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58" r:id="rId4"/>
    <p:sldId id="274" r:id="rId5"/>
    <p:sldId id="264" r:id="rId6"/>
    <p:sldId id="266" r:id="rId7"/>
    <p:sldId id="265" r:id="rId8"/>
    <p:sldId id="267" r:id="rId9"/>
    <p:sldId id="286" r:id="rId10"/>
    <p:sldId id="268" r:id="rId11"/>
    <p:sldId id="269" r:id="rId12"/>
    <p:sldId id="259" r:id="rId13"/>
    <p:sldId id="270" r:id="rId14"/>
    <p:sldId id="271" r:id="rId15"/>
    <p:sldId id="272" r:id="rId16"/>
    <p:sldId id="273" r:id="rId17"/>
    <p:sldId id="275" r:id="rId18"/>
    <p:sldId id="276" r:id="rId19"/>
    <p:sldId id="277" r:id="rId20"/>
    <p:sldId id="263" r:id="rId21"/>
    <p:sldId id="260" r:id="rId22"/>
    <p:sldId id="278" r:id="rId23"/>
    <p:sldId id="287" r:id="rId24"/>
    <p:sldId id="290" r:id="rId25"/>
    <p:sldId id="291" r:id="rId26"/>
    <p:sldId id="292" r:id="rId27"/>
    <p:sldId id="293" r:id="rId28"/>
    <p:sldId id="294" r:id="rId29"/>
    <p:sldId id="261" r:id="rId30"/>
    <p:sldId id="295" r:id="rId31"/>
    <p:sldId id="296" r:id="rId32"/>
    <p:sldId id="298" r:id="rId33"/>
    <p:sldId id="280" r:id="rId34"/>
    <p:sldId id="281" r:id="rId35"/>
    <p:sldId id="282" r:id="rId36"/>
    <p:sldId id="283" r:id="rId37"/>
    <p:sldId id="284" r:id="rId38"/>
    <p:sldId id="299" r:id="rId39"/>
    <p:sldId id="313"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641E"/>
    <a:srgbClr val="F2DBD3"/>
    <a:srgbClr val="F28F9A"/>
    <a:srgbClr val="EC5E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25" autoAdjust="0"/>
    <p:restoredTop sz="94660"/>
  </p:normalViewPr>
  <p:slideViewPr>
    <p:cSldViewPr snapToGrid="0">
      <p:cViewPr varScale="1">
        <p:scale>
          <a:sx n="111" d="100"/>
          <a:sy n="111" d="100"/>
        </p:scale>
        <p:origin x="792" y="108"/>
      </p:cViewPr>
      <p:guideLst>
        <p:guide orient="horz" pos="2160"/>
        <p:guide pos="3840"/>
      </p:guideLst>
    </p:cSldViewPr>
  </p:slideViewPr>
  <p:notesTextViewPr>
    <p:cViewPr>
      <p:scale>
        <a:sx n="1" d="1"/>
        <a:sy n="1" d="1"/>
      </p:scale>
      <p:origin x="0" y="0"/>
    </p:cViewPr>
  </p:notesTextViewPr>
  <p:sorterViewPr>
    <p:cViewPr>
      <p:scale>
        <a:sx n="46" d="100"/>
        <a:sy n="4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Analysis 01</c:v>
                </c:pt>
              </c:strCache>
            </c:strRef>
          </c:tx>
          <c:spPr>
            <a:solidFill>
              <a:schemeClr val="accent2"/>
            </a:solidFill>
            <a:ln>
              <a:noFill/>
            </a:ln>
            <a:effectLst/>
          </c:spPr>
          <c:invertIfNegative val="0"/>
          <c:dLbls>
            <c:spPr>
              <a:noFill/>
              <a:ln>
                <a:noFill/>
              </a:ln>
              <a:effectLst/>
            </c:spPr>
            <c:txPr>
              <a:bodyPr rot="0" vert="horz"/>
              <a:lstStyle/>
              <a:p>
                <a:pPr>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Category 1</c:v>
                </c:pt>
                <c:pt idx="1">
                  <c:v>Category 2</c:v>
                </c:pt>
                <c:pt idx="2">
                  <c:v>Category 3</c:v>
                </c:pt>
                <c:pt idx="3">
                  <c:v>Category 4</c:v>
                </c:pt>
                <c:pt idx="4">
                  <c:v>Category 5</c:v>
                </c:pt>
                <c:pt idx="5">
                  <c:v>Category 6</c:v>
                </c:pt>
                <c:pt idx="6">
                  <c:v>Category 7</c:v>
                </c:pt>
                <c:pt idx="7">
                  <c:v>Category 8</c:v>
                </c:pt>
                <c:pt idx="8">
                  <c:v>Category 9</c:v>
                </c:pt>
              </c:strCache>
            </c:strRef>
          </c:cat>
          <c:val>
            <c:numRef>
              <c:f>Sheet1!$B$2:$B$10</c:f>
              <c:numCache>
                <c:formatCode>"$"#,##0_);[Red]\("$"#,##0\)</c:formatCode>
                <c:ptCount val="9"/>
                <c:pt idx="0">
                  <c:v>60000</c:v>
                </c:pt>
                <c:pt idx="1">
                  <c:v>50000</c:v>
                </c:pt>
                <c:pt idx="2">
                  <c:v>80000</c:v>
                </c:pt>
                <c:pt idx="3">
                  <c:v>50000</c:v>
                </c:pt>
                <c:pt idx="4">
                  <c:v>120000</c:v>
                </c:pt>
                <c:pt idx="5">
                  <c:v>50000</c:v>
                </c:pt>
                <c:pt idx="6">
                  <c:v>70000</c:v>
                </c:pt>
                <c:pt idx="7">
                  <c:v>120000</c:v>
                </c:pt>
                <c:pt idx="8">
                  <c:v>150000</c:v>
                </c:pt>
              </c:numCache>
            </c:numRef>
          </c:val>
          <c:extLst>
            <c:ext xmlns:c16="http://schemas.microsoft.com/office/drawing/2014/chart" uri="{C3380CC4-5D6E-409C-BE32-E72D297353CC}">
              <c16:uniqueId val="{00000000-7470-4C8C-A244-F20B2A6A3C63}"/>
            </c:ext>
          </c:extLst>
        </c:ser>
        <c:dLbls>
          <c:showLegendKey val="0"/>
          <c:showVal val="1"/>
          <c:showCatName val="0"/>
          <c:showSerName val="0"/>
          <c:showPercent val="0"/>
          <c:showBubbleSize val="0"/>
        </c:dLbls>
        <c:gapWidth val="60"/>
        <c:axId val="187995264"/>
        <c:axId val="188510976"/>
      </c:barChart>
      <c:catAx>
        <c:axId val="187995264"/>
        <c:scaling>
          <c:orientation val="minMax"/>
        </c:scaling>
        <c:delete val="1"/>
        <c:axPos val="b"/>
        <c:numFmt formatCode="General" sourceLinked="1"/>
        <c:majorTickMark val="none"/>
        <c:minorTickMark val="none"/>
        <c:tickLblPos val="nextTo"/>
        <c:crossAx val="188510976"/>
        <c:crosses val="autoZero"/>
        <c:auto val="1"/>
        <c:lblAlgn val="ctr"/>
        <c:lblOffset val="100"/>
        <c:noMultiLvlLbl val="0"/>
      </c:catAx>
      <c:valAx>
        <c:axId val="188510976"/>
        <c:scaling>
          <c:orientation val="minMax"/>
        </c:scaling>
        <c:delete val="1"/>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crossAx val="187995264"/>
        <c:crosses val="autoZero"/>
        <c:crossBetween val="between"/>
      </c:valAx>
      <c:spPr>
        <a:noFill/>
        <a:ln>
          <a:noFill/>
        </a:ln>
        <a:effectLst/>
      </c:spPr>
    </c:plotArea>
    <c:plotVisOnly val="1"/>
    <c:dispBlanksAs val="gap"/>
    <c:showDLblsOverMax val="0"/>
  </c:chart>
  <c:spPr>
    <a:noFill/>
    <a:ln>
      <a:noFill/>
    </a:ln>
    <a:effectLst/>
  </c:spPr>
  <c:txPr>
    <a:bodyPr/>
    <a:lstStyle/>
    <a:p>
      <a:pPr>
        <a:defRPr b="1">
          <a:latin typeface="+mn-ea"/>
          <a:ea typeface="+mn-ea"/>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c:v>
                </c:pt>
              </c:strCache>
            </c:strRef>
          </c:tx>
          <c:spPr>
            <a:solidFill>
              <a:schemeClr val="accent2"/>
            </a:solidFill>
          </c:spPr>
          <c:dPt>
            <c:idx val="0"/>
            <c:bubble3D val="0"/>
            <c:spPr>
              <a:solidFill>
                <a:schemeClr val="accent1">
                  <a:lumMod val="60000"/>
                  <a:lumOff val="40000"/>
                </a:schemeClr>
              </a:solidFill>
              <a:ln>
                <a:noFill/>
              </a:ln>
            </c:spPr>
            <c:extLst>
              <c:ext xmlns:c16="http://schemas.microsoft.com/office/drawing/2014/chart" uri="{C3380CC4-5D6E-409C-BE32-E72D297353CC}">
                <c16:uniqueId val="{00000000-D4FE-4848-9D62-02AD3B2996A3}"/>
              </c:ext>
            </c:extLst>
          </c:dPt>
          <c:dPt>
            <c:idx val="1"/>
            <c:bubble3D val="0"/>
            <c:spPr>
              <a:solidFill>
                <a:schemeClr val="accent1"/>
              </a:solidFill>
              <a:ln>
                <a:noFill/>
              </a:ln>
            </c:spPr>
            <c:extLst>
              <c:ext xmlns:c16="http://schemas.microsoft.com/office/drawing/2014/chart" uri="{C3380CC4-5D6E-409C-BE32-E72D297353CC}">
                <c16:uniqueId val="{00000001-D4FE-4848-9D62-02AD3B2996A3}"/>
              </c:ext>
            </c:extLst>
          </c:dPt>
          <c:cat>
            <c:strRef>
              <c:f>Sheet1!$A$2:$A$3</c:f>
              <c:strCache>
                <c:ptCount val="2"/>
                <c:pt idx="0">
                  <c:v>Female</c:v>
                </c:pt>
                <c:pt idx="1">
                  <c:v>Male</c:v>
                </c:pt>
              </c:strCache>
            </c:strRef>
          </c:cat>
          <c:val>
            <c:numRef>
              <c:f>Sheet1!$B$2:$B$3</c:f>
              <c:numCache>
                <c:formatCode>0%</c:formatCode>
                <c:ptCount val="2"/>
                <c:pt idx="0">
                  <c:v>0.55000000000000004</c:v>
                </c:pt>
                <c:pt idx="1">
                  <c:v>0.45</c:v>
                </c:pt>
              </c:numCache>
            </c:numRef>
          </c:val>
          <c:extLst>
            <c:ext xmlns:c16="http://schemas.microsoft.com/office/drawing/2014/chart" uri="{C3380CC4-5D6E-409C-BE32-E72D297353CC}">
              <c16:uniqueId val="{00000002-D4FE-4848-9D62-02AD3B2996A3}"/>
            </c:ext>
          </c:extLst>
        </c:ser>
        <c:dLbls>
          <c:showLegendKey val="0"/>
          <c:showVal val="0"/>
          <c:showCatName val="0"/>
          <c:showSerName val="0"/>
          <c:showPercent val="0"/>
          <c:showBubbleSize val="0"/>
          <c:showLeaderLines val="0"/>
        </c:dLbls>
        <c:firstSliceAng val="0"/>
        <c:holeSize val="72"/>
      </c:doughnutChart>
    </c:plotArea>
    <c:plotVisOnly val="1"/>
    <c:dispBlanksAs val="zero"/>
    <c:showDLblsOverMax val="0"/>
  </c:chart>
  <c:txPr>
    <a:bodyPr/>
    <a:lstStyle/>
    <a:p>
      <a:pPr>
        <a:defRPr sz="1800"/>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c:v>
                </c:pt>
              </c:strCache>
            </c:strRef>
          </c:tx>
          <c:spPr>
            <a:solidFill>
              <a:schemeClr val="accent2"/>
            </a:solidFill>
          </c:spPr>
          <c:dPt>
            <c:idx val="0"/>
            <c:bubble3D val="0"/>
            <c:spPr>
              <a:solidFill>
                <a:schemeClr val="accent2">
                  <a:lumMod val="60000"/>
                  <a:lumOff val="40000"/>
                </a:schemeClr>
              </a:solidFill>
              <a:ln>
                <a:noFill/>
              </a:ln>
            </c:spPr>
            <c:extLst>
              <c:ext xmlns:c16="http://schemas.microsoft.com/office/drawing/2014/chart" uri="{C3380CC4-5D6E-409C-BE32-E72D297353CC}">
                <c16:uniqueId val="{00000000-DDA7-47CD-9BCD-E2373F703DD0}"/>
              </c:ext>
            </c:extLst>
          </c:dPt>
          <c:dPt>
            <c:idx val="1"/>
            <c:bubble3D val="0"/>
            <c:spPr>
              <a:solidFill>
                <a:schemeClr val="accent2"/>
              </a:solidFill>
              <a:ln>
                <a:noFill/>
              </a:ln>
            </c:spPr>
            <c:extLst>
              <c:ext xmlns:c16="http://schemas.microsoft.com/office/drawing/2014/chart" uri="{C3380CC4-5D6E-409C-BE32-E72D297353CC}">
                <c16:uniqueId val="{00000001-DDA7-47CD-9BCD-E2373F703DD0}"/>
              </c:ext>
            </c:extLst>
          </c:dPt>
          <c:cat>
            <c:strRef>
              <c:f>Sheet1!$A$2:$A$3</c:f>
              <c:strCache>
                <c:ptCount val="2"/>
                <c:pt idx="0">
                  <c:v>Female</c:v>
                </c:pt>
                <c:pt idx="1">
                  <c:v>Male</c:v>
                </c:pt>
              </c:strCache>
            </c:strRef>
          </c:cat>
          <c:val>
            <c:numRef>
              <c:f>Sheet1!$B$2:$B$3</c:f>
              <c:numCache>
                <c:formatCode>0%</c:formatCode>
                <c:ptCount val="2"/>
                <c:pt idx="0">
                  <c:v>0.60000000000000009</c:v>
                </c:pt>
                <c:pt idx="1">
                  <c:v>0.4</c:v>
                </c:pt>
              </c:numCache>
            </c:numRef>
          </c:val>
          <c:extLst>
            <c:ext xmlns:c16="http://schemas.microsoft.com/office/drawing/2014/chart" uri="{C3380CC4-5D6E-409C-BE32-E72D297353CC}">
              <c16:uniqueId val="{00000002-DDA7-47CD-9BCD-E2373F703DD0}"/>
            </c:ext>
          </c:extLst>
        </c:ser>
        <c:dLbls>
          <c:showLegendKey val="0"/>
          <c:showVal val="0"/>
          <c:showCatName val="0"/>
          <c:showSerName val="0"/>
          <c:showPercent val="0"/>
          <c:showBubbleSize val="0"/>
          <c:showLeaderLines val="0"/>
        </c:dLbls>
        <c:firstSliceAng val="0"/>
        <c:holeSize val="72"/>
      </c:doughnutChart>
    </c:plotArea>
    <c:plotVisOnly val="1"/>
    <c:dispBlanksAs val="zero"/>
    <c:showDLblsOverMax val="0"/>
  </c:chart>
  <c:txPr>
    <a:bodyPr/>
    <a:lstStyle/>
    <a:p>
      <a:pPr>
        <a:defRPr sz="1800"/>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c:v>
                </c:pt>
              </c:strCache>
            </c:strRef>
          </c:tx>
          <c:spPr>
            <a:solidFill>
              <a:schemeClr val="accent2"/>
            </a:solidFill>
          </c:spPr>
          <c:dPt>
            <c:idx val="0"/>
            <c:bubble3D val="0"/>
            <c:spPr>
              <a:solidFill>
                <a:schemeClr val="accent3">
                  <a:lumMod val="60000"/>
                  <a:lumOff val="40000"/>
                </a:schemeClr>
              </a:solidFill>
              <a:ln>
                <a:noFill/>
              </a:ln>
            </c:spPr>
            <c:extLst>
              <c:ext xmlns:c16="http://schemas.microsoft.com/office/drawing/2014/chart" uri="{C3380CC4-5D6E-409C-BE32-E72D297353CC}">
                <c16:uniqueId val="{00000000-7BF0-4E1F-AD34-5858B3AD123A}"/>
              </c:ext>
            </c:extLst>
          </c:dPt>
          <c:dPt>
            <c:idx val="1"/>
            <c:bubble3D val="0"/>
            <c:spPr>
              <a:solidFill>
                <a:schemeClr val="accent3"/>
              </a:solidFill>
              <a:ln>
                <a:noFill/>
              </a:ln>
            </c:spPr>
            <c:extLst>
              <c:ext xmlns:c16="http://schemas.microsoft.com/office/drawing/2014/chart" uri="{C3380CC4-5D6E-409C-BE32-E72D297353CC}">
                <c16:uniqueId val="{00000001-7BF0-4E1F-AD34-5858B3AD123A}"/>
              </c:ext>
            </c:extLst>
          </c:dPt>
          <c:cat>
            <c:strRef>
              <c:f>Sheet1!$A$2:$A$3</c:f>
              <c:strCache>
                <c:ptCount val="2"/>
                <c:pt idx="0">
                  <c:v>Female</c:v>
                </c:pt>
                <c:pt idx="1">
                  <c:v>Male</c:v>
                </c:pt>
              </c:strCache>
            </c:strRef>
          </c:cat>
          <c:val>
            <c:numRef>
              <c:f>Sheet1!$B$2:$B$3</c:f>
              <c:numCache>
                <c:formatCode>0%</c:formatCode>
                <c:ptCount val="2"/>
                <c:pt idx="0">
                  <c:v>0.35000000000000003</c:v>
                </c:pt>
                <c:pt idx="1">
                  <c:v>0.65000000000000013</c:v>
                </c:pt>
              </c:numCache>
            </c:numRef>
          </c:val>
          <c:extLst>
            <c:ext xmlns:c16="http://schemas.microsoft.com/office/drawing/2014/chart" uri="{C3380CC4-5D6E-409C-BE32-E72D297353CC}">
              <c16:uniqueId val="{00000002-7BF0-4E1F-AD34-5858B3AD123A}"/>
            </c:ext>
          </c:extLst>
        </c:ser>
        <c:dLbls>
          <c:showLegendKey val="0"/>
          <c:showVal val="0"/>
          <c:showCatName val="0"/>
          <c:showSerName val="0"/>
          <c:showPercent val="0"/>
          <c:showBubbleSize val="0"/>
          <c:showLeaderLines val="0"/>
        </c:dLbls>
        <c:firstSliceAng val="0"/>
        <c:holeSize val="72"/>
      </c:doughnutChart>
    </c:plotArea>
    <c:plotVisOnly val="1"/>
    <c:dispBlanksAs val="zero"/>
    <c:showDLblsOverMax val="0"/>
  </c:chart>
  <c:txPr>
    <a:bodyPr/>
    <a:lstStyle/>
    <a:p>
      <a:pPr>
        <a:defRPr sz="1800"/>
      </a:pPr>
      <a:endParaRPr lang="zh-CN"/>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c:v>
                </c:pt>
              </c:strCache>
            </c:strRef>
          </c:tx>
          <c:spPr>
            <a:solidFill>
              <a:schemeClr val="accent4"/>
            </a:solidFill>
          </c:spPr>
          <c:dPt>
            <c:idx val="0"/>
            <c:bubble3D val="0"/>
            <c:spPr>
              <a:solidFill>
                <a:schemeClr val="accent4">
                  <a:lumMod val="60000"/>
                  <a:lumOff val="40000"/>
                </a:schemeClr>
              </a:solidFill>
              <a:ln>
                <a:noFill/>
              </a:ln>
            </c:spPr>
            <c:extLst>
              <c:ext xmlns:c16="http://schemas.microsoft.com/office/drawing/2014/chart" uri="{C3380CC4-5D6E-409C-BE32-E72D297353CC}">
                <c16:uniqueId val="{00000000-9295-4198-B903-4DD23F57E8E1}"/>
              </c:ext>
            </c:extLst>
          </c:dPt>
          <c:dPt>
            <c:idx val="1"/>
            <c:bubble3D val="0"/>
            <c:spPr>
              <a:solidFill>
                <a:schemeClr val="accent4"/>
              </a:solidFill>
              <a:ln>
                <a:noFill/>
              </a:ln>
            </c:spPr>
            <c:extLst>
              <c:ext xmlns:c16="http://schemas.microsoft.com/office/drawing/2014/chart" uri="{C3380CC4-5D6E-409C-BE32-E72D297353CC}">
                <c16:uniqueId val="{00000001-9295-4198-B903-4DD23F57E8E1}"/>
              </c:ext>
            </c:extLst>
          </c:dPt>
          <c:cat>
            <c:strRef>
              <c:f>Sheet1!$A$2:$A$3</c:f>
              <c:strCache>
                <c:ptCount val="2"/>
                <c:pt idx="0">
                  <c:v>Female</c:v>
                </c:pt>
                <c:pt idx="1">
                  <c:v>Male</c:v>
                </c:pt>
              </c:strCache>
            </c:strRef>
          </c:cat>
          <c:val>
            <c:numRef>
              <c:f>Sheet1!$B$2:$B$3</c:f>
              <c:numCache>
                <c:formatCode>0%</c:formatCode>
                <c:ptCount val="2"/>
                <c:pt idx="0">
                  <c:v>0.45</c:v>
                </c:pt>
                <c:pt idx="1">
                  <c:v>0.55000000000000004</c:v>
                </c:pt>
              </c:numCache>
            </c:numRef>
          </c:val>
          <c:extLst>
            <c:ext xmlns:c16="http://schemas.microsoft.com/office/drawing/2014/chart" uri="{C3380CC4-5D6E-409C-BE32-E72D297353CC}">
              <c16:uniqueId val="{00000002-9295-4198-B903-4DD23F57E8E1}"/>
            </c:ext>
          </c:extLst>
        </c:ser>
        <c:dLbls>
          <c:showLegendKey val="0"/>
          <c:showVal val="0"/>
          <c:showCatName val="0"/>
          <c:showSerName val="0"/>
          <c:showPercent val="0"/>
          <c:showBubbleSize val="0"/>
          <c:showLeaderLines val="0"/>
        </c:dLbls>
        <c:firstSliceAng val="0"/>
        <c:holeSize val="72"/>
      </c:doughnutChart>
    </c:plotArea>
    <c:plotVisOnly val="1"/>
    <c:dispBlanksAs val="zero"/>
    <c:showDLblsOverMax val="0"/>
  </c:chart>
  <c:txPr>
    <a:bodyPr/>
    <a:lstStyle/>
    <a:p>
      <a:pPr>
        <a:defRPr sz="1800"/>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B2D0B2-4089-4A1B-8F30-DB16FDF8186E}" type="datetimeFigureOut">
              <a:rPr lang="zh-CN" altLang="en-US" smtClean="0"/>
              <a:pPr/>
              <a:t>2019/5/17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42C486-1F39-4F78-9B47-7C72F3E65C4C}" type="slidenum">
              <a:rPr lang="zh-CN" altLang="en-US" smtClean="0"/>
              <a:pPr/>
              <a:t>‹#›</a:t>
            </a:fld>
            <a:endParaRPr lang="zh-CN" altLang="en-US"/>
          </a:p>
        </p:txBody>
      </p:sp>
    </p:spTree>
    <p:extLst>
      <p:ext uri="{BB962C8B-B14F-4D97-AF65-F5344CB8AC3E}">
        <p14:creationId xmlns:p14="http://schemas.microsoft.com/office/powerpoint/2010/main" val="3480507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4</a:t>
            </a:fld>
            <a:endParaRPr lang="zh-CN" altLang="en-US"/>
          </a:p>
        </p:txBody>
      </p:sp>
    </p:spTree>
    <p:extLst>
      <p:ext uri="{BB962C8B-B14F-4D97-AF65-F5344CB8AC3E}">
        <p14:creationId xmlns:p14="http://schemas.microsoft.com/office/powerpoint/2010/main" val="2081679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D138E6-E906-4F92-996E-008D3C1AE50D}" type="slidenum">
              <a:rPr lang="zh-CN" altLang="en-US" smtClean="0"/>
              <a:pPr/>
              <a:t>14</a:t>
            </a:fld>
            <a:endParaRPr lang="zh-CN" altLang="en-US"/>
          </a:p>
        </p:txBody>
      </p:sp>
    </p:spTree>
    <p:extLst>
      <p:ext uri="{BB962C8B-B14F-4D97-AF65-F5344CB8AC3E}">
        <p14:creationId xmlns:p14="http://schemas.microsoft.com/office/powerpoint/2010/main" val="2923458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D138E6-E906-4F92-996E-008D3C1AE50D}" type="slidenum">
              <a:rPr lang="zh-CN" altLang="en-US" smtClean="0"/>
              <a:pPr/>
              <a:t>15</a:t>
            </a:fld>
            <a:endParaRPr lang="zh-CN" altLang="en-US"/>
          </a:p>
        </p:txBody>
      </p:sp>
    </p:spTree>
    <p:extLst>
      <p:ext uri="{BB962C8B-B14F-4D97-AF65-F5344CB8AC3E}">
        <p14:creationId xmlns:p14="http://schemas.microsoft.com/office/powerpoint/2010/main" val="2112751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16</a:t>
            </a:fld>
            <a:endParaRPr lang="zh-CN" altLang="en-US"/>
          </a:p>
        </p:txBody>
      </p:sp>
    </p:spTree>
    <p:extLst>
      <p:ext uri="{BB962C8B-B14F-4D97-AF65-F5344CB8AC3E}">
        <p14:creationId xmlns:p14="http://schemas.microsoft.com/office/powerpoint/2010/main" val="2225018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17</a:t>
            </a:fld>
            <a:endParaRPr lang="zh-CN" altLang="en-US"/>
          </a:p>
        </p:txBody>
      </p:sp>
    </p:spTree>
    <p:extLst>
      <p:ext uri="{BB962C8B-B14F-4D97-AF65-F5344CB8AC3E}">
        <p14:creationId xmlns:p14="http://schemas.microsoft.com/office/powerpoint/2010/main" val="2873653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18</a:t>
            </a:fld>
            <a:endParaRPr lang="zh-CN" altLang="en-US"/>
          </a:p>
        </p:txBody>
      </p:sp>
    </p:spTree>
    <p:extLst>
      <p:ext uri="{BB962C8B-B14F-4D97-AF65-F5344CB8AC3E}">
        <p14:creationId xmlns:p14="http://schemas.microsoft.com/office/powerpoint/2010/main" val="3565638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19</a:t>
            </a:fld>
            <a:endParaRPr lang="zh-CN" altLang="en-US"/>
          </a:p>
        </p:txBody>
      </p:sp>
    </p:spTree>
    <p:extLst>
      <p:ext uri="{BB962C8B-B14F-4D97-AF65-F5344CB8AC3E}">
        <p14:creationId xmlns:p14="http://schemas.microsoft.com/office/powerpoint/2010/main" val="2264681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FEBB3A-D6CC-4186-90DB-758CD0665105}" type="slidenum">
              <a:rPr lang="id-ID" smtClean="0"/>
              <a:pPr/>
              <a:t>20</a:t>
            </a:fld>
            <a:endParaRPr lang="id-ID"/>
          </a:p>
        </p:txBody>
      </p:sp>
    </p:spTree>
    <p:extLst>
      <p:ext uri="{BB962C8B-B14F-4D97-AF65-F5344CB8AC3E}">
        <p14:creationId xmlns:p14="http://schemas.microsoft.com/office/powerpoint/2010/main" val="707953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22</a:t>
            </a:fld>
            <a:endParaRPr lang="zh-CN" altLang="en-US"/>
          </a:p>
        </p:txBody>
      </p:sp>
    </p:spTree>
    <p:extLst>
      <p:ext uri="{BB962C8B-B14F-4D97-AF65-F5344CB8AC3E}">
        <p14:creationId xmlns:p14="http://schemas.microsoft.com/office/powerpoint/2010/main" val="374362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23</a:t>
            </a:fld>
            <a:endParaRPr lang="zh-CN" altLang="en-US"/>
          </a:p>
        </p:txBody>
      </p:sp>
    </p:spTree>
    <p:extLst>
      <p:ext uri="{BB962C8B-B14F-4D97-AF65-F5344CB8AC3E}">
        <p14:creationId xmlns:p14="http://schemas.microsoft.com/office/powerpoint/2010/main" val="2394735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26</a:t>
            </a:fld>
            <a:endParaRPr lang="zh-CN" altLang="en-US"/>
          </a:p>
        </p:txBody>
      </p:sp>
    </p:spTree>
    <p:extLst>
      <p:ext uri="{BB962C8B-B14F-4D97-AF65-F5344CB8AC3E}">
        <p14:creationId xmlns:p14="http://schemas.microsoft.com/office/powerpoint/2010/main" val="1455263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D138E6-E906-4F92-996E-008D3C1AE50D}" type="slidenum">
              <a:rPr lang="zh-CN" altLang="en-US" smtClean="0"/>
              <a:pPr/>
              <a:t>5</a:t>
            </a:fld>
            <a:endParaRPr lang="zh-CN" altLang="en-US"/>
          </a:p>
        </p:txBody>
      </p:sp>
    </p:spTree>
    <p:extLst>
      <p:ext uri="{BB962C8B-B14F-4D97-AF65-F5344CB8AC3E}">
        <p14:creationId xmlns:p14="http://schemas.microsoft.com/office/powerpoint/2010/main" val="736404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27</a:t>
            </a:fld>
            <a:endParaRPr lang="zh-CN" altLang="en-US"/>
          </a:p>
        </p:txBody>
      </p:sp>
    </p:spTree>
    <p:extLst>
      <p:ext uri="{BB962C8B-B14F-4D97-AF65-F5344CB8AC3E}">
        <p14:creationId xmlns:p14="http://schemas.microsoft.com/office/powerpoint/2010/main" val="2751185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28</a:t>
            </a:fld>
            <a:endParaRPr lang="zh-CN" altLang="en-US"/>
          </a:p>
        </p:txBody>
      </p:sp>
    </p:spTree>
    <p:extLst>
      <p:ext uri="{BB962C8B-B14F-4D97-AF65-F5344CB8AC3E}">
        <p14:creationId xmlns:p14="http://schemas.microsoft.com/office/powerpoint/2010/main" val="3817922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30</a:t>
            </a:fld>
            <a:endParaRPr lang="zh-CN" altLang="en-US"/>
          </a:p>
        </p:txBody>
      </p:sp>
    </p:spTree>
    <p:extLst>
      <p:ext uri="{BB962C8B-B14F-4D97-AF65-F5344CB8AC3E}">
        <p14:creationId xmlns:p14="http://schemas.microsoft.com/office/powerpoint/2010/main" val="1558236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31</a:t>
            </a:fld>
            <a:endParaRPr lang="zh-CN" altLang="en-US"/>
          </a:p>
        </p:txBody>
      </p:sp>
    </p:spTree>
    <p:extLst>
      <p:ext uri="{BB962C8B-B14F-4D97-AF65-F5344CB8AC3E}">
        <p14:creationId xmlns:p14="http://schemas.microsoft.com/office/powerpoint/2010/main" val="3050470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33</a:t>
            </a:fld>
            <a:endParaRPr lang="zh-CN" altLang="en-US"/>
          </a:p>
        </p:txBody>
      </p:sp>
    </p:spTree>
    <p:extLst>
      <p:ext uri="{BB962C8B-B14F-4D97-AF65-F5344CB8AC3E}">
        <p14:creationId xmlns:p14="http://schemas.microsoft.com/office/powerpoint/2010/main" val="2839252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34</a:t>
            </a:fld>
            <a:endParaRPr lang="zh-CN" altLang="en-US"/>
          </a:p>
        </p:txBody>
      </p:sp>
    </p:spTree>
    <p:extLst>
      <p:ext uri="{BB962C8B-B14F-4D97-AF65-F5344CB8AC3E}">
        <p14:creationId xmlns:p14="http://schemas.microsoft.com/office/powerpoint/2010/main" val="1222392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35</a:t>
            </a:fld>
            <a:endParaRPr lang="zh-CN" altLang="en-US"/>
          </a:p>
        </p:txBody>
      </p:sp>
    </p:spTree>
    <p:extLst>
      <p:ext uri="{BB962C8B-B14F-4D97-AF65-F5344CB8AC3E}">
        <p14:creationId xmlns:p14="http://schemas.microsoft.com/office/powerpoint/2010/main" val="3075480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36</a:t>
            </a:fld>
            <a:endParaRPr lang="zh-CN" altLang="en-US"/>
          </a:p>
        </p:txBody>
      </p:sp>
    </p:spTree>
    <p:extLst>
      <p:ext uri="{BB962C8B-B14F-4D97-AF65-F5344CB8AC3E}">
        <p14:creationId xmlns:p14="http://schemas.microsoft.com/office/powerpoint/2010/main" val="3375688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37</a:t>
            </a:fld>
            <a:endParaRPr lang="zh-CN" altLang="en-US"/>
          </a:p>
        </p:txBody>
      </p:sp>
    </p:spTree>
    <p:extLst>
      <p:ext uri="{BB962C8B-B14F-4D97-AF65-F5344CB8AC3E}">
        <p14:creationId xmlns:p14="http://schemas.microsoft.com/office/powerpoint/2010/main" val="1596276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39</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D138E6-E906-4F92-996E-008D3C1AE50D}" type="slidenum">
              <a:rPr lang="zh-CN" altLang="en-US" smtClean="0"/>
              <a:pPr/>
              <a:t>6</a:t>
            </a:fld>
            <a:endParaRPr lang="zh-CN" altLang="en-US"/>
          </a:p>
        </p:txBody>
      </p:sp>
    </p:spTree>
    <p:extLst>
      <p:ext uri="{BB962C8B-B14F-4D97-AF65-F5344CB8AC3E}">
        <p14:creationId xmlns:p14="http://schemas.microsoft.com/office/powerpoint/2010/main" val="492152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787946-F38A-442D-8B4B-7C33473CC735}" type="slidenum">
              <a:rPr lang="en-US" smtClean="0"/>
              <a:pPr/>
              <a:t>7</a:t>
            </a:fld>
            <a:endParaRPr lang="en-US"/>
          </a:p>
        </p:txBody>
      </p:sp>
    </p:spTree>
    <p:extLst>
      <p:ext uri="{BB962C8B-B14F-4D97-AF65-F5344CB8AC3E}">
        <p14:creationId xmlns:p14="http://schemas.microsoft.com/office/powerpoint/2010/main" val="423599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4317F8-779F-4874-A492-328BBCF23B12}" type="slidenum">
              <a:rPr lang="zh-CN" altLang="en-US" smtClean="0"/>
              <a:pPr/>
              <a:t>8</a:t>
            </a:fld>
            <a:endParaRPr lang="zh-CN" altLang="en-US"/>
          </a:p>
        </p:txBody>
      </p:sp>
    </p:spTree>
    <p:extLst>
      <p:ext uri="{BB962C8B-B14F-4D97-AF65-F5344CB8AC3E}">
        <p14:creationId xmlns:p14="http://schemas.microsoft.com/office/powerpoint/2010/main" val="1958614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9</a:t>
            </a:fld>
            <a:endParaRPr lang="zh-CN" altLang="en-US"/>
          </a:p>
        </p:txBody>
      </p:sp>
    </p:spTree>
    <p:extLst>
      <p:ext uri="{BB962C8B-B14F-4D97-AF65-F5344CB8AC3E}">
        <p14:creationId xmlns:p14="http://schemas.microsoft.com/office/powerpoint/2010/main" val="1851498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4317F8-779F-4874-A492-328BBCF23B12}" type="slidenum">
              <a:rPr lang="zh-CN" altLang="en-US" smtClean="0"/>
              <a:pPr/>
              <a:t>10</a:t>
            </a:fld>
            <a:endParaRPr lang="zh-CN" altLang="en-US"/>
          </a:p>
        </p:txBody>
      </p:sp>
    </p:spTree>
    <p:extLst>
      <p:ext uri="{BB962C8B-B14F-4D97-AF65-F5344CB8AC3E}">
        <p14:creationId xmlns:p14="http://schemas.microsoft.com/office/powerpoint/2010/main" val="3745217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11</a:t>
            </a:fld>
            <a:endParaRPr lang="zh-CN" altLang="en-US"/>
          </a:p>
        </p:txBody>
      </p:sp>
    </p:spTree>
    <p:extLst>
      <p:ext uri="{BB962C8B-B14F-4D97-AF65-F5344CB8AC3E}">
        <p14:creationId xmlns:p14="http://schemas.microsoft.com/office/powerpoint/2010/main" val="3509823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D138E6-E906-4F92-996E-008D3C1AE50D}" type="slidenum">
              <a:rPr lang="zh-CN" altLang="en-US" smtClean="0"/>
              <a:pPr/>
              <a:t>13</a:t>
            </a:fld>
            <a:endParaRPr lang="zh-CN" altLang="en-US"/>
          </a:p>
        </p:txBody>
      </p:sp>
    </p:spTree>
    <p:extLst>
      <p:ext uri="{BB962C8B-B14F-4D97-AF65-F5344CB8AC3E}">
        <p14:creationId xmlns:p14="http://schemas.microsoft.com/office/powerpoint/2010/main" val="3056324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051827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188717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4025501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目录/过渡">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EED846A-C2B8-4BC2-9A06-03E8590D579F}" type="datetimeFigureOut">
              <a:rPr lang="zh-CN" altLang="en-US" smtClean="0"/>
              <a:pPr/>
              <a:t>2019/5/17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554767B-66C2-4BD5-9A17-FA6C68861D81}" type="slidenum">
              <a:rPr lang="zh-CN" altLang="en-US" smtClean="0"/>
              <a:pPr/>
              <a:t>‹#›</a:t>
            </a:fld>
            <a:endParaRPr lang="zh-CN" altLang="en-US"/>
          </a:p>
        </p:txBody>
      </p:sp>
    </p:spTree>
    <p:extLst>
      <p:ext uri="{BB962C8B-B14F-4D97-AF65-F5344CB8AC3E}">
        <p14:creationId xmlns:p14="http://schemas.microsoft.com/office/powerpoint/2010/main" val="375164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26EB0D8-D049-4A31-8F2D-814DBCEBC8C0}" type="datetimeFigureOut">
              <a:rPr lang="zh-CN" altLang="en-US" smtClean="0"/>
              <a:pPr/>
              <a:t>2019/5/17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2109676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2075359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577565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391912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1155637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1764664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855488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598653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2204177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2607377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2084372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75583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165577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3441170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2163394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3973854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3885606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242962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612184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2903621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2061629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3005607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29357251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35674012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471161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extLst>
      <p:ext uri="{BB962C8B-B14F-4D97-AF65-F5344CB8AC3E}">
        <p14:creationId xmlns:p14="http://schemas.microsoft.com/office/powerpoint/2010/main" val="952569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64385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2019/5/17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905825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2019/5/17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68117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010400" y="227965"/>
            <a:ext cx="4983480" cy="640715"/>
          </a:xfrm>
        </p:spPr>
        <p:txBody>
          <a:bodyPr>
            <a:normAutofit/>
          </a:bodyPr>
          <a:lstStyle>
            <a:lvl1pPr algn="r">
              <a:defRPr sz="2800" b="1">
                <a:solidFill>
                  <a:schemeClr val="bg2"/>
                </a:solidFill>
                <a:effectLst>
                  <a:glow rad="127000">
                    <a:schemeClr val="bg1"/>
                  </a:glo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2019/5/17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
        <p:nvSpPr>
          <p:cNvPr id="6" name="矩形 5"/>
          <p:cNvSpPr/>
          <p:nvPr userDrawn="1"/>
        </p:nvSpPr>
        <p:spPr>
          <a:xfrm>
            <a:off x="0" y="868680"/>
            <a:ext cx="12192000" cy="598932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64406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2019/5/17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7652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758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2019/5/17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477805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9">
            <a:lum/>
          </a:blip>
          <a:srcRect/>
          <a:stretch>
            <a:fillRect l="-13000" r="-1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2019/5/17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 Id="rId5" Type="http://schemas.openxmlformats.org/officeDocument/2006/relationships/chart" Target="../charts/chart5.xml"/><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7.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1078461" y="2363480"/>
            <a:ext cx="8504288" cy="958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r>
              <a:rPr lang="zh-CN" altLang="en-US" sz="4600" b="1" dirty="0">
                <a:solidFill>
                  <a:srgbClr val="EC5E6F"/>
                </a:solidFill>
                <a:latin typeface="+mn-ea"/>
                <a:ea typeface="+mn-ea"/>
              </a:rPr>
              <a:t>Literary </a:t>
            </a:r>
            <a:r>
              <a:rPr lang="en-US" altLang="zh-CN" sz="4600" b="1" dirty="0">
                <a:solidFill>
                  <a:srgbClr val="EC5E6F"/>
                </a:solidFill>
                <a:latin typeface="+mn-ea"/>
                <a:ea typeface="+mn-ea"/>
              </a:rPr>
              <a:t>PowerPoint</a:t>
            </a:r>
            <a:endParaRPr lang="zh-CN" altLang="en-US" sz="4600" b="1" dirty="0">
              <a:solidFill>
                <a:srgbClr val="EC5E6F"/>
              </a:solidFill>
              <a:latin typeface="+mn-ea"/>
              <a:ea typeface="+mn-ea"/>
            </a:endParaRPr>
          </a:p>
        </p:txBody>
      </p:sp>
      <p:sp>
        <p:nvSpPr>
          <p:cNvPr id="3" name="Rectangle 4"/>
          <p:cNvSpPr txBox="1">
            <a:spLocks noChangeArrowheads="1"/>
          </p:cNvSpPr>
          <p:nvPr/>
        </p:nvSpPr>
        <p:spPr bwMode="auto">
          <a:xfrm>
            <a:off x="1127289" y="1802631"/>
            <a:ext cx="5723055" cy="5038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zh-CN" altLang="en-US" sz="2400" b="0" dirty="0">
                <a:solidFill>
                  <a:schemeClr val="tx2"/>
                </a:solidFill>
                <a:latin typeface="+mn-ea"/>
                <a:ea typeface="+mn-ea"/>
              </a:rPr>
              <a:t>Title text</a:t>
            </a:r>
            <a:endParaRPr lang="zh-CN" altLang="zh-CN" sz="2400" b="0" dirty="0">
              <a:solidFill>
                <a:schemeClr val="tx2"/>
              </a:solidFill>
              <a:latin typeface="+mn-ea"/>
              <a:ea typeface="+mn-ea"/>
            </a:endParaRPr>
          </a:p>
        </p:txBody>
      </p:sp>
      <p:sp>
        <p:nvSpPr>
          <p:cNvPr id="4" name="TextBox 7"/>
          <p:cNvSpPr>
            <a:spLocks noChangeArrowheads="1"/>
          </p:cNvSpPr>
          <p:nvPr/>
        </p:nvSpPr>
        <p:spPr bwMode="auto">
          <a:xfrm>
            <a:off x="1143331" y="3411479"/>
            <a:ext cx="7300428"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defRPr/>
            </a:pPr>
            <a:r>
              <a:rPr lang="en-US" altLang="zh-CN" sz="1333" dirty="0">
                <a:solidFill>
                  <a:schemeClr val="tx2"/>
                </a:solidFill>
                <a:latin typeface="微软雅黑" pitchFamily="34" charset="-122"/>
                <a:ea typeface="微软雅黑" pitchFamily="34" charset="-122"/>
                <a:sym typeface="微软雅黑" pitchFamily="34" charset="-122"/>
              </a:rPr>
              <a:t>NO PRACTICAL COMPLETE FRAMEWORK FOR DYNAMIC PPT TEMPLATE</a:t>
            </a:r>
            <a:endParaRPr lang="zh-CN" altLang="en-US" sz="1333" dirty="0">
              <a:solidFill>
                <a:schemeClr val="tx2"/>
              </a:solidFill>
              <a:latin typeface="微软雅黑" pitchFamily="34" charset="-122"/>
              <a:ea typeface="微软雅黑" pitchFamily="34" charset="-122"/>
              <a:sym typeface="微软雅黑" pitchFamily="34" charset="-122"/>
            </a:endParaRPr>
          </a:p>
        </p:txBody>
      </p:sp>
      <p:grpSp>
        <p:nvGrpSpPr>
          <p:cNvPr id="5" name="组合 4"/>
          <p:cNvGrpSpPr/>
          <p:nvPr/>
        </p:nvGrpSpPr>
        <p:grpSpPr>
          <a:xfrm>
            <a:off x="1065836" y="3786289"/>
            <a:ext cx="2812324" cy="380624"/>
            <a:chOff x="5891775" y="1276400"/>
            <a:chExt cx="2065395" cy="244660"/>
          </a:xfrm>
        </p:grpSpPr>
        <p:sp>
          <p:nvSpPr>
            <p:cNvPr id="6" name="圆角矩形 5"/>
            <p:cNvSpPr/>
            <p:nvPr/>
          </p:nvSpPr>
          <p:spPr>
            <a:xfrm>
              <a:off x="5891776" y="1276400"/>
              <a:ext cx="2065394" cy="244660"/>
            </a:xfrm>
            <a:prstGeom prst="roundRect">
              <a:avLst>
                <a:gd name="adj" fmla="val 50000"/>
              </a:avLst>
            </a:prstGeom>
            <a:solidFill>
              <a:srgbClr val="F2DBD3"/>
            </a:solidFill>
            <a:ln w="12700" cap="flat" cmpd="sng" algn="ctr">
              <a:noFill/>
              <a:prstDash val="solid"/>
              <a:miter lim="800000"/>
            </a:ln>
            <a:effectLst>
              <a:innerShdw blurRad="63500" dist="50800">
                <a:prstClr val="black">
                  <a:alpha val="50000"/>
                </a:prstClr>
              </a:innerShdw>
            </a:effectLst>
          </p:spPr>
          <p:txBody>
            <a:bodyPr lIns="91424" tIns="45713" rIns="91424" bIns="45713" rtlCol="0" anchor="ctr"/>
            <a:lstStyle/>
            <a:p>
              <a:pPr algn="ctr" defTabSz="1218804">
                <a:defRPr/>
              </a:pPr>
              <a:endParaRPr lang="zh-CN" altLang="en-US" sz="2399" kern="0">
                <a:solidFill>
                  <a:sysClr val="window" lastClr="FFFFFF"/>
                </a:solidFill>
                <a:latin typeface="Agency FB"/>
              </a:endParaRPr>
            </a:p>
          </p:txBody>
        </p:sp>
        <p:sp>
          <p:nvSpPr>
            <p:cNvPr id="7" name="圆角矩形 6"/>
            <p:cNvSpPr/>
            <p:nvPr/>
          </p:nvSpPr>
          <p:spPr>
            <a:xfrm>
              <a:off x="5891775" y="1276400"/>
              <a:ext cx="955487" cy="244660"/>
            </a:xfrm>
            <a:prstGeom prst="roundRect">
              <a:avLst>
                <a:gd name="adj" fmla="val 50000"/>
              </a:avLst>
            </a:prstGeom>
            <a:gradFill>
              <a:gsLst>
                <a:gs pos="100000">
                  <a:schemeClr val="accent1"/>
                </a:gs>
                <a:gs pos="0">
                  <a:schemeClr val="accent1">
                    <a:lumMod val="75000"/>
                  </a:schemeClr>
                </a:gs>
              </a:gsLst>
              <a:lin ang="5400000" scaled="1"/>
            </a:gradFill>
            <a:ln w="12700" cap="flat">
              <a:gradFill>
                <a:gsLst>
                  <a:gs pos="0">
                    <a:schemeClr val="accent1"/>
                  </a:gs>
                  <a:gs pos="100000">
                    <a:schemeClr val="accent1">
                      <a:lumMod val="75000"/>
                    </a:schemeClr>
                  </a:gs>
                </a:gsLst>
                <a:lin ang="5400000" scaled="1"/>
              </a:gradFill>
              <a:prstDash val="solid"/>
              <a:miter lim="800000"/>
              <a:headEnd/>
              <a:tailEnd/>
            </a:ln>
            <a:effectLst>
              <a:outerShdw blurRad="241300" dist="63500" dir="5400000" algn="t" rotWithShape="0">
                <a:sysClr val="windowText" lastClr="000000">
                  <a:lumMod val="85000"/>
                  <a:lumOff val="15000"/>
                  <a:alpha val="43000"/>
                </a:sysClr>
              </a:outerShdw>
            </a:effectLst>
          </p:spPr>
          <p:txBody>
            <a:bodyPr vert="horz" wrap="square" lIns="91424" tIns="45713" rIns="91424" bIns="45713" numCol="1" anchor="t" anchorCtr="0" compatLnSpc="1">
              <a:prstTxWarp prst="textNoShape">
                <a:avLst/>
              </a:prstTxWarp>
            </a:bodyPr>
            <a:lstStyle/>
            <a:p>
              <a:pPr defTabSz="1218804"/>
              <a:endParaRPr lang="zh-CN" altLang="en-US" sz="2399" kern="0">
                <a:solidFill>
                  <a:prstClr val="black"/>
                </a:solidFill>
              </a:endParaRPr>
            </a:p>
          </p:txBody>
        </p:sp>
        <p:sp>
          <p:nvSpPr>
            <p:cNvPr id="8" name="TextBox 54"/>
            <p:cNvSpPr txBox="1"/>
            <p:nvPr/>
          </p:nvSpPr>
          <p:spPr>
            <a:xfrm>
              <a:off x="6050472" y="1276400"/>
              <a:ext cx="738336" cy="217518"/>
            </a:xfrm>
            <a:prstGeom prst="rect">
              <a:avLst/>
            </a:prstGeom>
            <a:noFill/>
          </p:spPr>
          <p:txBody>
            <a:bodyPr wrap="none" lIns="91412" tIns="45706" rIns="91412" bIns="45706" rtlCol="0">
              <a:spAutoFit/>
            </a:bodyPr>
            <a:lstStyle/>
            <a:p>
              <a:r>
                <a:rPr lang="zh-CN" altLang="en-US" sz="1599" dirty="0">
                  <a:solidFill>
                    <a:schemeClr val="bg1"/>
                  </a:solidFill>
                  <a:latin typeface="微软雅黑" panose="020B0503020204020204" pitchFamily="34" charset="-122"/>
                  <a:ea typeface="微软雅黑" panose="020B0503020204020204" pitchFamily="34" charset="-122"/>
                </a:rPr>
                <a:t>Speaker:</a:t>
              </a:r>
              <a:endParaRPr lang="en-US" altLang="zh-CN" sz="1599" dirty="0">
                <a:solidFill>
                  <a:schemeClr val="bg1"/>
                </a:solidFill>
                <a:latin typeface="微软雅黑" panose="020B0503020204020204" pitchFamily="34" charset="-122"/>
                <a:ea typeface="微软雅黑" panose="020B0503020204020204" pitchFamily="34" charset="-122"/>
              </a:endParaRPr>
            </a:p>
          </p:txBody>
        </p:sp>
        <p:sp>
          <p:nvSpPr>
            <p:cNvPr id="9" name="TextBox 55"/>
            <p:cNvSpPr txBox="1"/>
            <p:nvPr/>
          </p:nvSpPr>
          <p:spPr>
            <a:xfrm>
              <a:off x="7085095" y="1297024"/>
              <a:ext cx="135626" cy="217518"/>
            </a:xfrm>
            <a:prstGeom prst="rect">
              <a:avLst/>
            </a:prstGeom>
            <a:noFill/>
          </p:spPr>
          <p:txBody>
            <a:bodyPr wrap="none" lIns="91412" tIns="45706" rIns="91412" bIns="45706" rtlCol="0">
              <a:spAutoFit/>
            </a:bodyPr>
            <a:lstStyle/>
            <a:p>
              <a:endParaRPr lang="en-US" altLang="zh-CN" sz="1599"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pic>
        <p:nvPicPr>
          <p:cNvPr id="10" name="July - 이별의 향기">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7834159" y="-1432035"/>
            <a:ext cx="609600" cy="609600"/>
          </a:xfrm>
          <a:prstGeom prst="rect">
            <a:avLst/>
          </a:prstGeom>
        </p:spPr>
      </p:pic>
    </p:spTree>
    <p:extLst>
      <p:ext uri="{BB962C8B-B14F-4D97-AF65-F5344CB8AC3E}">
        <p14:creationId xmlns:p14="http://schemas.microsoft.com/office/powerpoint/2010/main" val="99779850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by="(-#ppt_w*2)" calcmode="lin" valueType="num">
                                      <p:cBhvr rctx="PPT">
                                        <p:cTn id="14" dur="500" autoRev="1" fill="hold">
                                          <p:stCondLst>
                                            <p:cond delay="0"/>
                                          </p:stCondLst>
                                        </p:cTn>
                                        <p:tgtEl>
                                          <p:spTgt spid="2"/>
                                        </p:tgtEl>
                                        <p:attrNameLst>
                                          <p:attrName>ppt_w</p:attrName>
                                        </p:attrNameLst>
                                      </p:cBhvr>
                                    </p:anim>
                                    <p:anim by="(#ppt_w*0.50)" calcmode="lin" valueType="num">
                                      <p:cBhvr>
                                        <p:cTn id="15" dur="500" decel="50000" autoRev="1" fill="hold">
                                          <p:stCondLst>
                                            <p:cond delay="0"/>
                                          </p:stCondLst>
                                        </p:cTn>
                                        <p:tgtEl>
                                          <p:spTgt spid="2"/>
                                        </p:tgtEl>
                                        <p:attrNameLst>
                                          <p:attrName>ppt_x</p:attrName>
                                        </p:attrNameLst>
                                      </p:cBhvr>
                                    </p:anim>
                                    <p:anim from="(-#ppt_h/2)" to="(#ppt_y)" calcmode="lin" valueType="num">
                                      <p:cBhvr>
                                        <p:cTn id="16" dur="1000" fill="hold">
                                          <p:stCondLst>
                                            <p:cond delay="0"/>
                                          </p:stCondLst>
                                        </p:cTn>
                                        <p:tgtEl>
                                          <p:spTgt spid="2"/>
                                        </p:tgtEl>
                                        <p:attrNameLst>
                                          <p:attrName>ppt_y</p:attrName>
                                        </p:attrNameLst>
                                      </p:cBhvr>
                                    </p:anim>
                                    <p:animRot by="21600000">
                                      <p:cBhvr>
                                        <p:cTn id="17" dur="1000" fill="hold">
                                          <p:stCondLst>
                                            <p:cond delay="0"/>
                                          </p:stCondLst>
                                        </p:cTn>
                                        <p:tgtEl>
                                          <p:spTgt spid="2"/>
                                        </p:tgtEl>
                                        <p:attrNameLst>
                                          <p:attrName>r</p:attrName>
                                        </p:attrNameLst>
                                      </p:cBhvr>
                                    </p:animRot>
                                  </p:childTnLst>
                                </p:cTn>
                              </p:par>
                              <p:par>
                                <p:cTn id="18" presetID="22" presetClass="entr" presetSubtype="8" fill="hold" grpId="0" nodeType="withEffect">
                                  <p:stCondLst>
                                    <p:cond delay="70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800"/>
                                        <p:tgtEl>
                                          <p:spTgt spid="4"/>
                                        </p:tgtEl>
                                      </p:cBhvr>
                                    </p:animEffect>
                                  </p:childTnLst>
                                </p:cTn>
                              </p:par>
                            </p:childTnLst>
                          </p:cTn>
                        </p:par>
                        <p:par>
                          <p:cTn id="21" fill="hold">
                            <p:stCondLst>
                              <p:cond delay="3200"/>
                            </p:stCondLst>
                            <p:childTnLst>
                              <p:par>
                                <p:cTn id="22" presetID="53" presetClass="entr" presetSubtype="16"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 fill="hold"/>
                                        <p:tgtEl>
                                          <p:spTgt spid="5"/>
                                        </p:tgtEl>
                                        <p:attrNameLst>
                                          <p:attrName>ppt_w</p:attrName>
                                        </p:attrNameLst>
                                      </p:cBhvr>
                                      <p:tavLst>
                                        <p:tav tm="0">
                                          <p:val>
                                            <p:fltVal val="0"/>
                                          </p:val>
                                        </p:tav>
                                        <p:tav tm="100000">
                                          <p:val>
                                            <p:strVal val="#ppt_w"/>
                                          </p:val>
                                        </p:tav>
                                      </p:tavLst>
                                    </p:anim>
                                    <p:anim calcmode="lin" valueType="num">
                                      <p:cBhvr>
                                        <p:cTn id="25" dur="100" fill="hold"/>
                                        <p:tgtEl>
                                          <p:spTgt spid="5"/>
                                        </p:tgtEl>
                                        <p:attrNameLst>
                                          <p:attrName>ppt_h</p:attrName>
                                        </p:attrNameLst>
                                      </p:cBhvr>
                                      <p:tavLst>
                                        <p:tav tm="0">
                                          <p:val>
                                            <p:fltVal val="0"/>
                                          </p:val>
                                        </p:tav>
                                        <p:tav tm="100000">
                                          <p:val>
                                            <p:strVal val="#ppt_h"/>
                                          </p:val>
                                        </p:tav>
                                      </p:tavLst>
                                    </p:anim>
                                    <p:animEffect transition="in" filter="fade">
                                      <p:cBhvr>
                                        <p:cTn id="26" dur="100"/>
                                        <p:tgtEl>
                                          <p:spTgt spid="5"/>
                                        </p:tgtEl>
                                      </p:cBhvr>
                                    </p:animEffect>
                                  </p:childTnLst>
                                </p:cTn>
                              </p:par>
                              <p:par>
                                <p:cTn id="27" presetID="6" presetClass="emph" presetSubtype="0" fill="hold" nodeType="withEffect">
                                  <p:stCondLst>
                                    <p:cond delay="100"/>
                                  </p:stCondLst>
                                  <p:childTnLst>
                                    <p:animScale>
                                      <p:cBhvr>
                                        <p:cTn id="28" dur="100" fill="hold"/>
                                        <p:tgtEl>
                                          <p:spTgt spid="5"/>
                                        </p:tgtEl>
                                      </p:cBhvr>
                                      <p:by x="110000" y="110000"/>
                                    </p:animScale>
                                  </p:childTnLst>
                                </p:cTn>
                              </p:par>
                              <p:par>
                                <p:cTn id="29" presetID="6" presetClass="emph" presetSubtype="0" fill="hold" nodeType="withEffect">
                                  <p:stCondLst>
                                    <p:cond delay="200"/>
                                  </p:stCondLst>
                                  <p:childTnLst>
                                    <p:animScale>
                                      <p:cBhvr>
                                        <p:cTn id="30" dur="200" fill="hold"/>
                                        <p:tgtEl>
                                          <p:spTgt spid="5"/>
                                        </p:tgtEl>
                                      </p:cBhvr>
                                      <p:by x="90000" y="90000"/>
                                    </p:animScale>
                                  </p:childTnLst>
                                </p:cTn>
                              </p:par>
                              <p:par>
                                <p:cTn id="31" presetID="6" presetClass="emph" presetSubtype="0" fill="hold" nodeType="withEffect">
                                  <p:stCondLst>
                                    <p:cond delay="400"/>
                                  </p:stCondLst>
                                  <p:childTnLst>
                                    <p:animScale>
                                      <p:cBhvr>
                                        <p:cTn id="32" dur="100" fill="hold"/>
                                        <p:tgtEl>
                                          <p:spTgt spid="5"/>
                                        </p:tgtEl>
                                      </p:cBhvr>
                                      <p:by x="105000" y="105000"/>
                                    </p:animScale>
                                  </p:childTnLst>
                                </p:cTn>
                              </p:par>
                              <p:par>
                                <p:cTn id="33" presetID="6" presetClass="emph" presetSubtype="0" fill="hold" nodeType="withEffect">
                                  <p:stCondLst>
                                    <p:cond delay="500"/>
                                  </p:stCondLst>
                                  <p:childTnLst>
                                    <p:animScale>
                                      <p:cBhvr>
                                        <p:cTn id="34" dur="200" fill="hold"/>
                                        <p:tgtEl>
                                          <p:spTgt spid="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35" repeatCount="indefinite" fill="hold" display="0">
                  <p:stCondLst>
                    <p:cond delay="indefinite"/>
                  </p:stCondLst>
                  <p:endCondLst>
                    <p:cond evt="onStopAudio" delay="0">
                      <p:tgtEl>
                        <p:sldTgt/>
                      </p:tgtEl>
                    </p:cond>
                  </p:endCondLst>
                </p:cTn>
                <p:tgtEl>
                  <p:spTgt spid="10"/>
                </p:tgtEl>
              </p:cMediaNode>
            </p:audio>
          </p:childTnLst>
        </p:cTn>
      </p:par>
    </p:tnLst>
    <p:bldLst>
      <p:bldP spid="2"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869953" y="1819441"/>
            <a:ext cx="662695" cy="2314575"/>
            <a:chOff x="3809209" y="1568279"/>
            <a:chExt cx="497086" cy="1735931"/>
          </a:xfrm>
        </p:grpSpPr>
        <p:sp>
          <p:nvSpPr>
            <p:cNvPr id="41994" name="AutoShape 10"/>
            <p:cNvSpPr>
              <a:spLocks/>
            </p:cNvSpPr>
            <p:nvPr/>
          </p:nvSpPr>
          <p:spPr bwMode="auto">
            <a:xfrm>
              <a:off x="3809209" y="1568279"/>
              <a:ext cx="497086" cy="1735931"/>
            </a:xfrm>
            <a:custGeom>
              <a:avLst/>
              <a:gdLst>
                <a:gd name="T0" fmla="+- 0 12581 3563"/>
                <a:gd name="T1" fmla="*/ T0 w 18037"/>
                <a:gd name="T2" fmla="*/ 10800 h 21600"/>
                <a:gd name="T3" fmla="+- 0 12581 3563"/>
                <a:gd name="T4" fmla="*/ T3 w 18037"/>
                <a:gd name="T5" fmla="*/ 10800 h 21600"/>
                <a:gd name="T6" fmla="+- 0 12581 3563"/>
                <a:gd name="T7" fmla="*/ T6 w 18037"/>
                <a:gd name="T8" fmla="*/ 10800 h 21600"/>
                <a:gd name="T9" fmla="+- 0 12581 3563"/>
                <a:gd name="T10" fmla="*/ T9 w 18037"/>
                <a:gd name="T11" fmla="*/ 10800 h 21600"/>
              </a:gdLst>
              <a:ahLst/>
              <a:cxnLst>
                <a:cxn ang="0">
                  <a:pos x="T1" y="T2"/>
                </a:cxn>
                <a:cxn ang="0">
                  <a:pos x="T4" y="T5"/>
                </a:cxn>
                <a:cxn ang="0">
                  <a:pos x="T7" y="T8"/>
                </a:cxn>
                <a:cxn ang="0">
                  <a:pos x="T10" y="T11"/>
                </a:cxn>
              </a:cxnLst>
              <a:rect l="0" t="0" r="r" b="b"/>
              <a:pathLst>
                <a:path w="18037" h="21600">
                  <a:moveTo>
                    <a:pt x="18037" y="0"/>
                  </a:moveTo>
                  <a:cubicBezTo>
                    <a:pt x="15413" y="528"/>
                    <a:pt x="12938" y="1176"/>
                    <a:pt x="10687" y="1948"/>
                  </a:cubicBezTo>
                  <a:cubicBezTo>
                    <a:pt x="-3563" y="6836"/>
                    <a:pt x="-3563" y="14761"/>
                    <a:pt x="10687" y="19649"/>
                  </a:cubicBezTo>
                  <a:cubicBezTo>
                    <a:pt x="12938" y="20421"/>
                    <a:pt x="15413" y="21071"/>
                    <a:pt x="18037" y="21599"/>
                  </a:cubicBezTo>
                  <a:lnTo>
                    <a:pt x="18037" y="0"/>
                  </a:lnTo>
                  <a:close/>
                </a:path>
              </a:pathLst>
            </a:custGeom>
            <a:solidFill>
              <a:schemeClr val="accent1"/>
            </a:solidFill>
            <a:ln>
              <a:noFill/>
            </a:ln>
            <a:effectLst/>
            <a:ex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ＭＳ Ｐゴシック" charset="0"/>
                <a:cs typeface="Gill Sans" charset="0"/>
                <a:sym typeface="Gill Sans" charset="0"/>
              </a:endParaRPr>
            </a:p>
          </p:txBody>
        </p:sp>
        <p:sp>
          <p:nvSpPr>
            <p:cNvPr id="41995" name="AutoShape 11"/>
            <p:cNvSpPr>
              <a:spLocks/>
            </p:cNvSpPr>
            <p:nvPr/>
          </p:nvSpPr>
          <p:spPr bwMode="auto">
            <a:xfrm>
              <a:off x="3941368" y="2500507"/>
              <a:ext cx="364927"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charset="0"/>
                  <a:ea typeface="MS PGothic" pitchFamily="34" charset="-128"/>
                  <a:sym typeface="Lato" charset="0"/>
                </a:defRPr>
              </a:lvl1pPr>
              <a:lvl2pPr marL="742950" indent="-285750" eaLnBrk="0">
                <a:defRPr sz="2500" b="1">
                  <a:solidFill>
                    <a:srgbClr val="FFFFFF"/>
                  </a:solidFill>
                  <a:latin typeface="Lato" charset="0"/>
                  <a:ea typeface="MS PGothic" pitchFamily="34" charset="-128"/>
                  <a:sym typeface="Lato" charset="0"/>
                </a:defRPr>
              </a:lvl2pPr>
              <a:lvl3pPr marL="1143000" indent="-228600" eaLnBrk="0">
                <a:defRPr sz="2500" b="1">
                  <a:solidFill>
                    <a:srgbClr val="FFFFFF"/>
                  </a:solidFill>
                  <a:latin typeface="Lato" charset="0"/>
                  <a:ea typeface="MS PGothic" pitchFamily="34" charset="-128"/>
                  <a:sym typeface="Lato" charset="0"/>
                </a:defRPr>
              </a:lvl3pPr>
              <a:lvl4pPr marL="1600200" indent="-228600" eaLnBrk="0">
                <a:defRPr sz="2500" b="1">
                  <a:solidFill>
                    <a:srgbClr val="FFFFFF"/>
                  </a:solidFill>
                  <a:latin typeface="Lato" charset="0"/>
                  <a:ea typeface="MS PGothic" pitchFamily="34" charset="-128"/>
                  <a:sym typeface="Lato" charset="0"/>
                </a:defRPr>
              </a:lvl4pPr>
              <a:lvl5pPr marL="2057400" indent="-228600" eaLnBrk="0">
                <a:defRPr sz="2500" b="1">
                  <a:solidFill>
                    <a:srgbClr val="FFFFFF"/>
                  </a:solidFill>
                  <a:latin typeface="Lato" charset="0"/>
                  <a:ea typeface="MS PGothic"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9pPr>
            </a:lstStyle>
            <a:p>
              <a:pPr eaLnBrk="1">
                <a:lnSpc>
                  <a:spcPct val="160000"/>
                </a:lnSpc>
              </a:pPr>
              <a:r>
                <a:rPr lang="es-ES" altLang="zh-CN" sz="2000" b="0" dirty="0"/>
                <a:t>01</a:t>
              </a:r>
              <a:endParaRPr lang="es-ES" altLang="zh-CN" dirty="0"/>
            </a:p>
          </p:txBody>
        </p:sp>
      </p:grpSp>
      <p:grpSp>
        <p:nvGrpSpPr>
          <p:cNvPr id="11" name="组合 10"/>
          <p:cNvGrpSpPr/>
          <p:nvPr/>
        </p:nvGrpSpPr>
        <p:grpSpPr>
          <a:xfrm>
            <a:off x="5608838" y="1637672"/>
            <a:ext cx="563489" cy="2678112"/>
            <a:chOff x="4363445" y="1431953"/>
            <a:chExt cx="422672" cy="2008584"/>
          </a:xfrm>
        </p:grpSpPr>
        <p:sp>
          <p:nvSpPr>
            <p:cNvPr id="41996" name="AutoShape 12"/>
            <p:cNvSpPr>
              <a:spLocks/>
            </p:cNvSpPr>
            <p:nvPr/>
          </p:nvSpPr>
          <p:spPr bwMode="auto">
            <a:xfrm>
              <a:off x="4363445" y="1431953"/>
              <a:ext cx="422672" cy="20085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cubicBezTo>
                    <a:pt x="14175" y="45"/>
                    <a:pt x="6789" y="419"/>
                    <a:pt x="0" y="1136"/>
                  </a:cubicBezTo>
                  <a:lnTo>
                    <a:pt x="0" y="20463"/>
                  </a:lnTo>
                  <a:cubicBezTo>
                    <a:pt x="6789" y="21180"/>
                    <a:pt x="14175" y="21554"/>
                    <a:pt x="21600" y="21599"/>
                  </a:cubicBezTo>
                  <a:lnTo>
                    <a:pt x="21600" y="0"/>
                  </a:lnTo>
                  <a:close/>
                </a:path>
              </a:pathLst>
            </a:custGeom>
            <a:solidFill>
              <a:schemeClr val="accent2"/>
            </a:solidFill>
            <a:ln>
              <a:noFill/>
            </a:ln>
            <a:effectLst/>
            <a:ex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ＭＳ Ｐゴシック" charset="0"/>
                <a:cs typeface="Gill Sans" charset="0"/>
                <a:sym typeface="Gill Sans" charset="0"/>
              </a:endParaRPr>
            </a:p>
          </p:txBody>
        </p:sp>
        <p:sp>
          <p:nvSpPr>
            <p:cNvPr id="41997" name="AutoShape 13"/>
            <p:cNvSpPr>
              <a:spLocks/>
            </p:cNvSpPr>
            <p:nvPr/>
          </p:nvSpPr>
          <p:spPr bwMode="auto">
            <a:xfrm>
              <a:off x="4393210" y="2876181"/>
              <a:ext cx="364331"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charset="0"/>
                  <a:ea typeface="MS PGothic" pitchFamily="34" charset="-128"/>
                  <a:sym typeface="Lato" charset="0"/>
                </a:defRPr>
              </a:lvl1pPr>
              <a:lvl2pPr marL="742950" indent="-285750" eaLnBrk="0">
                <a:defRPr sz="2500" b="1">
                  <a:solidFill>
                    <a:srgbClr val="FFFFFF"/>
                  </a:solidFill>
                  <a:latin typeface="Lato" charset="0"/>
                  <a:ea typeface="MS PGothic" pitchFamily="34" charset="-128"/>
                  <a:sym typeface="Lato" charset="0"/>
                </a:defRPr>
              </a:lvl2pPr>
              <a:lvl3pPr marL="1143000" indent="-228600" eaLnBrk="0">
                <a:defRPr sz="2500" b="1">
                  <a:solidFill>
                    <a:srgbClr val="FFFFFF"/>
                  </a:solidFill>
                  <a:latin typeface="Lato" charset="0"/>
                  <a:ea typeface="MS PGothic" pitchFamily="34" charset="-128"/>
                  <a:sym typeface="Lato" charset="0"/>
                </a:defRPr>
              </a:lvl3pPr>
              <a:lvl4pPr marL="1600200" indent="-228600" eaLnBrk="0">
                <a:defRPr sz="2500" b="1">
                  <a:solidFill>
                    <a:srgbClr val="FFFFFF"/>
                  </a:solidFill>
                  <a:latin typeface="Lato" charset="0"/>
                  <a:ea typeface="MS PGothic" pitchFamily="34" charset="-128"/>
                  <a:sym typeface="Lato" charset="0"/>
                </a:defRPr>
              </a:lvl4pPr>
              <a:lvl5pPr marL="2057400" indent="-228600" eaLnBrk="0">
                <a:defRPr sz="2500" b="1">
                  <a:solidFill>
                    <a:srgbClr val="FFFFFF"/>
                  </a:solidFill>
                  <a:latin typeface="Lato" charset="0"/>
                  <a:ea typeface="MS PGothic"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9pPr>
            </a:lstStyle>
            <a:p>
              <a:pPr eaLnBrk="1">
                <a:lnSpc>
                  <a:spcPct val="160000"/>
                </a:lnSpc>
              </a:pPr>
              <a:r>
                <a:rPr lang="es-ES" altLang="zh-CN" sz="2000" b="0" dirty="0"/>
                <a:t>02</a:t>
              </a:r>
              <a:endParaRPr lang="es-ES" altLang="zh-CN" dirty="0"/>
            </a:p>
          </p:txBody>
        </p:sp>
      </p:grpSp>
      <p:grpSp>
        <p:nvGrpSpPr>
          <p:cNvPr id="12" name="组合 11"/>
          <p:cNvGrpSpPr/>
          <p:nvPr/>
        </p:nvGrpSpPr>
        <p:grpSpPr>
          <a:xfrm>
            <a:off x="6248516" y="1637672"/>
            <a:ext cx="562696" cy="2678112"/>
            <a:chOff x="4843266" y="1431953"/>
            <a:chExt cx="422077" cy="2008584"/>
          </a:xfrm>
        </p:grpSpPr>
        <p:sp>
          <p:nvSpPr>
            <p:cNvPr id="41998" name="AutoShape 14"/>
            <p:cNvSpPr>
              <a:spLocks/>
            </p:cNvSpPr>
            <p:nvPr/>
          </p:nvSpPr>
          <p:spPr bwMode="auto">
            <a:xfrm>
              <a:off x="4843266" y="1431953"/>
              <a:ext cx="422077" cy="20085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599"/>
                  </a:lnTo>
                  <a:cubicBezTo>
                    <a:pt x="7424" y="21556"/>
                    <a:pt x="14807" y="21185"/>
                    <a:pt x="21600" y="20470"/>
                  </a:cubicBezTo>
                  <a:lnTo>
                    <a:pt x="21600" y="1129"/>
                  </a:lnTo>
                  <a:cubicBezTo>
                    <a:pt x="14807" y="414"/>
                    <a:pt x="7424" y="43"/>
                    <a:pt x="0" y="0"/>
                  </a:cubicBezTo>
                  <a:close/>
                </a:path>
              </a:pathLst>
            </a:custGeom>
            <a:solidFill>
              <a:schemeClr val="accent3"/>
            </a:solidFill>
            <a:ln>
              <a:noFill/>
            </a:ln>
            <a:effectLst/>
            <a:ex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ＭＳ Ｐゴシック" charset="0"/>
                <a:cs typeface="Gill Sans" charset="0"/>
                <a:sym typeface="Gill Sans" charset="0"/>
              </a:endParaRPr>
            </a:p>
          </p:txBody>
        </p:sp>
        <p:sp>
          <p:nvSpPr>
            <p:cNvPr id="41999" name="AutoShape 15"/>
            <p:cNvSpPr>
              <a:spLocks/>
            </p:cNvSpPr>
            <p:nvPr/>
          </p:nvSpPr>
          <p:spPr bwMode="auto">
            <a:xfrm>
              <a:off x="4870056" y="2876181"/>
              <a:ext cx="364331"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charset="0"/>
                  <a:ea typeface="MS PGothic" pitchFamily="34" charset="-128"/>
                  <a:sym typeface="Lato" charset="0"/>
                </a:defRPr>
              </a:lvl1pPr>
              <a:lvl2pPr marL="742950" indent="-285750" eaLnBrk="0">
                <a:defRPr sz="2500" b="1">
                  <a:solidFill>
                    <a:srgbClr val="FFFFFF"/>
                  </a:solidFill>
                  <a:latin typeface="Lato" charset="0"/>
                  <a:ea typeface="MS PGothic" pitchFamily="34" charset="-128"/>
                  <a:sym typeface="Lato" charset="0"/>
                </a:defRPr>
              </a:lvl2pPr>
              <a:lvl3pPr marL="1143000" indent="-228600" eaLnBrk="0">
                <a:defRPr sz="2500" b="1">
                  <a:solidFill>
                    <a:srgbClr val="FFFFFF"/>
                  </a:solidFill>
                  <a:latin typeface="Lato" charset="0"/>
                  <a:ea typeface="MS PGothic" pitchFamily="34" charset="-128"/>
                  <a:sym typeface="Lato" charset="0"/>
                </a:defRPr>
              </a:lvl3pPr>
              <a:lvl4pPr marL="1600200" indent="-228600" eaLnBrk="0">
                <a:defRPr sz="2500" b="1">
                  <a:solidFill>
                    <a:srgbClr val="FFFFFF"/>
                  </a:solidFill>
                  <a:latin typeface="Lato" charset="0"/>
                  <a:ea typeface="MS PGothic" pitchFamily="34" charset="-128"/>
                  <a:sym typeface="Lato" charset="0"/>
                </a:defRPr>
              </a:lvl4pPr>
              <a:lvl5pPr marL="2057400" indent="-228600" eaLnBrk="0">
                <a:defRPr sz="2500" b="1">
                  <a:solidFill>
                    <a:srgbClr val="FFFFFF"/>
                  </a:solidFill>
                  <a:latin typeface="Lato" charset="0"/>
                  <a:ea typeface="MS PGothic"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9pPr>
            </a:lstStyle>
            <a:p>
              <a:pPr eaLnBrk="1">
                <a:lnSpc>
                  <a:spcPct val="160000"/>
                </a:lnSpc>
              </a:pPr>
              <a:r>
                <a:rPr lang="es-ES" altLang="zh-CN" sz="2000" b="0" dirty="0"/>
                <a:t>03</a:t>
              </a:r>
              <a:endParaRPr lang="es-ES" altLang="zh-CN" dirty="0"/>
            </a:p>
          </p:txBody>
        </p:sp>
      </p:grpSp>
      <p:grpSp>
        <p:nvGrpSpPr>
          <p:cNvPr id="13" name="组合 12"/>
          <p:cNvGrpSpPr/>
          <p:nvPr/>
        </p:nvGrpSpPr>
        <p:grpSpPr>
          <a:xfrm>
            <a:off x="6888989" y="1817061"/>
            <a:ext cx="664282" cy="2316163"/>
            <a:chOff x="5323684" y="1566494"/>
            <a:chExt cx="498276" cy="1737122"/>
          </a:xfrm>
        </p:grpSpPr>
        <p:sp>
          <p:nvSpPr>
            <p:cNvPr id="42000" name="AutoShape 16"/>
            <p:cNvSpPr>
              <a:spLocks/>
            </p:cNvSpPr>
            <p:nvPr/>
          </p:nvSpPr>
          <p:spPr bwMode="auto">
            <a:xfrm>
              <a:off x="5323684" y="1566494"/>
              <a:ext cx="498276" cy="1737122"/>
            </a:xfrm>
            <a:custGeom>
              <a:avLst/>
              <a:gdLst>
                <a:gd name="T0" fmla="*/ 9022 w 18044"/>
                <a:gd name="T1" fmla="*/ 10800 h 21600"/>
                <a:gd name="T2" fmla="*/ 9022 w 18044"/>
                <a:gd name="T3" fmla="*/ 10800 h 21600"/>
                <a:gd name="T4" fmla="*/ 9022 w 18044"/>
                <a:gd name="T5" fmla="*/ 10800 h 21600"/>
                <a:gd name="T6" fmla="*/ 9022 w 18044"/>
                <a:gd name="T7" fmla="*/ 10800 h 21600"/>
              </a:gdLst>
              <a:ahLst/>
              <a:cxnLst>
                <a:cxn ang="0">
                  <a:pos x="T0" y="T1"/>
                </a:cxn>
                <a:cxn ang="0">
                  <a:pos x="T2" y="T3"/>
                </a:cxn>
                <a:cxn ang="0">
                  <a:pos x="T4" y="T5"/>
                </a:cxn>
                <a:cxn ang="0">
                  <a:pos x="T6" y="T7"/>
                </a:cxn>
              </a:cxnLst>
              <a:rect l="0" t="0" r="r" b="b"/>
              <a:pathLst>
                <a:path w="18044" h="21600">
                  <a:moveTo>
                    <a:pt x="0" y="0"/>
                  </a:moveTo>
                  <a:lnTo>
                    <a:pt x="0" y="21599"/>
                  </a:lnTo>
                  <a:cubicBezTo>
                    <a:pt x="2632" y="21070"/>
                    <a:pt x="5116" y="20418"/>
                    <a:pt x="7374" y="19643"/>
                  </a:cubicBezTo>
                  <a:cubicBezTo>
                    <a:pt x="21599" y="14759"/>
                    <a:pt x="21599" y="6839"/>
                    <a:pt x="7374" y="1954"/>
                  </a:cubicBezTo>
                  <a:cubicBezTo>
                    <a:pt x="5116" y="1179"/>
                    <a:pt x="2632" y="529"/>
                    <a:pt x="0" y="0"/>
                  </a:cubicBezTo>
                  <a:close/>
                </a:path>
              </a:pathLst>
            </a:custGeom>
            <a:solidFill>
              <a:schemeClr val="accent4"/>
            </a:solidFill>
            <a:ln>
              <a:noFill/>
            </a:ln>
            <a:effectLst/>
            <a:ex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ＭＳ Ｐゴシック" charset="0"/>
                <a:cs typeface="Gill Sans" charset="0"/>
                <a:sym typeface="Gill Sans" charset="0"/>
              </a:endParaRPr>
            </a:p>
          </p:txBody>
        </p:sp>
        <p:sp>
          <p:nvSpPr>
            <p:cNvPr id="42001" name="AutoShape 17"/>
            <p:cNvSpPr>
              <a:spLocks/>
            </p:cNvSpPr>
            <p:nvPr/>
          </p:nvSpPr>
          <p:spPr bwMode="auto">
            <a:xfrm>
              <a:off x="5362379" y="2536853"/>
              <a:ext cx="364927"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charset="0"/>
                  <a:ea typeface="MS PGothic" pitchFamily="34" charset="-128"/>
                  <a:sym typeface="Lato" charset="0"/>
                </a:defRPr>
              </a:lvl1pPr>
              <a:lvl2pPr marL="742950" indent="-285750" eaLnBrk="0">
                <a:defRPr sz="2500" b="1">
                  <a:solidFill>
                    <a:srgbClr val="FFFFFF"/>
                  </a:solidFill>
                  <a:latin typeface="Lato" charset="0"/>
                  <a:ea typeface="MS PGothic" pitchFamily="34" charset="-128"/>
                  <a:sym typeface="Lato" charset="0"/>
                </a:defRPr>
              </a:lvl2pPr>
              <a:lvl3pPr marL="1143000" indent="-228600" eaLnBrk="0">
                <a:defRPr sz="2500" b="1">
                  <a:solidFill>
                    <a:srgbClr val="FFFFFF"/>
                  </a:solidFill>
                  <a:latin typeface="Lato" charset="0"/>
                  <a:ea typeface="MS PGothic" pitchFamily="34" charset="-128"/>
                  <a:sym typeface="Lato" charset="0"/>
                </a:defRPr>
              </a:lvl3pPr>
              <a:lvl4pPr marL="1600200" indent="-228600" eaLnBrk="0">
                <a:defRPr sz="2500" b="1">
                  <a:solidFill>
                    <a:srgbClr val="FFFFFF"/>
                  </a:solidFill>
                  <a:latin typeface="Lato" charset="0"/>
                  <a:ea typeface="MS PGothic" pitchFamily="34" charset="-128"/>
                  <a:sym typeface="Lato" charset="0"/>
                </a:defRPr>
              </a:lvl4pPr>
              <a:lvl5pPr marL="2057400" indent="-228600" eaLnBrk="0">
                <a:defRPr sz="2500" b="1">
                  <a:solidFill>
                    <a:srgbClr val="FFFFFF"/>
                  </a:solidFill>
                  <a:latin typeface="Lato" charset="0"/>
                  <a:ea typeface="MS PGothic"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9pPr>
            </a:lstStyle>
            <a:p>
              <a:pPr eaLnBrk="1">
                <a:lnSpc>
                  <a:spcPct val="160000"/>
                </a:lnSpc>
              </a:pPr>
              <a:r>
                <a:rPr lang="es-ES" altLang="zh-CN" sz="2000" b="0" dirty="0"/>
                <a:t>04</a:t>
              </a:r>
              <a:endParaRPr lang="es-ES" altLang="zh-CN" dirty="0"/>
            </a:p>
          </p:txBody>
        </p:sp>
      </p:grpSp>
      <p:grpSp>
        <p:nvGrpSpPr>
          <p:cNvPr id="6" name="组合 5"/>
          <p:cNvGrpSpPr/>
          <p:nvPr/>
        </p:nvGrpSpPr>
        <p:grpSpPr>
          <a:xfrm>
            <a:off x="3520752" y="3109285"/>
            <a:ext cx="570632" cy="570707"/>
            <a:chOff x="2797177" y="2535662"/>
            <a:chExt cx="428030" cy="428030"/>
          </a:xfrm>
        </p:grpSpPr>
        <p:sp>
          <p:nvSpPr>
            <p:cNvPr id="42003" name="AutoShape 19"/>
            <p:cNvSpPr>
              <a:spLocks/>
            </p:cNvSpPr>
            <p:nvPr/>
          </p:nvSpPr>
          <p:spPr bwMode="auto">
            <a:xfrm>
              <a:off x="2797177" y="2535662"/>
              <a:ext cx="428030" cy="428030"/>
            </a:xfrm>
            <a:custGeom>
              <a:avLst/>
              <a:gdLst>
                <a:gd name="T0" fmla="*/ 570706 w 21600"/>
                <a:gd name="T1" fmla="*/ 570706 h 21600"/>
                <a:gd name="T2" fmla="*/ 570706 w 21600"/>
                <a:gd name="T3" fmla="*/ 570706 h 21600"/>
                <a:gd name="T4" fmla="*/ 570706 w 21600"/>
                <a:gd name="T5" fmla="*/ 570706 h 21600"/>
                <a:gd name="T6" fmla="*/ 570706 w 21600"/>
                <a:gd name="T7" fmla="*/ 5707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p>
          </p:txBody>
        </p:sp>
        <p:sp>
          <p:nvSpPr>
            <p:cNvPr id="42004" name="AutoShape 20"/>
            <p:cNvSpPr>
              <a:spLocks/>
            </p:cNvSpPr>
            <p:nvPr/>
          </p:nvSpPr>
          <p:spPr bwMode="auto">
            <a:xfrm>
              <a:off x="2862066" y="2596384"/>
              <a:ext cx="302419" cy="3024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1"/>
            </a:solidFill>
            <a:ln>
              <a:noFill/>
            </a:ln>
            <a:effectLst/>
            <a:ex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ＭＳ Ｐゴシック" charset="0"/>
                <a:cs typeface="Gill Sans" charset="0"/>
                <a:sym typeface="Gill Sans" charset="0"/>
              </a:endParaRPr>
            </a:p>
          </p:txBody>
        </p:sp>
      </p:grpSp>
      <p:sp>
        <p:nvSpPr>
          <p:cNvPr id="42006" name="Line 22"/>
          <p:cNvSpPr>
            <a:spLocks noChangeShapeType="1"/>
          </p:cNvSpPr>
          <p:nvPr/>
        </p:nvSpPr>
        <p:spPr bwMode="auto">
          <a:xfrm>
            <a:off x="4210432" y="3397416"/>
            <a:ext cx="376983" cy="0"/>
          </a:xfrm>
          <a:prstGeom prst="line">
            <a:avLst/>
          </a:prstGeom>
          <a:noFill/>
          <a:ln w="15875" cap="flat" cmpd="sng">
            <a:solidFill>
              <a:schemeClr val="accent1"/>
            </a:solidFill>
            <a:prstDash val="sysDash"/>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28577">
              <a:defRPr/>
            </a:pPr>
            <a:endParaRPr lang="es-ES" sz="700">
              <a:solidFill>
                <a:srgbClr val="000000"/>
              </a:solidFill>
              <a:latin typeface="Helvetica" charset="0"/>
              <a:ea typeface="ＭＳ Ｐゴシック" charset="0"/>
              <a:sym typeface="Helvetica" charset="0"/>
            </a:endParaRPr>
          </a:p>
        </p:txBody>
      </p:sp>
      <p:grpSp>
        <p:nvGrpSpPr>
          <p:cNvPr id="7" name="组合 6"/>
          <p:cNvGrpSpPr/>
          <p:nvPr/>
        </p:nvGrpSpPr>
        <p:grpSpPr>
          <a:xfrm>
            <a:off x="4362416" y="5087196"/>
            <a:ext cx="571426" cy="570707"/>
            <a:chOff x="3428507" y="4019095"/>
            <a:chExt cx="428625" cy="428030"/>
          </a:xfrm>
        </p:grpSpPr>
        <p:sp>
          <p:nvSpPr>
            <p:cNvPr id="42008" name="AutoShape 24"/>
            <p:cNvSpPr>
              <a:spLocks/>
            </p:cNvSpPr>
            <p:nvPr/>
          </p:nvSpPr>
          <p:spPr bwMode="auto">
            <a:xfrm>
              <a:off x="3428507" y="4019095"/>
              <a:ext cx="428625" cy="428030"/>
            </a:xfrm>
            <a:custGeom>
              <a:avLst/>
              <a:gdLst>
                <a:gd name="T0" fmla="*/ 571500 w 21600"/>
                <a:gd name="T1" fmla="*/ 570707 h 21600"/>
                <a:gd name="T2" fmla="*/ 571500 w 21600"/>
                <a:gd name="T3" fmla="*/ 570707 h 21600"/>
                <a:gd name="T4" fmla="*/ 571500 w 21600"/>
                <a:gd name="T5" fmla="*/ 570707 h 21600"/>
                <a:gd name="T6" fmla="*/ 571500 w 21600"/>
                <a:gd name="T7" fmla="*/ 5707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p>
          </p:txBody>
        </p:sp>
        <p:sp>
          <p:nvSpPr>
            <p:cNvPr id="42009" name="AutoShape 25"/>
            <p:cNvSpPr>
              <a:spLocks/>
            </p:cNvSpPr>
            <p:nvPr/>
          </p:nvSpPr>
          <p:spPr bwMode="auto">
            <a:xfrm>
              <a:off x="3494586" y="4079817"/>
              <a:ext cx="302419" cy="3030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2"/>
            </a:solidFill>
            <a:ln>
              <a:noFill/>
            </a:ln>
            <a:effectLst/>
            <a:ex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ＭＳ Ｐゴシック" charset="0"/>
                <a:cs typeface="Gill Sans" charset="0"/>
                <a:sym typeface="Gill Sans" charset="0"/>
              </a:endParaRPr>
            </a:p>
          </p:txBody>
        </p:sp>
      </p:grpSp>
      <p:sp>
        <p:nvSpPr>
          <p:cNvPr id="42015" name="Line 31"/>
          <p:cNvSpPr>
            <a:spLocks noChangeShapeType="1"/>
          </p:cNvSpPr>
          <p:nvPr/>
        </p:nvSpPr>
        <p:spPr bwMode="auto">
          <a:xfrm flipH="1">
            <a:off x="4992173" y="4667038"/>
            <a:ext cx="789760" cy="459979"/>
          </a:xfrm>
          <a:prstGeom prst="line">
            <a:avLst/>
          </a:prstGeom>
          <a:noFill/>
          <a:ln w="15875" cap="flat" cmpd="sng">
            <a:solidFill>
              <a:schemeClr val="accent2"/>
            </a:solidFill>
            <a:prstDash val="sysDash"/>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28577">
              <a:defRPr/>
            </a:pPr>
            <a:endParaRPr lang="es-ES" sz="700">
              <a:solidFill>
                <a:srgbClr val="000000"/>
              </a:solidFill>
              <a:latin typeface="Helvetica" charset="0"/>
              <a:ea typeface="ＭＳ Ｐゴシック" charset="0"/>
              <a:sym typeface="Helvetica" charset="0"/>
            </a:endParaRPr>
          </a:p>
        </p:txBody>
      </p:sp>
      <p:grpSp>
        <p:nvGrpSpPr>
          <p:cNvPr id="9" name="组合 8"/>
          <p:cNvGrpSpPr/>
          <p:nvPr/>
        </p:nvGrpSpPr>
        <p:grpSpPr>
          <a:xfrm>
            <a:off x="8385013" y="3198185"/>
            <a:ext cx="570632" cy="570707"/>
            <a:chOff x="6445848" y="2602337"/>
            <a:chExt cx="428030" cy="428030"/>
          </a:xfrm>
        </p:grpSpPr>
        <p:sp>
          <p:nvSpPr>
            <p:cNvPr id="42028" name="AutoShape 44"/>
            <p:cNvSpPr>
              <a:spLocks/>
            </p:cNvSpPr>
            <p:nvPr/>
          </p:nvSpPr>
          <p:spPr bwMode="auto">
            <a:xfrm>
              <a:off x="6445848" y="2602337"/>
              <a:ext cx="428030" cy="428030"/>
            </a:xfrm>
            <a:custGeom>
              <a:avLst/>
              <a:gdLst>
                <a:gd name="T0" fmla="*/ 570707 w 21600"/>
                <a:gd name="T1" fmla="*/ 570706 h 21600"/>
                <a:gd name="T2" fmla="*/ 570707 w 21600"/>
                <a:gd name="T3" fmla="*/ 570706 h 21600"/>
                <a:gd name="T4" fmla="*/ 570707 w 21600"/>
                <a:gd name="T5" fmla="*/ 570706 h 21600"/>
                <a:gd name="T6" fmla="*/ 570707 w 21600"/>
                <a:gd name="T7" fmla="*/ 5707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p>
          </p:txBody>
        </p:sp>
        <p:sp>
          <p:nvSpPr>
            <p:cNvPr id="42029" name="AutoShape 45"/>
            <p:cNvSpPr>
              <a:spLocks/>
            </p:cNvSpPr>
            <p:nvPr/>
          </p:nvSpPr>
          <p:spPr bwMode="auto">
            <a:xfrm>
              <a:off x="6510737" y="2663059"/>
              <a:ext cx="302419" cy="3024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4"/>
            </a:solidFill>
            <a:ln>
              <a:noFill/>
            </a:ln>
            <a:effectLst/>
            <a:ex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ＭＳ Ｐゴシック" charset="0"/>
                <a:cs typeface="Gill Sans" charset="0"/>
                <a:sym typeface="Gill Sans" charset="0"/>
              </a:endParaRPr>
            </a:p>
          </p:txBody>
        </p:sp>
      </p:grpSp>
      <p:sp>
        <p:nvSpPr>
          <p:cNvPr id="42031" name="Line 47"/>
          <p:cNvSpPr>
            <a:spLocks noChangeShapeType="1"/>
          </p:cNvSpPr>
          <p:nvPr/>
        </p:nvSpPr>
        <p:spPr bwMode="auto">
          <a:xfrm>
            <a:off x="7890571" y="3466472"/>
            <a:ext cx="376982" cy="0"/>
          </a:xfrm>
          <a:prstGeom prst="line">
            <a:avLst/>
          </a:prstGeom>
          <a:noFill/>
          <a:ln w="15875" cap="flat" cmpd="sng">
            <a:solidFill>
              <a:schemeClr val="accent4"/>
            </a:solidFill>
            <a:prstDash val="sysDash"/>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28577">
              <a:defRPr/>
            </a:pPr>
            <a:endParaRPr lang="es-ES" sz="700">
              <a:solidFill>
                <a:srgbClr val="000000"/>
              </a:solidFill>
              <a:latin typeface="Helvetica" charset="0"/>
              <a:ea typeface="ＭＳ Ｐゴシック" charset="0"/>
              <a:sym typeface="Helvetica" charset="0"/>
            </a:endParaRPr>
          </a:p>
        </p:txBody>
      </p:sp>
      <p:grpSp>
        <p:nvGrpSpPr>
          <p:cNvPr id="17" name="组合 16"/>
          <p:cNvGrpSpPr/>
          <p:nvPr/>
        </p:nvGrpSpPr>
        <p:grpSpPr>
          <a:xfrm>
            <a:off x="1537090" y="2962481"/>
            <a:ext cx="2711676" cy="2560608"/>
            <a:chOff x="1309237" y="2425559"/>
            <a:chExt cx="2034022" cy="1920456"/>
          </a:xfrm>
        </p:grpSpPr>
        <p:sp>
          <p:nvSpPr>
            <p:cNvPr id="90" name="TextBox 89"/>
            <p:cNvSpPr txBox="1"/>
            <p:nvPr/>
          </p:nvSpPr>
          <p:spPr>
            <a:xfrm>
              <a:off x="1742064" y="2425559"/>
              <a:ext cx="1154333" cy="230833"/>
            </a:xfrm>
            <a:prstGeom prst="rect">
              <a:avLst/>
            </a:prstGeom>
            <a:noFill/>
          </p:spPr>
          <p:txBody>
            <a:bodyPr wrap="square" rtlCol="0">
              <a:spAutoFit/>
            </a:bodyPr>
            <a:lstStyle/>
            <a:p>
              <a:r>
                <a:rPr lang="zh-CN" altLang="en-US" sz="1400" b="1"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91" name="TextBox 90"/>
            <p:cNvSpPr txBox="1"/>
            <p:nvPr/>
          </p:nvSpPr>
          <p:spPr>
            <a:xfrm>
              <a:off x="1309237" y="2637157"/>
              <a:ext cx="1556624" cy="196208"/>
            </a:xfrm>
            <a:prstGeom prst="rect">
              <a:avLst/>
            </a:prstGeom>
            <a:noFill/>
          </p:spPr>
          <p:txBody>
            <a:bodyPr wrap="square" rtlCol="0">
              <a:spAutoFit/>
            </a:bodyPr>
            <a:lstStyle/>
            <a:p>
              <a:r>
                <a:rPr lang="zh-CN" altLang="en-US" sz="1100" dirty="0">
                  <a:solidFill>
                    <a:schemeClr val="bg1">
                      <a:lumMod val="50000"/>
                    </a:schemeClr>
                  </a:solidFill>
                  <a:latin typeface="微软雅黑" panose="020B0503020204020204" pitchFamily="34" charset="-122"/>
                  <a:ea typeface="微软雅黑" panose="020B0503020204020204" pitchFamily="34" charset="-122"/>
                </a:rPr>
                <a:t>Add your Content text</a:t>
              </a:r>
              <a:endParaRPr lang="id-ID"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92" name="TextBox 91"/>
            <p:cNvSpPr txBox="1"/>
            <p:nvPr/>
          </p:nvSpPr>
          <p:spPr>
            <a:xfrm>
              <a:off x="2200996" y="3969714"/>
              <a:ext cx="1142263" cy="230833"/>
            </a:xfrm>
            <a:prstGeom prst="rect">
              <a:avLst/>
            </a:prstGeom>
            <a:noFill/>
          </p:spPr>
          <p:txBody>
            <a:bodyPr wrap="square" rtlCol="0">
              <a:spAutoFit/>
            </a:bodyPr>
            <a:lstStyle/>
            <a:p>
              <a:r>
                <a:rPr lang="zh-CN" altLang="en-US" sz="1400" b="1"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93" name="TextBox 92"/>
            <p:cNvSpPr txBox="1"/>
            <p:nvPr/>
          </p:nvSpPr>
          <p:spPr>
            <a:xfrm>
              <a:off x="1779730" y="4170967"/>
              <a:ext cx="1556624" cy="175048"/>
            </a:xfrm>
            <a:prstGeom prst="rect">
              <a:avLst/>
            </a:prstGeom>
            <a:noFill/>
          </p:spPr>
          <p:txBody>
            <a:bodyPr wrap="square" rtlCol="0">
              <a:spAutoFit/>
            </a:bodyPr>
            <a:lstStyle/>
            <a:p>
              <a:pPr>
                <a:lnSpc>
                  <a:spcPts val="1147"/>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Add your Content text</a:t>
              </a:r>
              <a:endParaRPr lang="id-ID" sz="11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96" name="Line 31"/>
          <p:cNvSpPr>
            <a:spLocks noChangeShapeType="1"/>
          </p:cNvSpPr>
          <p:nvPr/>
        </p:nvSpPr>
        <p:spPr bwMode="auto">
          <a:xfrm>
            <a:off x="6753741" y="4760008"/>
            <a:ext cx="673342" cy="408151"/>
          </a:xfrm>
          <a:prstGeom prst="line">
            <a:avLst/>
          </a:prstGeom>
          <a:noFill/>
          <a:ln w="15875" cap="flat" cmpd="sng">
            <a:solidFill>
              <a:schemeClr val="accent3"/>
            </a:solidFill>
            <a:prstDash val="sysDash"/>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28577">
              <a:defRPr/>
            </a:pPr>
            <a:endParaRPr lang="es-ES" sz="700">
              <a:solidFill>
                <a:srgbClr val="000000"/>
              </a:solidFill>
              <a:latin typeface="Helvetica" charset="0"/>
              <a:ea typeface="ＭＳ Ｐゴシック" charset="0"/>
              <a:sym typeface="Helvetica" charset="0"/>
            </a:endParaRPr>
          </a:p>
        </p:txBody>
      </p:sp>
      <p:grpSp>
        <p:nvGrpSpPr>
          <p:cNvPr id="8" name="组合 7"/>
          <p:cNvGrpSpPr/>
          <p:nvPr/>
        </p:nvGrpSpPr>
        <p:grpSpPr>
          <a:xfrm>
            <a:off x="7591288" y="5110138"/>
            <a:ext cx="571426" cy="570707"/>
            <a:chOff x="5850476" y="4036302"/>
            <a:chExt cx="428625" cy="428030"/>
          </a:xfrm>
        </p:grpSpPr>
        <p:sp>
          <p:nvSpPr>
            <p:cNvPr id="97" name="AutoShape 24"/>
            <p:cNvSpPr>
              <a:spLocks/>
            </p:cNvSpPr>
            <p:nvPr/>
          </p:nvSpPr>
          <p:spPr bwMode="auto">
            <a:xfrm>
              <a:off x="5850476" y="4036302"/>
              <a:ext cx="428625" cy="428030"/>
            </a:xfrm>
            <a:custGeom>
              <a:avLst/>
              <a:gdLst>
                <a:gd name="T0" fmla="*/ 571500 w 21600"/>
                <a:gd name="T1" fmla="*/ 570707 h 21600"/>
                <a:gd name="T2" fmla="*/ 571500 w 21600"/>
                <a:gd name="T3" fmla="*/ 570707 h 21600"/>
                <a:gd name="T4" fmla="*/ 571500 w 21600"/>
                <a:gd name="T5" fmla="*/ 570707 h 21600"/>
                <a:gd name="T6" fmla="*/ 571500 w 21600"/>
                <a:gd name="T7" fmla="*/ 5707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p>
          </p:txBody>
        </p:sp>
        <p:sp>
          <p:nvSpPr>
            <p:cNvPr id="98" name="AutoShape 25"/>
            <p:cNvSpPr>
              <a:spLocks/>
            </p:cNvSpPr>
            <p:nvPr/>
          </p:nvSpPr>
          <p:spPr bwMode="auto">
            <a:xfrm>
              <a:off x="5916555" y="4097024"/>
              <a:ext cx="302419" cy="3030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3"/>
            </a:solidFill>
            <a:ln>
              <a:noFill/>
            </a:ln>
            <a:effectLst/>
            <a:ex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ＭＳ Ｐゴシック" charset="0"/>
                <a:cs typeface="Gill Sans" charset="0"/>
                <a:sym typeface="Gill Sans" charset="0"/>
              </a:endParaRPr>
            </a:p>
          </p:txBody>
        </p:sp>
      </p:grpSp>
      <p:grpSp>
        <p:nvGrpSpPr>
          <p:cNvPr id="16" name="组合 15"/>
          <p:cNvGrpSpPr/>
          <p:nvPr/>
        </p:nvGrpSpPr>
        <p:grpSpPr>
          <a:xfrm>
            <a:off x="8233745" y="3070204"/>
            <a:ext cx="2887897" cy="2452884"/>
            <a:chOff x="6332381" y="2506352"/>
            <a:chExt cx="2166205" cy="1839663"/>
          </a:xfrm>
        </p:grpSpPr>
        <p:sp>
          <p:nvSpPr>
            <p:cNvPr id="99" name="TextBox 98"/>
            <p:cNvSpPr txBox="1"/>
            <p:nvPr/>
          </p:nvSpPr>
          <p:spPr>
            <a:xfrm>
              <a:off x="6332381" y="3967649"/>
              <a:ext cx="1265139" cy="230833"/>
            </a:xfrm>
            <a:prstGeom prst="rect">
              <a:avLst/>
            </a:prstGeom>
            <a:noFill/>
          </p:spPr>
          <p:txBody>
            <a:bodyPr wrap="square" rtlCol="0">
              <a:spAutoFit/>
            </a:bodyPr>
            <a:lstStyle/>
            <a:p>
              <a:r>
                <a:rPr lang="zh-CN" altLang="en-US" sz="1400" b="1"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100" name="TextBox 99"/>
            <p:cNvSpPr txBox="1"/>
            <p:nvPr/>
          </p:nvSpPr>
          <p:spPr>
            <a:xfrm>
              <a:off x="6332381" y="4170967"/>
              <a:ext cx="1556624" cy="175048"/>
            </a:xfrm>
            <a:prstGeom prst="rect">
              <a:avLst/>
            </a:prstGeom>
            <a:noFill/>
          </p:spPr>
          <p:txBody>
            <a:bodyPr wrap="square" rtlCol="0">
              <a:spAutoFit/>
            </a:bodyPr>
            <a:lstStyle/>
            <a:p>
              <a:pPr>
                <a:lnSpc>
                  <a:spcPts val="1147"/>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Add your Content text</a:t>
              </a:r>
              <a:endParaRPr lang="id-ID"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1" name="TextBox 100"/>
            <p:cNvSpPr txBox="1"/>
            <p:nvPr/>
          </p:nvSpPr>
          <p:spPr>
            <a:xfrm>
              <a:off x="6941962" y="2506352"/>
              <a:ext cx="1206529" cy="230833"/>
            </a:xfrm>
            <a:prstGeom prst="rect">
              <a:avLst/>
            </a:prstGeom>
            <a:noFill/>
          </p:spPr>
          <p:txBody>
            <a:bodyPr wrap="square" rtlCol="0">
              <a:spAutoFit/>
            </a:bodyPr>
            <a:lstStyle/>
            <a:p>
              <a:r>
                <a:rPr lang="zh-CN" altLang="en-US" sz="1400" b="1"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102" name="TextBox 101"/>
            <p:cNvSpPr txBox="1"/>
            <p:nvPr/>
          </p:nvSpPr>
          <p:spPr>
            <a:xfrm>
              <a:off x="6941962" y="2713941"/>
              <a:ext cx="1556624" cy="175048"/>
            </a:xfrm>
            <a:prstGeom prst="rect">
              <a:avLst/>
            </a:prstGeom>
            <a:noFill/>
          </p:spPr>
          <p:txBody>
            <a:bodyPr wrap="square" rtlCol="0">
              <a:spAutoFit/>
            </a:bodyPr>
            <a:lstStyle/>
            <a:p>
              <a:pPr>
                <a:lnSpc>
                  <a:spcPts val="1147"/>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Add your Content text</a:t>
              </a:r>
              <a:endParaRPr lang="id-ID" sz="11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4450510" y="3311294"/>
            <a:ext cx="3496410" cy="1387475"/>
            <a:chOff x="3494586" y="2687169"/>
            <a:chExt cx="2622649" cy="1040606"/>
          </a:xfrm>
        </p:grpSpPr>
        <p:sp>
          <p:nvSpPr>
            <p:cNvPr id="42012" name="AutoShape 28"/>
            <p:cNvSpPr>
              <a:spLocks/>
            </p:cNvSpPr>
            <p:nvPr/>
          </p:nvSpPr>
          <p:spPr bwMode="auto">
            <a:xfrm>
              <a:off x="4410475" y="3635204"/>
              <a:ext cx="749498" cy="64294"/>
            </a:xfrm>
            <a:custGeom>
              <a:avLst/>
              <a:gdLst>
                <a:gd name="T0" fmla="*/ 999331 w 21600"/>
                <a:gd name="T1" fmla="*/ 85721 h 21275"/>
                <a:gd name="T2" fmla="*/ 999331 w 21600"/>
                <a:gd name="T3" fmla="*/ 85721 h 21275"/>
                <a:gd name="T4" fmla="*/ 999331 w 21600"/>
                <a:gd name="T5" fmla="*/ 85721 h 21275"/>
                <a:gd name="T6" fmla="*/ 999331 w 21600"/>
                <a:gd name="T7" fmla="*/ 85721 h 212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275">
                  <a:moveTo>
                    <a:pt x="0" y="0"/>
                  </a:moveTo>
                  <a:cubicBezTo>
                    <a:pt x="3775" y="13687"/>
                    <a:pt x="7706" y="20851"/>
                    <a:pt x="11664" y="21257"/>
                  </a:cubicBezTo>
                  <a:cubicBezTo>
                    <a:pt x="15012" y="21599"/>
                    <a:pt x="18350" y="17101"/>
                    <a:pt x="21600" y="7866"/>
                  </a:cubicBezTo>
                </a:path>
              </a:pathLst>
            </a:custGeom>
            <a:noFill/>
            <a:ln w="101600" cap="flat" cmpd="sng">
              <a:solidFill>
                <a:schemeClr val="accent5"/>
              </a:solidFill>
              <a:prstDash val="solid"/>
              <a:miter lim="0"/>
              <a:headEnd type="none" w="med" len="med"/>
              <a:tailEnd type="non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p>
          </p:txBody>
        </p:sp>
        <p:grpSp>
          <p:nvGrpSpPr>
            <p:cNvPr id="5" name="组合 4"/>
            <p:cNvGrpSpPr/>
            <p:nvPr/>
          </p:nvGrpSpPr>
          <p:grpSpPr>
            <a:xfrm>
              <a:off x="5626698" y="2742831"/>
              <a:ext cx="490537" cy="693539"/>
              <a:chOff x="5626698" y="2742831"/>
              <a:chExt cx="490537" cy="693539"/>
            </a:xfrm>
          </p:grpSpPr>
          <p:sp>
            <p:nvSpPr>
              <p:cNvPr id="42022" name="AutoShape 38"/>
              <p:cNvSpPr>
                <a:spLocks/>
              </p:cNvSpPr>
              <p:nvPr/>
            </p:nvSpPr>
            <p:spPr bwMode="auto">
              <a:xfrm rot="172778" flipH="1">
                <a:off x="5626698" y="2788670"/>
                <a:ext cx="410766" cy="647700"/>
              </a:xfrm>
              <a:custGeom>
                <a:avLst/>
                <a:gdLst>
                  <a:gd name="T0" fmla="*/ 547688 w 21600"/>
                  <a:gd name="T1" fmla="*/ 863600 h 21600"/>
                  <a:gd name="T2" fmla="*/ 547688 w 21600"/>
                  <a:gd name="T3" fmla="*/ 863600 h 21600"/>
                  <a:gd name="T4" fmla="*/ 547688 w 21600"/>
                  <a:gd name="T5" fmla="*/ 863600 h 21600"/>
                  <a:gd name="T6" fmla="*/ 547688 w 21600"/>
                  <a:gd name="T7" fmla="*/ 8636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1541" y="4059"/>
                      <a:pt x="4096" y="7943"/>
                      <a:pt x="7570" y="11508"/>
                    </a:cubicBezTo>
                    <a:cubicBezTo>
                      <a:pt x="11303" y="15340"/>
                      <a:pt x="16046" y="18752"/>
                      <a:pt x="21599" y="21600"/>
                    </a:cubicBezTo>
                  </a:path>
                </a:pathLst>
              </a:custGeom>
              <a:noFill/>
              <a:ln w="101600" cap="flat" cmpd="sng">
                <a:solidFill>
                  <a:schemeClr val="accent4"/>
                </a:solidFill>
                <a:prstDash val="solid"/>
                <a:miter lim="0"/>
                <a:headEnd type="oval"/>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p>
            </p:txBody>
          </p:sp>
          <p:sp>
            <p:nvSpPr>
              <p:cNvPr id="42027" name="AutoShape 43"/>
              <p:cNvSpPr>
                <a:spLocks/>
              </p:cNvSpPr>
              <p:nvPr/>
            </p:nvSpPr>
            <p:spPr bwMode="auto">
              <a:xfrm>
                <a:off x="5996387" y="2742831"/>
                <a:ext cx="120848" cy="12084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a:noFill/>
              </a:ln>
              <a:effectLst/>
              <a:ex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ＭＳ Ｐゴシック" charset="0"/>
                  <a:cs typeface="Gill Sans" charset="0"/>
                  <a:sym typeface="Gill Sans" charset="0"/>
                </a:endParaRPr>
              </a:p>
            </p:txBody>
          </p:sp>
        </p:grpSp>
        <p:grpSp>
          <p:nvGrpSpPr>
            <p:cNvPr id="3" name="组合 2"/>
            <p:cNvGrpSpPr/>
            <p:nvPr/>
          </p:nvGrpSpPr>
          <p:grpSpPr>
            <a:xfrm>
              <a:off x="3868144" y="3297663"/>
              <a:ext cx="707231" cy="425350"/>
              <a:chOff x="3868144" y="3297663"/>
              <a:chExt cx="707231" cy="425350"/>
            </a:xfrm>
          </p:grpSpPr>
          <p:sp>
            <p:nvSpPr>
              <p:cNvPr id="42007" name="AutoShape 23"/>
              <p:cNvSpPr>
                <a:spLocks/>
              </p:cNvSpPr>
              <p:nvPr/>
            </p:nvSpPr>
            <p:spPr bwMode="auto">
              <a:xfrm>
                <a:off x="3868144" y="3297663"/>
                <a:ext cx="642938" cy="364926"/>
              </a:xfrm>
              <a:custGeom>
                <a:avLst/>
                <a:gdLst>
                  <a:gd name="T0" fmla="*/ 857250 w 21600"/>
                  <a:gd name="T1" fmla="*/ 486568 h 21600"/>
                  <a:gd name="T2" fmla="*/ 857250 w 21600"/>
                  <a:gd name="T3" fmla="*/ 486568 h 21600"/>
                  <a:gd name="T4" fmla="*/ 857250 w 21600"/>
                  <a:gd name="T5" fmla="*/ 486568 h 21600"/>
                  <a:gd name="T6" fmla="*/ 857250 w 21600"/>
                  <a:gd name="T7" fmla="*/ 48656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2952" y="5171"/>
                      <a:pt x="6281" y="9632"/>
                      <a:pt x="9898" y="13266"/>
                    </a:cubicBezTo>
                    <a:cubicBezTo>
                      <a:pt x="13569" y="16954"/>
                      <a:pt x="17505" y="19757"/>
                      <a:pt x="21600" y="21599"/>
                    </a:cubicBezTo>
                  </a:path>
                </a:pathLst>
              </a:custGeom>
              <a:noFill/>
              <a:ln w="101600" cap="flat" cmpd="sng">
                <a:solidFill>
                  <a:schemeClr val="accent2"/>
                </a:solidFill>
                <a:prstDash val="solid"/>
                <a:miter lim="0"/>
                <a:headEnd type="none" w="med" len="med"/>
                <a:tailEnd type="ova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p>
            </p:txBody>
          </p:sp>
          <p:sp>
            <p:nvSpPr>
              <p:cNvPr id="104" name="AutoShape 43"/>
              <p:cNvSpPr>
                <a:spLocks/>
              </p:cNvSpPr>
              <p:nvPr/>
            </p:nvSpPr>
            <p:spPr bwMode="auto">
              <a:xfrm>
                <a:off x="4454527" y="3602165"/>
                <a:ext cx="120848" cy="12084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a:noFill/>
              </a:ln>
              <a:effectLst/>
              <a:ex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ＭＳ Ｐゴシック" charset="0"/>
                  <a:cs typeface="Gill Sans" charset="0"/>
                  <a:sym typeface="Gill Sans" charset="0"/>
                </a:endParaRPr>
              </a:p>
            </p:txBody>
          </p:sp>
        </p:grpSp>
        <p:grpSp>
          <p:nvGrpSpPr>
            <p:cNvPr id="2" name="组合 1"/>
            <p:cNvGrpSpPr/>
            <p:nvPr/>
          </p:nvGrpSpPr>
          <p:grpSpPr>
            <a:xfrm>
              <a:off x="3494586" y="2687169"/>
              <a:ext cx="406301" cy="645617"/>
              <a:chOff x="3494586" y="2687169"/>
              <a:chExt cx="406301" cy="645617"/>
            </a:xfrm>
          </p:grpSpPr>
          <p:sp>
            <p:nvSpPr>
              <p:cNvPr id="42002" name="AutoShape 18"/>
              <p:cNvSpPr>
                <a:spLocks/>
              </p:cNvSpPr>
              <p:nvPr/>
            </p:nvSpPr>
            <p:spPr bwMode="auto">
              <a:xfrm>
                <a:off x="3555010" y="2751166"/>
                <a:ext cx="345877" cy="581620"/>
              </a:xfrm>
              <a:custGeom>
                <a:avLst/>
                <a:gdLst>
                  <a:gd name="T0" fmla="*/ 461169 w 21600"/>
                  <a:gd name="T1" fmla="*/ 775494 h 21600"/>
                  <a:gd name="T2" fmla="*/ 461169 w 21600"/>
                  <a:gd name="T3" fmla="*/ 775494 h 21600"/>
                  <a:gd name="T4" fmla="*/ 461169 w 21600"/>
                  <a:gd name="T5" fmla="*/ 775494 h 21600"/>
                  <a:gd name="T6" fmla="*/ 461169 w 21600"/>
                  <a:gd name="T7" fmla="*/ 7754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2057" y="4474"/>
                      <a:pt x="5213" y="8744"/>
                      <a:pt x="9365" y="12671"/>
                    </a:cubicBezTo>
                    <a:cubicBezTo>
                      <a:pt x="12814" y="15934"/>
                      <a:pt x="16923" y="18932"/>
                      <a:pt x="21600" y="21599"/>
                    </a:cubicBezTo>
                  </a:path>
                </a:pathLst>
              </a:custGeom>
              <a:noFill/>
              <a:ln w="101600" cap="flat" cmpd="sng">
                <a:solidFill>
                  <a:schemeClr val="accent1"/>
                </a:solidFill>
                <a:prstDash val="solid"/>
                <a:miter lim="0"/>
                <a:headEnd type="oval" w="med" len="me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p>
            </p:txBody>
          </p:sp>
          <p:sp>
            <p:nvSpPr>
              <p:cNvPr id="105" name="AutoShape 43"/>
              <p:cNvSpPr>
                <a:spLocks/>
              </p:cNvSpPr>
              <p:nvPr/>
            </p:nvSpPr>
            <p:spPr bwMode="auto">
              <a:xfrm>
                <a:off x="3494586" y="2687169"/>
                <a:ext cx="120848" cy="12084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a:noFill/>
              </a:ln>
              <a:effectLst/>
              <a:ex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ＭＳ Ｐゴシック" charset="0"/>
                  <a:cs typeface="Gill Sans" charset="0"/>
                  <a:sym typeface="Gill Sans" charset="0"/>
                </a:endParaRPr>
              </a:p>
            </p:txBody>
          </p:sp>
        </p:grpSp>
        <p:grpSp>
          <p:nvGrpSpPr>
            <p:cNvPr id="4" name="组合 3"/>
            <p:cNvGrpSpPr/>
            <p:nvPr/>
          </p:nvGrpSpPr>
          <p:grpSpPr>
            <a:xfrm>
              <a:off x="5054304" y="3319094"/>
              <a:ext cx="702172" cy="408681"/>
              <a:chOff x="5054304" y="3319094"/>
              <a:chExt cx="702172" cy="408681"/>
            </a:xfrm>
          </p:grpSpPr>
          <p:sp>
            <p:nvSpPr>
              <p:cNvPr id="42017" name="AutoShape 33"/>
              <p:cNvSpPr>
                <a:spLocks/>
              </p:cNvSpPr>
              <p:nvPr/>
            </p:nvSpPr>
            <p:spPr bwMode="auto">
              <a:xfrm rot="10627777" flipV="1">
                <a:off x="5101037" y="3319094"/>
                <a:ext cx="655439" cy="333970"/>
              </a:xfrm>
              <a:custGeom>
                <a:avLst/>
                <a:gdLst>
                  <a:gd name="T0" fmla="*/ 873919 w 21600"/>
                  <a:gd name="T1" fmla="*/ 445293 h 21600"/>
                  <a:gd name="T2" fmla="*/ 873919 w 21600"/>
                  <a:gd name="T3" fmla="*/ 445293 h 21600"/>
                  <a:gd name="T4" fmla="*/ 873919 w 21600"/>
                  <a:gd name="T5" fmla="*/ 445293 h 21600"/>
                  <a:gd name="T6" fmla="*/ 873919 w 21600"/>
                  <a:gd name="T7" fmla="*/ 44529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2132" y="3949"/>
                      <a:pt x="4452" y="7455"/>
                      <a:pt x="6927" y="10463"/>
                    </a:cubicBezTo>
                    <a:cubicBezTo>
                      <a:pt x="11450" y="15964"/>
                      <a:pt x="16422" y="19738"/>
                      <a:pt x="21599" y="21600"/>
                    </a:cubicBezTo>
                  </a:path>
                </a:pathLst>
              </a:custGeom>
              <a:noFill/>
              <a:ln w="101600" cap="flat" cmpd="sng">
                <a:solidFill>
                  <a:schemeClr val="accent3"/>
                </a:solidFill>
                <a:prstDash val="solid"/>
                <a:miter lim="0"/>
                <a:headEn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p>
            </p:txBody>
          </p:sp>
          <p:sp>
            <p:nvSpPr>
              <p:cNvPr id="103" name="AutoShape 43"/>
              <p:cNvSpPr>
                <a:spLocks/>
              </p:cNvSpPr>
              <p:nvPr/>
            </p:nvSpPr>
            <p:spPr bwMode="auto">
              <a:xfrm>
                <a:off x="5054304" y="3606927"/>
                <a:ext cx="120848" cy="12084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a:noFill/>
              </a:ln>
              <a:effectLst/>
              <a:ex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ＭＳ Ｐゴシック" charset="0"/>
                  <a:cs typeface="Gill Sans" charset="0"/>
                  <a:sym typeface="Gill Sans" charset="0"/>
                </a:endParaRPr>
              </a:p>
            </p:txBody>
          </p:sp>
        </p:grpSp>
      </p:grpSp>
      <p:sp>
        <p:nvSpPr>
          <p:cNvPr id="15" name="标题 14"/>
          <p:cNvSpPr>
            <a:spLocks noGrp="1"/>
          </p:cNvSpPr>
          <p:nvPr>
            <p:ph type="title"/>
          </p:nvPr>
        </p:nvSpPr>
        <p:spPr/>
        <p:txBody>
          <a:bodyPr>
            <a:normAutofit/>
          </a:bodyPr>
          <a:lstStyle/>
          <a:p>
            <a:r>
              <a:rPr lang="zh-CN" altLang="en-US" dirty="0">
                <a:cs typeface="+mn-ea"/>
              </a:rPr>
              <a:t>Title bar Text</a:t>
            </a:r>
            <a:endParaRPr lang="zh-CN" altLang="en-US" dirty="0"/>
          </a:p>
        </p:txBody>
      </p:sp>
    </p:spTree>
    <p:extLst>
      <p:ext uri="{BB962C8B-B14F-4D97-AF65-F5344CB8AC3E}">
        <p14:creationId xmlns:p14="http://schemas.microsoft.com/office/powerpoint/2010/main" val="232555830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2015"/>
                                        </p:tgtEl>
                                        <p:attrNameLst>
                                          <p:attrName>style.visibility</p:attrName>
                                        </p:attrNameLst>
                                      </p:cBhvr>
                                      <p:to>
                                        <p:strVal val="visible"/>
                                      </p:to>
                                    </p:set>
                                    <p:animEffect transition="in" filter="wipe(up)">
                                      <p:cBhvr>
                                        <p:cTn id="26" dur="500"/>
                                        <p:tgtEl>
                                          <p:spTgt spid="42015"/>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96"/>
                                        </p:tgtEl>
                                        <p:attrNameLst>
                                          <p:attrName>style.visibility</p:attrName>
                                        </p:attrNameLst>
                                      </p:cBhvr>
                                      <p:to>
                                        <p:strVal val="visible"/>
                                      </p:to>
                                    </p:set>
                                    <p:animEffect transition="in" filter="wipe(up)">
                                      <p:cBhvr>
                                        <p:cTn id="29" dur="500"/>
                                        <p:tgtEl>
                                          <p:spTgt spid="96"/>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42006"/>
                                        </p:tgtEl>
                                        <p:attrNameLst>
                                          <p:attrName>style.visibility</p:attrName>
                                        </p:attrNameLst>
                                      </p:cBhvr>
                                      <p:to>
                                        <p:strVal val="visible"/>
                                      </p:to>
                                    </p:set>
                                    <p:animEffect transition="in" filter="wipe(right)">
                                      <p:cBhvr>
                                        <p:cTn id="32" dur="500"/>
                                        <p:tgtEl>
                                          <p:spTgt spid="4200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2031"/>
                                        </p:tgtEl>
                                        <p:attrNameLst>
                                          <p:attrName>style.visibility</p:attrName>
                                        </p:attrNameLst>
                                      </p:cBhvr>
                                      <p:to>
                                        <p:strVal val="visible"/>
                                      </p:to>
                                    </p:set>
                                    <p:animEffect transition="in" filter="wipe(left)">
                                      <p:cBhvr>
                                        <p:cTn id="35" dur="500"/>
                                        <p:tgtEl>
                                          <p:spTgt spid="42031"/>
                                        </p:tgtEl>
                                      </p:cBhvr>
                                    </p:animEffect>
                                  </p:childTnLst>
                                </p:cTn>
                              </p:par>
                            </p:childTnLst>
                          </p:cTn>
                        </p:par>
                        <p:par>
                          <p:cTn id="36" fill="hold">
                            <p:stCondLst>
                              <p:cond delay="2500"/>
                            </p:stCondLst>
                            <p:childTnLst>
                              <p:par>
                                <p:cTn id="37" presetID="53" presetClass="entr" presetSubtype="16"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par>
                                <p:cTn id="52" presetID="53" presetClass="entr" presetSubtype="16"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Effect transition="in" filter="fade">
                                      <p:cBhvr>
                                        <p:cTn id="56" dur="500"/>
                                        <p:tgtEl>
                                          <p:spTgt spid="9"/>
                                        </p:tgtEl>
                                      </p:cBhvr>
                                    </p:animEffect>
                                  </p:childTnLst>
                                </p:cTn>
                              </p:par>
                            </p:childTnLst>
                          </p:cTn>
                        </p:par>
                        <p:par>
                          <p:cTn id="57" fill="hold">
                            <p:stCondLst>
                              <p:cond delay="3000"/>
                            </p:stCondLst>
                            <p:childTnLst>
                              <p:par>
                                <p:cTn id="58" presetID="2" presetClass="entr" presetSubtype="8" fill="hold" nodeType="after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0-#ppt_w/2"/>
                                          </p:val>
                                        </p:tav>
                                        <p:tav tm="100000">
                                          <p:val>
                                            <p:strVal val="#ppt_x"/>
                                          </p:val>
                                        </p:tav>
                                      </p:tavLst>
                                    </p:anim>
                                    <p:anim calcmode="lin" valueType="num">
                                      <p:cBhvr additive="base">
                                        <p:cTn id="61" dur="500" fill="hold"/>
                                        <p:tgtEl>
                                          <p:spTgt spid="17"/>
                                        </p:tgtEl>
                                        <p:attrNameLst>
                                          <p:attrName>ppt_y</p:attrName>
                                        </p:attrNameLst>
                                      </p:cBhvr>
                                      <p:tavLst>
                                        <p:tav tm="0">
                                          <p:val>
                                            <p:strVal val="#ppt_y"/>
                                          </p:val>
                                        </p:tav>
                                        <p:tav tm="100000">
                                          <p:val>
                                            <p:strVal val="#ppt_y"/>
                                          </p:val>
                                        </p:tav>
                                      </p:tavLst>
                                    </p:anim>
                                  </p:childTnLst>
                                </p:cTn>
                              </p:par>
                              <p:par>
                                <p:cTn id="62" presetID="2" presetClass="entr" presetSubtype="2"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1+#ppt_w/2"/>
                                          </p:val>
                                        </p:tav>
                                        <p:tav tm="100000">
                                          <p:val>
                                            <p:strVal val="#ppt_x"/>
                                          </p:val>
                                        </p:tav>
                                      </p:tavLst>
                                    </p:anim>
                                    <p:anim calcmode="lin" valueType="num">
                                      <p:cBhvr additive="base">
                                        <p:cTn id="6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6" grpId="0" animBg="1"/>
      <p:bldP spid="42015" grpId="0" animBg="1"/>
      <p:bldP spid="42031" grpId="0" animBg="1"/>
      <p:bldP spid="9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385208" y="2476136"/>
            <a:ext cx="2885543" cy="2688397"/>
          </a:xfrm>
          <a:prstGeom prst="ellips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grpSp>
        <p:nvGrpSpPr>
          <p:cNvPr id="119" name="组合 118"/>
          <p:cNvGrpSpPr/>
          <p:nvPr/>
        </p:nvGrpSpPr>
        <p:grpSpPr>
          <a:xfrm>
            <a:off x="5692307" y="2593388"/>
            <a:ext cx="1666487" cy="2495021"/>
            <a:chOff x="12217719" y="5060397"/>
            <a:chExt cx="3612127" cy="5451720"/>
          </a:xfrm>
        </p:grpSpPr>
        <p:cxnSp>
          <p:nvCxnSpPr>
            <p:cNvPr id="120" name="直接箭头连接符 119"/>
            <p:cNvCxnSpPr/>
            <p:nvPr/>
          </p:nvCxnSpPr>
          <p:spPr>
            <a:xfrm>
              <a:off x="12217719" y="7671580"/>
              <a:ext cx="3612127" cy="0"/>
            </a:xfrm>
            <a:prstGeom prst="straightConnector1">
              <a:avLst/>
            </a:prstGeom>
            <a:ln w="9525">
              <a:solidFill>
                <a:schemeClr val="bg1">
                  <a:lumMod val="65000"/>
                </a:schemeClr>
              </a:solidFill>
              <a:headEnd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1" name="直接箭头连接符 120"/>
            <p:cNvCxnSpPr/>
            <p:nvPr/>
          </p:nvCxnSpPr>
          <p:spPr>
            <a:xfrm flipV="1">
              <a:off x="12217719" y="5060397"/>
              <a:ext cx="3612127" cy="2632030"/>
            </a:xfrm>
            <a:prstGeom prst="straightConnector1">
              <a:avLst/>
            </a:prstGeom>
            <a:ln w="9525">
              <a:solidFill>
                <a:schemeClr val="bg1">
                  <a:lumMod val="65000"/>
                </a:schemeClr>
              </a:solidFill>
              <a:headEnd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2" name="直接箭头连接符 121"/>
            <p:cNvCxnSpPr/>
            <p:nvPr/>
          </p:nvCxnSpPr>
          <p:spPr>
            <a:xfrm>
              <a:off x="12217719" y="7692427"/>
              <a:ext cx="3539851" cy="2819690"/>
            </a:xfrm>
            <a:prstGeom prst="straightConnector1">
              <a:avLst/>
            </a:prstGeom>
            <a:ln w="9525">
              <a:solidFill>
                <a:schemeClr val="bg1">
                  <a:lumMod val="65000"/>
                </a:schemeClr>
              </a:solidFill>
              <a:headEnd w="sm" len="sm"/>
              <a:tailEnd type="triangle" w="sm" len="sm"/>
            </a:ln>
          </p:spPr>
          <p:style>
            <a:lnRef idx="1">
              <a:schemeClr val="accent1"/>
            </a:lnRef>
            <a:fillRef idx="0">
              <a:schemeClr val="accent1"/>
            </a:fillRef>
            <a:effectRef idx="0">
              <a:schemeClr val="accent1"/>
            </a:effectRef>
            <a:fontRef idx="minor">
              <a:schemeClr val="tx1"/>
            </a:fontRef>
          </p:style>
        </p:cxnSp>
      </p:grpSp>
      <p:sp>
        <p:nvSpPr>
          <p:cNvPr id="12" name="椭圆 11"/>
          <p:cNvSpPr/>
          <p:nvPr/>
        </p:nvSpPr>
        <p:spPr>
          <a:xfrm>
            <a:off x="2352073" y="2578423"/>
            <a:ext cx="2503911" cy="248382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6069" tIns="23035" rIns="46069" bIns="23035" rtlCol="0" anchor="ctr"/>
          <a:lstStyle/>
          <a:p>
            <a:pPr algn="ctr"/>
            <a:endParaRPr lang="zh-CN" altLang="en-US"/>
          </a:p>
        </p:txBody>
      </p:sp>
      <p:sp>
        <p:nvSpPr>
          <p:cNvPr id="70" name="TextBox 69"/>
          <p:cNvSpPr txBox="1"/>
          <p:nvPr/>
        </p:nvSpPr>
        <p:spPr>
          <a:xfrm>
            <a:off x="2839876" y="3198715"/>
            <a:ext cx="1863755" cy="261963"/>
          </a:xfrm>
          <a:prstGeom prst="rect">
            <a:avLst/>
          </a:prstGeom>
          <a:noFill/>
          <a:ln>
            <a:noFill/>
          </a:ln>
        </p:spPr>
        <p:txBody>
          <a:bodyPr wrap="square" lIns="46069" tIns="23035" rIns="46069" bIns="23035" rtlCol="0">
            <a:spAutoFit/>
          </a:bodyPr>
          <a:lstStyle/>
          <a:p>
            <a:r>
              <a:rPr lang="zh-CN" altLang="en-US" sz="1400" b="1" dirty="0">
                <a:solidFill>
                  <a:schemeClr val="bg1"/>
                </a:solidFill>
                <a:latin typeface="微软雅黑" pitchFamily="34" charset="-122"/>
                <a:ea typeface="微软雅黑" pitchFamily="34" charset="-122"/>
              </a:rPr>
              <a:t>Market research</a:t>
            </a:r>
            <a:endParaRPr lang="en-US" altLang="zh-CN" sz="1400" b="1" dirty="0">
              <a:solidFill>
                <a:schemeClr val="bg1"/>
              </a:solidFill>
              <a:latin typeface="微软雅黑" pitchFamily="34" charset="-122"/>
              <a:ea typeface="微软雅黑" pitchFamily="34" charset="-122"/>
            </a:endParaRPr>
          </a:p>
        </p:txBody>
      </p:sp>
      <p:sp>
        <p:nvSpPr>
          <p:cNvPr id="46" name="TextBox 45"/>
          <p:cNvSpPr txBox="1"/>
          <p:nvPr/>
        </p:nvSpPr>
        <p:spPr>
          <a:xfrm>
            <a:off x="2802315" y="3717708"/>
            <a:ext cx="1863755" cy="300648"/>
          </a:xfrm>
          <a:prstGeom prst="rect">
            <a:avLst/>
          </a:prstGeom>
          <a:noFill/>
        </p:spPr>
        <p:txBody>
          <a:bodyPr wrap="square" lIns="121908" tIns="60954" rIns="121908" bIns="60954" rtlCol="0">
            <a:spAutoFit/>
          </a:bodyPr>
          <a:lstStyle/>
          <a:p>
            <a:pPr>
              <a:lnSpc>
                <a:spcPts val="1467"/>
              </a:lnSpc>
            </a:pPr>
            <a:r>
              <a:rPr lang="zh-CN" altLang="en-US" sz="1100" dirty="0">
                <a:solidFill>
                  <a:schemeClr val="bg1"/>
                </a:solidFill>
                <a:latin typeface="方正兰亭纤黑_GBK" panose="02000000000000000000" pitchFamily="2" charset="-122"/>
                <a:ea typeface="方正兰亭纤黑_GBK" panose="02000000000000000000" pitchFamily="2" charset="-122"/>
              </a:rPr>
              <a:t>Add your Content text</a:t>
            </a:r>
            <a:endParaRPr lang="id-ID" sz="1100" dirty="0">
              <a:solidFill>
                <a:schemeClr val="bg1"/>
              </a:solidFill>
              <a:latin typeface="Lato" pitchFamily="34" charset="0"/>
            </a:endParaRPr>
          </a:p>
        </p:txBody>
      </p:sp>
      <p:grpSp>
        <p:nvGrpSpPr>
          <p:cNvPr id="8" name="组合 7"/>
          <p:cNvGrpSpPr/>
          <p:nvPr/>
        </p:nvGrpSpPr>
        <p:grpSpPr>
          <a:xfrm>
            <a:off x="4529297" y="4531540"/>
            <a:ext cx="910271" cy="902967"/>
            <a:chOff x="7808316" y="8678071"/>
            <a:chExt cx="1987270" cy="1987270"/>
          </a:xfrm>
        </p:grpSpPr>
        <p:sp>
          <p:nvSpPr>
            <p:cNvPr id="14" name="椭圆 13"/>
            <p:cNvSpPr/>
            <p:nvPr/>
          </p:nvSpPr>
          <p:spPr>
            <a:xfrm>
              <a:off x="7808316" y="8678071"/>
              <a:ext cx="1987270" cy="198727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TextBox 114"/>
            <p:cNvSpPr txBox="1"/>
            <p:nvPr/>
          </p:nvSpPr>
          <p:spPr>
            <a:xfrm>
              <a:off x="8188918" y="9326077"/>
              <a:ext cx="1405221" cy="880571"/>
            </a:xfrm>
            <a:prstGeom prst="rect">
              <a:avLst/>
            </a:prstGeom>
            <a:noFill/>
            <a:ln>
              <a:noFill/>
            </a:ln>
          </p:spPr>
          <p:txBody>
            <a:bodyPr wrap="square" rtlCol="0">
              <a:spAutoFit/>
            </a:bodyPr>
            <a:lstStyle/>
            <a:p>
              <a:r>
                <a:rPr lang="zh-CN" altLang="en-US" sz="1000" b="1" dirty="0">
                  <a:solidFill>
                    <a:schemeClr val="bg1"/>
                  </a:solidFill>
                  <a:latin typeface="微软雅黑" pitchFamily="34" charset="-122"/>
                  <a:ea typeface="微软雅黑" pitchFamily="34" charset="-122"/>
                </a:rPr>
                <a:t>Supermarket</a:t>
              </a:r>
              <a:endParaRPr lang="en-US" altLang="zh-CN" sz="1000" b="1" dirty="0">
                <a:solidFill>
                  <a:schemeClr val="bg1"/>
                </a:solidFill>
                <a:latin typeface="微软雅黑" pitchFamily="34" charset="-122"/>
                <a:ea typeface="微软雅黑" pitchFamily="34" charset="-122"/>
              </a:endParaRPr>
            </a:p>
          </p:txBody>
        </p:sp>
      </p:grpSp>
      <p:grpSp>
        <p:nvGrpSpPr>
          <p:cNvPr id="4" name="组合 3"/>
          <p:cNvGrpSpPr/>
          <p:nvPr/>
        </p:nvGrpSpPr>
        <p:grpSpPr>
          <a:xfrm>
            <a:off x="4929562" y="3369995"/>
            <a:ext cx="978127" cy="902967"/>
            <a:chOff x="8600404" y="6301807"/>
            <a:chExt cx="2135411" cy="1987270"/>
          </a:xfrm>
        </p:grpSpPr>
        <p:sp>
          <p:nvSpPr>
            <p:cNvPr id="106" name="椭圆 105"/>
            <p:cNvSpPr/>
            <p:nvPr/>
          </p:nvSpPr>
          <p:spPr>
            <a:xfrm>
              <a:off x="8600404" y="6301807"/>
              <a:ext cx="1987270" cy="198727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TextBox 115"/>
            <p:cNvSpPr txBox="1"/>
            <p:nvPr/>
          </p:nvSpPr>
          <p:spPr>
            <a:xfrm>
              <a:off x="8863606" y="6795656"/>
              <a:ext cx="1872209" cy="677363"/>
            </a:xfrm>
            <a:prstGeom prst="rect">
              <a:avLst/>
            </a:prstGeom>
            <a:noFill/>
            <a:ln>
              <a:noFill/>
            </a:ln>
          </p:spPr>
          <p:txBody>
            <a:bodyPr wrap="square" rtlCol="0">
              <a:spAutoFit/>
            </a:bodyPr>
            <a:lstStyle/>
            <a:p>
              <a:r>
                <a:rPr lang="zh-CN" altLang="en-US" sz="1400" b="1" dirty="0">
                  <a:solidFill>
                    <a:schemeClr val="bg1"/>
                  </a:solidFill>
                  <a:latin typeface="微软雅黑" pitchFamily="34" charset="-122"/>
                  <a:ea typeface="微软雅黑" pitchFamily="34" charset="-122"/>
                </a:rPr>
                <a:t>Direct Shop</a:t>
              </a:r>
              <a:endParaRPr lang="en-US" altLang="zh-CN" sz="1400" b="1" dirty="0">
                <a:solidFill>
                  <a:schemeClr val="bg1"/>
                </a:solidFill>
                <a:latin typeface="微软雅黑" pitchFamily="34" charset="-122"/>
                <a:ea typeface="微软雅黑" pitchFamily="34" charset="-122"/>
              </a:endParaRPr>
            </a:p>
          </p:txBody>
        </p:sp>
      </p:grpSp>
      <p:grpSp>
        <p:nvGrpSpPr>
          <p:cNvPr id="3" name="组合 2"/>
          <p:cNvGrpSpPr/>
          <p:nvPr/>
        </p:nvGrpSpPr>
        <p:grpSpPr>
          <a:xfrm>
            <a:off x="4492909" y="2180863"/>
            <a:ext cx="910271" cy="902967"/>
            <a:chOff x="7736308" y="3925543"/>
            <a:chExt cx="1987270" cy="1987270"/>
          </a:xfrm>
        </p:grpSpPr>
        <p:sp>
          <p:nvSpPr>
            <p:cNvPr id="107" name="椭圆 106"/>
            <p:cNvSpPr/>
            <p:nvPr/>
          </p:nvSpPr>
          <p:spPr>
            <a:xfrm>
              <a:off x="7736308" y="3925543"/>
              <a:ext cx="1987270" cy="198727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TextBox 116"/>
            <p:cNvSpPr txBox="1"/>
            <p:nvPr/>
          </p:nvSpPr>
          <p:spPr>
            <a:xfrm>
              <a:off x="7815749" y="4512227"/>
              <a:ext cx="1729043" cy="711229"/>
            </a:xfrm>
            <a:prstGeom prst="rect">
              <a:avLst/>
            </a:prstGeom>
            <a:noFill/>
            <a:ln>
              <a:noFill/>
            </a:ln>
          </p:spPr>
          <p:txBody>
            <a:bodyPr wrap="square" rtlCol="0">
              <a:spAutoFit/>
            </a:bodyPr>
            <a:lstStyle/>
            <a:p>
              <a:r>
                <a:rPr lang="zh-CN" altLang="en-US" sz="1500" dirty="0">
                  <a:solidFill>
                    <a:schemeClr val="bg1"/>
                  </a:solidFill>
                  <a:latin typeface="+mj-ea"/>
                  <a:ea typeface="+mj-ea"/>
                </a:rPr>
                <a:t>Stores</a:t>
              </a:r>
              <a:endParaRPr lang="en-US" altLang="zh-CN" sz="1500" dirty="0">
                <a:solidFill>
                  <a:schemeClr val="bg1"/>
                </a:solidFill>
                <a:latin typeface="+mj-ea"/>
                <a:ea typeface="+mj-ea"/>
              </a:endParaRPr>
            </a:p>
          </p:txBody>
        </p:sp>
      </p:grpSp>
      <p:sp>
        <p:nvSpPr>
          <p:cNvPr id="28" name="TextBox 27"/>
          <p:cNvSpPr txBox="1"/>
          <p:nvPr/>
        </p:nvSpPr>
        <p:spPr>
          <a:xfrm>
            <a:off x="7402325" y="2265094"/>
            <a:ext cx="1793433" cy="328295"/>
          </a:xfrm>
          <a:prstGeom prst="rect">
            <a:avLst/>
          </a:prstGeom>
          <a:noFill/>
        </p:spPr>
        <p:txBody>
          <a:bodyPr wrap="square" lIns="121908" tIns="60954" rIns="121908" bIns="60954" rtlCol="0">
            <a:spAutoFit/>
          </a:bodyPr>
          <a:lstStyle/>
          <a:p>
            <a:r>
              <a:rPr lang="zh-CN" altLang="en-US" sz="1300" b="1"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29" name="TextBox 28"/>
          <p:cNvSpPr txBox="1"/>
          <p:nvPr/>
        </p:nvSpPr>
        <p:spPr>
          <a:xfrm>
            <a:off x="7412807" y="2572381"/>
            <a:ext cx="2773464" cy="264163"/>
          </a:xfrm>
          <a:prstGeom prst="rect">
            <a:avLst/>
          </a:prstGeom>
          <a:noFill/>
        </p:spPr>
        <p:txBody>
          <a:bodyPr wrap="square" lIns="121908" tIns="60954" rIns="121908" bIns="60954" rtlCol="0">
            <a:spAutoFit/>
          </a:bodyPr>
          <a:lstStyle/>
          <a:p>
            <a:pPr>
              <a:lnSpc>
                <a:spcPts val="1147"/>
              </a:lnSpc>
            </a:pPr>
            <a:r>
              <a:rPr lang="zh-CN" altLang="en-US" sz="1100" dirty="0">
                <a:solidFill>
                  <a:schemeClr val="bg1">
                    <a:lumMod val="50000"/>
                  </a:schemeClr>
                </a:solidFill>
                <a:latin typeface="+mn-ea"/>
              </a:rPr>
              <a:t>Add your Content text</a:t>
            </a:r>
            <a:endParaRPr lang="id-ID" sz="1100" dirty="0">
              <a:solidFill>
                <a:schemeClr val="bg1">
                  <a:lumMod val="50000"/>
                </a:schemeClr>
              </a:solidFill>
              <a:latin typeface="+mn-ea"/>
            </a:endParaRPr>
          </a:p>
        </p:txBody>
      </p:sp>
      <p:sp>
        <p:nvSpPr>
          <p:cNvPr id="30" name="TextBox 29"/>
          <p:cNvSpPr txBox="1"/>
          <p:nvPr/>
        </p:nvSpPr>
        <p:spPr>
          <a:xfrm>
            <a:off x="7402325" y="3469662"/>
            <a:ext cx="1666487" cy="328295"/>
          </a:xfrm>
          <a:prstGeom prst="rect">
            <a:avLst/>
          </a:prstGeom>
          <a:noFill/>
        </p:spPr>
        <p:txBody>
          <a:bodyPr wrap="square" lIns="121908" tIns="60954" rIns="121908" bIns="60954" rtlCol="0">
            <a:spAutoFit/>
          </a:bodyPr>
          <a:lstStyle/>
          <a:p>
            <a:r>
              <a:rPr lang="zh-CN" altLang="en-US" sz="1300" b="1"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31" name="TextBox 30"/>
          <p:cNvSpPr txBox="1"/>
          <p:nvPr/>
        </p:nvSpPr>
        <p:spPr>
          <a:xfrm>
            <a:off x="7412807" y="3776949"/>
            <a:ext cx="2773464" cy="264163"/>
          </a:xfrm>
          <a:prstGeom prst="rect">
            <a:avLst/>
          </a:prstGeom>
          <a:noFill/>
        </p:spPr>
        <p:txBody>
          <a:bodyPr wrap="square" lIns="121908" tIns="60954" rIns="121908" bIns="60954" rtlCol="0">
            <a:spAutoFit/>
          </a:bodyPr>
          <a:lstStyle/>
          <a:p>
            <a:pPr>
              <a:lnSpc>
                <a:spcPts val="1147"/>
              </a:lnSpc>
            </a:pPr>
            <a:r>
              <a:rPr lang="zh-CN" altLang="en-US" sz="1100" dirty="0">
                <a:solidFill>
                  <a:schemeClr val="bg1">
                    <a:lumMod val="50000"/>
                  </a:schemeClr>
                </a:solidFill>
                <a:latin typeface="+mn-ea"/>
              </a:rPr>
              <a:t>Add your Content text</a:t>
            </a:r>
            <a:endParaRPr lang="id-ID" sz="1100" dirty="0">
              <a:solidFill>
                <a:schemeClr val="bg1">
                  <a:lumMod val="50000"/>
                </a:schemeClr>
              </a:solidFill>
              <a:latin typeface="+mn-ea"/>
            </a:endParaRPr>
          </a:p>
        </p:txBody>
      </p:sp>
      <p:sp>
        <p:nvSpPr>
          <p:cNvPr id="32" name="TextBox 31"/>
          <p:cNvSpPr txBox="1"/>
          <p:nvPr/>
        </p:nvSpPr>
        <p:spPr>
          <a:xfrm>
            <a:off x="7402325" y="4610262"/>
            <a:ext cx="1569147" cy="328295"/>
          </a:xfrm>
          <a:prstGeom prst="rect">
            <a:avLst/>
          </a:prstGeom>
          <a:noFill/>
        </p:spPr>
        <p:txBody>
          <a:bodyPr wrap="square" lIns="121908" tIns="60954" rIns="121908" bIns="60954" rtlCol="0">
            <a:spAutoFit/>
          </a:bodyPr>
          <a:lstStyle/>
          <a:p>
            <a:r>
              <a:rPr lang="zh-CN" altLang="en-US" sz="1300" b="1"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34" name="TextBox 33"/>
          <p:cNvSpPr txBox="1"/>
          <p:nvPr/>
        </p:nvSpPr>
        <p:spPr>
          <a:xfrm>
            <a:off x="7412807" y="4917549"/>
            <a:ext cx="2773464" cy="264163"/>
          </a:xfrm>
          <a:prstGeom prst="rect">
            <a:avLst/>
          </a:prstGeom>
          <a:noFill/>
        </p:spPr>
        <p:txBody>
          <a:bodyPr wrap="square" lIns="121908" tIns="60954" rIns="121908" bIns="60954" rtlCol="0">
            <a:spAutoFit/>
          </a:bodyPr>
          <a:lstStyle/>
          <a:p>
            <a:pPr>
              <a:lnSpc>
                <a:spcPts val="1147"/>
              </a:lnSpc>
            </a:pPr>
            <a:r>
              <a:rPr lang="zh-CN" altLang="en-US" sz="1100" dirty="0">
                <a:solidFill>
                  <a:schemeClr val="bg1">
                    <a:lumMod val="50000"/>
                  </a:schemeClr>
                </a:solidFill>
                <a:latin typeface="+mn-ea"/>
              </a:rPr>
              <a:t>Add your Content text</a:t>
            </a:r>
            <a:endParaRPr lang="id-ID" sz="1100" dirty="0">
              <a:solidFill>
                <a:schemeClr val="bg1">
                  <a:lumMod val="50000"/>
                </a:schemeClr>
              </a:solidFill>
              <a:latin typeface="+mn-ea"/>
            </a:endParaRPr>
          </a:p>
        </p:txBody>
      </p:sp>
      <p:sp>
        <p:nvSpPr>
          <p:cNvPr id="5" name="标题 4"/>
          <p:cNvSpPr>
            <a:spLocks noGrp="1"/>
          </p:cNvSpPr>
          <p:nvPr>
            <p:ph type="title"/>
          </p:nvPr>
        </p:nvSpPr>
        <p:spPr/>
        <p:txBody>
          <a:bodyPr>
            <a:normAutofit/>
          </a:bodyPr>
          <a:lstStyle/>
          <a:p>
            <a:r>
              <a:rPr lang="zh-CN" altLang="en-US" dirty="0">
                <a:cs typeface="+mn-ea"/>
              </a:rPr>
              <a:t>Title bar Text</a:t>
            </a:r>
            <a:endParaRPr lang="zh-CN" altLang="en-US" dirty="0"/>
          </a:p>
        </p:txBody>
      </p:sp>
    </p:spTree>
    <p:extLst>
      <p:ext uri="{BB962C8B-B14F-4D97-AF65-F5344CB8AC3E}">
        <p14:creationId xmlns:p14="http://schemas.microsoft.com/office/powerpoint/2010/main" val="312875476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randombar(horizontal)">
                                      <p:cBhvr>
                                        <p:cTn id="13" dur="500"/>
                                        <p:tgtEl>
                                          <p:spTgt spid="70"/>
                                        </p:tgtEl>
                                      </p:cBhvr>
                                    </p:animEffect>
                                  </p:childTnLst>
                                </p:cTn>
                              </p:par>
                              <p:par>
                                <p:cTn id="14" presetID="2" presetClass="entr" presetSubtype="2"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500" fill="hold"/>
                                        <p:tgtEl>
                                          <p:spTgt spid="46"/>
                                        </p:tgtEl>
                                        <p:attrNameLst>
                                          <p:attrName>ppt_x</p:attrName>
                                        </p:attrNameLst>
                                      </p:cBhvr>
                                      <p:tavLst>
                                        <p:tav tm="0">
                                          <p:val>
                                            <p:strVal val="1+#ppt_w/2"/>
                                          </p:val>
                                        </p:tav>
                                        <p:tav tm="100000">
                                          <p:val>
                                            <p:strVal val="#ppt_x"/>
                                          </p:val>
                                        </p:tav>
                                      </p:tavLst>
                                    </p:anim>
                                    <p:anim calcmode="lin" valueType="num">
                                      <p:cBhvr additive="base">
                                        <p:cTn id="17" dur="500" fill="hold"/>
                                        <p:tgtEl>
                                          <p:spTgt spid="46"/>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1500"/>
                            </p:stCondLst>
                            <p:childTnLst>
                              <p:par>
                                <p:cTn id="23" presetID="15"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2500"/>
                            </p:stCondLst>
                            <p:childTnLst>
                              <p:par>
                                <p:cTn id="30" presetID="15"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fltVal val="0"/>
                                          </p:val>
                                        </p:tav>
                                        <p:tav tm="100000">
                                          <p:val>
                                            <p:strVal val="#ppt_w"/>
                                          </p:val>
                                        </p:tav>
                                      </p:tavLst>
                                    </p:anim>
                                    <p:anim calcmode="lin" valueType="num">
                                      <p:cBhvr>
                                        <p:cTn id="33" dur="1000" fill="hold"/>
                                        <p:tgtEl>
                                          <p:spTgt spid="4"/>
                                        </p:tgtEl>
                                        <p:attrNameLst>
                                          <p:attrName>ppt_h</p:attrName>
                                        </p:attrNameLst>
                                      </p:cBhvr>
                                      <p:tavLst>
                                        <p:tav tm="0">
                                          <p:val>
                                            <p:fltVal val="0"/>
                                          </p:val>
                                        </p:tav>
                                        <p:tav tm="100000">
                                          <p:val>
                                            <p:strVal val="#ppt_h"/>
                                          </p:val>
                                        </p:tav>
                                      </p:tavLst>
                                    </p:anim>
                                    <p:anim calcmode="lin" valueType="num">
                                      <p:cBhvr>
                                        <p:cTn id="3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3500"/>
                            </p:stCondLst>
                            <p:childTnLst>
                              <p:par>
                                <p:cTn id="37" presetID="15"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43" fill="hold">
                            <p:stCondLst>
                              <p:cond delay="4500"/>
                            </p:stCondLst>
                            <p:childTnLst>
                              <p:par>
                                <p:cTn id="44" presetID="22" presetClass="entr" presetSubtype="8" fill="hold" nodeType="afterEffect">
                                  <p:stCondLst>
                                    <p:cond delay="0"/>
                                  </p:stCondLst>
                                  <p:childTnLst>
                                    <p:set>
                                      <p:cBhvr>
                                        <p:cTn id="45" dur="1" fill="hold">
                                          <p:stCondLst>
                                            <p:cond delay="0"/>
                                          </p:stCondLst>
                                        </p:cTn>
                                        <p:tgtEl>
                                          <p:spTgt spid="119"/>
                                        </p:tgtEl>
                                        <p:attrNameLst>
                                          <p:attrName>style.visibility</p:attrName>
                                        </p:attrNameLst>
                                      </p:cBhvr>
                                      <p:to>
                                        <p:strVal val="visible"/>
                                      </p:to>
                                    </p:set>
                                    <p:animEffect transition="in" filter="wipe(left)">
                                      <p:cBhvr>
                                        <p:cTn id="46" dur="500"/>
                                        <p:tgtEl>
                                          <p:spTgt spid="119"/>
                                        </p:tgtEl>
                                      </p:cBhvr>
                                    </p:animEffect>
                                  </p:childTnLst>
                                </p:cTn>
                              </p:par>
                            </p:childTnLst>
                          </p:cTn>
                        </p:par>
                        <p:par>
                          <p:cTn id="47" fill="hold">
                            <p:stCondLst>
                              <p:cond delay="5000"/>
                            </p:stCondLst>
                            <p:childTnLst>
                              <p:par>
                                <p:cTn id="48" presetID="31" presetClass="entr" presetSubtype="0"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 calcmode="lin" valueType="num">
                                      <p:cBhvr>
                                        <p:cTn id="52" dur="500" fill="hold"/>
                                        <p:tgtEl>
                                          <p:spTgt spid="28"/>
                                        </p:tgtEl>
                                        <p:attrNameLst>
                                          <p:attrName>style.rotation</p:attrName>
                                        </p:attrNameLst>
                                      </p:cBhvr>
                                      <p:tavLst>
                                        <p:tav tm="0">
                                          <p:val>
                                            <p:fltVal val="90"/>
                                          </p:val>
                                        </p:tav>
                                        <p:tav tm="100000">
                                          <p:val>
                                            <p:fltVal val="0"/>
                                          </p:val>
                                        </p:tav>
                                      </p:tavLst>
                                    </p:anim>
                                    <p:animEffect transition="in" filter="fade">
                                      <p:cBhvr>
                                        <p:cTn id="53" dur="500"/>
                                        <p:tgtEl>
                                          <p:spTgt spid="28"/>
                                        </p:tgtEl>
                                      </p:cBhvr>
                                    </p:animEffect>
                                  </p:childTnLst>
                                </p:cTn>
                              </p:par>
                              <p:par>
                                <p:cTn id="54" presetID="31"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p:cTn id="56" dur="500" fill="hold"/>
                                        <p:tgtEl>
                                          <p:spTgt spid="30"/>
                                        </p:tgtEl>
                                        <p:attrNameLst>
                                          <p:attrName>ppt_w</p:attrName>
                                        </p:attrNameLst>
                                      </p:cBhvr>
                                      <p:tavLst>
                                        <p:tav tm="0">
                                          <p:val>
                                            <p:fltVal val="0"/>
                                          </p:val>
                                        </p:tav>
                                        <p:tav tm="100000">
                                          <p:val>
                                            <p:strVal val="#ppt_w"/>
                                          </p:val>
                                        </p:tav>
                                      </p:tavLst>
                                    </p:anim>
                                    <p:anim calcmode="lin" valueType="num">
                                      <p:cBhvr>
                                        <p:cTn id="57" dur="500" fill="hold"/>
                                        <p:tgtEl>
                                          <p:spTgt spid="30"/>
                                        </p:tgtEl>
                                        <p:attrNameLst>
                                          <p:attrName>ppt_h</p:attrName>
                                        </p:attrNameLst>
                                      </p:cBhvr>
                                      <p:tavLst>
                                        <p:tav tm="0">
                                          <p:val>
                                            <p:fltVal val="0"/>
                                          </p:val>
                                        </p:tav>
                                        <p:tav tm="100000">
                                          <p:val>
                                            <p:strVal val="#ppt_h"/>
                                          </p:val>
                                        </p:tav>
                                      </p:tavLst>
                                    </p:anim>
                                    <p:anim calcmode="lin" valueType="num">
                                      <p:cBhvr>
                                        <p:cTn id="58" dur="500" fill="hold"/>
                                        <p:tgtEl>
                                          <p:spTgt spid="30"/>
                                        </p:tgtEl>
                                        <p:attrNameLst>
                                          <p:attrName>style.rotation</p:attrName>
                                        </p:attrNameLst>
                                      </p:cBhvr>
                                      <p:tavLst>
                                        <p:tav tm="0">
                                          <p:val>
                                            <p:fltVal val="90"/>
                                          </p:val>
                                        </p:tav>
                                        <p:tav tm="100000">
                                          <p:val>
                                            <p:fltVal val="0"/>
                                          </p:val>
                                        </p:tav>
                                      </p:tavLst>
                                    </p:anim>
                                    <p:animEffect transition="in" filter="fade">
                                      <p:cBhvr>
                                        <p:cTn id="59" dur="500"/>
                                        <p:tgtEl>
                                          <p:spTgt spid="30"/>
                                        </p:tgtEl>
                                      </p:cBhvr>
                                    </p:animEffect>
                                  </p:childTnLst>
                                </p:cTn>
                              </p:par>
                              <p:par>
                                <p:cTn id="60" presetID="31" presetClass="entr" presetSubtype="0"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p:cTn id="62" dur="500" fill="hold"/>
                                        <p:tgtEl>
                                          <p:spTgt spid="32"/>
                                        </p:tgtEl>
                                        <p:attrNameLst>
                                          <p:attrName>ppt_w</p:attrName>
                                        </p:attrNameLst>
                                      </p:cBhvr>
                                      <p:tavLst>
                                        <p:tav tm="0">
                                          <p:val>
                                            <p:fltVal val="0"/>
                                          </p:val>
                                        </p:tav>
                                        <p:tav tm="100000">
                                          <p:val>
                                            <p:strVal val="#ppt_w"/>
                                          </p:val>
                                        </p:tav>
                                      </p:tavLst>
                                    </p:anim>
                                    <p:anim calcmode="lin" valueType="num">
                                      <p:cBhvr>
                                        <p:cTn id="63" dur="500" fill="hold"/>
                                        <p:tgtEl>
                                          <p:spTgt spid="32"/>
                                        </p:tgtEl>
                                        <p:attrNameLst>
                                          <p:attrName>ppt_h</p:attrName>
                                        </p:attrNameLst>
                                      </p:cBhvr>
                                      <p:tavLst>
                                        <p:tav tm="0">
                                          <p:val>
                                            <p:fltVal val="0"/>
                                          </p:val>
                                        </p:tav>
                                        <p:tav tm="100000">
                                          <p:val>
                                            <p:strVal val="#ppt_h"/>
                                          </p:val>
                                        </p:tav>
                                      </p:tavLst>
                                    </p:anim>
                                    <p:anim calcmode="lin" valueType="num">
                                      <p:cBhvr>
                                        <p:cTn id="64" dur="500" fill="hold"/>
                                        <p:tgtEl>
                                          <p:spTgt spid="32"/>
                                        </p:tgtEl>
                                        <p:attrNameLst>
                                          <p:attrName>style.rotation</p:attrName>
                                        </p:attrNameLst>
                                      </p:cBhvr>
                                      <p:tavLst>
                                        <p:tav tm="0">
                                          <p:val>
                                            <p:fltVal val="90"/>
                                          </p:val>
                                        </p:tav>
                                        <p:tav tm="100000">
                                          <p:val>
                                            <p:fltVal val="0"/>
                                          </p:val>
                                        </p:tav>
                                      </p:tavLst>
                                    </p:anim>
                                    <p:animEffect transition="in" filter="fade">
                                      <p:cBhvr>
                                        <p:cTn id="65" dur="500"/>
                                        <p:tgtEl>
                                          <p:spTgt spid="32"/>
                                        </p:tgtEl>
                                      </p:cBhvr>
                                    </p:animEffect>
                                  </p:childTnLst>
                                </p:cTn>
                              </p:par>
                            </p:childTnLst>
                          </p:cTn>
                        </p:par>
                        <p:par>
                          <p:cTn id="66" fill="hold">
                            <p:stCondLst>
                              <p:cond delay="5500"/>
                            </p:stCondLst>
                            <p:childTnLst>
                              <p:par>
                                <p:cTn id="67" presetID="2" presetClass="entr" presetSubtype="2"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1+#ppt_w/2"/>
                                          </p:val>
                                        </p:tav>
                                        <p:tav tm="100000">
                                          <p:val>
                                            <p:strVal val="#ppt_x"/>
                                          </p:val>
                                        </p:tav>
                                      </p:tavLst>
                                    </p:anim>
                                    <p:anim calcmode="lin" valueType="num">
                                      <p:cBhvr additive="base">
                                        <p:cTn id="70" dur="500" fill="hold"/>
                                        <p:tgtEl>
                                          <p:spTgt spid="29"/>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1+#ppt_w/2"/>
                                          </p:val>
                                        </p:tav>
                                        <p:tav tm="100000">
                                          <p:val>
                                            <p:strVal val="#ppt_x"/>
                                          </p:val>
                                        </p:tav>
                                      </p:tavLst>
                                    </p:anim>
                                    <p:anim calcmode="lin" valueType="num">
                                      <p:cBhvr additive="base">
                                        <p:cTn id="74" dur="500" fill="hold"/>
                                        <p:tgtEl>
                                          <p:spTgt spid="31"/>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500" fill="hold"/>
                                        <p:tgtEl>
                                          <p:spTgt spid="34"/>
                                        </p:tgtEl>
                                        <p:attrNameLst>
                                          <p:attrName>ppt_x</p:attrName>
                                        </p:attrNameLst>
                                      </p:cBhvr>
                                      <p:tavLst>
                                        <p:tav tm="0">
                                          <p:val>
                                            <p:strVal val="1+#ppt_w/2"/>
                                          </p:val>
                                        </p:tav>
                                        <p:tav tm="100000">
                                          <p:val>
                                            <p:strVal val="#ppt_x"/>
                                          </p:val>
                                        </p:tav>
                                      </p:tavLst>
                                    </p:anim>
                                    <p:anim calcmode="lin" valueType="num">
                                      <p:cBhvr additive="base">
                                        <p:cTn id="78"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70" grpId="0"/>
      <p:bldP spid="46" grpId="0"/>
      <p:bldP spid="28" grpId="0"/>
      <p:bldP spid="29" grpId="0"/>
      <p:bldP spid="30" grpId="0"/>
      <p:bldP spid="31" grpId="0"/>
      <p:bldP spid="32"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51960" y="2281169"/>
            <a:ext cx="1415772" cy="584775"/>
          </a:xfrm>
          <a:prstGeom prst="rect">
            <a:avLst/>
          </a:prstGeom>
          <a:noFill/>
        </p:spPr>
        <p:txBody>
          <a:bodyPr wrap="none" rtlCol="0">
            <a:spAutoFit/>
          </a:bodyPr>
          <a:lstStyle/>
          <a:p>
            <a:r>
              <a:rPr lang="zh-CN" altLang="en-US" sz="3200" b="1" dirty="0">
                <a:solidFill>
                  <a:schemeClr val="accent1"/>
                </a:solidFill>
                <a:latin typeface="微软雅黑 Light" panose="020B0502040204020203" pitchFamily="34" charset="-122"/>
                <a:ea typeface="微软雅黑 Light" panose="020B0502040204020203" pitchFamily="34" charset="-122"/>
              </a:rPr>
              <a:t>Title bar</a:t>
            </a:r>
          </a:p>
        </p:txBody>
      </p:sp>
      <p:sp>
        <p:nvSpPr>
          <p:cNvPr id="3" name="TextBox 3"/>
          <p:cNvSpPr txBox="1"/>
          <p:nvPr/>
        </p:nvSpPr>
        <p:spPr>
          <a:xfrm>
            <a:off x="1715801" y="2286013"/>
            <a:ext cx="2259011" cy="2171939"/>
          </a:xfrm>
          <a:prstGeom prst="rect">
            <a:avLst/>
          </a:prstGeom>
          <a:noFill/>
          <a:ln w="6350">
            <a:solidFill>
              <a:schemeClr val="tx2"/>
            </a:solidFill>
          </a:ln>
        </p:spPr>
        <p:txBody>
          <a:bodyPr wrap="square" lIns="0" tIns="0" rIns="0" bIns="0" rtlCol="0" anchor="ctr" anchorCtr="0">
            <a:noAutofit/>
          </a:bodyPr>
          <a:lstStyle/>
          <a:p>
            <a:pPr algn="ctr"/>
            <a:r>
              <a:rPr lang="en-US" altLang="zh-CN" sz="11733" dirty="0">
                <a:ln>
                  <a:solidFill>
                    <a:schemeClr val="tx2"/>
                  </a:solidFill>
                </a:ln>
                <a:solidFill>
                  <a:schemeClr val="tx2"/>
                </a:solidFill>
                <a:latin typeface="微软雅黑 Light" panose="020B0502040204020203" pitchFamily="34" charset="-122"/>
                <a:ea typeface="微软雅黑 Light" panose="020B0502040204020203" pitchFamily="34" charset="-122"/>
              </a:rPr>
              <a:t>02</a:t>
            </a:r>
            <a:endParaRPr lang="zh-CN" altLang="en-US" sz="11733" dirty="0">
              <a:ln>
                <a:solidFill>
                  <a:schemeClr val="tx2"/>
                </a:solidFill>
              </a:ln>
              <a:solidFill>
                <a:schemeClr val="tx2"/>
              </a:solidFill>
              <a:latin typeface="微软雅黑 Light" panose="020B0502040204020203" pitchFamily="34" charset="-122"/>
              <a:ea typeface="微软雅黑 Light" panose="020B0502040204020203" pitchFamily="34" charset="-122"/>
            </a:endParaRPr>
          </a:p>
        </p:txBody>
      </p:sp>
      <p:sp>
        <p:nvSpPr>
          <p:cNvPr id="4" name="TextBox 6"/>
          <p:cNvSpPr txBox="1"/>
          <p:nvPr/>
        </p:nvSpPr>
        <p:spPr>
          <a:xfrm>
            <a:off x="4251961" y="2896721"/>
            <a:ext cx="1851789" cy="1569660"/>
          </a:xfrm>
          <a:prstGeom prst="rect">
            <a:avLst/>
          </a:prstGeom>
          <a:noFill/>
        </p:spPr>
        <p:txBody>
          <a:bodyPr wrap="none" rtlCol="0">
            <a:spAutoFit/>
          </a:bodyPr>
          <a:lstStyle/>
          <a:p>
            <a:pPr marL="228594" indent="-228594">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itchFamily="34" charset="-122"/>
                <a:ea typeface="微软雅黑 Light" pitchFamily="34" charset="-122"/>
              </a:rPr>
              <a:t>Please replace the text content</a:t>
            </a:r>
            <a:endParaRPr lang="en-US" altLang="zh-CN" sz="1600" dirty="0">
              <a:ln w="6350">
                <a:noFill/>
              </a:ln>
              <a:solidFill>
                <a:schemeClr val="bg1">
                  <a:lumMod val="50000"/>
                </a:schemeClr>
              </a:solidFill>
              <a:latin typeface="微软雅黑 Light" pitchFamily="34" charset="-122"/>
              <a:ea typeface="微软雅黑 Light" pitchFamily="34" charset="-122"/>
            </a:endParaRPr>
          </a:p>
          <a:p>
            <a:pPr marL="228594" indent="-228594">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itchFamily="34" charset="-122"/>
                <a:ea typeface="微软雅黑 Light" pitchFamily="34" charset="-122"/>
              </a:rPr>
              <a:t>Please replace the text content</a:t>
            </a:r>
            <a:endParaRPr lang="en-US" altLang="zh-CN" sz="1600" dirty="0">
              <a:ln w="6350">
                <a:noFill/>
              </a:ln>
              <a:solidFill>
                <a:schemeClr val="bg1">
                  <a:lumMod val="50000"/>
                </a:schemeClr>
              </a:solidFill>
              <a:latin typeface="微软雅黑 Light" pitchFamily="34" charset="-122"/>
              <a:ea typeface="微软雅黑 Light" pitchFamily="34" charset="-122"/>
            </a:endParaRPr>
          </a:p>
          <a:p>
            <a:pPr marL="228594" indent="-228594">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itchFamily="34" charset="-122"/>
                <a:ea typeface="微软雅黑 Light" pitchFamily="34" charset="-122"/>
              </a:rPr>
              <a:t>Please replace the text content</a:t>
            </a:r>
            <a:endParaRPr lang="en-US" altLang="zh-CN" sz="1600" dirty="0">
              <a:ln w="6350">
                <a:noFill/>
              </a:ln>
              <a:solidFill>
                <a:schemeClr val="bg1">
                  <a:lumMod val="50000"/>
                </a:schemeClr>
              </a:solidFill>
              <a:latin typeface="微软雅黑 Light" pitchFamily="34" charset="-122"/>
              <a:ea typeface="微软雅黑 Light" pitchFamily="34" charset="-122"/>
            </a:endParaRPr>
          </a:p>
          <a:p>
            <a:pPr marL="228594" indent="-228594">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itchFamily="34" charset="-122"/>
                <a:ea typeface="微软雅黑 Light" pitchFamily="34" charset="-122"/>
              </a:rPr>
              <a:t>Please replace the text content</a:t>
            </a:r>
            <a:endParaRPr lang="en-US" altLang="zh-CN" sz="1600" dirty="0">
              <a:ln w="6350">
                <a:noFill/>
              </a:ln>
              <a:solidFill>
                <a:schemeClr val="bg1">
                  <a:lumMod val="50000"/>
                </a:schemeClr>
              </a:solidFill>
              <a:latin typeface="微软雅黑 Light" pitchFamily="34" charset="-122"/>
              <a:ea typeface="微软雅黑 Light" pitchFamily="34" charset="-122"/>
            </a:endParaRPr>
          </a:p>
        </p:txBody>
      </p:sp>
    </p:spTree>
    <p:extLst>
      <p:ext uri="{BB962C8B-B14F-4D97-AF65-F5344CB8AC3E}">
        <p14:creationId xmlns:p14="http://schemas.microsoft.com/office/powerpoint/2010/main" val="55468575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7" presetClass="entr" presetSubtype="0" fill="hold" grpId="0" nodeType="withEffect">
                                  <p:stCondLst>
                                    <p:cond delay="12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7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14555" y="2263094"/>
            <a:ext cx="2355024" cy="541691"/>
            <a:chOff x="3235742" y="1697319"/>
            <a:chExt cx="1766498" cy="406268"/>
          </a:xfrm>
        </p:grpSpPr>
        <p:sp>
          <p:nvSpPr>
            <p:cNvPr id="37" name="TextBox 36"/>
            <p:cNvSpPr txBox="1"/>
            <p:nvPr/>
          </p:nvSpPr>
          <p:spPr>
            <a:xfrm>
              <a:off x="3490072" y="1697319"/>
              <a:ext cx="961142" cy="219291"/>
            </a:xfrm>
            <a:prstGeom prst="rect">
              <a:avLst/>
            </a:prstGeom>
            <a:noFill/>
          </p:spPr>
          <p:txBody>
            <a:bodyPr wrap="square" rtlCol="0">
              <a:spAutoFit/>
            </a:bodyPr>
            <a:lstStyle/>
            <a:p>
              <a:pPr algn="ctr"/>
              <a:r>
                <a:rPr lang="zh-CN" altLang="en-US" sz="1300" b="1"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38" name="TextBox 37"/>
            <p:cNvSpPr txBox="1"/>
            <p:nvPr/>
          </p:nvSpPr>
          <p:spPr>
            <a:xfrm>
              <a:off x="3490072" y="1922239"/>
              <a:ext cx="1512168" cy="181348"/>
            </a:xfrm>
            <a:prstGeom prst="rect">
              <a:avLst/>
            </a:prstGeom>
            <a:noFill/>
          </p:spPr>
          <p:txBody>
            <a:bodyPr wrap="square" rtlCol="0">
              <a:spAutoFit/>
            </a:bodyPr>
            <a:lstStyle/>
            <a:p>
              <a:pPr>
                <a:lnSpc>
                  <a:spcPts val="1333"/>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Add your content text or copy content</a:t>
              </a:r>
              <a:endParaRPr lang="id-ID"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9" name="直角三角形 38"/>
            <p:cNvSpPr/>
            <p:nvPr/>
          </p:nvSpPr>
          <p:spPr>
            <a:xfrm rot="13455380">
              <a:off x="3235742" y="1760834"/>
              <a:ext cx="154042" cy="15404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4314555" y="3133850"/>
            <a:ext cx="2355024" cy="541691"/>
            <a:chOff x="3235742" y="2350385"/>
            <a:chExt cx="1766498" cy="406268"/>
          </a:xfrm>
        </p:grpSpPr>
        <p:sp>
          <p:nvSpPr>
            <p:cNvPr id="40" name="TextBox 39"/>
            <p:cNvSpPr txBox="1"/>
            <p:nvPr/>
          </p:nvSpPr>
          <p:spPr>
            <a:xfrm>
              <a:off x="3490072" y="2350385"/>
              <a:ext cx="961142" cy="219291"/>
            </a:xfrm>
            <a:prstGeom prst="rect">
              <a:avLst/>
            </a:prstGeom>
            <a:noFill/>
          </p:spPr>
          <p:txBody>
            <a:bodyPr wrap="square" rtlCol="0">
              <a:spAutoFit/>
            </a:bodyPr>
            <a:lstStyle/>
            <a:p>
              <a:pPr algn="ctr"/>
              <a:r>
                <a:rPr lang="zh-CN" altLang="en-US" sz="1300" b="1"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41" name="TextBox 40"/>
            <p:cNvSpPr txBox="1"/>
            <p:nvPr/>
          </p:nvSpPr>
          <p:spPr>
            <a:xfrm>
              <a:off x="3490072" y="2575305"/>
              <a:ext cx="1512168" cy="181348"/>
            </a:xfrm>
            <a:prstGeom prst="rect">
              <a:avLst/>
            </a:prstGeom>
            <a:noFill/>
          </p:spPr>
          <p:txBody>
            <a:bodyPr wrap="square" rtlCol="0">
              <a:spAutoFit/>
            </a:bodyPr>
            <a:lstStyle/>
            <a:p>
              <a:pPr>
                <a:lnSpc>
                  <a:spcPts val="1333"/>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Add your content text or copy content</a:t>
              </a:r>
              <a:endParaRPr lang="id-ID"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2" name="直角三角形 41"/>
            <p:cNvSpPr/>
            <p:nvPr/>
          </p:nvSpPr>
          <p:spPr>
            <a:xfrm rot="13455380">
              <a:off x="3235742" y="2413900"/>
              <a:ext cx="154042" cy="154042"/>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4314555" y="5082675"/>
            <a:ext cx="2355024" cy="541691"/>
            <a:chOff x="3235742" y="3812002"/>
            <a:chExt cx="1766498" cy="406268"/>
          </a:xfrm>
        </p:grpSpPr>
        <p:sp>
          <p:nvSpPr>
            <p:cNvPr id="43" name="TextBox 42"/>
            <p:cNvSpPr txBox="1"/>
            <p:nvPr/>
          </p:nvSpPr>
          <p:spPr>
            <a:xfrm>
              <a:off x="3490072" y="3812002"/>
              <a:ext cx="961142" cy="219291"/>
            </a:xfrm>
            <a:prstGeom prst="rect">
              <a:avLst/>
            </a:prstGeom>
            <a:noFill/>
          </p:spPr>
          <p:txBody>
            <a:bodyPr wrap="square" rtlCol="0">
              <a:spAutoFit/>
            </a:bodyPr>
            <a:lstStyle/>
            <a:p>
              <a:pPr algn="ctr"/>
              <a:r>
                <a:rPr lang="zh-CN" altLang="en-US" sz="1300" b="1"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44" name="TextBox 43"/>
            <p:cNvSpPr txBox="1"/>
            <p:nvPr/>
          </p:nvSpPr>
          <p:spPr>
            <a:xfrm>
              <a:off x="3490072" y="4036922"/>
              <a:ext cx="1512168" cy="181348"/>
            </a:xfrm>
            <a:prstGeom prst="rect">
              <a:avLst/>
            </a:prstGeom>
            <a:noFill/>
          </p:spPr>
          <p:txBody>
            <a:bodyPr wrap="square" rtlCol="0">
              <a:spAutoFit/>
            </a:bodyPr>
            <a:lstStyle/>
            <a:p>
              <a:pPr>
                <a:lnSpc>
                  <a:spcPts val="1333"/>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Add your content text or copy content</a:t>
              </a:r>
              <a:endParaRPr lang="id-ID"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5" name="直角三角形 44"/>
            <p:cNvSpPr/>
            <p:nvPr/>
          </p:nvSpPr>
          <p:spPr>
            <a:xfrm rot="13455380">
              <a:off x="3235742" y="3875517"/>
              <a:ext cx="154042" cy="154042"/>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TextBox 48"/>
          <p:cNvSpPr txBox="1"/>
          <p:nvPr/>
        </p:nvSpPr>
        <p:spPr>
          <a:xfrm>
            <a:off x="7727757" y="2078426"/>
            <a:ext cx="2687949" cy="369332"/>
          </a:xfrm>
          <a:prstGeom prst="rect">
            <a:avLst/>
          </a:prstGeom>
          <a:noFill/>
        </p:spPr>
        <p:txBody>
          <a:bodyPr wrap="square" lIns="121908" tIns="60954" rIns="121908" bIns="60954" rtlCol="0">
            <a:spAutoFit/>
          </a:body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rPr>
              <a:t>Fill in your title content</a:t>
            </a:r>
          </a:p>
        </p:txBody>
      </p:sp>
      <p:sp>
        <p:nvSpPr>
          <p:cNvPr id="33" name="圆角矩形 32"/>
          <p:cNvSpPr/>
          <p:nvPr/>
        </p:nvSpPr>
        <p:spPr>
          <a:xfrm>
            <a:off x="7797632" y="4226156"/>
            <a:ext cx="339568" cy="1263264"/>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34" name="圆角矩形 33"/>
          <p:cNvSpPr/>
          <p:nvPr/>
        </p:nvSpPr>
        <p:spPr>
          <a:xfrm>
            <a:off x="8515805" y="4226156"/>
            <a:ext cx="339568" cy="1263264"/>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48" name="圆角矩形 47"/>
          <p:cNvSpPr/>
          <p:nvPr/>
        </p:nvSpPr>
        <p:spPr>
          <a:xfrm>
            <a:off x="9144528" y="4226156"/>
            <a:ext cx="339568" cy="1263264"/>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50" name="圆角矩形 49"/>
          <p:cNvSpPr/>
          <p:nvPr/>
        </p:nvSpPr>
        <p:spPr>
          <a:xfrm>
            <a:off x="9771143" y="4226156"/>
            <a:ext cx="339568" cy="1263264"/>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51" name="圆角矩形 50"/>
          <p:cNvSpPr/>
          <p:nvPr/>
        </p:nvSpPr>
        <p:spPr>
          <a:xfrm>
            <a:off x="7797632" y="4748664"/>
            <a:ext cx="339568" cy="740757"/>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54" name="圆角矩形 53"/>
          <p:cNvSpPr/>
          <p:nvPr/>
        </p:nvSpPr>
        <p:spPr>
          <a:xfrm>
            <a:off x="8515805" y="4515008"/>
            <a:ext cx="339568" cy="974415"/>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56" name="圆角矩形 55"/>
          <p:cNvSpPr/>
          <p:nvPr/>
        </p:nvSpPr>
        <p:spPr>
          <a:xfrm>
            <a:off x="9144528" y="4857791"/>
            <a:ext cx="339568" cy="631632"/>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57" name="圆角矩形 56"/>
          <p:cNvSpPr/>
          <p:nvPr/>
        </p:nvSpPr>
        <p:spPr>
          <a:xfrm>
            <a:off x="9771143" y="4515008"/>
            <a:ext cx="339568" cy="974413"/>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58" name="TextBox 57"/>
          <p:cNvSpPr txBox="1"/>
          <p:nvPr/>
        </p:nvSpPr>
        <p:spPr>
          <a:xfrm>
            <a:off x="7759741" y="5558201"/>
            <a:ext cx="466752" cy="261588"/>
          </a:xfrm>
          <a:prstGeom prst="rect">
            <a:avLst/>
          </a:prstGeom>
          <a:noFill/>
        </p:spPr>
        <p:txBody>
          <a:bodyPr wrap="none" lIns="91419" tIns="45709" rIns="91419" bIns="45709" rtlCol="0">
            <a:spAutoFit/>
          </a:bodyPr>
          <a:lstStyle/>
          <a:p>
            <a:r>
              <a:rPr lang="zh-CN" altLang="en-US" sz="1100" dirty="0">
                <a:solidFill>
                  <a:schemeClr val="bg1">
                    <a:lumMod val="50000"/>
                  </a:schemeClr>
                </a:solidFill>
                <a:latin typeface="微软雅黑" pitchFamily="34" charset="-122"/>
                <a:ea typeface="微软雅黑" pitchFamily="34" charset="-122"/>
              </a:rPr>
              <a:t>Title</a:t>
            </a:r>
          </a:p>
        </p:txBody>
      </p:sp>
      <p:sp>
        <p:nvSpPr>
          <p:cNvPr id="59" name="TextBox 58"/>
          <p:cNvSpPr txBox="1"/>
          <p:nvPr/>
        </p:nvSpPr>
        <p:spPr>
          <a:xfrm>
            <a:off x="8477914" y="5558201"/>
            <a:ext cx="466752" cy="261588"/>
          </a:xfrm>
          <a:prstGeom prst="rect">
            <a:avLst/>
          </a:prstGeom>
          <a:noFill/>
        </p:spPr>
        <p:txBody>
          <a:bodyPr wrap="none" lIns="91419" tIns="45709" rIns="91419" bIns="45709" rtlCol="0">
            <a:spAutoFit/>
          </a:bodyPr>
          <a:lstStyle/>
          <a:p>
            <a:r>
              <a:rPr lang="zh-CN" altLang="en-US" sz="1100" dirty="0">
                <a:solidFill>
                  <a:schemeClr val="bg1">
                    <a:lumMod val="50000"/>
                  </a:schemeClr>
                </a:solidFill>
                <a:latin typeface="微软雅黑" pitchFamily="34" charset="-122"/>
                <a:ea typeface="微软雅黑" pitchFamily="34" charset="-122"/>
              </a:rPr>
              <a:t>Title</a:t>
            </a:r>
          </a:p>
        </p:txBody>
      </p:sp>
      <p:sp>
        <p:nvSpPr>
          <p:cNvPr id="60" name="TextBox 59"/>
          <p:cNvSpPr txBox="1"/>
          <p:nvPr/>
        </p:nvSpPr>
        <p:spPr>
          <a:xfrm>
            <a:off x="9106638" y="5558201"/>
            <a:ext cx="466752" cy="261588"/>
          </a:xfrm>
          <a:prstGeom prst="rect">
            <a:avLst/>
          </a:prstGeom>
          <a:noFill/>
        </p:spPr>
        <p:txBody>
          <a:bodyPr wrap="none" lIns="91419" tIns="45709" rIns="91419" bIns="45709" rtlCol="0">
            <a:spAutoFit/>
          </a:bodyPr>
          <a:lstStyle/>
          <a:p>
            <a:r>
              <a:rPr lang="zh-CN" altLang="en-US" sz="1100" dirty="0">
                <a:solidFill>
                  <a:schemeClr val="bg1">
                    <a:lumMod val="50000"/>
                  </a:schemeClr>
                </a:solidFill>
                <a:latin typeface="微软雅黑" pitchFamily="34" charset="-122"/>
                <a:ea typeface="微软雅黑" pitchFamily="34" charset="-122"/>
              </a:rPr>
              <a:t>Title</a:t>
            </a:r>
          </a:p>
        </p:txBody>
      </p:sp>
      <p:sp>
        <p:nvSpPr>
          <p:cNvPr id="61" name="TextBox 60"/>
          <p:cNvSpPr txBox="1"/>
          <p:nvPr/>
        </p:nvSpPr>
        <p:spPr>
          <a:xfrm>
            <a:off x="9733252" y="5558201"/>
            <a:ext cx="466752" cy="261588"/>
          </a:xfrm>
          <a:prstGeom prst="rect">
            <a:avLst/>
          </a:prstGeom>
          <a:noFill/>
        </p:spPr>
        <p:txBody>
          <a:bodyPr wrap="none" lIns="91419" tIns="45709" rIns="91419" bIns="45709" rtlCol="0">
            <a:spAutoFit/>
          </a:bodyPr>
          <a:lstStyle/>
          <a:p>
            <a:r>
              <a:rPr lang="zh-CN" altLang="en-US" sz="1100" dirty="0">
                <a:solidFill>
                  <a:schemeClr val="bg1">
                    <a:lumMod val="50000"/>
                  </a:schemeClr>
                </a:solidFill>
                <a:latin typeface="微软雅黑" pitchFamily="34" charset="-122"/>
                <a:ea typeface="微软雅黑" pitchFamily="34" charset="-122"/>
              </a:rPr>
              <a:t>Title</a:t>
            </a:r>
          </a:p>
        </p:txBody>
      </p:sp>
      <p:grpSp>
        <p:nvGrpSpPr>
          <p:cNvPr id="5" name="组合 4"/>
          <p:cNvGrpSpPr/>
          <p:nvPr/>
        </p:nvGrpSpPr>
        <p:grpSpPr>
          <a:xfrm>
            <a:off x="4314555" y="4069011"/>
            <a:ext cx="2355024" cy="541691"/>
            <a:chOff x="3235742" y="3051754"/>
            <a:chExt cx="1766498" cy="406268"/>
          </a:xfrm>
        </p:grpSpPr>
        <p:sp>
          <p:nvSpPr>
            <p:cNvPr id="64" name="TextBox 63"/>
            <p:cNvSpPr txBox="1"/>
            <p:nvPr/>
          </p:nvSpPr>
          <p:spPr>
            <a:xfrm>
              <a:off x="3490072" y="3051754"/>
              <a:ext cx="961142" cy="219291"/>
            </a:xfrm>
            <a:prstGeom prst="rect">
              <a:avLst/>
            </a:prstGeom>
            <a:noFill/>
          </p:spPr>
          <p:txBody>
            <a:bodyPr wrap="square" rtlCol="0">
              <a:spAutoFit/>
            </a:bodyPr>
            <a:lstStyle/>
            <a:p>
              <a:pPr algn="ctr"/>
              <a:r>
                <a:rPr lang="zh-CN" altLang="en-US" sz="1300" b="1"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65" name="TextBox 64"/>
            <p:cNvSpPr txBox="1"/>
            <p:nvPr/>
          </p:nvSpPr>
          <p:spPr>
            <a:xfrm>
              <a:off x="3490072" y="3276674"/>
              <a:ext cx="1512168" cy="181348"/>
            </a:xfrm>
            <a:prstGeom prst="rect">
              <a:avLst/>
            </a:prstGeom>
            <a:noFill/>
          </p:spPr>
          <p:txBody>
            <a:bodyPr wrap="square" rtlCol="0">
              <a:spAutoFit/>
            </a:bodyPr>
            <a:lstStyle/>
            <a:p>
              <a:pPr>
                <a:lnSpc>
                  <a:spcPts val="1333"/>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Add your content text or copy content</a:t>
              </a:r>
              <a:endParaRPr lang="id-ID"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6" name="直角三角形 65"/>
            <p:cNvSpPr/>
            <p:nvPr/>
          </p:nvSpPr>
          <p:spPr>
            <a:xfrm rot="13455380">
              <a:off x="3235742" y="3115269"/>
              <a:ext cx="154042" cy="15404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对角圆角矩形 7"/>
          <p:cNvSpPr/>
          <p:nvPr/>
        </p:nvSpPr>
        <p:spPr>
          <a:xfrm>
            <a:off x="7759743" y="2663807"/>
            <a:ext cx="2390679" cy="1149237"/>
          </a:xfrm>
          <a:prstGeom prst="round2DiagRect">
            <a:avLst/>
          </a:prstGeom>
          <a:blipFill>
            <a:blip r:embed="rId3" cstate="print">
              <a:extLst>
                <a:ext uri="{28A0092B-C50C-407E-A947-70E740481C1C}">
                  <a14:useLocalDpi xmlns:a14="http://schemas.microsoft.com/office/drawing/2010/main"/>
                </a:ext>
              </a:extLst>
            </a:blip>
            <a:srcRect/>
            <a:stretch>
              <a:fillRect/>
            </a:stretch>
          </a:blipFill>
          <a:ln>
            <a:solidFill>
              <a:schemeClr val="bg1"/>
            </a:solid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grpSp>
        <p:nvGrpSpPr>
          <p:cNvPr id="14" name="Group 75"/>
          <p:cNvGrpSpPr/>
          <p:nvPr/>
        </p:nvGrpSpPr>
        <p:grpSpPr>
          <a:xfrm>
            <a:off x="1934460" y="2257565"/>
            <a:ext cx="2037213" cy="3507892"/>
            <a:chOff x="8099434" y="2121218"/>
            <a:chExt cx="1322388" cy="1878013"/>
          </a:xfrm>
        </p:grpSpPr>
        <p:sp>
          <p:nvSpPr>
            <p:cNvPr id="15" name="Freeform 33"/>
            <p:cNvSpPr>
              <a:spLocks/>
            </p:cNvSpPr>
            <p:nvPr/>
          </p:nvSpPr>
          <p:spPr bwMode="auto">
            <a:xfrm>
              <a:off x="8099434" y="2121218"/>
              <a:ext cx="1322388" cy="1878013"/>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 name="Freeform 34"/>
            <p:cNvSpPr>
              <a:spLocks/>
            </p:cNvSpPr>
            <p:nvPr/>
          </p:nvSpPr>
          <p:spPr bwMode="auto">
            <a:xfrm>
              <a:off x="8107372" y="2127568"/>
              <a:ext cx="1308100" cy="1863725"/>
            </a:xfrm>
            <a:custGeom>
              <a:avLst/>
              <a:gdLst>
                <a:gd name="T0" fmla="*/ 45 w 825"/>
                <a:gd name="T1" fmla="*/ 1174 h 1174"/>
                <a:gd name="T2" fmla="*/ 0 w 825"/>
                <a:gd name="T3" fmla="*/ 1129 h 1174"/>
                <a:gd name="T4" fmla="*/ 0 w 825"/>
                <a:gd name="T5" fmla="*/ 45 h 1174"/>
                <a:gd name="T6" fmla="*/ 45 w 825"/>
                <a:gd name="T7" fmla="*/ 0 h 1174"/>
                <a:gd name="T8" fmla="*/ 780 w 825"/>
                <a:gd name="T9" fmla="*/ 0 h 1174"/>
                <a:gd name="T10" fmla="*/ 825 w 825"/>
                <a:gd name="T11" fmla="*/ 45 h 1174"/>
                <a:gd name="T12" fmla="*/ 825 w 825"/>
                <a:gd name="T13" fmla="*/ 1129 h 1174"/>
                <a:gd name="T14" fmla="*/ 780 w 825"/>
                <a:gd name="T15" fmla="*/ 1174 h 1174"/>
                <a:gd name="T16" fmla="*/ 45 w 825"/>
                <a:gd name="T17" fmla="*/ 1174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5" h="1174">
                  <a:moveTo>
                    <a:pt x="45" y="1174"/>
                  </a:moveTo>
                  <a:cubicBezTo>
                    <a:pt x="20" y="1174"/>
                    <a:pt x="0" y="1154"/>
                    <a:pt x="0" y="1129"/>
                  </a:cubicBezTo>
                  <a:cubicBezTo>
                    <a:pt x="0" y="45"/>
                    <a:pt x="0" y="45"/>
                    <a:pt x="0" y="45"/>
                  </a:cubicBezTo>
                  <a:cubicBezTo>
                    <a:pt x="0" y="21"/>
                    <a:pt x="20" y="0"/>
                    <a:pt x="45" y="0"/>
                  </a:cubicBezTo>
                  <a:cubicBezTo>
                    <a:pt x="780" y="0"/>
                    <a:pt x="780" y="0"/>
                    <a:pt x="780" y="0"/>
                  </a:cubicBezTo>
                  <a:cubicBezTo>
                    <a:pt x="805" y="0"/>
                    <a:pt x="825" y="21"/>
                    <a:pt x="825" y="45"/>
                  </a:cubicBezTo>
                  <a:cubicBezTo>
                    <a:pt x="825" y="1129"/>
                    <a:pt x="825" y="1129"/>
                    <a:pt x="825" y="1129"/>
                  </a:cubicBezTo>
                  <a:cubicBezTo>
                    <a:pt x="825" y="1154"/>
                    <a:pt x="805" y="1174"/>
                    <a:pt x="780" y="1174"/>
                  </a:cubicBezTo>
                  <a:cubicBezTo>
                    <a:pt x="45" y="1174"/>
                    <a:pt x="45" y="1174"/>
                    <a:pt x="45" y="1174"/>
                  </a:cubicBezTo>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Oval 35"/>
            <p:cNvSpPr>
              <a:spLocks noChangeArrowheads="1"/>
            </p:cNvSpPr>
            <p:nvPr/>
          </p:nvSpPr>
          <p:spPr bwMode="auto">
            <a:xfrm>
              <a:off x="8748722" y="2197418"/>
              <a:ext cx="23813" cy="23813"/>
            </a:xfrm>
            <a:prstGeom prst="ellipse">
              <a:avLst/>
            </a:pr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Oval 36"/>
            <p:cNvSpPr>
              <a:spLocks noChangeArrowheads="1"/>
            </p:cNvSpPr>
            <p:nvPr/>
          </p:nvSpPr>
          <p:spPr bwMode="auto">
            <a:xfrm>
              <a:off x="8748722" y="2195831"/>
              <a:ext cx="23813" cy="23813"/>
            </a:xfrm>
            <a:prstGeom prst="ellipse">
              <a:avLst/>
            </a:pr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 name="Oval 37"/>
            <p:cNvSpPr>
              <a:spLocks noChangeArrowheads="1"/>
            </p:cNvSpPr>
            <p:nvPr/>
          </p:nvSpPr>
          <p:spPr bwMode="auto">
            <a:xfrm>
              <a:off x="8753484" y="2200593"/>
              <a:ext cx="14288" cy="142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 name="Oval 38"/>
            <p:cNvSpPr>
              <a:spLocks noChangeArrowheads="1"/>
            </p:cNvSpPr>
            <p:nvPr/>
          </p:nvSpPr>
          <p:spPr bwMode="auto">
            <a:xfrm>
              <a:off x="8756659" y="2203768"/>
              <a:ext cx="7938" cy="7938"/>
            </a:xfrm>
            <a:prstGeom prst="ellipse">
              <a:avLst/>
            </a:prstGeom>
            <a:solidFill>
              <a:srgbClr val="2C99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 name="Freeform 39"/>
            <p:cNvSpPr>
              <a:spLocks/>
            </p:cNvSpPr>
            <p:nvPr/>
          </p:nvSpPr>
          <p:spPr bwMode="auto">
            <a:xfrm>
              <a:off x="8759834" y="2206943"/>
              <a:ext cx="1588" cy="1588"/>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 name="Rectangle 40"/>
            <p:cNvSpPr>
              <a:spLocks noChangeArrowheads="1"/>
            </p:cNvSpPr>
            <p:nvPr/>
          </p:nvSpPr>
          <p:spPr bwMode="auto">
            <a:xfrm>
              <a:off x="8723322" y="2203768"/>
              <a:ext cx="11113" cy="11113"/>
            </a:xfrm>
            <a:prstGeom prst="rect">
              <a:avLst/>
            </a:prstGeom>
            <a:solidFill>
              <a:srgbClr val="4646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 name="Rectangle 41"/>
            <p:cNvSpPr>
              <a:spLocks noChangeArrowheads="1"/>
            </p:cNvSpPr>
            <p:nvPr/>
          </p:nvSpPr>
          <p:spPr bwMode="auto">
            <a:xfrm>
              <a:off x="8178809" y="2278381"/>
              <a:ext cx="1165225" cy="1554163"/>
            </a:xfrm>
            <a:prstGeom prst="rect">
              <a:avLst/>
            </a:prstGeom>
            <a:solidFill>
              <a:srgbClr val="0C0D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 name="Rectangle 42"/>
            <p:cNvSpPr>
              <a:spLocks noChangeArrowheads="1"/>
            </p:cNvSpPr>
            <p:nvPr/>
          </p:nvSpPr>
          <p:spPr bwMode="auto">
            <a:xfrm>
              <a:off x="8185159" y="2284731"/>
              <a:ext cx="1152525" cy="1541463"/>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Oval 43"/>
            <p:cNvSpPr>
              <a:spLocks noChangeArrowheads="1"/>
            </p:cNvSpPr>
            <p:nvPr/>
          </p:nvSpPr>
          <p:spPr bwMode="auto">
            <a:xfrm>
              <a:off x="8712209" y="3865881"/>
              <a:ext cx="98425" cy="100013"/>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Freeform 44"/>
            <p:cNvSpPr>
              <a:spLocks/>
            </p:cNvSpPr>
            <p:nvPr/>
          </p:nvSpPr>
          <p:spPr bwMode="auto">
            <a:xfrm>
              <a:off x="8736022" y="3889693"/>
              <a:ext cx="50800" cy="50800"/>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36" name="图片占位符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26645" r="26645"/>
          <a:stretch>
            <a:fillRect/>
          </a:stretch>
        </p:blipFill>
        <p:spPr>
          <a:xfrm>
            <a:off x="2066523" y="2562986"/>
            <a:ext cx="1775530" cy="2879259"/>
          </a:xfrm>
          <a:prstGeom prst="rect">
            <a:avLst/>
          </a:prstGeom>
        </p:spPr>
      </p:pic>
      <p:sp>
        <p:nvSpPr>
          <p:cNvPr id="2" name="标题 1"/>
          <p:cNvSpPr>
            <a:spLocks noGrp="1"/>
          </p:cNvSpPr>
          <p:nvPr>
            <p:ph type="title"/>
          </p:nvPr>
        </p:nvSpPr>
        <p:spPr/>
        <p:txBody>
          <a:bodyPr>
            <a:normAutofit/>
          </a:bodyPr>
          <a:lstStyle/>
          <a:p>
            <a:r>
              <a:rPr lang="zh-CN" altLang="en-US" dirty="0">
                <a:cs typeface="+mn-ea"/>
              </a:rPr>
              <a:t>Title bar Text</a:t>
            </a:r>
            <a:endParaRPr lang="zh-CN" altLang="en-US" dirty="0"/>
          </a:p>
        </p:txBody>
      </p:sp>
    </p:spTree>
    <p:extLst>
      <p:ext uri="{BB962C8B-B14F-4D97-AF65-F5344CB8AC3E}">
        <p14:creationId xmlns:p14="http://schemas.microsoft.com/office/powerpoint/2010/main" val="159233161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500"/>
                                        <p:tgtEl>
                                          <p:spTgt spid="36"/>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0-#ppt_w/2"/>
                                          </p:val>
                                        </p:tav>
                                        <p:tav tm="100000">
                                          <p:val>
                                            <p:strVal val="#ppt_x"/>
                                          </p:val>
                                        </p:tav>
                                      </p:tavLst>
                                    </p:anim>
                                    <p:anim calcmode="lin" valueType="num">
                                      <p:cBhvr additive="base">
                                        <p:cTn id="29" dur="500" fill="hold"/>
                                        <p:tgtEl>
                                          <p:spTgt spid="3"/>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39" presetClass="entr" presetSubtype="0" accel="100000" fill="hold" grpId="0" nodeType="after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p:cTn id="33" dur="500" fill="hold"/>
                                        <p:tgtEl>
                                          <p:spTgt spid="49"/>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49"/>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49"/>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49"/>
                                        </p:tgtEl>
                                        <p:attrNameLst>
                                          <p:attrName>ppt_y</p:attrName>
                                        </p:attrNameLst>
                                      </p:cBhvr>
                                      <p:tavLst>
                                        <p:tav tm="0">
                                          <p:val>
                                            <p:strVal val="#ppt_y"/>
                                          </p:val>
                                        </p:tav>
                                        <p:tav tm="100000">
                                          <p:val>
                                            <p:strVal val="#ppt_y"/>
                                          </p:val>
                                        </p:tav>
                                      </p:tavLst>
                                    </p:anim>
                                  </p:childTnLst>
                                </p:cTn>
                              </p:par>
                            </p:childTnLst>
                          </p:cTn>
                        </p:par>
                        <p:par>
                          <p:cTn id="37" fill="hold">
                            <p:stCondLst>
                              <p:cond delay="2000"/>
                            </p:stCondLst>
                            <p:childTnLst>
                              <p:par>
                                <p:cTn id="38" presetID="53" presetClass="entr" presetSubtype="16"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par>
                          <p:cTn id="43" fill="hold">
                            <p:stCondLst>
                              <p:cond delay="2500"/>
                            </p:stCondLst>
                            <p:childTnLst>
                              <p:par>
                                <p:cTn id="44" presetID="2" presetClass="entr" presetSubtype="4" fill="hold" grpId="0" nodeType="afterEffect">
                                  <p:stCondLst>
                                    <p:cond delay="0"/>
                                  </p:stCondLst>
                                  <p:childTnLst>
                                    <p:set>
                                      <p:cBhvr>
                                        <p:cTn id="45" dur="1" fill="hold">
                                          <p:stCondLst>
                                            <p:cond delay="0"/>
                                          </p:stCondLst>
                                        </p:cTn>
                                        <p:tgtEl>
                                          <p:spTgt spid="58"/>
                                        </p:tgtEl>
                                        <p:attrNameLst>
                                          <p:attrName>style.visibility</p:attrName>
                                        </p:attrNameLst>
                                      </p:cBhvr>
                                      <p:to>
                                        <p:strVal val="visible"/>
                                      </p:to>
                                    </p:set>
                                    <p:anim calcmode="lin" valueType="num">
                                      <p:cBhvr additive="base">
                                        <p:cTn id="46" dur="500" fill="hold"/>
                                        <p:tgtEl>
                                          <p:spTgt spid="58"/>
                                        </p:tgtEl>
                                        <p:attrNameLst>
                                          <p:attrName>ppt_x</p:attrName>
                                        </p:attrNameLst>
                                      </p:cBhvr>
                                      <p:tavLst>
                                        <p:tav tm="0">
                                          <p:val>
                                            <p:strVal val="#ppt_x"/>
                                          </p:val>
                                        </p:tav>
                                        <p:tav tm="100000">
                                          <p:val>
                                            <p:strVal val="#ppt_x"/>
                                          </p:val>
                                        </p:tav>
                                      </p:tavLst>
                                    </p:anim>
                                    <p:anim calcmode="lin" valueType="num">
                                      <p:cBhvr additive="base">
                                        <p:cTn id="47" dur="500" fill="hold"/>
                                        <p:tgtEl>
                                          <p:spTgt spid="5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 calcmode="lin" valueType="num">
                                      <p:cBhvr additive="base">
                                        <p:cTn id="50" dur="500" fill="hold"/>
                                        <p:tgtEl>
                                          <p:spTgt spid="59"/>
                                        </p:tgtEl>
                                        <p:attrNameLst>
                                          <p:attrName>ppt_x</p:attrName>
                                        </p:attrNameLst>
                                      </p:cBhvr>
                                      <p:tavLst>
                                        <p:tav tm="0">
                                          <p:val>
                                            <p:strVal val="#ppt_x"/>
                                          </p:val>
                                        </p:tav>
                                        <p:tav tm="100000">
                                          <p:val>
                                            <p:strVal val="#ppt_x"/>
                                          </p:val>
                                        </p:tav>
                                      </p:tavLst>
                                    </p:anim>
                                    <p:anim calcmode="lin" valueType="num">
                                      <p:cBhvr additive="base">
                                        <p:cTn id="51" dur="500" fill="hold"/>
                                        <p:tgtEl>
                                          <p:spTgt spid="59"/>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60"/>
                                        </p:tgtEl>
                                        <p:attrNameLst>
                                          <p:attrName>style.visibility</p:attrName>
                                        </p:attrNameLst>
                                      </p:cBhvr>
                                      <p:to>
                                        <p:strVal val="visible"/>
                                      </p:to>
                                    </p:set>
                                    <p:anim calcmode="lin" valueType="num">
                                      <p:cBhvr additive="base">
                                        <p:cTn id="54" dur="500" fill="hold"/>
                                        <p:tgtEl>
                                          <p:spTgt spid="60"/>
                                        </p:tgtEl>
                                        <p:attrNameLst>
                                          <p:attrName>ppt_x</p:attrName>
                                        </p:attrNameLst>
                                      </p:cBhvr>
                                      <p:tavLst>
                                        <p:tav tm="0">
                                          <p:val>
                                            <p:strVal val="#ppt_x"/>
                                          </p:val>
                                        </p:tav>
                                        <p:tav tm="100000">
                                          <p:val>
                                            <p:strVal val="#ppt_x"/>
                                          </p:val>
                                        </p:tav>
                                      </p:tavLst>
                                    </p:anim>
                                    <p:anim calcmode="lin" valueType="num">
                                      <p:cBhvr additive="base">
                                        <p:cTn id="55" dur="500" fill="hold"/>
                                        <p:tgtEl>
                                          <p:spTgt spid="60"/>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61"/>
                                        </p:tgtEl>
                                        <p:attrNameLst>
                                          <p:attrName>style.visibility</p:attrName>
                                        </p:attrNameLst>
                                      </p:cBhvr>
                                      <p:to>
                                        <p:strVal val="visible"/>
                                      </p:to>
                                    </p:set>
                                    <p:anim calcmode="lin" valueType="num">
                                      <p:cBhvr additive="base">
                                        <p:cTn id="58" dur="500" fill="hold"/>
                                        <p:tgtEl>
                                          <p:spTgt spid="61"/>
                                        </p:tgtEl>
                                        <p:attrNameLst>
                                          <p:attrName>ppt_x</p:attrName>
                                        </p:attrNameLst>
                                      </p:cBhvr>
                                      <p:tavLst>
                                        <p:tav tm="0">
                                          <p:val>
                                            <p:strVal val="#ppt_x"/>
                                          </p:val>
                                        </p:tav>
                                        <p:tav tm="100000">
                                          <p:val>
                                            <p:strVal val="#ppt_x"/>
                                          </p:val>
                                        </p:tav>
                                      </p:tavLst>
                                    </p:anim>
                                    <p:anim calcmode="lin" valueType="num">
                                      <p:cBhvr additive="base">
                                        <p:cTn id="59" dur="500" fill="hold"/>
                                        <p:tgtEl>
                                          <p:spTgt spid="61"/>
                                        </p:tgtEl>
                                        <p:attrNameLst>
                                          <p:attrName>ppt_y</p:attrName>
                                        </p:attrNameLst>
                                      </p:cBhvr>
                                      <p:tavLst>
                                        <p:tav tm="0">
                                          <p:val>
                                            <p:strVal val="1+#ppt_h/2"/>
                                          </p:val>
                                        </p:tav>
                                        <p:tav tm="100000">
                                          <p:val>
                                            <p:strVal val="#ppt_y"/>
                                          </p:val>
                                        </p:tav>
                                      </p:tavLst>
                                    </p:anim>
                                  </p:childTnLst>
                                </p:cTn>
                              </p:par>
                            </p:childTnLst>
                          </p:cTn>
                        </p:par>
                        <p:par>
                          <p:cTn id="60" fill="hold">
                            <p:stCondLst>
                              <p:cond delay="3000"/>
                            </p:stCondLst>
                            <p:childTnLst>
                              <p:par>
                                <p:cTn id="61" presetID="22" presetClass="entr" presetSubtype="4"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down)">
                                      <p:cBhvr>
                                        <p:cTn id="63" dur="500"/>
                                        <p:tgtEl>
                                          <p:spTgt spid="33"/>
                                        </p:tgtEl>
                                      </p:cBhvr>
                                    </p:animEffect>
                                  </p:childTnLst>
                                </p:cTn>
                              </p:par>
                              <p:par>
                                <p:cTn id="64" presetID="22" presetClass="entr" presetSubtype="4" fill="hold" grpId="0" nodeType="withEffect">
                                  <p:stCondLst>
                                    <p:cond delay="200"/>
                                  </p:stCondLst>
                                  <p:childTnLst>
                                    <p:set>
                                      <p:cBhvr>
                                        <p:cTn id="65" dur="1" fill="hold">
                                          <p:stCondLst>
                                            <p:cond delay="0"/>
                                          </p:stCondLst>
                                        </p:cTn>
                                        <p:tgtEl>
                                          <p:spTgt spid="34"/>
                                        </p:tgtEl>
                                        <p:attrNameLst>
                                          <p:attrName>style.visibility</p:attrName>
                                        </p:attrNameLst>
                                      </p:cBhvr>
                                      <p:to>
                                        <p:strVal val="visible"/>
                                      </p:to>
                                    </p:set>
                                    <p:animEffect transition="in" filter="wipe(down)">
                                      <p:cBhvr>
                                        <p:cTn id="66" dur="500"/>
                                        <p:tgtEl>
                                          <p:spTgt spid="34"/>
                                        </p:tgtEl>
                                      </p:cBhvr>
                                    </p:animEffect>
                                  </p:childTnLst>
                                </p:cTn>
                              </p:par>
                              <p:par>
                                <p:cTn id="67" presetID="22" presetClass="entr" presetSubtype="4" fill="hold" grpId="0" nodeType="withEffect">
                                  <p:stCondLst>
                                    <p:cond delay="400"/>
                                  </p:stCondLst>
                                  <p:childTnLst>
                                    <p:set>
                                      <p:cBhvr>
                                        <p:cTn id="68" dur="1" fill="hold">
                                          <p:stCondLst>
                                            <p:cond delay="0"/>
                                          </p:stCondLst>
                                        </p:cTn>
                                        <p:tgtEl>
                                          <p:spTgt spid="48"/>
                                        </p:tgtEl>
                                        <p:attrNameLst>
                                          <p:attrName>style.visibility</p:attrName>
                                        </p:attrNameLst>
                                      </p:cBhvr>
                                      <p:to>
                                        <p:strVal val="visible"/>
                                      </p:to>
                                    </p:set>
                                    <p:animEffect transition="in" filter="wipe(down)">
                                      <p:cBhvr>
                                        <p:cTn id="69" dur="500"/>
                                        <p:tgtEl>
                                          <p:spTgt spid="48"/>
                                        </p:tgtEl>
                                      </p:cBhvr>
                                    </p:animEffect>
                                  </p:childTnLst>
                                </p:cTn>
                              </p:par>
                              <p:par>
                                <p:cTn id="70" presetID="22" presetClass="entr" presetSubtype="4" fill="hold" grpId="0" nodeType="withEffect">
                                  <p:stCondLst>
                                    <p:cond delay="600"/>
                                  </p:stCondLst>
                                  <p:childTnLst>
                                    <p:set>
                                      <p:cBhvr>
                                        <p:cTn id="71" dur="1" fill="hold">
                                          <p:stCondLst>
                                            <p:cond delay="0"/>
                                          </p:stCondLst>
                                        </p:cTn>
                                        <p:tgtEl>
                                          <p:spTgt spid="50"/>
                                        </p:tgtEl>
                                        <p:attrNameLst>
                                          <p:attrName>style.visibility</p:attrName>
                                        </p:attrNameLst>
                                      </p:cBhvr>
                                      <p:to>
                                        <p:strVal val="visible"/>
                                      </p:to>
                                    </p:set>
                                    <p:animEffect transition="in" filter="wipe(down)">
                                      <p:cBhvr>
                                        <p:cTn id="72" dur="500"/>
                                        <p:tgtEl>
                                          <p:spTgt spid="50"/>
                                        </p:tgtEl>
                                      </p:cBhvr>
                                    </p:animEffect>
                                  </p:childTnLst>
                                </p:cTn>
                              </p:par>
                            </p:childTnLst>
                          </p:cTn>
                        </p:par>
                        <p:par>
                          <p:cTn id="73" fill="hold">
                            <p:stCondLst>
                              <p:cond delay="4100"/>
                            </p:stCondLst>
                            <p:childTnLst>
                              <p:par>
                                <p:cTn id="74" presetID="22" presetClass="entr" presetSubtype="4" fill="hold" grpId="0" nodeType="after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wipe(down)">
                                      <p:cBhvr>
                                        <p:cTn id="76" dur="500"/>
                                        <p:tgtEl>
                                          <p:spTgt spid="51"/>
                                        </p:tgtEl>
                                      </p:cBhvr>
                                    </p:animEffect>
                                  </p:childTnLst>
                                </p:cTn>
                              </p:par>
                              <p:par>
                                <p:cTn id="77" presetID="22" presetClass="entr" presetSubtype="4" fill="hold" grpId="0" nodeType="withEffect">
                                  <p:stCondLst>
                                    <p:cond delay="200"/>
                                  </p:stCondLst>
                                  <p:childTnLst>
                                    <p:set>
                                      <p:cBhvr>
                                        <p:cTn id="78" dur="1" fill="hold">
                                          <p:stCondLst>
                                            <p:cond delay="0"/>
                                          </p:stCondLst>
                                        </p:cTn>
                                        <p:tgtEl>
                                          <p:spTgt spid="54"/>
                                        </p:tgtEl>
                                        <p:attrNameLst>
                                          <p:attrName>style.visibility</p:attrName>
                                        </p:attrNameLst>
                                      </p:cBhvr>
                                      <p:to>
                                        <p:strVal val="visible"/>
                                      </p:to>
                                    </p:set>
                                    <p:animEffect transition="in" filter="wipe(down)">
                                      <p:cBhvr>
                                        <p:cTn id="79" dur="500"/>
                                        <p:tgtEl>
                                          <p:spTgt spid="54"/>
                                        </p:tgtEl>
                                      </p:cBhvr>
                                    </p:animEffect>
                                  </p:childTnLst>
                                </p:cTn>
                              </p:par>
                              <p:par>
                                <p:cTn id="80" presetID="22" presetClass="entr" presetSubtype="4" fill="hold" grpId="0" nodeType="withEffect">
                                  <p:stCondLst>
                                    <p:cond delay="400"/>
                                  </p:stCondLst>
                                  <p:childTnLst>
                                    <p:set>
                                      <p:cBhvr>
                                        <p:cTn id="81" dur="1" fill="hold">
                                          <p:stCondLst>
                                            <p:cond delay="0"/>
                                          </p:stCondLst>
                                        </p:cTn>
                                        <p:tgtEl>
                                          <p:spTgt spid="56"/>
                                        </p:tgtEl>
                                        <p:attrNameLst>
                                          <p:attrName>style.visibility</p:attrName>
                                        </p:attrNameLst>
                                      </p:cBhvr>
                                      <p:to>
                                        <p:strVal val="visible"/>
                                      </p:to>
                                    </p:set>
                                    <p:animEffect transition="in" filter="wipe(down)">
                                      <p:cBhvr>
                                        <p:cTn id="82" dur="500"/>
                                        <p:tgtEl>
                                          <p:spTgt spid="56"/>
                                        </p:tgtEl>
                                      </p:cBhvr>
                                    </p:animEffect>
                                  </p:childTnLst>
                                </p:cTn>
                              </p:par>
                              <p:par>
                                <p:cTn id="83" presetID="22" presetClass="entr" presetSubtype="4" fill="hold" grpId="0" nodeType="withEffect">
                                  <p:stCondLst>
                                    <p:cond delay="600"/>
                                  </p:stCondLst>
                                  <p:childTnLst>
                                    <p:set>
                                      <p:cBhvr>
                                        <p:cTn id="84" dur="1" fill="hold">
                                          <p:stCondLst>
                                            <p:cond delay="0"/>
                                          </p:stCondLst>
                                        </p:cTn>
                                        <p:tgtEl>
                                          <p:spTgt spid="57"/>
                                        </p:tgtEl>
                                        <p:attrNameLst>
                                          <p:attrName>style.visibility</p:attrName>
                                        </p:attrNameLst>
                                      </p:cBhvr>
                                      <p:to>
                                        <p:strVal val="visible"/>
                                      </p:to>
                                    </p:set>
                                    <p:animEffect transition="in" filter="wipe(down)">
                                      <p:cBhvr>
                                        <p:cTn id="8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33" grpId="0" animBg="1"/>
      <p:bldP spid="34" grpId="0" animBg="1"/>
      <p:bldP spid="48" grpId="0" animBg="1"/>
      <p:bldP spid="50" grpId="0" animBg="1"/>
      <p:bldP spid="51" grpId="0" animBg="1"/>
      <p:bldP spid="54" grpId="0" animBg="1"/>
      <p:bldP spid="56" grpId="0" animBg="1"/>
      <p:bldP spid="57" grpId="0" animBg="1"/>
      <p:bldP spid="58" grpId="0"/>
      <p:bldP spid="59" grpId="0"/>
      <p:bldP spid="60" grpId="0"/>
      <p:bldP spid="61"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976199" y="2150311"/>
            <a:ext cx="3408703" cy="4543832"/>
            <a:chOff x="5232234" y="1612733"/>
            <a:chExt cx="2556860" cy="3407874"/>
          </a:xfrm>
        </p:grpSpPr>
        <p:sp>
          <p:nvSpPr>
            <p:cNvPr id="7" name="Freeform 5"/>
            <p:cNvSpPr>
              <a:spLocks noEditPoints="1"/>
            </p:cNvSpPr>
            <p:nvPr/>
          </p:nvSpPr>
          <p:spPr bwMode="auto">
            <a:xfrm rot="18947363">
              <a:off x="5658669" y="1612733"/>
              <a:ext cx="2130425" cy="3407874"/>
            </a:xfrm>
            <a:custGeom>
              <a:avLst/>
              <a:gdLst>
                <a:gd name="T0" fmla="*/ 282 w 564"/>
                <a:gd name="T1" fmla="*/ 0 h 904"/>
                <a:gd name="T2" fmla="*/ 564 w 564"/>
                <a:gd name="T3" fmla="*/ 282 h 904"/>
                <a:gd name="T4" fmla="*/ 323 w 564"/>
                <a:gd name="T5" fmla="*/ 560 h 904"/>
                <a:gd name="T6" fmla="*/ 323 w 564"/>
                <a:gd name="T7" fmla="*/ 627 h 904"/>
                <a:gd name="T8" fmla="*/ 333 w 564"/>
                <a:gd name="T9" fmla="*/ 627 h 904"/>
                <a:gd name="T10" fmla="*/ 333 w 564"/>
                <a:gd name="T11" fmla="*/ 904 h 904"/>
                <a:gd name="T12" fmla="*/ 234 w 564"/>
                <a:gd name="T13" fmla="*/ 904 h 904"/>
                <a:gd name="T14" fmla="*/ 234 w 564"/>
                <a:gd name="T15" fmla="*/ 627 h 904"/>
                <a:gd name="T16" fmla="*/ 245 w 564"/>
                <a:gd name="T17" fmla="*/ 627 h 904"/>
                <a:gd name="T18" fmla="*/ 245 w 564"/>
                <a:gd name="T19" fmla="*/ 561 h 904"/>
                <a:gd name="T20" fmla="*/ 0 w 564"/>
                <a:gd name="T21" fmla="*/ 282 h 904"/>
                <a:gd name="T22" fmla="*/ 282 w 564"/>
                <a:gd name="T23" fmla="*/ 0 h 904"/>
                <a:gd name="T24" fmla="*/ 282 w 564"/>
                <a:gd name="T25" fmla="*/ 41 h 904"/>
                <a:gd name="T26" fmla="*/ 523 w 564"/>
                <a:gd name="T27" fmla="*/ 282 h 904"/>
                <a:gd name="T28" fmla="*/ 282 w 564"/>
                <a:gd name="T29" fmla="*/ 522 h 904"/>
                <a:gd name="T30" fmla="*/ 41 w 564"/>
                <a:gd name="T31" fmla="*/ 282 h 904"/>
                <a:gd name="T32" fmla="*/ 282 w 564"/>
                <a:gd name="T33" fmla="*/ 41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4" h="904">
                  <a:moveTo>
                    <a:pt x="282" y="0"/>
                  </a:moveTo>
                  <a:cubicBezTo>
                    <a:pt x="438" y="0"/>
                    <a:pt x="564" y="126"/>
                    <a:pt x="564" y="282"/>
                  </a:cubicBezTo>
                  <a:cubicBezTo>
                    <a:pt x="564" y="423"/>
                    <a:pt x="459" y="541"/>
                    <a:pt x="323" y="560"/>
                  </a:cubicBezTo>
                  <a:cubicBezTo>
                    <a:pt x="323" y="627"/>
                    <a:pt x="323" y="627"/>
                    <a:pt x="323" y="627"/>
                  </a:cubicBezTo>
                  <a:cubicBezTo>
                    <a:pt x="333" y="627"/>
                    <a:pt x="333" y="627"/>
                    <a:pt x="333" y="627"/>
                  </a:cubicBezTo>
                  <a:cubicBezTo>
                    <a:pt x="333" y="904"/>
                    <a:pt x="333" y="904"/>
                    <a:pt x="333" y="904"/>
                  </a:cubicBezTo>
                  <a:cubicBezTo>
                    <a:pt x="234" y="904"/>
                    <a:pt x="234" y="904"/>
                    <a:pt x="234" y="904"/>
                  </a:cubicBezTo>
                  <a:cubicBezTo>
                    <a:pt x="234" y="627"/>
                    <a:pt x="234" y="627"/>
                    <a:pt x="234" y="627"/>
                  </a:cubicBezTo>
                  <a:cubicBezTo>
                    <a:pt x="245" y="627"/>
                    <a:pt x="245" y="627"/>
                    <a:pt x="245" y="627"/>
                  </a:cubicBezTo>
                  <a:cubicBezTo>
                    <a:pt x="245" y="561"/>
                    <a:pt x="245" y="561"/>
                    <a:pt x="245" y="561"/>
                  </a:cubicBezTo>
                  <a:cubicBezTo>
                    <a:pt x="107" y="543"/>
                    <a:pt x="0" y="425"/>
                    <a:pt x="0" y="282"/>
                  </a:cubicBezTo>
                  <a:cubicBezTo>
                    <a:pt x="0" y="126"/>
                    <a:pt x="126" y="0"/>
                    <a:pt x="282" y="0"/>
                  </a:cubicBezTo>
                  <a:close/>
                  <a:moveTo>
                    <a:pt x="282" y="41"/>
                  </a:moveTo>
                  <a:cubicBezTo>
                    <a:pt x="415" y="41"/>
                    <a:pt x="523" y="149"/>
                    <a:pt x="523" y="282"/>
                  </a:cubicBezTo>
                  <a:cubicBezTo>
                    <a:pt x="523" y="415"/>
                    <a:pt x="415" y="522"/>
                    <a:pt x="282" y="522"/>
                  </a:cubicBezTo>
                  <a:cubicBezTo>
                    <a:pt x="149" y="522"/>
                    <a:pt x="41" y="415"/>
                    <a:pt x="41" y="282"/>
                  </a:cubicBezTo>
                  <a:cubicBezTo>
                    <a:pt x="41" y="149"/>
                    <a:pt x="149" y="41"/>
                    <a:pt x="282" y="41"/>
                  </a:cubicBezTo>
                  <a:close/>
                </a:path>
              </a:pathLst>
            </a:custGeom>
            <a:solidFill>
              <a:schemeClr val="accent2"/>
            </a:solidFill>
            <a:ln w="4"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p:cNvSpPr>
            <p:nvPr/>
          </p:nvSpPr>
          <p:spPr bwMode="auto">
            <a:xfrm rot="18947363">
              <a:off x="5232234" y="2418160"/>
              <a:ext cx="865045" cy="863034"/>
            </a:xfrm>
            <a:custGeom>
              <a:avLst/>
              <a:gdLst>
                <a:gd name="T0" fmla="*/ 222 w 229"/>
                <a:gd name="T1" fmla="*/ 0 h 229"/>
                <a:gd name="T2" fmla="*/ 229 w 229"/>
                <a:gd name="T3" fmla="*/ 0 h 229"/>
                <a:gd name="T4" fmla="*/ 229 w 229"/>
                <a:gd name="T5" fmla="*/ 229 h 229"/>
                <a:gd name="T6" fmla="*/ 0 w 229"/>
                <a:gd name="T7" fmla="*/ 229 h 229"/>
                <a:gd name="T8" fmla="*/ 0 w 229"/>
                <a:gd name="T9" fmla="*/ 227 h 229"/>
                <a:gd name="T10" fmla="*/ 222 w 229"/>
                <a:gd name="T11" fmla="*/ 0 h 229"/>
              </a:gdLst>
              <a:ahLst/>
              <a:cxnLst>
                <a:cxn ang="0">
                  <a:pos x="T0" y="T1"/>
                </a:cxn>
                <a:cxn ang="0">
                  <a:pos x="T2" y="T3"/>
                </a:cxn>
                <a:cxn ang="0">
                  <a:pos x="T4" y="T5"/>
                </a:cxn>
                <a:cxn ang="0">
                  <a:pos x="T6" y="T7"/>
                </a:cxn>
                <a:cxn ang="0">
                  <a:pos x="T8" y="T9"/>
                </a:cxn>
                <a:cxn ang="0">
                  <a:pos x="T10" y="T11"/>
                </a:cxn>
              </a:cxnLst>
              <a:rect l="0" t="0" r="r" b="b"/>
              <a:pathLst>
                <a:path w="229" h="229">
                  <a:moveTo>
                    <a:pt x="222" y="0"/>
                  </a:moveTo>
                  <a:cubicBezTo>
                    <a:pt x="224" y="0"/>
                    <a:pt x="227" y="0"/>
                    <a:pt x="229" y="0"/>
                  </a:cubicBezTo>
                  <a:cubicBezTo>
                    <a:pt x="229" y="229"/>
                    <a:pt x="229" y="229"/>
                    <a:pt x="229" y="229"/>
                  </a:cubicBezTo>
                  <a:cubicBezTo>
                    <a:pt x="0" y="229"/>
                    <a:pt x="0" y="229"/>
                    <a:pt x="0" y="229"/>
                  </a:cubicBezTo>
                  <a:cubicBezTo>
                    <a:pt x="0" y="228"/>
                    <a:pt x="0" y="228"/>
                    <a:pt x="0" y="227"/>
                  </a:cubicBezTo>
                  <a:cubicBezTo>
                    <a:pt x="0" y="102"/>
                    <a:pt x="99" y="0"/>
                    <a:pt x="222" y="0"/>
                  </a:cubicBezTo>
                  <a:close/>
                </a:path>
              </a:pathLst>
            </a:custGeom>
            <a:solidFill>
              <a:schemeClr val="accent1"/>
            </a:solidFill>
            <a:ln w="4"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9" name="Freeform 7"/>
            <p:cNvSpPr>
              <a:spLocks/>
            </p:cNvSpPr>
            <p:nvPr/>
          </p:nvSpPr>
          <p:spPr bwMode="auto">
            <a:xfrm rot="18947363">
              <a:off x="5833323" y="3037050"/>
              <a:ext cx="865045" cy="861021"/>
            </a:xfrm>
            <a:custGeom>
              <a:avLst/>
              <a:gdLst>
                <a:gd name="T0" fmla="*/ 222 w 229"/>
                <a:gd name="T1" fmla="*/ 228 h 228"/>
                <a:gd name="T2" fmla="*/ 229 w 229"/>
                <a:gd name="T3" fmla="*/ 228 h 228"/>
                <a:gd name="T4" fmla="*/ 229 w 229"/>
                <a:gd name="T5" fmla="*/ 0 h 228"/>
                <a:gd name="T6" fmla="*/ 0 w 229"/>
                <a:gd name="T7" fmla="*/ 0 h 228"/>
                <a:gd name="T8" fmla="*/ 0 w 229"/>
                <a:gd name="T9" fmla="*/ 1 h 228"/>
                <a:gd name="T10" fmla="*/ 222 w 229"/>
                <a:gd name="T11" fmla="*/ 228 h 228"/>
              </a:gdLst>
              <a:ahLst/>
              <a:cxnLst>
                <a:cxn ang="0">
                  <a:pos x="T0" y="T1"/>
                </a:cxn>
                <a:cxn ang="0">
                  <a:pos x="T2" y="T3"/>
                </a:cxn>
                <a:cxn ang="0">
                  <a:pos x="T4" y="T5"/>
                </a:cxn>
                <a:cxn ang="0">
                  <a:pos x="T6" y="T7"/>
                </a:cxn>
                <a:cxn ang="0">
                  <a:pos x="T8" y="T9"/>
                </a:cxn>
                <a:cxn ang="0">
                  <a:pos x="T10" y="T11"/>
                </a:cxn>
              </a:cxnLst>
              <a:rect l="0" t="0" r="r" b="b"/>
              <a:pathLst>
                <a:path w="229" h="228">
                  <a:moveTo>
                    <a:pt x="222" y="228"/>
                  </a:moveTo>
                  <a:cubicBezTo>
                    <a:pt x="224" y="228"/>
                    <a:pt x="227" y="228"/>
                    <a:pt x="229" y="228"/>
                  </a:cubicBezTo>
                  <a:cubicBezTo>
                    <a:pt x="229" y="0"/>
                    <a:pt x="229" y="0"/>
                    <a:pt x="229" y="0"/>
                  </a:cubicBezTo>
                  <a:cubicBezTo>
                    <a:pt x="0" y="0"/>
                    <a:pt x="0" y="0"/>
                    <a:pt x="0" y="0"/>
                  </a:cubicBezTo>
                  <a:cubicBezTo>
                    <a:pt x="0" y="0"/>
                    <a:pt x="0" y="1"/>
                    <a:pt x="0" y="1"/>
                  </a:cubicBezTo>
                  <a:cubicBezTo>
                    <a:pt x="0" y="126"/>
                    <a:pt x="99" y="228"/>
                    <a:pt x="222" y="228"/>
                  </a:cubicBezTo>
                  <a:close/>
                </a:path>
              </a:pathLst>
            </a:custGeom>
            <a:solidFill>
              <a:schemeClr val="accent2"/>
            </a:solidFill>
            <a:ln w="4"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rot="18947363">
              <a:off x="5851997" y="1814264"/>
              <a:ext cx="867057" cy="863034"/>
            </a:xfrm>
            <a:custGeom>
              <a:avLst/>
              <a:gdLst>
                <a:gd name="T0" fmla="*/ 7 w 229"/>
                <a:gd name="T1" fmla="*/ 0 h 229"/>
                <a:gd name="T2" fmla="*/ 0 w 229"/>
                <a:gd name="T3" fmla="*/ 0 h 229"/>
                <a:gd name="T4" fmla="*/ 0 w 229"/>
                <a:gd name="T5" fmla="*/ 229 h 229"/>
                <a:gd name="T6" fmla="*/ 229 w 229"/>
                <a:gd name="T7" fmla="*/ 229 h 229"/>
                <a:gd name="T8" fmla="*/ 229 w 229"/>
                <a:gd name="T9" fmla="*/ 227 h 229"/>
                <a:gd name="T10" fmla="*/ 7 w 229"/>
                <a:gd name="T11" fmla="*/ 0 h 229"/>
              </a:gdLst>
              <a:ahLst/>
              <a:cxnLst>
                <a:cxn ang="0">
                  <a:pos x="T0" y="T1"/>
                </a:cxn>
                <a:cxn ang="0">
                  <a:pos x="T2" y="T3"/>
                </a:cxn>
                <a:cxn ang="0">
                  <a:pos x="T4" y="T5"/>
                </a:cxn>
                <a:cxn ang="0">
                  <a:pos x="T6" y="T7"/>
                </a:cxn>
                <a:cxn ang="0">
                  <a:pos x="T8" y="T9"/>
                </a:cxn>
                <a:cxn ang="0">
                  <a:pos x="T10" y="T11"/>
                </a:cxn>
              </a:cxnLst>
              <a:rect l="0" t="0" r="r" b="b"/>
              <a:pathLst>
                <a:path w="229" h="229">
                  <a:moveTo>
                    <a:pt x="7" y="0"/>
                  </a:moveTo>
                  <a:cubicBezTo>
                    <a:pt x="5" y="0"/>
                    <a:pt x="2" y="0"/>
                    <a:pt x="0" y="0"/>
                  </a:cubicBezTo>
                  <a:cubicBezTo>
                    <a:pt x="0" y="229"/>
                    <a:pt x="0" y="229"/>
                    <a:pt x="0" y="229"/>
                  </a:cubicBezTo>
                  <a:cubicBezTo>
                    <a:pt x="229" y="229"/>
                    <a:pt x="229" y="229"/>
                    <a:pt x="229" y="229"/>
                  </a:cubicBezTo>
                  <a:cubicBezTo>
                    <a:pt x="229" y="228"/>
                    <a:pt x="229" y="228"/>
                    <a:pt x="229" y="227"/>
                  </a:cubicBezTo>
                  <a:cubicBezTo>
                    <a:pt x="229" y="102"/>
                    <a:pt x="129" y="0"/>
                    <a:pt x="7" y="0"/>
                  </a:cubicBezTo>
                  <a:close/>
                </a:path>
              </a:pathLst>
            </a:custGeom>
            <a:solidFill>
              <a:schemeClr val="accent2"/>
            </a:solidFill>
            <a:ln w="4"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p:nvSpPr>
          <p:spPr bwMode="auto">
            <a:xfrm rot="18947363">
              <a:off x="6453086" y="2433155"/>
              <a:ext cx="867057" cy="861021"/>
            </a:xfrm>
            <a:custGeom>
              <a:avLst/>
              <a:gdLst>
                <a:gd name="T0" fmla="*/ 7 w 229"/>
                <a:gd name="T1" fmla="*/ 228 h 228"/>
                <a:gd name="T2" fmla="*/ 0 w 229"/>
                <a:gd name="T3" fmla="*/ 228 h 228"/>
                <a:gd name="T4" fmla="*/ 0 w 229"/>
                <a:gd name="T5" fmla="*/ 0 h 228"/>
                <a:gd name="T6" fmla="*/ 229 w 229"/>
                <a:gd name="T7" fmla="*/ 0 h 228"/>
                <a:gd name="T8" fmla="*/ 229 w 229"/>
                <a:gd name="T9" fmla="*/ 1 h 228"/>
                <a:gd name="T10" fmla="*/ 7 w 229"/>
                <a:gd name="T11" fmla="*/ 228 h 228"/>
              </a:gdLst>
              <a:ahLst/>
              <a:cxnLst>
                <a:cxn ang="0">
                  <a:pos x="T0" y="T1"/>
                </a:cxn>
                <a:cxn ang="0">
                  <a:pos x="T2" y="T3"/>
                </a:cxn>
                <a:cxn ang="0">
                  <a:pos x="T4" y="T5"/>
                </a:cxn>
                <a:cxn ang="0">
                  <a:pos x="T6" y="T7"/>
                </a:cxn>
                <a:cxn ang="0">
                  <a:pos x="T8" y="T9"/>
                </a:cxn>
                <a:cxn ang="0">
                  <a:pos x="T10" y="T11"/>
                </a:cxn>
              </a:cxnLst>
              <a:rect l="0" t="0" r="r" b="b"/>
              <a:pathLst>
                <a:path w="229" h="228">
                  <a:moveTo>
                    <a:pt x="7" y="228"/>
                  </a:moveTo>
                  <a:cubicBezTo>
                    <a:pt x="5" y="228"/>
                    <a:pt x="2" y="228"/>
                    <a:pt x="0" y="228"/>
                  </a:cubicBezTo>
                  <a:cubicBezTo>
                    <a:pt x="0" y="0"/>
                    <a:pt x="0" y="0"/>
                    <a:pt x="0" y="0"/>
                  </a:cubicBezTo>
                  <a:cubicBezTo>
                    <a:pt x="229" y="0"/>
                    <a:pt x="229" y="0"/>
                    <a:pt x="229" y="0"/>
                  </a:cubicBezTo>
                  <a:cubicBezTo>
                    <a:pt x="229" y="0"/>
                    <a:pt x="229" y="1"/>
                    <a:pt x="229" y="1"/>
                  </a:cubicBezTo>
                  <a:cubicBezTo>
                    <a:pt x="229" y="126"/>
                    <a:pt x="129" y="228"/>
                    <a:pt x="7" y="228"/>
                  </a:cubicBezTo>
                  <a:close/>
                </a:path>
              </a:pathLst>
            </a:custGeom>
            <a:solidFill>
              <a:schemeClr val="accent1"/>
            </a:solidFill>
            <a:ln w="4"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nvGrpSpPr>
            <p:cNvPr id="21" name="Group 20"/>
            <p:cNvGrpSpPr/>
            <p:nvPr/>
          </p:nvGrpSpPr>
          <p:grpSpPr>
            <a:xfrm>
              <a:off x="6529089" y="2754774"/>
              <a:ext cx="389584" cy="212213"/>
              <a:chOff x="6750050" y="3321051"/>
              <a:chExt cx="195263" cy="106363"/>
            </a:xfrm>
            <a:solidFill>
              <a:schemeClr val="bg1"/>
            </a:solidFill>
          </p:grpSpPr>
          <p:sp>
            <p:nvSpPr>
              <p:cNvPr id="22" name="Freeform 30"/>
              <p:cNvSpPr>
                <a:spLocks noEditPoints="1"/>
              </p:cNvSpPr>
              <p:nvPr/>
            </p:nvSpPr>
            <p:spPr bwMode="auto">
              <a:xfrm>
                <a:off x="6750050" y="3321051"/>
                <a:ext cx="141288" cy="106363"/>
              </a:xfrm>
              <a:custGeom>
                <a:avLst/>
                <a:gdLst>
                  <a:gd name="T0" fmla="*/ 26 w 87"/>
                  <a:gd name="T1" fmla="*/ 23 h 65"/>
                  <a:gd name="T2" fmla="*/ 26 w 87"/>
                  <a:gd name="T3" fmla="*/ 33 h 65"/>
                  <a:gd name="T4" fmla="*/ 8 w 87"/>
                  <a:gd name="T5" fmla="*/ 17 h 65"/>
                  <a:gd name="T6" fmla="*/ 8 w 87"/>
                  <a:gd name="T7" fmla="*/ 0 h 65"/>
                  <a:gd name="T8" fmla="*/ 0 w 87"/>
                  <a:gd name="T9" fmla="*/ 0 h 65"/>
                  <a:gd name="T10" fmla="*/ 0 w 87"/>
                  <a:gd name="T11" fmla="*/ 17 h 65"/>
                  <a:gd name="T12" fmla="*/ 26 w 87"/>
                  <a:gd name="T13" fmla="*/ 42 h 65"/>
                  <a:gd name="T14" fmla="*/ 26 w 87"/>
                  <a:gd name="T15" fmla="*/ 42 h 65"/>
                  <a:gd name="T16" fmla="*/ 26 w 87"/>
                  <a:gd name="T17" fmla="*/ 49 h 65"/>
                  <a:gd name="T18" fmla="*/ 41 w 87"/>
                  <a:gd name="T19" fmla="*/ 65 h 65"/>
                  <a:gd name="T20" fmla="*/ 87 w 87"/>
                  <a:gd name="T21" fmla="*/ 65 h 65"/>
                  <a:gd name="T22" fmla="*/ 87 w 87"/>
                  <a:gd name="T23" fmla="*/ 9 h 65"/>
                  <a:gd name="T24" fmla="*/ 41 w 87"/>
                  <a:gd name="T25" fmla="*/ 9 h 65"/>
                  <a:gd name="T26" fmla="*/ 26 w 87"/>
                  <a:gd name="T27" fmla="*/ 23 h 65"/>
                  <a:gd name="T28" fmla="*/ 73 w 87"/>
                  <a:gd name="T29" fmla="*/ 19 h 65"/>
                  <a:gd name="T30" fmla="*/ 80 w 87"/>
                  <a:gd name="T31" fmla="*/ 19 h 65"/>
                  <a:gd name="T32" fmla="*/ 80 w 87"/>
                  <a:gd name="T33" fmla="*/ 56 h 65"/>
                  <a:gd name="T34" fmla="*/ 73 w 87"/>
                  <a:gd name="T35" fmla="*/ 56 h 65"/>
                  <a:gd name="T36" fmla="*/ 73 w 87"/>
                  <a:gd name="T37" fmla="*/ 1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65">
                    <a:moveTo>
                      <a:pt x="26" y="23"/>
                    </a:moveTo>
                    <a:cubicBezTo>
                      <a:pt x="26" y="33"/>
                      <a:pt x="26" y="33"/>
                      <a:pt x="26" y="33"/>
                    </a:cubicBezTo>
                    <a:cubicBezTo>
                      <a:pt x="7" y="33"/>
                      <a:pt x="8" y="17"/>
                      <a:pt x="8" y="17"/>
                    </a:cubicBezTo>
                    <a:cubicBezTo>
                      <a:pt x="8" y="0"/>
                      <a:pt x="8" y="0"/>
                      <a:pt x="8" y="0"/>
                    </a:cubicBezTo>
                    <a:cubicBezTo>
                      <a:pt x="0" y="0"/>
                      <a:pt x="0" y="0"/>
                      <a:pt x="0" y="0"/>
                    </a:cubicBezTo>
                    <a:cubicBezTo>
                      <a:pt x="0" y="17"/>
                      <a:pt x="0" y="17"/>
                      <a:pt x="0" y="17"/>
                    </a:cubicBezTo>
                    <a:cubicBezTo>
                      <a:pt x="0" y="43"/>
                      <a:pt x="26" y="42"/>
                      <a:pt x="26" y="42"/>
                    </a:cubicBezTo>
                    <a:cubicBezTo>
                      <a:pt x="26" y="42"/>
                      <a:pt x="26" y="42"/>
                      <a:pt x="26" y="42"/>
                    </a:cubicBezTo>
                    <a:cubicBezTo>
                      <a:pt x="26" y="49"/>
                      <a:pt x="26" y="49"/>
                      <a:pt x="26" y="49"/>
                    </a:cubicBezTo>
                    <a:cubicBezTo>
                      <a:pt x="26" y="49"/>
                      <a:pt x="25" y="65"/>
                      <a:pt x="41" y="65"/>
                    </a:cubicBezTo>
                    <a:cubicBezTo>
                      <a:pt x="61" y="65"/>
                      <a:pt x="87" y="65"/>
                      <a:pt x="87" y="65"/>
                    </a:cubicBezTo>
                    <a:cubicBezTo>
                      <a:pt x="87" y="9"/>
                      <a:pt x="87" y="9"/>
                      <a:pt x="87" y="9"/>
                    </a:cubicBezTo>
                    <a:cubicBezTo>
                      <a:pt x="87" y="9"/>
                      <a:pt x="60" y="9"/>
                      <a:pt x="41" y="9"/>
                    </a:cubicBezTo>
                    <a:cubicBezTo>
                      <a:pt x="26" y="9"/>
                      <a:pt x="26" y="23"/>
                      <a:pt x="26" y="23"/>
                    </a:cubicBezTo>
                    <a:close/>
                    <a:moveTo>
                      <a:pt x="73" y="19"/>
                    </a:moveTo>
                    <a:cubicBezTo>
                      <a:pt x="80" y="19"/>
                      <a:pt x="80" y="19"/>
                      <a:pt x="80" y="19"/>
                    </a:cubicBezTo>
                    <a:cubicBezTo>
                      <a:pt x="80" y="56"/>
                      <a:pt x="80" y="56"/>
                      <a:pt x="80" y="56"/>
                    </a:cubicBezTo>
                    <a:cubicBezTo>
                      <a:pt x="73" y="56"/>
                      <a:pt x="73" y="56"/>
                      <a:pt x="73" y="56"/>
                    </a:cubicBezTo>
                    <a:lnTo>
                      <a:pt x="73" y="19"/>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31"/>
              <p:cNvSpPr>
                <a:spLocks noEditPoints="1"/>
              </p:cNvSpPr>
              <p:nvPr/>
            </p:nvSpPr>
            <p:spPr bwMode="auto">
              <a:xfrm>
                <a:off x="6897688" y="3397251"/>
                <a:ext cx="47625" cy="17463"/>
              </a:xfrm>
              <a:custGeom>
                <a:avLst/>
                <a:gdLst>
                  <a:gd name="T0" fmla="*/ 0 w 29"/>
                  <a:gd name="T1" fmla="*/ 10 h 10"/>
                  <a:gd name="T2" fmla="*/ 29 w 29"/>
                  <a:gd name="T3" fmla="*/ 10 h 10"/>
                  <a:gd name="T4" fmla="*/ 29 w 29"/>
                  <a:gd name="T5" fmla="*/ 0 h 10"/>
                  <a:gd name="T6" fmla="*/ 0 w 29"/>
                  <a:gd name="T7" fmla="*/ 0 h 10"/>
                  <a:gd name="T8" fmla="*/ 0 w 29"/>
                  <a:gd name="T9" fmla="*/ 10 h 10"/>
                  <a:gd name="T10" fmla="*/ 24 w 29"/>
                  <a:gd name="T11" fmla="*/ 2 h 10"/>
                  <a:gd name="T12" fmla="*/ 27 w 29"/>
                  <a:gd name="T13" fmla="*/ 5 h 10"/>
                  <a:gd name="T14" fmla="*/ 24 w 29"/>
                  <a:gd name="T15" fmla="*/ 8 h 10"/>
                  <a:gd name="T16" fmla="*/ 21 w 29"/>
                  <a:gd name="T17" fmla="*/ 5 h 10"/>
                  <a:gd name="T18" fmla="*/ 24 w 29"/>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0">
                    <a:moveTo>
                      <a:pt x="0" y="10"/>
                    </a:moveTo>
                    <a:cubicBezTo>
                      <a:pt x="29" y="10"/>
                      <a:pt x="29" y="10"/>
                      <a:pt x="29" y="10"/>
                    </a:cubicBezTo>
                    <a:cubicBezTo>
                      <a:pt x="29" y="0"/>
                      <a:pt x="29" y="0"/>
                      <a:pt x="29" y="0"/>
                    </a:cubicBezTo>
                    <a:cubicBezTo>
                      <a:pt x="0" y="0"/>
                      <a:pt x="0" y="0"/>
                      <a:pt x="0" y="0"/>
                    </a:cubicBezTo>
                    <a:lnTo>
                      <a:pt x="0" y="10"/>
                    </a:lnTo>
                    <a:close/>
                    <a:moveTo>
                      <a:pt x="24" y="2"/>
                    </a:moveTo>
                    <a:cubicBezTo>
                      <a:pt x="26" y="2"/>
                      <a:pt x="27" y="4"/>
                      <a:pt x="27" y="5"/>
                    </a:cubicBezTo>
                    <a:cubicBezTo>
                      <a:pt x="27" y="7"/>
                      <a:pt x="26" y="8"/>
                      <a:pt x="24" y="8"/>
                    </a:cubicBezTo>
                    <a:cubicBezTo>
                      <a:pt x="23" y="8"/>
                      <a:pt x="21" y="7"/>
                      <a:pt x="21" y="5"/>
                    </a:cubicBezTo>
                    <a:cubicBezTo>
                      <a:pt x="21" y="4"/>
                      <a:pt x="23" y="2"/>
                      <a:pt x="24"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32"/>
              <p:cNvSpPr>
                <a:spLocks noEditPoints="1"/>
              </p:cNvSpPr>
              <p:nvPr/>
            </p:nvSpPr>
            <p:spPr bwMode="auto">
              <a:xfrm>
                <a:off x="6897688" y="3352801"/>
                <a:ext cx="47625" cy="15875"/>
              </a:xfrm>
              <a:custGeom>
                <a:avLst/>
                <a:gdLst>
                  <a:gd name="T0" fmla="*/ 0 w 29"/>
                  <a:gd name="T1" fmla="*/ 0 h 10"/>
                  <a:gd name="T2" fmla="*/ 0 w 29"/>
                  <a:gd name="T3" fmla="*/ 10 h 10"/>
                  <a:gd name="T4" fmla="*/ 29 w 29"/>
                  <a:gd name="T5" fmla="*/ 10 h 10"/>
                  <a:gd name="T6" fmla="*/ 29 w 29"/>
                  <a:gd name="T7" fmla="*/ 0 h 10"/>
                  <a:gd name="T8" fmla="*/ 0 w 29"/>
                  <a:gd name="T9" fmla="*/ 0 h 10"/>
                  <a:gd name="T10" fmla="*/ 24 w 29"/>
                  <a:gd name="T11" fmla="*/ 8 h 10"/>
                  <a:gd name="T12" fmla="*/ 21 w 29"/>
                  <a:gd name="T13" fmla="*/ 5 h 10"/>
                  <a:gd name="T14" fmla="*/ 24 w 29"/>
                  <a:gd name="T15" fmla="*/ 2 h 10"/>
                  <a:gd name="T16" fmla="*/ 27 w 29"/>
                  <a:gd name="T17" fmla="*/ 5 h 10"/>
                  <a:gd name="T18" fmla="*/ 24 w 29"/>
                  <a:gd name="T1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0">
                    <a:moveTo>
                      <a:pt x="0" y="0"/>
                    </a:moveTo>
                    <a:cubicBezTo>
                      <a:pt x="0" y="10"/>
                      <a:pt x="0" y="10"/>
                      <a:pt x="0" y="10"/>
                    </a:cubicBezTo>
                    <a:cubicBezTo>
                      <a:pt x="29" y="10"/>
                      <a:pt x="29" y="10"/>
                      <a:pt x="29" y="10"/>
                    </a:cubicBezTo>
                    <a:cubicBezTo>
                      <a:pt x="29" y="0"/>
                      <a:pt x="29" y="0"/>
                      <a:pt x="29" y="0"/>
                    </a:cubicBezTo>
                    <a:lnTo>
                      <a:pt x="0" y="0"/>
                    </a:lnTo>
                    <a:close/>
                    <a:moveTo>
                      <a:pt x="24" y="8"/>
                    </a:moveTo>
                    <a:cubicBezTo>
                      <a:pt x="23" y="8"/>
                      <a:pt x="21" y="7"/>
                      <a:pt x="21" y="5"/>
                    </a:cubicBezTo>
                    <a:cubicBezTo>
                      <a:pt x="21" y="4"/>
                      <a:pt x="23" y="2"/>
                      <a:pt x="24" y="2"/>
                    </a:cubicBezTo>
                    <a:cubicBezTo>
                      <a:pt x="26" y="2"/>
                      <a:pt x="27" y="4"/>
                      <a:pt x="27" y="5"/>
                    </a:cubicBezTo>
                    <a:cubicBezTo>
                      <a:pt x="27" y="7"/>
                      <a:pt x="26" y="8"/>
                      <a:pt x="24"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5" name="Group 24"/>
            <p:cNvGrpSpPr/>
            <p:nvPr/>
          </p:nvGrpSpPr>
          <p:grpSpPr>
            <a:xfrm>
              <a:off x="5673884" y="2722845"/>
              <a:ext cx="225311" cy="281639"/>
              <a:chOff x="6751638" y="2265363"/>
              <a:chExt cx="158750" cy="198438"/>
            </a:xfrm>
            <a:solidFill>
              <a:schemeClr val="bg1"/>
            </a:solidFill>
          </p:grpSpPr>
          <p:sp>
            <p:nvSpPr>
              <p:cNvPr id="26" name="Freeform 18"/>
              <p:cNvSpPr>
                <a:spLocks/>
              </p:cNvSpPr>
              <p:nvPr/>
            </p:nvSpPr>
            <p:spPr bwMode="auto">
              <a:xfrm>
                <a:off x="6751638" y="2349501"/>
                <a:ext cx="158750" cy="65088"/>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p:cNvSpPr>
                <a:spLocks/>
              </p:cNvSpPr>
              <p:nvPr/>
            </p:nvSpPr>
            <p:spPr bwMode="auto">
              <a:xfrm>
                <a:off x="6751638" y="2397126"/>
                <a:ext cx="158750" cy="66675"/>
              </a:xfrm>
              <a:custGeom>
                <a:avLst/>
                <a:gdLst>
                  <a:gd name="T0" fmla="*/ 49 w 98"/>
                  <a:gd name="T1" fmla="*/ 16 h 41"/>
                  <a:gd name="T2" fmla="*/ 2 w 98"/>
                  <a:gd name="T3" fmla="*/ 0 h 41"/>
                  <a:gd name="T4" fmla="*/ 0 w 98"/>
                  <a:gd name="T5" fmla="*/ 5 h 41"/>
                  <a:gd name="T6" fmla="*/ 0 w 98"/>
                  <a:gd name="T7" fmla="*/ 20 h 41"/>
                  <a:gd name="T8" fmla="*/ 49 w 98"/>
                  <a:gd name="T9" fmla="*/ 41 h 41"/>
                  <a:gd name="T10" fmla="*/ 98 w 98"/>
                  <a:gd name="T11" fmla="*/ 20 h 41"/>
                  <a:gd name="T12" fmla="*/ 98 w 98"/>
                  <a:gd name="T13" fmla="*/ 5 h 41"/>
                  <a:gd name="T14" fmla="*/ 96 w 98"/>
                  <a:gd name="T15" fmla="*/ 0 h 41"/>
                  <a:gd name="T16" fmla="*/ 49 w 98"/>
                  <a:gd name="T17"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49" y="16"/>
                    </a:moveTo>
                    <a:cubicBezTo>
                      <a:pt x="26" y="16"/>
                      <a:pt x="7"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ubicBezTo>
                      <a:pt x="91" y="9"/>
                      <a:pt x="72" y="16"/>
                      <a:pt x="4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p:cNvSpPr>
                <a:spLocks/>
              </p:cNvSpPr>
              <p:nvPr/>
            </p:nvSpPr>
            <p:spPr bwMode="auto">
              <a:xfrm>
                <a:off x="6751638" y="2300288"/>
                <a:ext cx="158750" cy="65088"/>
              </a:xfrm>
              <a:custGeom>
                <a:avLst/>
                <a:gdLst>
                  <a:gd name="T0" fmla="*/ 96 w 98"/>
                  <a:gd name="T1" fmla="*/ 0 h 40"/>
                  <a:gd name="T2" fmla="*/ 49 w 98"/>
                  <a:gd name="T3" fmla="*/ 15 h 40"/>
                  <a:gd name="T4" fmla="*/ 2 w 98"/>
                  <a:gd name="T5" fmla="*/ 0 h 40"/>
                  <a:gd name="T6" fmla="*/ 0 w 98"/>
                  <a:gd name="T7" fmla="*/ 5 h 40"/>
                  <a:gd name="T8" fmla="*/ 0 w 98"/>
                  <a:gd name="T9" fmla="*/ 19 h 40"/>
                  <a:gd name="T10" fmla="*/ 49 w 98"/>
                  <a:gd name="T11" fmla="*/ 40 h 40"/>
                  <a:gd name="T12" fmla="*/ 98 w 98"/>
                  <a:gd name="T13" fmla="*/ 19 h 40"/>
                  <a:gd name="T14" fmla="*/ 98 w 98"/>
                  <a:gd name="T15" fmla="*/ 5 h 40"/>
                  <a:gd name="T16" fmla="*/ 96 w 98"/>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96" y="0"/>
                    </a:moveTo>
                    <a:cubicBezTo>
                      <a:pt x="95" y="8"/>
                      <a:pt x="75" y="15"/>
                      <a:pt x="49" y="15"/>
                    </a:cubicBezTo>
                    <a:cubicBezTo>
                      <a:pt x="23" y="15"/>
                      <a:pt x="3" y="8"/>
                      <a:pt x="2" y="0"/>
                    </a:cubicBezTo>
                    <a:cubicBezTo>
                      <a:pt x="1" y="1"/>
                      <a:pt x="0" y="3"/>
                      <a:pt x="0" y="5"/>
                    </a:cubicBezTo>
                    <a:cubicBezTo>
                      <a:pt x="0" y="19"/>
                      <a:pt x="0" y="19"/>
                      <a:pt x="0" y="19"/>
                    </a:cubicBezTo>
                    <a:cubicBezTo>
                      <a:pt x="0" y="31"/>
                      <a:pt x="22" y="40"/>
                      <a:pt x="49" y="40"/>
                    </a:cubicBezTo>
                    <a:cubicBezTo>
                      <a:pt x="76" y="40"/>
                      <a:pt x="98" y="31"/>
                      <a:pt x="98" y="19"/>
                    </a:cubicBezTo>
                    <a:cubicBezTo>
                      <a:pt x="98" y="5"/>
                      <a:pt x="98" y="5"/>
                      <a:pt x="98" y="5"/>
                    </a:cubicBezTo>
                    <a:cubicBezTo>
                      <a:pt x="98" y="3"/>
                      <a:pt x="97" y="1"/>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21"/>
              <p:cNvSpPr>
                <a:spLocks noChangeArrowheads="1"/>
              </p:cNvSpPr>
              <p:nvPr/>
            </p:nvSpPr>
            <p:spPr bwMode="auto">
              <a:xfrm>
                <a:off x="6754813" y="2265363"/>
                <a:ext cx="152400" cy="508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29"/>
            <p:cNvGrpSpPr/>
            <p:nvPr/>
          </p:nvGrpSpPr>
          <p:grpSpPr>
            <a:xfrm>
              <a:off x="6075365" y="2231786"/>
              <a:ext cx="380960" cy="260776"/>
              <a:chOff x="2324100" y="1814513"/>
              <a:chExt cx="266700" cy="182563"/>
            </a:xfrm>
            <a:solidFill>
              <a:schemeClr val="bg1"/>
            </a:solidFill>
          </p:grpSpPr>
          <p:sp>
            <p:nvSpPr>
              <p:cNvPr id="31" name="Freeform 55"/>
              <p:cNvSpPr>
                <a:spLocks noEditPoints="1"/>
              </p:cNvSpPr>
              <p:nvPr/>
            </p:nvSpPr>
            <p:spPr bwMode="auto">
              <a:xfrm>
                <a:off x="2324100" y="1814513"/>
                <a:ext cx="188913" cy="182563"/>
              </a:xfrm>
              <a:custGeom>
                <a:avLst/>
                <a:gdLst>
                  <a:gd name="T0" fmla="*/ 86 w 99"/>
                  <a:gd name="T1" fmla="*/ 60 h 97"/>
                  <a:gd name="T2" fmla="*/ 99 w 99"/>
                  <a:gd name="T3" fmla="*/ 54 h 97"/>
                  <a:gd name="T4" fmla="*/ 99 w 99"/>
                  <a:gd name="T5" fmla="*/ 43 h 97"/>
                  <a:gd name="T6" fmla="*/ 86 w 99"/>
                  <a:gd name="T7" fmla="*/ 37 h 97"/>
                  <a:gd name="T8" fmla="*/ 83 w 99"/>
                  <a:gd name="T9" fmla="*/ 31 h 97"/>
                  <a:gd name="T10" fmla="*/ 88 w 99"/>
                  <a:gd name="T11" fmla="*/ 18 h 97"/>
                  <a:gd name="T12" fmla="*/ 81 w 99"/>
                  <a:gd name="T13" fmla="*/ 10 h 97"/>
                  <a:gd name="T14" fmla="*/ 67 w 99"/>
                  <a:gd name="T15" fmla="*/ 16 h 97"/>
                  <a:gd name="T16" fmla="*/ 61 w 99"/>
                  <a:gd name="T17" fmla="*/ 13 h 97"/>
                  <a:gd name="T18" fmla="*/ 55 w 99"/>
                  <a:gd name="T19" fmla="*/ 0 h 97"/>
                  <a:gd name="T20" fmla="*/ 44 w 99"/>
                  <a:gd name="T21" fmla="*/ 0 h 97"/>
                  <a:gd name="T22" fmla="*/ 38 w 99"/>
                  <a:gd name="T23" fmla="*/ 13 h 97"/>
                  <a:gd name="T24" fmla="*/ 32 w 99"/>
                  <a:gd name="T25" fmla="*/ 16 h 97"/>
                  <a:gd name="T26" fmla="*/ 18 w 99"/>
                  <a:gd name="T27" fmla="*/ 11 h 97"/>
                  <a:gd name="T28" fmla="*/ 11 w 99"/>
                  <a:gd name="T29" fmla="*/ 18 h 97"/>
                  <a:gd name="T30" fmla="*/ 16 w 99"/>
                  <a:gd name="T31" fmla="*/ 32 h 97"/>
                  <a:gd name="T32" fmla="*/ 14 w 99"/>
                  <a:gd name="T33" fmla="*/ 37 h 97"/>
                  <a:gd name="T34" fmla="*/ 0 w 99"/>
                  <a:gd name="T35" fmla="*/ 43 h 97"/>
                  <a:gd name="T36" fmla="*/ 0 w 99"/>
                  <a:gd name="T37" fmla="*/ 54 h 97"/>
                  <a:gd name="T38" fmla="*/ 14 w 99"/>
                  <a:gd name="T39" fmla="*/ 60 h 97"/>
                  <a:gd name="T40" fmla="*/ 16 w 99"/>
                  <a:gd name="T41" fmla="*/ 66 h 97"/>
                  <a:gd name="T42" fmla="*/ 11 w 99"/>
                  <a:gd name="T43" fmla="*/ 79 h 97"/>
                  <a:gd name="T44" fmla="*/ 19 w 99"/>
                  <a:gd name="T45" fmla="*/ 87 h 97"/>
                  <a:gd name="T46" fmla="*/ 32 w 99"/>
                  <a:gd name="T47" fmla="*/ 81 h 97"/>
                  <a:gd name="T48" fmla="*/ 38 w 99"/>
                  <a:gd name="T49" fmla="*/ 84 h 97"/>
                  <a:gd name="T50" fmla="*/ 45 w 99"/>
                  <a:gd name="T51" fmla="*/ 97 h 97"/>
                  <a:gd name="T52" fmla="*/ 55 w 99"/>
                  <a:gd name="T53" fmla="*/ 97 h 97"/>
                  <a:gd name="T54" fmla="*/ 61 w 99"/>
                  <a:gd name="T55" fmla="*/ 84 h 97"/>
                  <a:gd name="T56" fmla="*/ 67 w 99"/>
                  <a:gd name="T57" fmla="*/ 81 h 97"/>
                  <a:gd name="T58" fmla="*/ 81 w 99"/>
                  <a:gd name="T59" fmla="*/ 86 h 97"/>
                  <a:gd name="T60" fmla="*/ 89 w 99"/>
                  <a:gd name="T61" fmla="*/ 79 h 97"/>
                  <a:gd name="T62" fmla="*/ 83 w 99"/>
                  <a:gd name="T63" fmla="*/ 66 h 97"/>
                  <a:gd name="T64" fmla="*/ 86 w 99"/>
                  <a:gd name="T65" fmla="*/ 60 h 97"/>
                  <a:gd name="T66" fmla="*/ 50 w 99"/>
                  <a:gd name="T67" fmla="*/ 64 h 97"/>
                  <a:gd name="T68" fmla="*/ 34 w 99"/>
                  <a:gd name="T69" fmla="*/ 49 h 97"/>
                  <a:gd name="T70" fmla="*/ 50 w 99"/>
                  <a:gd name="T71" fmla="*/ 33 h 97"/>
                  <a:gd name="T72" fmla="*/ 66 w 99"/>
                  <a:gd name="T73" fmla="*/ 49 h 97"/>
                  <a:gd name="T74" fmla="*/ 50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6" y="60"/>
                    </a:moveTo>
                    <a:cubicBezTo>
                      <a:pt x="86" y="60"/>
                      <a:pt x="99" y="54"/>
                      <a:pt x="99" y="54"/>
                    </a:cubicBezTo>
                    <a:cubicBezTo>
                      <a:pt x="99" y="43"/>
                      <a:pt x="99" y="43"/>
                      <a:pt x="99" y="43"/>
                    </a:cubicBezTo>
                    <a:cubicBezTo>
                      <a:pt x="99" y="42"/>
                      <a:pt x="86" y="37"/>
                      <a:pt x="86" y="37"/>
                    </a:cubicBezTo>
                    <a:cubicBezTo>
                      <a:pt x="83" y="31"/>
                      <a:pt x="83" y="31"/>
                      <a:pt x="83" y="31"/>
                    </a:cubicBezTo>
                    <a:cubicBezTo>
                      <a:pt x="83" y="31"/>
                      <a:pt x="89" y="18"/>
                      <a:pt x="88" y="18"/>
                    </a:cubicBezTo>
                    <a:cubicBezTo>
                      <a:pt x="81" y="10"/>
                      <a:pt x="81" y="10"/>
                      <a:pt x="81" y="10"/>
                    </a:cubicBezTo>
                    <a:cubicBezTo>
                      <a:pt x="80" y="10"/>
                      <a:pt x="67" y="16"/>
                      <a:pt x="67" y="16"/>
                    </a:cubicBezTo>
                    <a:cubicBezTo>
                      <a:pt x="61" y="13"/>
                      <a:pt x="61" y="13"/>
                      <a:pt x="61" y="13"/>
                    </a:cubicBezTo>
                    <a:cubicBezTo>
                      <a:pt x="61" y="13"/>
                      <a:pt x="56" y="0"/>
                      <a:pt x="55" y="0"/>
                    </a:cubicBezTo>
                    <a:cubicBezTo>
                      <a:pt x="44" y="0"/>
                      <a:pt x="44" y="0"/>
                      <a:pt x="44" y="0"/>
                    </a:cubicBezTo>
                    <a:cubicBezTo>
                      <a:pt x="43" y="0"/>
                      <a:pt x="38" y="13"/>
                      <a:pt x="38" y="13"/>
                    </a:cubicBezTo>
                    <a:cubicBezTo>
                      <a:pt x="32" y="16"/>
                      <a:pt x="32" y="16"/>
                      <a:pt x="32" y="16"/>
                    </a:cubicBezTo>
                    <a:cubicBezTo>
                      <a:pt x="32" y="16"/>
                      <a:pt x="19" y="10"/>
                      <a:pt x="18" y="11"/>
                    </a:cubicBezTo>
                    <a:cubicBezTo>
                      <a:pt x="11" y="18"/>
                      <a:pt x="11" y="18"/>
                      <a:pt x="11" y="18"/>
                    </a:cubicBezTo>
                    <a:cubicBezTo>
                      <a:pt x="10" y="19"/>
                      <a:pt x="16" y="32"/>
                      <a:pt x="16" y="32"/>
                    </a:cubicBezTo>
                    <a:cubicBezTo>
                      <a:pt x="14" y="37"/>
                      <a:pt x="14" y="37"/>
                      <a:pt x="14" y="37"/>
                    </a:cubicBezTo>
                    <a:cubicBezTo>
                      <a:pt x="14" y="37"/>
                      <a:pt x="0" y="43"/>
                      <a:pt x="0" y="43"/>
                    </a:cubicBezTo>
                    <a:cubicBezTo>
                      <a:pt x="0" y="54"/>
                      <a:pt x="0" y="54"/>
                      <a:pt x="0" y="54"/>
                    </a:cubicBezTo>
                    <a:cubicBezTo>
                      <a:pt x="0" y="55"/>
                      <a:pt x="14" y="60"/>
                      <a:pt x="14" y="60"/>
                    </a:cubicBezTo>
                    <a:cubicBezTo>
                      <a:pt x="16" y="66"/>
                      <a:pt x="16" y="66"/>
                      <a:pt x="16" y="66"/>
                    </a:cubicBezTo>
                    <a:cubicBezTo>
                      <a:pt x="16" y="66"/>
                      <a:pt x="10" y="79"/>
                      <a:pt x="11" y="79"/>
                    </a:cubicBezTo>
                    <a:cubicBezTo>
                      <a:pt x="19" y="87"/>
                      <a:pt x="19" y="87"/>
                      <a:pt x="19" y="87"/>
                    </a:cubicBezTo>
                    <a:cubicBezTo>
                      <a:pt x="19" y="87"/>
                      <a:pt x="32" y="81"/>
                      <a:pt x="32" y="81"/>
                    </a:cubicBezTo>
                    <a:cubicBezTo>
                      <a:pt x="38" y="84"/>
                      <a:pt x="38" y="84"/>
                      <a:pt x="38" y="84"/>
                    </a:cubicBezTo>
                    <a:cubicBezTo>
                      <a:pt x="38" y="84"/>
                      <a:pt x="44" y="97"/>
                      <a:pt x="45" y="97"/>
                    </a:cubicBezTo>
                    <a:cubicBezTo>
                      <a:pt x="55" y="97"/>
                      <a:pt x="55" y="97"/>
                      <a:pt x="55" y="97"/>
                    </a:cubicBezTo>
                    <a:cubicBezTo>
                      <a:pt x="56" y="97"/>
                      <a:pt x="61" y="84"/>
                      <a:pt x="61" y="84"/>
                    </a:cubicBezTo>
                    <a:cubicBezTo>
                      <a:pt x="67" y="81"/>
                      <a:pt x="67" y="81"/>
                      <a:pt x="67" y="81"/>
                    </a:cubicBezTo>
                    <a:cubicBezTo>
                      <a:pt x="67" y="81"/>
                      <a:pt x="81" y="87"/>
                      <a:pt x="81" y="86"/>
                    </a:cubicBezTo>
                    <a:cubicBezTo>
                      <a:pt x="89" y="79"/>
                      <a:pt x="89" y="79"/>
                      <a:pt x="89" y="79"/>
                    </a:cubicBezTo>
                    <a:cubicBezTo>
                      <a:pt x="89" y="78"/>
                      <a:pt x="83" y="66"/>
                      <a:pt x="83" y="66"/>
                    </a:cubicBezTo>
                    <a:lnTo>
                      <a:pt x="86" y="60"/>
                    </a:lnTo>
                    <a:close/>
                    <a:moveTo>
                      <a:pt x="50" y="64"/>
                    </a:moveTo>
                    <a:cubicBezTo>
                      <a:pt x="41" y="64"/>
                      <a:pt x="34" y="57"/>
                      <a:pt x="34" y="49"/>
                    </a:cubicBezTo>
                    <a:cubicBezTo>
                      <a:pt x="34" y="40"/>
                      <a:pt x="41" y="33"/>
                      <a:pt x="50" y="33"/>
                    </a:cubicBezTo>
                    <a:cubicBezTo>
                      <a:pt x="58" y="33"/>
                      <a:pt x="66" y="40"/>
                      <a:pt x="66" y="49"/>
                    </a:cubicBezTo>
                    <a:cubicBezTo>
                      <a:pt x="66" y="57"/>
                      <a:pt x="58" y="64"/>
                      <a:pt x="5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56"/>
              <p:cNvSpPr>
                <a:spLocks noEditPoints="1"/>
              </p:cNvSpPr>
              <p:nvPr/>
            </p:nvSpPr>
            <p:spPr bwMode="auto">
              <a:xfrm>
                <a:off x="2501900" y="1905001"/>
                <a:ext cx="88900" cy="90488"/>
              </a:xfrm>
              <a:custGeom>
                <a:avLst/>
                <a:gdLst>
                  <a:gd name="T0" fmla="*/ 41 w 47"/>
                  <a:gd name="T1" fmla="*/ 23 h 48"/>
                  <a:gd name="T2" fmla="*/ 41 w 47"/>
                  <a:gd name="T3" fmla="*/ 20 h 48"/>
                  <a:gd name="T4" fmla="*/ 45 w 47"/>
                  <a:gd name="T5" fmla="*/ 14 h 48"/>
                  <a:gd name="T6" fmla="*/ 42 w 47"/>
                  <a:gd name="T7" fmla="*/ 9 h 48"/>
                  <a:gd name="T8" fmla="*/ 35 w 47"/>
                  <a:gd name="T9" fmla="*/ 11 h 48"/>
                  <a:gd name="T10" fmla="*/ 33 w 47"/>
                  <a:gd name="T11" fmla="*/ 9 h 48"/>
                  <a:gd name="T12" fmla="*/ 31 w 47"/>
                  <a:gd name="T13" fmla="*/ 2 h 48"/>
                  <a:gd name="T14" fmla="*/ 26 w 47"/>
                  <a:gd name="T15" fmla="*/ 1 h 48"/>
                  <a:gd name="T16" fmla="*/ 22 w 47"/>
                  <a:gd name="T17" fmla="*/ 6 h 48"/>
                  <a:gd name="T18" fmla="*/ 19 w 47"/>
                  <a:gd name="T19" fmla="*/ 7 h 48"/>
                  <a:gd name="T20" fmla="*/ 14 w 47"/>
                  <a:gd name="T21" fmla="*/ 3 h 48"/>
                  <a:gd name="T22" fmla="*/ 9 w 47"/>
                  <a:gd name="T23" fmla="*/ 5 h 48"/>
                  <a:gd name="T24" fmla="*/ 10 w 47"/>
                  <a:gd name="T25" fmla="*/ 12 h 48"/>
                  <a:gd name="T26" fmla="*/ 8 w 47"/>
                  <a:gd name="T27" fmla="*/ 15 h 48"/>
                  <a:gd name="T28" fmla="*/ 1 w 47"/>
                  <a:gd name="T29" fmla="*/ 16 h 48"/>
                  <a:gd name="T30" fmla="*/ 0 w 47"/>
                  <a:gd name="T31" fmla="*/ 21 h 48"/>
                  <a:gd name="T32" fmla="*/ 6 w 47"/>
                  <a:gd name="T33" fmla="*/ 25 h 48"/>
                  <a:gd name="T34" fmla="*/ 6 w 47"/>
                  <a:gd name="T35" fmla="*/ 28 h 48"/>
                  <a:gd name="T36" fmla="*/ 2 w 47"/>
                  <a:gd name="T37" fmla="*/ 34 h 48"/>
                  <a:gd name="T38" fmla="*/ 5 w 47"/>
                  <a:gd name="T39" fmla="*/ 39 h 48"/>
                  <a:gd name="T40" fmla="*/ 12 w 47"/>
                  <a:gd name="T41" fmla="*/ 38 h 48"/>
                  <a:gd name="T42" fmla="*/ 14 w 47"/>
                  <a:gd name="T43" fmla="*/ 39 h 48"/>
                  <a:gd name="T44" fmla="*/ 15 w 47"/>
                  <a:gd name="T45" fmla="*/ 46 h 48"/>
                  <a:gd name="T46" fmla="*/ 20 w 47"/>
                  <a:gd name="T47" fmla="*/ 48 h 48"/>
                  <a:gd name="T48" fmla="*/ 24 w 47"/>
                  <a:gd name="T49" fmla="*/ 42 h 48"/>
                  <a:gd name="T50" fmla="*/ 27 w 47"/>
                  <a:gd name="T51" fmla="*/ 42 h 48"/>
                  <a:gd name="T52" fmla="*/ 33 w 47"/>
                  <a:gd name="T53" fmla="*/ 46 h 48"/>
                  <a:gd name="T54" fmla="*/ 38 w 47"/>
                  <a:gd name="T55" fmla="*/ 43 h 48"/>
                  <a:gd name="T56" fmla="*/ 37 w 47"/>
                  <a:gd name="T57" fmla="*/ 36 h 48"/>
                  <a:gd name="T58" fmla="*/ 38 w 47"/>
                  <a:gd name="T59" fmla="*/ 33 h 48"/>
                  <a:gd name="T60" fmla="*/ 45 w 47"/>
                  <a:gd name="T61" fmla="*/ 32 h 48"/>
                  <a:gd name="T62" fmla="*/ 46 w 47"/>
                  <a:gd name="T63" fmla="*/ 27 h 48"/>
                  <a:gd name="T64" fmla="*/ 41 w 47"/>
                  <a:gd name="T65" fmla="*/ 23 h 48"/>
                  <a:gd name="T66" fmla="*/ 31 w 47"/>
                  <a:gd name="T67" fmla="*/ 26 h 48"/>
                  <a:gd name="T68" fmla="*/ 22 w 47"/>
                  <a:gd name="T69" fmla="*/ 31 h 48"/>
                  <a:gd name="T70" fmla="*/ 16 w 47"/>
                  <a:gd name="T71" fmla="*/ 22 h 48"/>
                  <a:gd name="T72" fmla="*/ 25 w 47"/>
                  <a:gd name="T73" fmla="*/ 17 h 48"/>
                  <a:gd name="T74" fmla="*/ 31 w 47"/>
                  <a:gd name="T75" fmla="*/ 2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8">
                    <a:moveTo>
                      <a:pt x="41" y="23"/>
                    </a:moveTo>
                    <a:cubicBezTo>
                      <a:pt x="41" y="20"/>
                      <a:pt x="41" y="20"/>
                      <a:pt x="41" y="20"/>
                    </a:cubicBezTo>
                    <a:cubicBezTo>
                      <a:pt x="41" y="20"/>
                      <a:pt x="45" y="14"/>
                      <a:pt x="45" y="14"/>
                    </a:cubicBezTo>
                    <a:cubicBezTo>
                      <a:pt x="42" y="9"/>
                      <a:pt x="42" y="9"/>
                      <a:pt x="42" y="9"/>
                    </a:cubicBezTo>
                    <a:cubicBezTo>
                      <a:pt x="42" y="9"/>
                      <a:pt x="35" y="11"/>
                      <a:pt x="35" y="11"/>
                    </a:cubicBezTo>
                    <a:cubicBezTo>
                      <a:pt x="33" y="9"/>
                      <a:pt x="33" y="9"/>
                      <a:pt x="33" y="9"/>
                    </a:cubicBezTo>
                    <a:cubicBezTo>
                      <a:pt x="33" y="9"/>
                      <a:pt x="32" y="2"/>
                      <a:pt x="31" y="2"/>
                    </a:cubicBezTo>
                    <a:cubicBezTo>
                      <a:pt x="26" y="1"/>
                      <a:pt x="26" y="1"/>
                      <a:pt x="26" y="1"/>
                    </a:cubicBezTo>
                    <a:cubicBezTo>
                      <a:pt x="26" y="0"/>
                      <a:pt x="22" y="6"/>
                      <a:pt x="22" y="6"/>
                    </a:cubicBezTo>
                    <a:cubicBezTo>
                      <a:pt x="19" y="7"/>
                      <a:pt x="19" y="7"/>
                      <a:pt x="19" y="7"/>
                    </a:cubicBezTo>
                    <a:cubicBezTo>
                      <a:pt x="19" y="7"/>
                      <a:pt x="14" y="2"/>
                      <a:pt x="14" y="3"/>
                    </a:cubicBezTo>
                    <a:cubicBezTo>
                      <a:pt x="9" y="5"/>
                      <a:pt x="9" y="5"/>
                      <a:pt x="9" y="5"/>
                    </a:cubicBezTo>
                    <a:cubicBezTo>
                      <a:pt x="9" y="6"/>
                      <a:pt x="10" y="12"/>
                      <a:pt x="10" y="12"/>
                    </a:cubicBezTo>
                    <a:cubicBezTo>
                      <a:pt x="8" y="15"/>
                      <a:pt x="8" y="15"/>
                      <a:pt x="8" y="15"/>
                    </a:cubicBezTo>
                    <a:cubicBezTo>
                      <a:pt x="8" y="15"/>
                      <a:pt x="2" y="16"/>
                      <a:pt x="1" y="16"/>
                    </a:cubicBezTo>
                    <a:cubicBezTo>
                      <a:pt x="0" y="21"/>
                      <a:pt x="0" y="21"/>
                      <a:pt x="0" y="21"/>
                    </a:cubicBezTo>
                    <a:cubicBezTo>
                      <a:pt x="0" y="22"/>
                      <a:pt x="6" y="25"/>
                      <a:pt x="6" y="25"/>
                    </a:cubicBezTo>
                    <a:cubicBezTo>
                      <a:pt x="6" y="28"/>
                      <a:pt x="6" y="28"/>
                      <a:pt x="6" y="28"/>
                    </a:cubicBezTo>
                    <a:cubicBezTo>
                      <a:pt x="6" y="28"/>
                      <a:pt x="2" y="34"/>
                      <a:pt x="2" y="34"/>
                    </a:cubicBezTo>
                    <a:cubicBezTo>
                      <a:pt x="5" y="39"/>
                      <a:pt x="5" y="39"/>
                      <a:pt x="5" y="39"/>
                    </a:cubicBezTo>
                    <a:cubicBezTo>
                      <a:pt x="5" y="39"/>
                      <a:pt x="12" y="38"/>
                      <a:pt x="12" y="38"/>
                    </a:cubicBezTo>
                    <a:cubicBezTo>
                      <a:pt x="14" y="39"/>
                      <a:pt x="14" y="39"/>
                      <a:pt x="14" y="39"/>
                    </a:cubicBezTo>
                    <a:cubicBezTo>
                      <a:pt x="14" y="39"/>
                      <a:pt x="15" y="46"/>
                      <a:pt x="15" y="46"/>
                    </a:cubicBezTo>
                    <a:cubicBezTo>
                      <a:pt x="20" y="48"/>
                      <a:pt x="20" y="48"/>
                      <a:pt x="20" y="48"/>
                    </a:cubicBezTo>
                    <a:cubicBezTo>
                      <a:pt x="21" y="48"/>
                      <a:pt x="24" y="42"/>
                      <a:pt x="24" y="42"/>
                    </a:cubicBezTo>
                    <a:cubicBezTo>
                      <a:pt x="27" y="42"/>
                      <a:pt x="27" y="42"/>
                      <a:pt x="27" y="42"/>
                    </a:cubicBezTo>
                    <a:cubicBezTo>
                      <a:pt x="27" y="42"/>
                      <a:pt x="33" y="46"/>
                      <a:pt x="33" y="46"/>
                    </a:cubicBezTo>
                    <a:cubicBezTo>
                      <a:pt x="38" y="43"/>
                      <a:pt x="38" y="43"/>
                      <a:pt x="38" y="43"/>
                    </a:cubicBezTo>
                    <a:cubicBezTo>
                      <a:pt x="38" y="43"/>
                      <a:pt x="37" y="36"/>
                      <a:pt x="37" y="36"/>
                    </a:cubicBezTo>
                    <a:cubicBezTo>
                      <a:pt x="38" y="33"/>
                      <a:pt x="38" y="33"/>
                      <a:pt x="38" y="33"/>
                    </a:cubicBezTo>
                    <a:cubicBezTo>
                      <a:pt x="38" y="33"/>
                      <a:pt x="45" y="32"/>
                      <a:pt x="45" y="32"/>
                    </a:cubicBezTo>
                    <a:cubicBezTo>
                      <a:pt x="46" y="27"/>
                      <a:pt x="46" y="27"/>
                      <a:pt x="46" y="27"/>
                    </a:cubicBezTo>
                    <a:cubicBezTo>
                      <a:pt x="47" y="27"/>
                      <a:pt x="41" y="23"/>
                      <a:pt x="41" y="23"/>
                    </a:cubicBezTo>
                    <a:close/>
                    <a:moveTo>
                      <a:pt x="31" y="26"/>
                    </a:moveTo>
                    <a:cubicBezTo>
                      <a:pt x="30" y="30"/>
                      <a:pt x="26" y="32"/>
                      <a:pt x="22" y="31"/>
                    </a:cubicBezTo>
                    <a:cubicBezTo>
                      <a:pt x="18" y="30"/>
                      <a:pt x="15" y="26"/>
                      <a:pt x="16" y="22"/>
                    </a:cubicBezTo>
                    <a:cubicBezTo>
                      <a:pt x="17" y="18"/>
                      <a:pt x="21" y="16"/>
                      <a:pt x="25" y="17"/>
                    </a:cubicBezTo>
                    <a:cubicBezTo>
                      <a:pt x="29" y="18"/>
                      <a:pt x="32" y="22"/>
                      <a:pt x="31"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3" name="Freeform 32"/>
            <p:cNvSpPr>
              <a:spLocks/>
            </p:cNvSpPr>
            <p:nvPr/>
          </p:nvSpPr>
          <p:spPr bwMode="auto">
            <a:xfrm>
              <a:off x="6065527" y="3228909"/>
              <a:ext cx="327304" cy="289151"/>
            </a:xfrm>
            <a:custGeom>
              <a:avLst/>
              <a:gdLst>
                <a:gd name="T0" fmla="*/ 136 w 136"/>
                <a:gd name="T1" fmla="*/ 48 h 120"/>
                <a:gd name="T2" fmla="*/ 68 w 136"/>
                <a:gd name="T3" fmla="*/ 0 h 120"/>
                <a:gd name="T4" fmla="*/ 0 w 136"/>
                <a:gd name="T5" fmla="*/ 48 h 120"/>
                <a:gd name="T6" fmla="*/ 37 w 136"/>
                <a:gd name="T7" fmla="*/ 91 h 120"/>
                <a:gd name="T8" fmla="*/ 21 w 136"/>
                <a:gd name="T9" fmla="*/ 120 h 120"/>
                <a:gd name="T10" fmla="*/ 72 w 136"/>
                <a:gd name="T11" fmla="*/ 96 h 120"/>
                <a:gd name="T12" fmla="*/ 136 w 136"/>
                <a:gd name="T13" fmla="*/ 48 h 120"/>
              </a:gdLst>
              <a:ahLst/>
              <a:cxnLst>
                <a:cxn ang="0">
                  <a:pos x="T0" y="T1"/>
                </a:cxn>
                <a:cxn ang="0">
                  <a:pos x="T2" y="T3"/>
                </a:cxn>
                <a:cxn ang="0">
                  <a:pos x="T4" y="T5"/>
                </a:cxn>
                <a:cxn ang="0">
                  <a:pos x="T6" y="T7"/>
                </a:cxn>
                <a:cxn ang="0">
                  <a:pos x="T8" y="T9"/>
                </a:cxn>
                <a:cxn ang="0">
                  <a:pos x="T10" y="T11"/>
                </a:cxn>
                <a:cxn ang="0">
                  <a:pos x="T12" y="T13"/>
                </a:cxn>
              </a:cxnLst>
              <a:rect l="0" t="0" r="r" b="b"/>
              <a:pathLst>
                <a:path w="136" h="120">
                  <a:moveTo>
                    <a:pt x="136" y="48"/>
                  </a:moveTo>
                  <a:cubicBezTo>
                    <a:pt x="136" y="22"/>
                    <a:pt x="105" y="0"/>
                    <a:pt x="68" y="0"/>
                  </a:cubicBezTo>
                  <a:cubicBezTo>
                    <a:pt x="30" y="0"/>
                    <a:pt x="0" y="22"/>
                    <a:pt x="0" y="48"/>
                  </a:cubicBezTo>
                  <a:cubicBezTo>
                    <a:pt x="0" y="67"/>
                    <a:pt x="15" y="83"/>
                    <a:pt x="37" y="91"/>
                  </a:cubicBezTo>
                  <a:cubicBezTo>
                    <a:pt x="38" y="96"/>
                    <a:pt x="36" y="106"/>
                    <a:pt x="21" y="120"/>
                  </a:cubicBezTo>
                  <a:cubicBezTo>
                    <a:pt x="21" y="120"/>
                    <a:pt x="54" y="111"/>
                    <a:pt x="72" y="96"/>
                  </a:cubicBezTo>
                  <a:cubicBezTo>
                    <a:pt x="108" y="94"/>
                    <a:pt x="136" y="73"/>
                    <a:pt x="136" y="4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5" name="AutoShape 14"/>
          <p:cNvSpPr>
            <a:spLocks/>
          </p:cNvSpPr>
          <p:nvPr/>
        </p:nvSpPr>
        <p:spPr bwMode="auto">
          <a:xfrm>
            <a:off x="2122939" y="2480761"/>
            <a:ext cx="172420" cy="1724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1"/>
          </a:solidFill>
          <a:ln>
            <a:noFill/>
          </a:ln>
          <a:effectLst/>
          <a:ex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ＭＳ Ｐゴシック" charset="0"/>
              <a:cs typeface="Gill Sans" charset="0"/>
              <a:sym typeface="Gill Sans" charset="0"/>
            </a:endParaRPr>
          </a:p>
        </p:txBody>
      </p:sp>
      <p:sp>
        <p:nvSpPr>
          <p:cNvPr id="36" name="TextBox 35"/>
          <p:cNvSpPr txBox="1"/>
          <p:nvPr/>
        </p:nvSpPr>
        <p:spPr>
          <a:xfrm>
            <a:off x="2343411" y="2380586"/>
            <a:ext cx="1814521" cy="328295"/>
          </a:xfrm>
          <a:prstGeom prst="rect">
            <a:avLst/>
          </a:prstGeom>
          <a:noFill/>
        </p:spPr>
        <p:txBody>
          <a:bodyPr wrap="square" lIns="121908" tIns="60954" rIns="121908" bIns="60954" rtlCol="0">
            <a:spAutoFit/>
          </a:bodyPr>
          <a:lstStyle/>
          <a:p>
            <a:r>
              <a:rPr lang="zh-CN" altLang="en-US" sz="1300" b="1" dirty="0">
                <a:solidFill>
                  <a:schemeClr val="accent1"/>
                </a:solidFill>
                <a:latin typeface="微软雅黑" panose="020B0503020204020204" pitchFamily="34" charset="-122"/>
                <a:ea typeface="微软雅黑" panose="020B0503020204020204" pitchFamily="34" charset="-122"/>
              </a:rPr>
              <a:t>Add a title</a:t>
            </a:r>
          </a:p>
        </p:txBody>
      </p:sp>
      <p:sp>
        <p:nvSpPr>
          <p:cNvPr id="37" name="TextBox 36"/>
          <p:cNvSpPr txBox="1"/>
          <p:nvPr/>
        </p:nvSpPr>
        <p:spPr>
          <a:xfrm>
            <a:off x="2353893" y="2665624"/>
            <a:ext cx="3253455" cy="276987"/>
          </a:xfrm>
          <a:prstGeom prst="rect">
            <a:avLst/>
          </a:prstGeom>
          <a:noFill/>
        </p:spPr>
        <p:txBody>
          <a:bodyPr wrap="square" lIns="121908" tIns="60954" rIns="121908" bIns="60954" rtlCol="0">
            <a:spAutoFit/>
          </a:bodyPr>
          <a:lstStyle/>
          <a:p>
            <a:pPr>
              <a:lnSpc>
                <a:spcPts val="1200"/>
              </a:lnSpc>
            </a:pPr>
            <a:r>
              <a:rPr lang="zh-CN" altLang="en-US" sz="1100" dirty="0">
                <a:solidFill>
                  <a:schemeClr val="bg1">
                    <a:lumMod val="50000"/>
                  </a:schemeClr>
                </a:solidFill>
                <a:latin typeface="+mn-ea"/>
              </a:rPr>
              <a:t>Add your Content text</a:t>
            </a:r>
            <a:endParaRPr lang="id-ID" sz="1100" dirty="0">
              <a:solidFill>
                <a:schemeClr val="bg1">
                  <a:lumMod val="50000"/>
                </a:schemeClr>
              </a:solidFill>
              <a:latin typeface="+mn-ea"/>
            </a:endParaRPr>
          </a:p>
        </p:txBody>
      </p:sp>
      <p:sp>
        <p:nvSpPr>
          <p:cNvPr id="38" name="AutoShape 14"/>
          <p:cNvSpPr>
            <a:spLocks/>
          </p:cNvSpPr>
          <p:nvPr/>
        </p:nvSpPr>
        <p:spPr bwMode="auto">
          <a:xfrm>
            <a:off x="2170989" y="3414028"/>
            <a:ext cx="172420" cy="1724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2"/>
          </a:solidFill>
          <a:ln>
            <a:noFill/>
          </a:ln>
          <a:effectLst/>
          <a:ex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ＭＳ Ｐゴシック" charset="0"/>
              <a:cs typeface="Gill Sans" charset="0"/>
              <a:sym typeface="Gill Sans" charset="0"/>
            </a:endParaRPr>
          </a:p>
        </p:txBody>
      </p:sp>
      <p:sp>
        <p:nvSpPr>
          <p:cNvPr id="39" name="TextBox 38"/>
          <p:cNvSpPr txBox="1"/>
          <p:nvPr/>
        </p:nvSpPr>
        <p:spPr>
          <a:xfrm>
            <a:off x="2343411" y="3336103"/>
            <a:ext cx="1383200" cy="328295"/>
          </a:xfrm>
          <a:prstGeom prst="rect">
            <a:avLst/>
          </a:prstGeom>
          <a:noFill/>
        </p:spPr>
        <p:txBody>
          <a:bodyPr wrap="square" lIns="121908" tIns="60954" rIns="121908" bIns="60954" rtlCol="0">
            <a:spAutoFit/>
          </a:bodyPr>
          <a:lstStyle/>
          <a:p>
            <a:r>
              <a:rPr lang="zh-CN" altLang="en-US" sz="1300" b="1" dirty="0">
                <a:solidFill>
                  <a:schemeClr val="accent2"/>
                </a:solidFill>
                <a:latin typeface="微软雅黑" panose="020B0503020204020204" pitchFamily="34" charset="-122"/>
                <a:ea typeface="微软雅黑" panose="020B0503020204020204" pitchFamily="34" charset="-122"/>
              </a:rPr>
              <a:t>Add a title</a:t>
            </a:r>
          </a:p>
        </p:txBody>
      </p:sp>
      <p:sp>
        <p:nvSpPr>
          <p:cNvPr id="40" name="TextBox 39"/>
          <p:cNvSpPr txBox="1"/>
          <p:nvPr/>
        </p:nvSpPr>
        <p:spPr>
          <a:xfrm>
            <a:off x="2353893" y="3618124"/>
            <a:ext cx="3253455" cy="276987"/>
          </a:xfrm>
          <a:prstGeom prst="rect">
            <a:avLst/>
          </a:prstGeom>
          <a:noFill/>
        </p:spPr>
        <p:txBody>
          <a:bodyPr wrap="square" lIns="121908" tIns="60954" rIns="121908" bIns="60954" rtlCol="0">
            <a:spAutoFit/>
          </a:bodyPr>
          <a:lstStyle/>
          <a:p>
            <a:pPr>
              <a:lnSpc>
                <a:spcPts val="1200"/>
              </a:lnSpc>
            </a:pPr>
            <a:r>
              <a:rPr lang="zh-CN" altLang="en-US" sz="1100" dirty="0">
                <a:solidFill>
                  <a:schemeClr val="bg1">
                    <a:lumMod val="50000"/>
                  </a:schemeClr>
                </a:solidFill>
                <a:latin typeface="+mn-ea"/>
              </a:rPr>
              <a:t>Add your Content text</a:t>
            </a:r>
            <a:endParaRPr lang="id-ID" sz="1100" dirty="0">
              <a:solidFill>
                <a:schemeClr val="bg1">
                  <a:lumMod val="50000"/>
                </a:schemeClr>
              </a:solidFill>
              <a:latin typeface="+mn-ea"/>
            </a:endParaRPr>
          </a:p>
        </p:txBody>
      </p:sp>
      <p:sp>
        <p:nvSpPr>
          <p:cNvPr id="41" name="AutoShape 14"/>
          <p:cNvSpPr>
            <a:spLocks/>
          </p:cNvSpPr>
          <p:nvPr/>
        </p:nvSpPr>
        <p:spPr bwMode="auto">
          <a:xfrm>
            <a:off x="2122939" y="4345662"/>
            <a:ext cx="172420" cy="1724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3"/>
          </a:solidFill>
          <a:ln>
            <a:noFill/>
          </a:ln>
          <a:effectLst/>
          <a:ex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ＭＳ Ｐゴシック" charset="0"/>
              <a:cs typeface="Gill Sans" charset="0"/>
              <a:sym typeface="Gill Sans" charset="0"/>
            </a:endParaRPr>
          </a:p>
        </p:txBody>
      </p:sp>
      <p:sp>
        <p:nvSpPr>
          <p:cNvPr id="42" name="TextBox 41"/>
          <p:cNvSpPr txBox="1"/>
          <p:nvPr/>
        </p:nvSpPr>
        <p:spPr>
          <a:xfrm>
            <a:off x="2343411" y="4226998"/>
            <a:ext cx="1620121" cy="328295"/>
          </a:xfrm>
          <a:prstGeom prst="rect">
            <a:avLst/>
          </a:prstGeom>
          <a:noFill/>
        </p:spPr>
        <p:txBody>
          <a:bodyPr wrap="square" lIns="121908" tIns="60954" rIns="121908" bIns="60954" rtlCol="0">
            <a:spAutoFit/>
          </a:bodyPr>
          <a:lstStyle/>
          <a:p>
            <a:r>
              <a:rPr lang="zh-CN" altLang="en-US" sz="1300" b="1" dirty="0">
                <a:solidFill>
                  <a:schemeClr val="accent1"/>
                </a:solidFill>
                <a:latin typeface="微软雅黑" panose="020B0503020204020204" pitchFamily="34" charset="-122"/>
                <a:ea typeface="微软雅黑" panose="020B0503020204020204" pitchFamily="34" charset="-122"/>
              </a:rPr>
              <a:t>Add a title</a:t>
            </a:r>
          </a:p>
        </p:txBody>
      </p:sp>
      <p:sp>
        <p:nvSpPr>
          <p:cNvPr id="43" name="TextBox 42"/>
          <p:cNvSpPr txBox="1"/>
          <p:nvPr/>
        </p:nvSpPr>
        <p:spPr>
          <a:xfrm>
            <a:off x="2353893" y="4534286"/>
            <a:ext cx="3253455" cy="276987"/>
          </a:xfrm>
          <a:prstGeom prst="rect">
            <a:avLst/>
          </a:prstGeom>
          <a:noFill/>
        </p:spPr>
        <p:txBody>
          <a:bodyPr wrap="square" lIns="121908" tIns="60954" rIns="121908" bIns="60954" rtlCol="0">
            <a:spAutoFit/>
          </a:bodyPr>
          <a:lstStyle/>
          <a:p>
            <a:pPr>
              <a:lnSpc>
                <a:spcPts val="1200"/>
              </a:lnSpc>
            </a:pPr>
            <a:r>
              <a:rPr lang="zh-CN" altLang="en-US" sz="1100" dirty="0">
                <a:solidFill>
                  <a:schemeClr val="bg1">
                    <a:lumMod val="50000"/>
                  </a:schemeClr>
                </a:solidFill>
                <a:latin typeface="+mn-ea"/>
              </a:rPr>
              <a:t>Add your Content text</a:t>
            </a:r>
            <a:endParaRPr lang="id-ID" sz="1100" dirty="0">
              <a:solidFill>
                <a:schemeClr val="bg1">
                  <a:lumMod val="50000"/>
                </a:schemeClr>
              </a:solidFill>
              <a:latin typeface="+mn-ea"/>
            </a:endParaRPr>
          </a:p>
        </p:txBody>
      </p:sp>
      <p:sp>
        <p:nvSpPr>
          <p:cNvPr id="44" name="AutoShape 14"/>
          <p:cNvSpPr>
            <a:spLocks/>
          </p:cNvSpPr>
          <p:nvPr/>
        </p:nvSpPr>
        <p:spPr bwMode="auto">
          <a:xfrm>
            <a:off x="2122939" y="5256808"/>
            <a:ext cx="172420" cy="1724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2"/>
          </a:solidFill>
          <a:ln>
            <a:noFill/>
          </a:ln>
          <a:effectLst/>
          <a:ex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ＭＳ Ｐゴシック" charset="0"/>
              <a:cs typeface="Gill Sans" charset="0"/>
              <a:sym typeface="Gill Sans" charset="0"/>
            </a:endParaRPr>
          </a:p>
        </p:txBody>
      </p:sp>
      <p:sp>
        <p:nvSpPr>
          <p:cNvPr id="45" name="TextBox 44"/>
          <p:cNvSpPr txBox="1"/>
          <p:nvPr/>
        </p:nvSpPr>
        <p:spPr>
          <a:xfrm>
            <a:off x="2343411" y="5157194"/>
            <a:ext cx="1469464" cy="328295"/>
          </a:xfrm>
          <a:prstGeom prst="rect">
            <a:avLst/>
          </a:prstGeom>
          <a:noFill/>
        </p:spPr>
        <p:txBody>
          <a:bodyPr wrap="square" lIns="121908" tIns="60954" rIns="121908" bIns="60954" rtlCol="0">
            <a:spAutoFit/>
          </a:bodyPr>
          <a:lstStyle/>
          <a:p>
            <a:r>
              <a:rPr lang="zh-CN" altLang="en-US" sz="1300" b="1" dirty="0">
                <a:solidFill>
                  <a:schemeClr val="accent2"/>
                </a:solidFill>
                <a:latin typeface="微软雅黑" panose="020B0503020204020204" pitchFamily="34" charset="-122"/>
                <a:ea typeface="微软雅黑" panose="020B0503020204020204" pitchFamily="34" charset="-122"/>
              </a:rPr>
              <a:t>Add a title</a:t>
            </a:r>
          </a:p>
        </p:txBody>
      </p:sp>
      <p:sp>
        <p:nvSpPr>
          <p:cNvPr id="46" name="TextBox 45"/>
          <p:cNvSpPr txBox="1"/>
          <p:nvPr/>
        </p:nvSpPr>
        <p:spPr>
          <a:xfrm>
            <a:off x="2353893" y="5464482"/>
            <a:ext cx="3253455" cy="276987"/>
          </a:xfrm>
          <a:prstGeom prst="rect">
            <a:avLst/>
          </a:prstGeom>
          <a:noFill/>
        </p:spPr>
        <p:txBody>
          <a:bodyPr wrap="square" lIns="121908" tIns="60954" rIns="121908" bIns="60954" rtlCol="0">
            <a:spAutoFit/>
          </a:bodyPr>
          <a:lstStyle/>
          <a:p>
            <a:pPr>
              <a:lnSpc>
                <a:spcPts val="1200"/>
              </a:lnSpc>
            </a:pPr>
            <a:r>
              <a:rPr lang="zh-CN" altLang="en-US" sz="1100" dirty="0">
                <a:solidFill>
                  <a:schemeClr val="bg1">
                    <a:lumMod val="50000"/>
                  </a:schemeClr>
                </a:solidFill>
                <a:latin typeface="+mn-ea"/>
              </a:rPr>
              <a:t>Add your Content text</a:t>
            </a:r>
            <a:endParaRPr lang="id-ID" sz="1100" dirty="0">
              <a:solidFill>
                <a:schemeClr val="bg1">
                  <a:lumMod val="50000"/>
                </a:schemeClr>
              </a:solidFill>
              <a:latin typeface="+mn-ea"/>
            </a:endParaRPr>
          </a:p>
        </p:txBody>
      </p:sp>
      <p:sp>
        <p:nvSpPr>
          <p:cNvPr id="47" name="TextBox 46"/>
          <p:cNvSpPr txBox="1"/>
          <p:nvPr/>
        </p:nvSpPr>
        <p:spPr>
          <a:xfrm>
            <a:off x="2064078" y="1579388"/>
            <a:ext cx="3602011" cy="415486"/>
          </a:xfrm>
          <a:prstGeom prst="rect">
            <a:avLst/>
          </a:prstGeom>
          <a:noFill/>
        </p:spPr>
        <p:txBody>
          <a:bodyPr wrap="square" lIns="121908" tIns="60954" rIns="121908" bIns="60954" rtlCol="0">
            <a:spAutoFit/>
          </a:bodyPr>
          <a:lstStyle/>
          <a:p>
            <a:r>
              <a:rPr lang="zh-CN" altLang="en-US" sz="1900" b="1" dirty="0">
                <a:solidFill>
                  <a:schemeClr val="accent1"/>
                </a:solidFill>
                <a:latin typeface="微软雅黑" panose="020B0503020204020204" pitchFamily="34" charset="-122"/>
                <a:ea typeface="微软雅黑" panose="020B0503020204020204" pitchFamily="34" charset="-122"/>
              </a:rPr>
              <a:t>Fill in your title content</a:t>
            </a:r>
          </a:p>
        </p:txBody>
      </p:sp>
      <p:sp>
        <p:nvSpPr>
          <p:cNvPr id="48" name="TextBox 47"/>
          <p:cNvSpPr txBox="1"/>
          <p:nvPr/>
        </p:nvSpPr>
        <p:spPr>
          <a:xfrm>
            <a:off x="2122940" y="1978713"/>
            <a:ext cx="3602011" cy="307776"/>
          </a:xfrm>
          <a:prstGeom prst="rect">
            <a:avLst/>
          </a:prstGeom>
          <a:noFill/>
        </p:spPr>
        <p:txBody>
          <a:bodyPr wrap="square" lIns="121908" tIns="60954" rIns="121908" bIns="60954" rtlCol="0">
            <a:spAutoFit/>
          </a:bodyPr>
          <a:lstStyle/>
          <a:p>
            <a:r>
              <a:rPr lang="en-US" altLang="zh-CN" sz="1200" spc="133"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Replacement Names Became Post</a:t>
            </a:r>
            <a:endParaRPr lang="zh-CN" altLang="en-US" sz="1200" spc="133" dirty="0">
              <a:solidFill>
                <a:schemeClr val="bg1">
                  <a:lumMod val="50000"/>
                </a:schemeClr>
              </a:solidFill>
              <a:latin typeface="Tahoma" panose="020B0604030504040204" pitchFamily="34" charset="0"/>
              <a:ea typeface="微软雅黑" panose="020B0503020204020204" pitchFamily="34" charset="-122"/>
              <a:cs typeface="Tahoma" panose="020B0604030504040204" pitchFamily="34" charset="0"/>
            </a:endParaRPr>
          </a:p>
        </p:txBody>
      </p:sp>
      <p:sp>
        <p:nvSpPr>
          <p:cNvPr id="3" name="标题 2"/>
          <p:cNvSpPr>
            <a:spLocks noGrp="1"/>
          </p:cNvSpPr>
          <p:nvPr>
            <p:ph type="title"/>
          </p:nvPr>
        </p:nvSpPr>
        <p:spPr/>
        <p:txBody>
          <a:bodyPr>
            <a:normAutofit/>
          </a:bodyPr>
          <a:lstStyle/>
          <a:p>
            <a:r>
              <a:rPr lang="zh-CN" altLang="en-US" dirty="0">
                <a:cs typeface="+mn-ea"/>
              </a:rPr>
              <a:t>Title bar Text</a:t>
            </a:r>
            <a:endParaRPr lang="zh-CN" altLang="en-US" dirty="0"/>
          </a:p>
        </p:txBody>
      </p:sp>
    </p:spTree>
    <p:extLst>
      <p:ext uri="{BB962C8B-B14F-4D97-AF65-F5344CB8AC3E}">
        <p14:creationId xmlns:p14="http://schemas.microsoft.com/office/powerpoint/2010/main" val="67391308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47"/>
                                        </p:tgtEl>
                                        <p:attrNameLst>
                                          <p:attrName>style.visibility</p:attrName>
                                        </p:attrNameLst>
                                      </p:cBhvr>
                                      <p:to>
                                        <p:strVal val="visible"/>
                                      </p:to>
                                    </p:set>
                                    <p:anim calcmode="lin" valueType="num">
                                      <p:cBhvr>
                                        <p:cTn id="24"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47"/>
                                        </p:tgtEl>
                                        <p:attrNameLst>
                                          <p:attrName>ppt_y</p:attrName>
                                        </p:attrNameLst>
                                      </p:cBhvr>
                                      <p:tavLst>
                                        <p:tav tm="0">
                                          <p:val>
                                            <p:strVal val="#ppt_y"/>
                                          </p:val>
                                        </p:tav>
                                        <p:tav tm="100000">
                                          <p:val>
                                            <p:strVal val="#ppt_y"/>
                                          </p:val>
                                        </p:tav>
                                      </p:tavLst>
                                    </p:anim>
                                    <p:anim calcmode="lin" valueType="num">
                                      <p:cBhvr>
                                        <p:cTn id="26"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47"/>
                                        </p:tgtEl>
                                      </p:cBhvr>
                                    </p:animEffect>
                                  </p:childTnLst>
                                </p:cTn>
                              </p:par>
                            </p:childTnLst>
                          </p:cTn>
                        </p:par>
                        <p:par>
                          <p:cTn id="29" fill="hold">
                            <p:stCondLst>
                              <p:cond delay="2850"/>
                            </p:stCondLst>
                            <p:childTnLst>
                              <p:par>
                                <p:cTn id="30" presetID="22" presetClass="entr" presetSubtype="8"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left)">
                                      <p:cBhvr>
                                        <p:cTn id="32" dur="500"/>
                                        <p:tgtEl>
                                          <p:spTgt spid="48"/>
                                        </p:tgtEl>
                                      </p:cBhvr>
                                    </p:animEffect>
                                  </p:childTnLst>
                                </p:cTn>
                              </p:par>
                            </p:childTnLst>
                          </p:cTn>
                        </p:par>
                        <p:par>
                          <p:cTn id="33" fill="hold">
                            <p:stCondLst>
                              <p:cond delay="3350"/>
                            </p:stCondLst>
                            <p:childTnLst>
                              <p:par>
                                <p:cTn id="34" presetID="2" presetClass="entr" presetSubtype="8"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300" fill="hold"/>
                                        <p:tgtEl>
                                          <p:spTgt spid="35"/>
                                        </p:tgtEl>
                                        <p:attrNameLst>
                                          <p:attrName>ppt_x</p:attrName>
                                        </p:attrNameLst>
                                      </p:cBhvr>
                                      <p:tavLst>
                                        <p:tav tm="0">
                                          <p:val>
                                            <p:strVal val="0-#ppt_w/2"/>
                                          </p:val>
                                        </p:tav>
                                        <p:tav tm="100000">
                                          <p:val>
                                            <p:strVal val="#ppt_x"/>
                                          </p:val>
                                        </p:tav>
                                      </p:tavLst>
                                    </p:anim>
                                    <p:anim calcmode="lin" valueType="num">
                                      <p:cBhvr additive="base">
                                        <p:cTn id="37" dur="300" fill="hold"/>
                                        <p:tgtEl>
                                          <p:spTgt spid="35"/>
                                        </p:tgtEl>
                                        <p:attrNameLst>
                                          <p:attrName>ppt_y</p:attrName>
                                        </p:attrNameLst>
                                      </p:cBhvr>
                                      <p:tavLst>
                                        <p:tav tm="0">
                                          <p:val>
                                            <p:strVal val="#ppt_y"/>
                                          </p:val>
                                        </p:tav>
                                        <p:tav tm="100000">
                                          <p:val>
                                            <p:strVal val="#ppt_y"/>
                                          </p:val>
                                        </p:tav>
                                      </p:tavLst>
                                    </p:anim>
                                  </p:childTnLst>
                                </p:cTn>
                              </p:par>
                            </p:childTnLst>
                          </p:cTn>
                        </p:par>
                        <p:par>
                          <p:cTn id="38" fill="hold">
                            <p:stCondLst>
                              <p:cond delay="3650"/>
                            </p:stCondLst>
                            <p:childTnLst>
                              <p:par>
                                <p:cTn id="39" presetID="2" presetClass="entr" presetSubtype="8"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300" fill="hold"/>
                                        <p:tgtEl>
                                          <p:spTgt spid="38"/>
                                        </p:tgtEl>
                                        <p:attrNameLst>
                                          <p:attrName>ppt_x</p:attrName>
                                        </p:attrNameLst>
                                      </p:cBhvr>
                                      <p:tavLst>
                                        <p:tav tm="0">
                                          <p:val>
                                            <p:strVal val="0-#ppt_w/2"/>
                                          </p:val>
                                        </p:tav>
                                        <p:tav tm="100000">
                                          <p:val>
                                            <p:strVal val="#ppt_x"/>
                                          </p:val>
                                        </p:tav>
                                      </p:tavLst>
                                    </p:anim>
                                    <p:anim calcmode="lin" valueType="num">
                                      <p:cBhvr additive="base">
                                        <p:cTn id="42" dur="300" fill="hold"/>
                                        <p:tgtEl>
                                          <p:spTgt spid="38"/>
                                        </p:tgtEl>
                                        <p:attrNameLst>
                                          <p:attrName>ppt_y</p:attrName>
                                        </p:attrNameLst>
                                      </p:cBhvr>
                                      <p:tavLst>
                                        <p:tav tm="0">
                                          <p:val>
                                            <p:strVal val="#ppt_y"/>
                                          </p:val>
                                        </p:tav>
                                        <p:tav tm="100000">
                                          <p:val>
                                            <p:strVal val="#ppt_y"/>
                                          </p:val>
                                        </p:tav>
                                      </p:tavLst>
                                    </p:anim>
                                  </p:childTnLst>
                                </p:cTn>
                              </p:par>
                            </p:childTnLst>
                          </p:cTn>
                        </p:par>
                        <p:par>
                          <p:cTn id="43" fill="hold">
                            <p:stCondLst>
                              <p:cond delay="3950"/>
                            </p:stCondLst>
                            <p:childTnLst>
                              <p:par>
                                <p:cTn id="44" presetID="2" presetClass="entr" presetSubtype="8" fill="hold" nodeType="afterEffect">
                                  <p:stCondLst>
                                    <p:cond delay="0"/>
                                  </p:stCondLst>
                                  <p:childTnLst>
                                    <p:set>
                                      <p:cBhvr>
                                        <p:cTn id="45" dur="1" fill="hold">
                                          <p:stCondLst>
                                            <p:cond delay="0"/>
                                          </p:stCondLst>
                                        </p:cTn>
                                        <p:tgtEl>
                                          <p:spTgt spid="41"/>
                                        </p:tgtEl>
                                        <p:attrNameLst>
                                          <p:attrName>style.visibility</p:attrName>
                                        </p:attrNameLst>
                                      </p:cBhvr>
                                      <p:to>
                                        <p:strVal val="visible"/>
                                      </p:to>
                                    </p:set>
                                    <p:anim calcmode="lin" valueType="num">
                                      <p:cBhvr additive="base">
                                        <p:cTn id="46" dur="300" fill="hold"/>
                                        <p:tgtEl>
                                          <p:spTgt spid="41"/>
                                        </p:tgtEl>
                                        <p:attrNameLst>
                                          <p:attrName>ppt_x</p:attrName>
                                        </p:attrNameLst>
                                      </p:cBhvr>
                                      <p:tavLst>
                                        <p:tav tm="0">
                                          <p:val>
                                            <p:strVal val="0-#ppt_w/2"/>
                                          </p:val>
                                        </p:tav>
                                        <p:tav tm="100000">
                                          <p:val>
                                            <p:strVal val="#ppt_x"/>
                                          </p:val>
                                        </p:tav>
                                      </p:tavLst>
                                    </p:anim>
                                    <p:anim calcmode="lin" valueType="num">
                                      <p:cBhvr additive="base">
                                        <p:cTn id="47" dur="300" fill="hold"/>
                                        <p:tgtEl>
                                          <p:spTgt spid="41"/>
                                        </p:tgtEl>
                                        <p:attrNameLst>
                                          <p:attrName>ppt_y</p:attrName>
                                        </p:attrNameLst>
                                      </p:cBhvr>
                                      <p:tavLst>
                                        <p:tav tm="0">
                                          <p:val>
                                            <p:strVal val="#ppt_y"/>
                                          </p:val>
                                        </p:tav>
                                        <p:tav tm="100000">
                                          <p:val>
                                            <p:strVal val="#ppt_y"/>
                                          </p:val>
                                        </p:tav>
                                      </p:tavLst>
                                    </p:anim>
                                  </p:childTnLst>
                                </p:cTn>
                              </p:par>
                            </p:childTnLst>
                          </p:cTn>
                        </p:par>
                        <p:par>
                          <p:cTn id="48" fill="hold">
                            <p:stCondLst>
                              <p:cond delay="4250"/>
                            </p:stCondLst>
                            <p:childTnLst>
                              <p:par>
                                <p:cTn id="49" presetID="2" presetClass="entr" presetSubtype="8"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additive="base">
                                        <p:cTn id="51" dur="300" fill="hold"/>
                                        <p:tgtEl>
                                          <p:spTgt spid="44"/>
                                        </p:tgtEl>
                                        <p:attrNameLst>
                                          <p:attrName>ppt_x</p:attrName>
                                        </p:attrNameLst>
                                      </p:cBhvr>
                                      <p:tavLst>
                                        <p:tav tm="0">
                                          <p:val>
                                            <p:strVal val="0-#ppt_w/2"/>
                                          </p:val>
                                        </p:tav>
                                        <p:tav tm="100000">
                                          <p:val>
                                            <p:strVal val="#ppt_x"/>
                                          </p:val>
                                        </p:tav>
                                      </p:tavLst>
                                    </p:anim>
                                    <p:anim calcmode="lin" valueType="num">
                                      <p:cBhvr additive="base">
                                        <p:cTn id="52" dur="300" fill="hold"/>
                                        <p:tgtEl>
                                          <p:spTgt spid="44"/>
                                        </p:tgtEl>
                                        <p:attrNameLst>
                                          <p:attrName>ppt_y</p:attrName>
                                        </p:attrNameLst>
                                      </p:cBhvr>
                                      <p:tavLst>
                                        <p:tav tm="0">
                                          <p:val>
                                            <p:strVal val="#ppt_y"/>
                                          </p:val>
                                        </p:tav>
                                        <p:tav tm="100000">
                                          <p:val>
                                            <p:strVal val="#ppt_y"/>
                                          </p:val>
                                        </p:tav>
                                      </p:tavLst>
                                    </p:anim>
                                  </p:childTnLst>
                                </p:cTn>
                              </p:par>
                            </p:childTnLst>
                          </p:cTn>
                        </p:par>
                        <p:par>
                          <p:cTn id="53" fill="hold">
                            <p:stCondLst>
                              <p:cond delay="4550"/>
                            </p:stCondLst>
                            <p:childTnLst>
                              <p:par>
                                <p:cTn id="54" presetID="31" presetClass="entr" presetSubtype="0" fill="hold" grpId="0" nodeType="after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 calcmode="lin" valueType="num">
                                      <p:cBhvr>
                                        <p:cTn id="58" dur="500" fill="hold"/>
                                        <p:tgtEl>
                                          <p:spTgt spid="36"/>
                                        </p:tgtEl>
                                        <p:attrNameLst>
                                          <p:attrName>style.rotation</p:attrName>
                                        </p:attrNameLst>
                                      </p:cBhvr>
                                      <p:tavLst>
                                        <p:tav tm="0">
                                          <p:val>
                                            <p:fltVal val="90"/>
                                          </p:val>
                                        </p:tav>
                                        <p:tav tm="100000">
                                          <p:val>
                                            <p:fltVal val="0"/>
                                          </p:val>
                                        </p:tav>
                                      </p:tavLst>
                                    </p:anim>
                                    <p:animEffect transition="in" filter="fade">
                                      <p:cBhvr>
                                        <p:cTn id="59" dur="500"/>
                                        <p:tgtEl>
                                          <p:spTgt spid="36"/>
                                        </p:tgtEl>
                                      </p:cBhvr>
                                    </p:animEffect>
                                  </p:childTnLst>
                                </p:cTn>
                              </p:par>
                              <p:par>
                                <p:cTn id="60" presetID="31"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p:cTn id="62" dur="500" fill="hold"/>
                                        <p:tgtEl>
                                          <p:spTgt spid="39"/>
                                        </p:tgtEl>
                                        <p:attrNameLst>
                                          <p:attrName>ppt_w</p:attrName>
                                        </p:attrNameLst>
                                      </p:cBhvr>
                                      <p:tavLst>
                                        <p:tav tm="0">
                                          <p:val>
                                            <p:fltVal val="0"/>
                                          </p:val>
                                        </p:tav>
                                        <p:tav tm="100000">
                                          <p:val>
                                            <p:strVal val="#ppt_w"/>
                                          </p:val>
                                        </p:tav>
                                      </p:tavLst>
                                    </p:anim>
                                    <p:anim calcmode="lin" valueType="num">
                                      <p:cBhvr>
                                        <p:cTn id="63" dur="500" fill="hold"/>
                                        <p:tgtEl>
                                          <p:spTgt spid="39"/>
                                        </p:tgtEl>
                                        <p:attrNameLst>
                                          <p:attrName>ppt_h</p:attrName>
                                        </p:attrNameLst>
                                      </p:cBhvr>
                                      <p:tavLst>
                                        <p:tav tm="0">
                                          <p:val>
                                            <p:fltVal val="0"/>
                                          </p:val>
                                        </p:tav>
                                        <p:tav tm="100000">
                                          <p:val>
                                            <p:strVal val="#ppt_h"/>
                                          </p:val>
                                        </p:tav>
                                      </p:tavLst>
                                    </p:anim>
                                    <p:anim calcmode="lin" valueType="num">
                                      <p:cBhvr>
                                        <p:cTn id="64" dur="500" fill="hold"/>
                                        <p:tgtEl>
                                          <p:spTgt spid="39"/>
                                        </p:tgtEl>
                                        <p:attrNameLst>
                                          <p:attrName>style.rotation</p:attrName>
                                        </p:attrNameLst>
                                      </p:cBhvr>
                                      <p:tavLst>
                                        <p:tav tm="0">
                                          <p:val>
                                            <p:fltVal val="90"/>
                                          </p:val>
                                        </p:tav>
                                        <p:tav tm="100000">
                                          <p:val>
                                            <p:fltVal val="0"/>
                                          </p:val>
                                        </p:tav>
                                      </p:tavLst>
                                    </p:anim>
                                    <p:animEffect transition="in" filter="fade">
                                      <p:cBhvr>
                                        <p:cTn id="65" dur="500"/>
                                        <p:tgtEl>
                                          <p:spTgt spid="39"/>
                                        </p:tgtEl>
                                      </p:cBhvr>
                                    </p:animEffect>
                                  </p:childTnLst>
                                </p:cTn>
                              </p:par>
                              <p:par>
                                <p:cTn id="66" presetID="31" presetClass="entr" presetSubtype="0" fill="hold" grpId="0" nodeType="withEffect">
                                  <p:stCondLst>
                                    <p:cond delay="0"/>
                                  </p:stCondLst>
                                  <p:childTnLst>
                                    <p:set>
                                      <p:cBhvr>
                                        <p:cTn id="67" dur="1" fill="hold">
                                          <p:stCondLst>
                                            <p:cond delay="0"/>
                                          </p:stCondLst>
                                        </p:cTn>
                                        <p:tgtEl>
                                          <p:spTgt spid="42"/>
                                        </p:tgtEl>
                                        <p:attrNameLst>
                                          <p:attrName>style.visibility</p:attrName>
                                        </p:attrNameLst>
                                      </p:cBhvr>
                                      <p:to>
                                        <p:strVal val="visible"/>
                                      </p:to>
                                    </p:set>
                                    <p:anim calcmode="lin" valueType="num">
                                      <p:cBhvr>
                                        <p:cTn id="68" dur="500" fill="hold"/>
                                        <p:tgtEl>
                                          <p:spTgt spid="42"/>
                                        </p:tgtEl>
                                        <p:attrNameLst>
                                          <p:attrName>ppt_w</p:attrName>
                                        </p:attrNameLst>
                                      </p:cBhvr>
                                      <p:tavLst>
                                        <p:tav tm="0">
                                          <p:val>
                                            <p:fltVal val="0"/>
                                          </p:val>
                                        </p:tav>
                                        <p:tav tm="100000">
                                          <p:val>
                                            <p:strVal val="#ppt_w"/>
                                          </p:val>
                                        </p:tav>
                                      </p:tavLst>
                                    </p:anim>
                                    <p:anim calcmode="lin" valueType="num">
                                      <p:cBhvr>
                                        <p:cTn id="69" dur="500" fill="hold"/>
                                        <p:tgtEl>
                                          <p:spTgt spid="42"/>
                                        </p:tgtEl>
                                        <p:attrNameLst>
                                          <p:attrName>ppt_h</p:attrName>
                                        </p:attrNameLst>
                                      </p:cBhvr>
                                      <p:tavLst>
                                        <p:tav tm="0">
                                          <p:val>
                                            <p:fltVal val="0"/>
                                          </p:val>
                                        </p:tav>
                                        <p:tav tm="100000">
                                          <p:val>
                                            <p:strVal val="#ppt_h"/>
                                          </p:val>
                                        </p:tav>
                                      </p:tavLst>
                                    </p:anim>
                                    <p:anim calcmode="lin" valueType="num">
                                      <p:cBhvr>
                                        <p:cTn id="70" dur="500" fill="hold"/>
                                        <p:tgtEl>
                                          <p:spTgt spid="42"/>
                                        </p:tgtEl>
                                        <p:attrNameLst>
                                          <p:attrName>style.rotation</p:attrName>
                                        </p:attrNameLst>
                                      </p:cBhvr>
                                      <p:tavLst>
                                        <p:tav tm="0">
                                          <p:val>
                                            <p:fltVal val="90"/>
                                          </p:val>
                                        </p:tav>
                                        <p:tav tm="100000">
                                          <p:val>
                                            <p:fltVal val="0"/>
                                          </p:val>
                                        </p:tav>
                                      </p:tavLst>
                                    </p:anim>
                                    <p:animEffect transition="in" filter="fade">
                                      <p:cBhvr>
                                        <p:cTn id="71" dur="500"/>
                                        <p:tgtEl>
                                          <p:spTgt spid="42"/>
                                        </p:tgtEl>
                                      </p:cBhvr>
                                    </p:animEffect>
                                  </p:childTnLst>
                                </p:cTn>
                              </p:par>
                              <p:par>
                                <p:cTn id="72" presetID="31" presetClass="entr" presetSubtype="0" fill="hold" grpId="0" nodeType="withEffect">
                                  <p:stCondLst>
                                    <p:cond delay="0"/>
                                  </p:stCondLst>
                                  <p:childTnLst>
                                    <p:set>
                                      <p:cBhvr>
                                        <p:cTn id="73" dur="1" fill="hold">
                                          <p:stCondLst>
                                            <p:cond delay="0"/>
                                          </p:stCondLst>
                                        </p:cTn>
                                        <p:tgtEl>
                                          <p:spTgt spid="45"/>
                                        </p:tgtEl>
                                        <p:attrNameLst>
                                          <p:attrName>style.visibility</p:attrName>
                                        </p:attrNameLst>
                                      </p:cBhvr>
                                      <p:to>
                                        <p:strVal val="visible"/>
                                      </p:to>
                                    </p:set>
                                    <p:anim calcmode="lin" valueType="num">
                                      <p:cBhvr>
                                        <p:cTn id="74" dur="500" fill="hold"/>
                                        <p:tgtEl>
                                          <p:spTgt spid="45"/>
                                        </p:tgtEl>
                                        <p:attrNameLst>
                                          <p:attrName>ppt_w</p:attrName>
                                        </p:attrNameLst>
                                      </p:cBhvr>
                                      <p:tavLst>
                                        <p:tav tm="0">
                                          <p:val>
                                            <p:fltVal val="0"/>
                                          </p:val>
                                        </p:tav>
                                        <p:tav tm="100000">
                                          <p:val>
                                            <p:strVal val="#ppt_w"/>
                                          </p:val>
                                        </p:tav>
                                      </p:tavLst>
                                    </p:anim>
                                    <p:anim calcmode="lin" valueType="num">
                                      <p:cBhvr>
                                        <p:cTn id="75" dur="500" fill="hold"/>
                                        <p:tgtEl>
                                          <p:spTgt spid="45"/>
                                        </p:tgtEl>
                                        <p:attrNameLst>
                                          <p:attrName>ppt_h</p:attrName>
                                        </p:attrNameLst>
                                      </p:cBhvr>
                                      <p:tavLst>
                                        <p:tav tm="0">
                                          <p:val>
                                            <p:fltVal val="0"/>
                                          </p:val>
                                        </p:tav>
                                        <p:tav tm="100000">
                                          <p:val>
                                            <p:strVal val="#ppt_h"/>
                                          </p:val>
                                        </p:tav>
                                      </p:tavLst>
                                    </p:anim>
                                    <p:anim calcmode="lin" valueType="num">
                                      <p:cBhvr>
                                        <p:cTn id="76" dur="500" fill="hold"/>
                                        <p:tgtEl>
                                          <p:spTgt spid="45"/>
                                        </p:tgtEl>
                                        <p:attrNameLst>
                                          <p:attrName>style.rotation</p:attrName>
                                        </p:attrNameLst>
                                      </p:cBhvr>
                                      <p:tavLst>
                                        <p:tav tm="0">
                                          <p:val>
                                            <p:fltVal val="90"/>
                                          </p:val>
                                        </p:tav>
                                        <p:tav tm="100000">
                                          <p:val>
                                            <p:fltVal val="0"/>
                                          </p:val>
                                        </p:tav>
                                      </p:tavLst>
                                    </p:anim>
                                    <p:animEffect transition="in" filter="fade">
                                      <p:cBhvr>
                                        <p:cTn id="77" dur="500"/>
                                        <p:tgtEl>
                                          <p:spTgt spid="45"/>
                                        </p:tgtEl>
                                      </p:cBhvr>
                                    </p:animEffect>
                                  </p:childTnLst>
                                </p:cTn>
                              </p:par>
                            </p:childTnLst>
                          </p:cTn>
                        </p:par>
                        <p:par>
                          <p:cTn id="78" fill="hold">
                            <p:stCondLst>
                              <p:cond delay="5050"/>
                            </p:stCondLst>
                            <p:childTnLst>
                              <p:par>
                                <p:cTn id="79" presetID="42" presetClass="entr" presetSubtype="0" fill="hold" grpId="0" nodeType="after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anim calcmode="lin" valueType="num">
                                      <p:cBhvr>
                                        <p:cTn id="82" dur="500" fill="hold"/>
                                        <p:tgtEl>
                                          <p:spTgt spid="37"/>
                                        </p:tgtEl>
                                        <p:attrNameLst>
                                          <p:attrName>ppt_x</p:attrName>
                                        </p:attrNameLst>
                                      </p:cBhvr>
                                      <p:tavLst>
                                        <p:tav tm="0">
                                          <p:val>
                                            <p:strVal val="#ppt_x"/>
                                          </p:val>
                                        </p:tav>
                                        <p:tav tm="100000">
                                          <p:val>
                                            <p:strVal val="#ppt_x"/>
                                          </p:val>
                                        </p:tav>
                                      </p:tavLst>
                                    </p:anim>
                                    <p:anim calcmode="lin" valueType="num">
                                      <p:cBhvr>
                                        <p:cTn id="83" dur="500" fill="hold"/>
                                        <p:tgtEl>
                                          <p:spTgt spid="37"/>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500"/>
                                        <p:tgtEl>
                                          <p:spTgt spid="40"/>
                                        </p:tgtEl>
                                      </p:cBhvr>
                                    </p:animEffect>
                                    <p:anim calcmode="lin" valueType="num">
                                      <p:cBhvr>
                                        <p:cTn id="87" dur="500" fill="hold"/>
                                        <p:tgtEl>
                                          <p:spTgt spid="40"/>
                                        </p:tgtEl>
                                        <p:attrNameLst>
                                          <p:attrName>ppt_x</p:attrName>
                                        </p:attrNameLst>
                                      </p:cBhvr>
                                      <p:tavLst>
                                        <p:tav tm="0">
                                          <p:val>
                                            <p:strVal val="#ppt_x"/>
                                          </p:val>
                                        </p:tav>
                                        <p:tav tm="100000">
                                          <p:val>
                                            <p:strVal val="#ppt_x"/>
                                          </p:val>
                                        </p:tav>
                                      </p:tavLst>
                                    </p:anim>
                                    <p:anim calcmode="lin" valueType="num">
                                      <p:cBhvr>
                                        <p:cTn id="88" dur="500" fill="hold"/>
                                        <p:tgtEl>
                                          <p:spTgt spid="40"/>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fade">
                                      <p:cBhvr>
                                        <p:cTn id="91" dur="500"/>
                                        <p:tgtEl>
                                          <p:spTgt spid="43"/>
                                        </p:tgtEl>
                                      </p:cBhvr>
                                    </p:animEffect>
                                    <p:anim calcmode="lin" valueType="num">
                                      <p:cBhvr>
                                        <p:cTn id="92" dur="500" fill="hold"/>
                                        <p:tgtEl>
                                          <p:spTgt spid="43"/>
                                        </p:tgtEl>
                                        <p:attrNameLst>
                                          <p:attrName>ppt_x</p:attrName>
                                        </p:attrNameLst>
                                      </p:cBhvr>
                                      <p:tavLst>
                                        <p:tav tm="0">
                                          <p:val>
                                            <p:strVal val="#ppt_x"/>
                                          </p:val>
                                        </p:tav>
                                        <p:tav tm="100000">
                                          <p:val>
                                            <p:strVal val="#ppt_x"/>
                                          </p:val>
                                        </p:tav>
                                      </p:tavLst>
                                    </p:anim>
                                    <p:anim calcmode="lin" valueType="num">
                                      <p:cBhvr>
                                        <p:cTn id="93" dur="500" fill="hold"/>
                                        <p:tgtEl>
                                          <p:spTgt spid="43"/>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anim calcmode="lin" valueType="num">
                                      <p:cBhvr>
                                        <p:cTn id="97" dur="500" fill="hold"/>
                                        <p:tgtEl>
                                          <p:spTgt spid="46"/>
                                        </p:tgtEl>
                                        <p:attrNameLst>
                                          <p:attrName>ppt_x</p:attrName>
                                        </p:attrNameLst>
                                      </p:cBhvr>
                                      <p:tavLst>
                                        <p:tav tm="0">
                                          <p:val>
                                            <p:strVal val="#ppt_x"/>
                                          </p:val>
                                        </p:tav>
                                        <p:tav tm="100000">
                                          <p:val>
                                            <p:strVal val="#ppt_x"/>
                                          </p:val>
                                        </p:tav>
                                      </p:tavLst>
                                    </p:anim>
                                    <p:anim calcmode="lin" valueType="num">
                                      <p:cBhvr>
                                        <p:cTn id="98"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p:bldP spid="40" grpId="0"/>
      <p:bldP spid="42" grpId="0"/>
      <p:bldP spid="43" grpId="0"/>
      <p:bldP spid="45" grpId="0"/>
      <p:bldP spid="46" grpId="0"/>
      <p:bldP spid="47" grpId="0"/>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菱形 68"/>
          <p:cNvSpPr/>
          <p:nvPr/>
        </p:nvSpPr>
        <p:spPr>
          <a:xfrm>
            <a:off x="3518232" y="1943764"/>
            <a:ext cx="575989" cy="576064"/>
          </a:xfrm>
          <a:prstGeom prst="diamond">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70" name="菱形 69"/>
          <p:cNvSpPr/>
          <p:nvPr/>
        </p:nvSpPr>
        <p:spPr>
          <a:xfrm>
            <a:off x="5016902" y="1943764"/>
            <a:ext cx="575989" cy="576064"/>
          </a:xfrm>
          <a:prstGeom prst="diamond">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71" name="菱形 70"/>
          <p:cNvSpPr/>
          <p:nvPr/>
        </p:nvSpPr>
        <p:spPr>
          <a:xfrm>
            <a:off x="6800687" y="1943764"/>
            <a:ext cx="575989" cy="576064"/>
          </a:xfrm>
          <a:prstGeom prst="diamond">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72" name="菱形 71"/>
          <p:cNvSpPr/>
          <p:nvPr/>
        </p:nvSpPr>
        <p:spPr>
          <a:xfrm>
            <a:off x="8343102" y="1943764"/>
            <a:ext cx="575989" cy="576064"/>
          </a:xfrm>
          <a:prstGeom prst="diamond">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grpSp>
        <p:nvGrpSpPr>
          <p:cNvPr id="38" name="组合 37"/>
          <p:cNvGrpSpPr/>
          <p:nvPr/>
        </p:nvGrpSpPr>
        <p:grpSpPr>
          <a:xfrm rot="10800000">
            <a:off x="3831094" y="3433621"/>
            <a:ext cx="84272" cy="641868"/>
            <a:chOff x="2911199" y="2513601"/>
            <a:chExt cx="63212" cy="481401"/>
          </a:xfrm>
        </p:grpSpPr>
        <p:sp>
          <p:nvSpPr>
            <p:cNvPr id="27" name="椭圆 26"/>
            <p:cNvSpPr/>
            <p:nvPr/>
          </p:nvSpPr>
          <p:spPr>
            <a:xfrm>
              <a:off x="2911199" y="2931790"/>
              <a:ext cx="63212" cy="63212"/>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p:cNvCxnSpPr/>
            <p:nvPr/>
          </p:nvCxnSpPr>
          <p:spPr>
            <a:xfrm rot="10800000" flipV="1">
              <a:off x="2942805" y="2513601"/>
              <a:ext cx="0" cy="418188"/>
            </a:xfrm>
            <a:prstGeom prst="line">
              <a:avLst/>
            </a:prstGeom>
            <a:ln>
              <a:solidFill>
                <a:schemeClr val="accent1"/>
              </a:solidFill>
              <a:miter lim="800000"/>
              <a:headEnd type="none" w="sm" len="sm"/>
              <a:tailEnd type="none"/>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rot="10800000">
            <a:off x="5324210" y="3433621"/>
            <a:ext cx="84272" cy="1239645"/>
            <a:chOff x="2911199" y="1842874"/>
            <a:chExt cx="63212" cy="1152128"/>
          </a:xfrm>
        </p:grpSpPr>
        <p:sp>
          <p:nvSpPr>
            <p:cNvPr id="40" name="椭圆 39"/>
            <p:cNvSpPr/>
            <p:nvPr/>
          </p:nvSpPr>
          <p:spPr>
            <a:xfrm>
              <a:off x="2911199" y="2931790"/>
              <a:ext cx="63212" cy="63212"/>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p:cNvCxnSpPr/>
            <p:nvPr/>
          </p:nvCxnSpPr>
          <p:spPr>
            <a:xfrm rot="10800000" flipV="1">
              <a:off x="2942805" y="1842874"/>
              <a:ext cx="0" cy="1088916"/>
            </a:xfrm>
            <a:prstGeom prst="line">
              <a:avLst/>
            </a:prstGeom>
            <a:ln>
              <a:solidFill>
                <a:schemeClr val="accent4"/>
              </a:solidFill>
              <a:miter lim="800000"/>
              <a:headEnd type="none" w="sm" len="sm"/>
              <a:tailEnd type="none"/>
            </a:ln>
          </p:spPr>
          <p:style>
            <a:lnRef idx="1">
              <a:schemeClr val="accent1"/>
            </a:lnRef>
            <a:fillRef idx="0">
              <a:schemeClr val="accent1"/>
            </a:fillRef>
            <a:effectRef idx="0">
              <a:schemeClr val="accent1"/>
            </a:effectRef>
            <a:fontRef idx="minor">
              <a:schemeClr val="tx1"/>
            </a:fontRef>
          </p:style>
        </p:cxnSp>
      </p:grpSp>
      <p:grpSp>
        <p:nvGrpSpPr>
          <p:cNvPr id="46" name="组合 45"/>
          <p:cNvGrpSpPr/>
          <p:nvPr/>
        </p:nvGrpSpPr>
        <p:grpSpPr>
          <a:xfrm rot="10800000">
            <a:off x="8546824" y="3433621"/>
            <a:ext cx="84272" cy="1239645"/>
            <a:chOff x="2911199" y="1842874"/>
            <a:chExt cx="63212" cy="1152128"/>
          </a:xfrm>
        </p:grpSpPr>
        <p:sp>
          <p:nvSpPr>
            <p:cNvPr id="47" name="椭圆 46"/>
            <p:cNvSpPr/>
            <p:nvPr/>
          </p:nvSpPr>
          <p:spPr>
            <a:xfrm>
              <a:off x="2911199" y="2931790"/>
              <a:ext cx="63212" cy="63212"/>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8" name="直接连接符 47"/>
            <p:cNvCxnSpPr/>
            <p:nvPr/>
          </p:nvCxnSpPr>
          <p:spPr>
            <a:xfrm rot="10800000" flipV="1">
              <a:off x="2942805" y="1842874"/>
              <a:ext cx="0" cy="1088916"/>
            </a:xfrm>
            <a:prstGeom prst="line">
              <a:avLst/>
            </a:prstGeom>
            <a:ln>
              <a:solidFill>
                <a:schemeClr val="accent3"/>
              </a:solidFill>
              <a:miter lim="800000"/>
              <a:headEnd type="none" w="sm" len="sm"/>
              <a:tailEnd type="none"/>
            </a:ln>
          </p:spPr>
          <p:style>
            <a:lnRef idx="1">
              <a:schemeClr val="accent1"/>
            </a:lnRef>
            <a:fillRef idx="0">
              <a:schemeClr val="accent1"/>
            </a:fillRef>
            <a:effectRef idx="0">
              <a:schemeClr val="accent1"/>
            </a:effectRef>
            <a:fontRef idx="minor">
              <a:schemeClr val="tx1"/>
            </a:fontRef>
          </p:style>
        </p:cxnSp>
      </p:grpSp>
      <p:grpSp>
        <p:nvGrpSpPr>
          <p:cNvPr id="37" name="组合 36"/>
          <p:cNvGrpSpPr/>
          <p:nvPr/>
        </p:nvGrpSpPr>
        <p:grpSpPr>
          <a:xfrm>
            <a:off x="3107031" y="4239981"/>
            <a:ext cx="1493999" cy="611558"/>
            <a:chOff x="2329980" y="3229012"/>
            <a:chExt cx="1120645" cy="458668"/>
          </a:xfrm>
        </p:grpSpPr>
        <p:sp>
          <p:nvSpPr>
            <p:cNvPr id="54" name="TextBox 53"/>
            <p:cNvSpPr txBox="1"/>
            <p:nvPr/>
          </p:nvSpPr>
          <p:spPr>
            <a:xfrm>
              <a:off x="2549576" y="3229012"/>
              <a:ext cx="840448" cy="219291"/>
            </a:xfrm>
            <a:prstGeom prst="rect">
              <a:avLst/>
            </a:prstGeom>
            <a:noFill/>
          </p:spPr>
          <p:txBody>
            <a:bodyPr wrap="square" rtlCol="0">
              <a:spAutoFit/>
            </a:bodyPr>
            <a:lstStyle/>
            <a:p>
              <a:pPr algn="ctr"/>
              <a:r>
                <a:rPr lang="zh-CN" altLang="en-US" sz="1300" b="1"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55" name="TextBox 54"/>
            <p:cNvSpPr txBox="1"/>
            <p:nvPr/>
          </p:nvSpPr>
          <p:spPr>
            <a:xfrm>
              <a:off x="2329980" y="3381298"/>
              <a:ext cx="1120645" cy="306382"/>
            </a:xfrm>
            <a:prstGeom prst="rect">
              <a:avLst/>
            </a:prstGeom>
            <a:noFill/>
          </p:spPr>
          <p:txBody>
            <a:bodyPr wrap="square" rtlCol="0">
              <a:spAutoFit/>
            </a:bodyPr>
            <a:lstStyle/>
            <a:p>
              <a:pPr algn="ctr">
                <a:lnSpc>
                  <a:spcPts val="1333"/>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Add your content text or copy content</a:t>
              </a:r>
              <a:endParaRPr lang="id-ID" sz="8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4602003" y="4956387"/>
            <a:ext cx="1493999" cy="624034"/>
            <a:chOff x="3451355" y="3766316"/>
            <a:chExt cx="1120645" cy="468025"/>
          </a:xfrm>
        </p:grpSpPr>
        <p:sp>
          <p:nvSpPr>
            <p:cNvPr id="56" name="TextBox 55"/>
            <p:cNvSpPr txBox="1"/>
            <p:nvPr/>
          </p:nvSpPr>
          <p:spPr>
            <a:xfrm>
              <a:off x="3506498" y="3766316"/>
              <a:ext cx="853137" cy="219291"/>
            </a:xfrm>
            <a:prstGeom prst="rect">
              <a:avLst/>
            </a:prstGeom>
            <a:noFill/>
          </p:spPr>
          <p:txBody>
            <a:bodyPr wrap="square" rtlCol="0">
              <a:spAutoFit/>
            </a:bodyPr>
            <a:lstStyle/>
            <a:p>
              <a:pPr algn="ctr"/>
              <a:r>
                <a:rPr lang="zh-CN" altLang="en-US" sz="1300" b="1"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57" name="TextBox 56"/>
            <p:cNvSpPr txBox="1"/>
            <p:nvPr/>
          </p:nvSpPr>
          <p:spPr>
            <a:xfrm>
              <a:off x="3451355" y="3927959"/>
              <a:ext cx="1120645" cy="306382"/>
            </a:xfrm>
            <a:prstGeom prst="rect">
              <a:avLst/>
            </a:prstGeom>
            <a:noFill/>
          </p:spPr>
          <p:txBody>
            <a:bodyPr wrap="square" rtlCol="0">
              <a:spAutoFit/>
            </a:bodyPr>
            <a:lstStyle/>
            <a:p>
              <a:pPr algn="ctr">
                <a:lnSpc>
                  <a:spcPts val="1333"/>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Add your content text or copy content</a:t>
              </a:r>
              <a:endParaRPr lang="id-ID" sz="8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3684227" y="3812863"/>
            <a:ext cx="378007" cy="378056"/>
            <a:chOff x="2762934" y="2908678"/>
            <a:chExt cx="283542" cy="283542"/>
          </a:xfrm>
        </p:grpSpPr>
        <p:sp>
          <p:nvSpPr>
            <p:cNvPr id="49" name="椭圆 48"/>
            <p:cNvSpPr/>
            <p:nvPr/>
          </p:nvSpPr>
          <p:spPr>
            <a:xfrm>
              <a:off x="2762934" y="2908678"/>
              <a:ext cx="283542" cy="2835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等腰三角形 61"/>
            <p:cNvSpPr/>
            <p:nvPr/>
          </p:nvSpPr>
          <p:spPr>
            <a:xfrm rot="10800000">
              <a:off x="2851014" y="3016688"/>
              <a:ext cx="104842" cy="903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5177344" y="4550469"/>
            <a:ext cx="378007" cy="378056"/>
            <a:chOff x="3882917" y="3461883"/>
            <a:chExt cx="283542" cy="283542"/>
          </a:xfrm>
        </p:grpSpPr>
        <p:sp>
          <p:nvSpPr>
            <p:cNvPr id="50" name="椭圆 49"/>
            <p:cNvSpPr/>
            <p:nvPr/>
          </p:nvSpPr>
          <p:spPr>
            <a:xfrm>
              <a:off x="3882917" y="3461883"/>
              <a:ext cx="283542" cy="28354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63"/>
            <p:cNvSpPr/>
            <p:nvPr/>
          </p:nvSpPr>
          <p:spPr>
            <a:xfrm rot="10800000">
              <a:off x="3972267" y="3590343"/>
              <a:ext cx="104842" cy="903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a:off x="8399957" y="4550469"/>
            <a:ext cx="378007" cy="378056"/>
            <a:chOff x="6300192" y="3461883"/>
            <a:chExt cx="283542" cy="283542"/>
          </a:xfrm>
        </p:grpSpPr>
        <p:sp>
          <p:nvSpPr>
            <p:cNvPr id="52" name="椭圆 51"/>
            <p:cNvSpPr/>
            <p:nvPr/>
          </p:nvSpPr>
          <p:spPr>
            <a:xfrm>
              <a:off x="6300192" y="3461883"/>
              <a:ext cx="283542" cy="2835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64"/>
            <p:cNvSpPr/>
            <p:nvPr/>
          </p:nvSpPr>
          <p:spPr>
            <a:xfrm rot="10800000">
              <a:off x="6389542" y="3553980"/>
              <a:ext cx="104842" cy="903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Group 27"/>
          <p:cNvGrpSpPr/>
          <p:nvPr/>
        </p:nvGrpSpPr>
        <p:grpSpPr>
          <a:xfrm>
            <a:off x="2795859" y="2634100"/>
            <a:ext cx="7122806" cy="723507"/>
            <a:chOff x="1994399" y="2022749"/>
            <a:chExt cx="7192767" cy="730521"/>
          </a:xfrm>
        </p:grpSpPr>
        <p:grpSp>
          <p:nvGrpSpPr>
            <p:cNvPr id="5" name="Group 4"/>
            <p:cNvGrpSpPr/>
            <p:nvPr/>
          </p:nvGrpSpPr>
          <p:grpSpPr>
            <a:xfrm>
              <a:off x="1994399" y="2022749"/>
              <a:ext cx="589804" cy="728170"/>
              <a:chOff x="1994399" y="2158871"/>
              <a:chExt cx="589804" cy="728170"/>
            </a:xfrm>
          </p:grpSpPr>
          <p:sp>
            <p:nvSpPr>
              <p:cNvPr id="22" name="Freeform 5"/>
              <p:cNvSpPr>
                <a:spLocks/>
              </p:cNvSpPr>
              <p:nvPr/>
            </p:nvSpPr>
            <p:spPr bwMode="auto">
              <a:xfrm>
                <a:off x="1994399" y="2158871"/>
                <a:ext cx="459824" cy="728170"/>
              </a:xfrm>
              <a:custGeom>
                <a:avLst/>
                <a:gdLst>
                  <a:gd name="T0" fmla="*/ 139 w 139"/>
                  <a:gd name="T1" fmla="*/ 218 h 218"/>
                  <a:gd name="T2" fmla="*/ 139 w 139"/>
                  <a:gd name="T3" fmla="*/ 0 h 218"/>
                  <a:gd name="T4" fmla="*/ 109 w 139"/>
                  <a:gd name="T5" fmla="*/ 0 h 218"/>
                  <a:gd name="T6" fmla="*/ 0 w 139"/>
                  <a:gd name="T7" fmla="*/ 109 h 218"/>
                  <a:gd name="T8" fmla="*/ 0 w 139"/>
                  <a:gd name="T9" fmla="*/ 109 h 218"/>
                  <a:gd name="T10" fmla="*/ 109 w 139"/>
                  <a:gd name="T11" fmla="*/ 218 h 218"/>
                  <a:gd name="T12" fmla="*/ 139 w 139"/>
                  <a:gd name="T13" fmla="*/ 218 h 218"/>
                </a:gdLst>
                <a:ahLst/>
                <a:cxnLst>
                  <a:cxn ang="0">
                    <a:pos x="T0" y="T1"/>
                  </a:cxn>
                  <a:cxn ang="0">
                    <a:pos x="T2" y="T3"/>
                  </a:cxn>
                  <a:cxn ang="0">
                    <a:pos x="T4" y="T5"/>
                  </a:cxn>
                  <a:cxn ang="0">
                    <a:pos x="T6" y="T7"/>
                  </a:cxn>
                  <a:cxn ang="0">
                    <a:pos x="T8" y="T9"/>
                  </a:cxn>
                  <a:cxn ang="0">
                    <a:pos x="T10" y="T11"/>
                  </a:cxn>
                  <a:cxn ang="0">
                    <a:pos x="T12" y="T13"/>
                  </a:cxn>
                </a:cxnLst>
                <a:rect l="0" t="0" r="r" b="b"/>
                <a:pathLst>
                  <a:path w="139" h="218">
                    <a:moveTo>
                      <a:pt x="139" y="218"/>
                    </a:moveTo>
                    <a:cubicBezTo>
                      <a:pt x="139" y="0"/>
                      <a:pt x="139" y="0"/>
                      <a:pt x="139" y="0"/>
                    </a:cubicBezTo>
                    <a:cubicBezTo>
                      <a:pt x="109" y="0"/>
                      <a:pt x="109" y="0"/>
                      <a:pt x="109" y="0"/>
                    </a:cubicBezTo>
                    <a:cubicBezTo>
                      <a:pt x="49" y="0"/>
                      <a:pt x="0" y="49"/>
                      <a:pt x="0" y="109"/>
                    </a:cubicBezTo>
                    <a:cubicBezTo>
                      <a:pt x="0" y="109"/>
                      <a:pt x="0" y="109"/>
                      <a:pt x="0" y="109"/>
                    </a:cubicBezTo>
                    <a:cubicBezTo>
                      <a:pt x="0" y="169"/>
                      <a:pt x="49" y="218"/>
                      <a:pt x="109" y="218"/>
                    </a:cubicBezTo>
                    <a:lnTo>
                      <a:pt x="139" y="218"/>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3" name="Rectangle 6"/>
              <p:cNvSpPr>
                <a:spLocks noChangeArrowheads="1"/>
              </p:cNvSpPr>
              <p:nvPr/>
            </p:nvSpPr>
            <p:spPr bwMode="auto">
              <a:xfrm>
                <a:off x="2417884" y="2158871"/>
                <a:ext cx="166319" cy="728170"/>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4" name="Freeform 9"/>
              <p:cNvSpPr>
                <a:spLocks/>
              </p:cNvSpPr>
              <p:nvPr/>
            </p:nvSpPr>
            <p:spPr bwMode="auto">
              <a:xfrm>
                <a:off x="1994399" y="2523655"/>
                <a:ext cx="585611" cy="363386"/>
              </a:xfrm>
              <a:custGeom>
                <a:avLst/>
                <a:gdLst>
                  <a:gd name="T0" fmla="*/ 0 w 177"/>
                  <a:gd name="T1" fmla="*/ 0 h 109"/>
                  <a:gd name="T2" fmla="*/ 177 w 177"/>
                  <a:gd name="T3" fmla="*/ 0 h 109"/>
                  <a:gd name="T4" fmla="*/ 177 w 177"/>
                  <a:gd name="T5" fmla="*/ 109 h 109"/>
                  <a:gd name="T6" fmla="*/ 139 w 177"/>
                  <a:gd name="T7" fmla="*/ 109 h 109"/>
                  <a:gd name="T8" fmla="*/ 128 w 177"/>
                  <a:gd name="T9" fmla="*/ 109 h 109"/>
                  <a:gd name="T10" fmla="*/ 109 w 177"/>
                  <a:gd name="T11" fmla="*/ 109 h 109"/>
                  <a:gd name="T12" fmla="*/ 0 w 177"/>
                  <a:gd name="T13" fmla="*/ 0 h 109"/>
                </a:gdLst>
                <a:ahLst/>
                <a:cxnLst>
                  <a:cxn ang="0">
                    <a:pos x="T0" y="T1"/>
                  </a:cxn>
                  <a:cxn ang="0">
                    <a:pos x="T2" y="T3"/>
                  </a:cxn>
                  <a:cxn ang="0">
                    <a:pos x="T4" y="T5"/>
                  </a:cxn>
                  <a:cxn ang="0">
                    <a:pos x="T6" y="T7"/>
                  </a:cxn>
                  <a:cxn ang="0">
                    <a:pos x="T8" y="T9"/>
                  </a:cxn>
                  <a:cxn ang="0">
                    <a:pos x="T10" y="T11"/>
                  </a:cxn>
                  <a:cxn ang="0">
                    <a:pos x="T12" y="T13"/>
                  </a:cxn>
                </a:cxnLst>
                <a:rect l="0" t="0" r="r" b="b"/>
                <a:pathLst>
                  <a:path w="177" h="109">
                    <a:moveTo>
                      <a:pt x="0" y="0"/>
                    </a:moveTo>
                    <a:cubicBezTo>
                      <a:pt x="177" y="0"/>
                      <a:pt x="177" y="0"/>
                      <a:pt x="177" y="0"/>
                    </a:cubicBezTo>
                    <a:cubicBezTo>
                      <a:pt x="177" y="109"/>
                      <a:pt x="177" y="109"/>
                      <a:pt x="177" y="109"/>
                    </a:cubicBezTo>
                    <a:cubicBezTo>
                      <a:pt x="139" y="109"/>
                      <a:pt x="139" y="109"/>
                      <a:pt x="139" y="109"/>
                    </a:cubicBezTo>
                    <a:cubicBezTo>
                      <a:pt x="128" y="109"/>
                      <a:pt x="128" y="109"/>
                      <a:pt x="128" y="109"/>
                    </a:cubicBezTo>
                    <a:cubicBezTo>
                      <a:pt x="109" y="109"/>
                      <a:pt x="109" y="109"/>
                      <a:pt x="109" y="109"/>
                    </a:cubicBezTo>
                    <a:cubicBezTo>
                      <a:pt x="49" y="109"/>
                      <a:pt x="0" y="60"/>
                      <a:pt x="0" y="0"/>
                    </a:cubicBezTo>
                    <a:close/>
                  </a:path>
                </a:pathLst>
              </a:custGeom>
              <a:solidFill>
                <a:srgbClr val="333333">
                  <a:alpha val="10000"/>
                </a:srgb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6" name="Group 8"/>
            <p:cNvGrpSpPr/>
            <p:nvPr/>
          </p:nvGrpSpPr>
          <p:grpSpPr>
            <a:xfrm>
              <a:off x="2584201" y="2022751"/>
              <a:ext cx="1013415" cy="728177"/>
              <a:chOff x="4530189" y="4285619"/>
              <a:chExt cx="382221" cy="532449"/>
            </a:xfrm>
          </p:grpSpPr>
          <p:sp>
            <p:nvSpPr>
              <p:cNvPr id="20" name="Rectangle 7"/>
              <p:cNvSpPr>
                <a:spLocks noChangeArrowheads="1"/>
              </p:cNvSpPr>
              <p:nvPr/>
            </p:nvSpPr>
            <p:spPr bwMode="auto">
              <a:xfrm>
                <a:off x="4530195" y="4285619"/>
                <a:ext cx="382215" cy="532443"/>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endParaRPr lang="id-ID" dirty="0">
                  <a:solidFill>
                    <a:schemeClr val="bg1"/>
                  </a:solidFill>
                  <a:latin typeface="+mj-lt"/>
                </a:endParaRPr>
              </a:p>
            </p:txBody>
          </p:sp>
          <p:sp>
            <p:nvSpPr>
              <p:cNvPr id="21" name="Rectangle 8"/>
              <p:cNvSpPr>
                <a:spLocks noChangeArrowheads="1"/>
              </p:cNvSpPr>
              <p:nvPr/>
            </p:nvSpPr>
            <p:spPr bwMode="auto">
              <a:xfrm>
                <a:off x="4530189" y="4552357"/>
                <a:ext cx="382215" cy="265711"/>
              </a:xfrm>
              <a:prstGeom prst="rect">
                <a:avLst/>
              </a:prstGeom>
              <a:solidFill>
                <a:srgbClr val="333333">
                  <a:alpha val="10000"/>
                </a:srgb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7" name="Group 11"/>
            <p:cNvGrpSpPr/>
            <p:nvPr/>
          </p:nvGrpSpPr>
          <p:grpSpPr>
            <a:xfrm>
              <a:off x="3597597" y="2022749"/>
              <a:ext cx="1729353" cy="728170"/>
              <a:chOff x="4912409" y="4285619"/>
              <a:chExt cx="464324" cy="532444"/>
            </a:xfrm>
          </p:grpSpPr>
          <p:sp>
            <p:nvSpPr>
              <p:cNvPr id="18" name="Rectangle 10"/>
              <p:cNvSpPr>
                <a:spLocks noChangeArrowheads="1"/>
              </p:cNvSpPr>
              <p:nvPr/>
            </p:nvSpPr>
            <p:spPr bwMode="auto">
              <a:xfrm>
                <a:off x="4912409" y="4285619"/>
                <a:ext cx="464324" cy="532444"/>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endParaRPr lang="id-ID" dirty="0">
                  <a:solidFill>
                    <a:schemeClr val="bg1"/>
                  </a:solidFill>
                  <a:latin typeface="+mj-lt"/>
                </a:endParaRPr>
              </a:p>
            </p:txBody>
          </p:sp>
          <p:sp>
            <p:nvSpPr>
              <p:cNvPr id="19" name="Rectangle 11"/>
              <p:cNvSpPr>
                <a:spLocks noChangeArrowheads="1"/>
              </p:cNvSpPr>
              <p:nvPr/>
            </p:nvSpPr>
            <p:spPr bwMode="auto">
              <a:xfrm>
                <a:off x="4912409" y="4552352"/>
                <a:ext cx="464324" cy="265711"/>
              </a:xfrm>
              <a:prstGeom prst="rect">
                <a:avLst/>
              </a:prstGeom>
              <a:solidFill>
                <a:schemeClr val="accent2">
                  <a:lumMod val="75000"/>
                  <a:lumOff val="25000"/>
                  <a:alpha val="10000"/>
                </a:schemeClr>
              </a:solidFill>
              <a:ln>
                <a:noFill/>
              </a:ln>
            </p:spPr>
            <p:txBody>
              <a:bodyPr vert="horz" wrap="square" lIns="91440" tIns="45720" rIns="91440" bIns="45720" numCol="1" anchor="ctr" anchorCtr="0" compatLnSpc="1">
                <a:prstTxWarp prst="textNoShape">
                  <a:avLst/>
                </a:prstTxWarp>
              </a:bodyPr>
              <a:lstStyle/>
              <a:p>
                <a:pPr algn="ctr"/>
                <a:endParaRPr lang="id-ID"/>
              </a:p>
            </p:txBody>
          </p:sp>
        </p:grpSp>
        <p:grpSp>
          <p:nvGrpSpPr>
            <p:cNvPr id="8" name="Group 14"/>
            <p:cNvGrpSpPr/>
            <p:nvPr/>
          </p:nvGrpSpPr>
          <p:grpSpPr>
            <a:xfrm>
              <a:off x="5326950" y="2022749"/>
              <a:ext cx="1785293" cy="728170"/>
              <a:chOff x="5350669" y="4285619"/>
              <a:chExt cx="327192" cy="532444"/>
            </a:xfrm>
          </p:grpSpPr>
          <p:sp>
            <p:nvSpPr>
              <p:cNvPr id="16" name="Rectangle 12"/>
              <p:cNvSpPr>
                <a:spLocks noChangeArrowheads="1"/>
              </p:cNvSpPr>
              <p:nvPr/>
            </p:nvSpPr>
            <p:spPr bwMode="auto">
              <a:xfrm>
                <a:off x="5350669" y="4285619"/>
                <a:ext cx="327192" cy="53244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endParaRPr lang="id-ID" dirty="0">
                  <a:solidFill>
                    <a:schemeClr val="bg1"/>
                  </a:solidFill>
                  <a:latin typeface="+mj-lt"/>
                </a:endParaRPr>
              </a:p>
            </p:txBody>
          </p:sp>
          <p:sp>
            <p:nvSpPr>
              <p:cNvPr id="17" name="Rectangle 13"/>
              <p:cNvSpPr>
                <a:spLocks noChangeArrowheads="1"/>
              </p:cNvSpPr>
              <p:nvPr/>
            </p:nvSpPr>
            <p:spPr bwMode="auto">
              <a:xfrm>
                <a:off x="5350669" y="4552352"/>
                <a:ext cx="327192" cy="265711"/>
              </a:xfrm>
              <a:prstGeom prst="rect">
                <a:avLst/>
              </a:prstGeom>
              <a:solidFill>
                <a:schemeClr val="accent1">
                  <a:lumMod val="60000"/>
                  <a:lumOff val="40000"/>
                  <a:alpha val="41000"/>
                </a:schemeClr>
              </a:solidFill>
              <a:ln>
                <a:noFill/>
              </a:ln>
            </p:spPr>
            <p:txBody>
              <a:bodyPr vert="horz" wrap="square" lIns="91440" tIns="45720" rIns="91440" bIns="45720" numCol="1" anchor="ctr" anchorCtr="0" compatLnSpc="1">
                <a:prstTxWarp prst="textNoShape">
                  <a:avLst/>
                </a:prstTxWarp>
              </a:bodyPr>
              <a:lstStyle/>
              <a:p>
                <a:pPr algn="ctr"/>
                <a:endParaRPr lang="id-ID" dirty="0"/>
              </a:p>
            </p:txBody>
          </p:sp>
        </p:grpSp>
        <p:grpSp>
          <p:nvGrpSpPr>
            <p:cNvPr id="9" name="Group 17"/>
            <p:cNvGrpSpPr/>
            <p:nvPr/>
          </p:nvGrpSpPr>
          <p:grpSpPr>
            <a:xfrm>
              <a:off x="7112238" y="2022749"/>
              <a:ext cx="1410231" cy="728170"/>
              <a:chOff x="5677862" y="4285619"/>
              <a:chExt cx="382215" cy="532444"/>
            </a:xfrm>
          </p:grpSpPr>
          <p:sp>
            <p:nvSpPr>
              <p:cNvPr id="14" name="Rectangle 14"/>
              <p:cNvSpPr>
                <a:spLocks noChangeArrowheads="1"/>
              </p:cNvSpPr>
              <p:nvPr/>
            </p:nvSpPr>
            <p:spPr bwMode="auto">
              <a:xfrm>
                <a:off x="5677862" y="4285619"/>
                <a:ext cx="382215" cy="53244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endParaRPr lang="id-ID" dirty="0">
                  <a:solidFill>
                    <a:schemeClr val="bg1"/>
                  </a:solidFill>
                  <a:latin typeface="+mj-lt"/>
                </a:endParaRPr>
              </a:p>
            </p:txBody>
          </p:sp>
          <p:sp>
            <p:nvSpPr>
              <p:cNvPr id="15" name="Rectangle 15"/>
              <p:cNvSpPr>
                <a:spLocks noChangeArrowheads="1"/>
              </p:cNvSpPr>
              <p:nvPr/>
            </p:nvSpPr>
            <p:spPr bwMode="auto">
              <a:xfrm>
                <a:off x="5677862" y="4552352"/>
                <a:ext cx="382215" cy="265711"/>
              </a:xfrm>
              <a:prstGeom prst="rect">
                <a:avLst/>
              </a:prstGeom>
              <a:solidFill>
                <a:schemeClr val="accent2">
                  <a:lumMod val="90000"/>
                  <a:lumOff val="10000"/>
                  <a:alpha val="10000"/>
                </a:schemeClr>
              </a:solidFill>
              <a:ln>
                <a:noFill/>
              </a:ln>
            </p:spPr>
            <p:txBody>
              <a:bodyPr vert="horz" wrap="square" lIns="91440" tIns="45720" rIns="91440" bIns="45720" numCol="1" anchor="ctr" anchorCtr="0" compatLnSpc="1">
                <a:prstTxWarp prst="textNoShape">
                  <a:avLst/>
                </a:prstTxWarp>
              </a:bodyPr>
              <a:lstStyle/>
              <a:p>
                <a:pPr algn="ctr"/>
                <a:endParaRPr lang="id-ID"/>
              </a:p>
            </p:txBody>
          </p:sp>
        </p:grpSp>
        <p:grpSp>
          <p:nvGrpSpPr>
            <p:cNvPr id="11" name="Group 23"/>
            <p:cNvGrpSpPr/>
            <p:nvPr/>
          </p:nvGrpSpPr>
          <p:grpSpPr>
            <a:xfrm>
              <a:off x="8521451" y="2025100"/>
              <a:ext cx="665715" cy="728170"/>
              <a:chOff x="7103885" y="3993645"/>
              <a:chExt cx="416830" cy="827088"/>
            </a:xfrm>
          </p:grpSpPr>
          <p:sp>
            <p:nvSpPr>
              <p:cNvPr id="12" name="Freeform 18"/>
              <p:cNvSpPr>
                <a:spLocks/>
              </p:cNvSpPr>
              <p:nvPr/>
            </p:nvSpPr>
            <p:spPr bwMode="auto">
              <a:xfrm>
                <a:off x="7103885" y="3993645"/>
                <a:ext cx="414338" cy="827088"/>
              </a:xfrm>
              <a:custGeom>
                <a:avLst/>
                <a:gdLst>
                  <a:gd name="T0" fmla="*/ 261 w 261"/>
                  <a:gd name="T1" fmla="*/ 261 h 521"/>
                  <a:gd name="T2" fmla="*/ 0 w 261"/>
                  <a:gd name="T3" fmla="*/ 0 h 521"/>
                  <a:gd name="T4" fmla="*/ 0 w 261"/>
                  <a:gd name="T5" fmla="*/ 521 h 521"/>
                  <a:gd name="T6" fmla="*/ 261 w 261"/>
                  <a:gd name="T7" fmla="*/ 261 h 521"/>
                </a:gdLst>
                <a:ahLst/>
                <a:cxnLst>
                  <a:cxn ang="0">
                    <a:pos x="T0" y="T1"/>
                  </a:cxn>
                  <a:cxn ang="0">
                    <a:pos x="T2" y="T3"/>
                  </a:cxn>
                  <a:cxn ang="0">
                    <a:pos x="T4" y="T5"/>
                  </a:cxn>
                  <a:cxn ang="0">
                    <a:pos x="T6" y="T7"/>
                  </a:cxn>
                </a:cxnLst>
                <a:rect l="0" t="0" r="r" b="b"/>
                <a:pathLst>
                  <a:path w="261" h="521">
                    <a:moveTo>
                      <a:pt x="261" y="261"/>
                    </a:moveTo>
                    <a:lnTo>
                      <a:pt x="0" y="0"/>
                    </a:lnTo>
                    <a:lnTo>
                      <a:pt x="0" y="521"/>
                    </a:lnTo>
                    <a:lnTo>
                      <a:pt x="261" y="261"/>
                    </a:lnTo>
                    <a:close/>
                  </a:path>
                </a:pathLst>
              </a:custGeom>
              <a:solidFill>
                <a:srgbClr val="ECAE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19"/>
              <p:cNvSpPr>
                <a:spLocks/>
              </p:cNvSpPr>
              <p:nvPr/>
            </p:nvSpPr>
            <p:spPr bwMode="auto">
              <a:xfrm>
                <a:off x="7395302" y="4288000"/>
                <a:ext cx="125413" cy="242888"/>
              </a:xfrm>
              <a:custGeom>
                <a:avLst/>
                <a:gdLst>
                  <a:gd name="T0" fmla="*/ 79 w 79"/>
                  <a:gd name="T1" fmla="*/ 77 h 153"/>
                  <a:gd name="T2" fmla="*/ 0 w 79"/>
                  <a:gd name="T3" fmla="*/ 153 h 153"/>
                  <a:gd name="T4" fmla="*/ 0 w 79"/>
                  <a:gd name="T5" fmla="*/ 0 h 153"/>
                  <a:gd name="T6" fmla="*/ 0 w 79"/>
                  <a:gd name="T7" fmla="*/ 0 h 153"/>
                  <a:gd name="T8" fmla="*/ 79 w 79"/>
                  <a:gd name="T9" fmla="*/ 77 h 153"/>
                </a:gdLst>
                <a:ahLst/>
                <a:cxnLst>
                  <a:cxn ang="0">
                    <a:pos x="T0" y="T1"/>
                  </a:cxn>
                  <a:cxn ang="0">
                    <a:pos x="T2" y="T3"/>
                  </a:cxn>
                  <a:cxn ang="0">
                    <a:pos x="T4" y="T5"/>
                  </a:cxn>
                  <a:cxn ang="0">
                    <a:pos x="T6" y="T7"/>
                  </a:cxn>
                  <a:cxn ang="0">
                    <a:pos x="T8" y="T9"/>
                  </a:cxn>
                </a:cxnLst>
                <a:rect l="0" t="0" r="r" b="b"/>
                <a:pathLst>
                  <a:path w="79" h="153">
                    <a:moveTo>
                      <a:pt x="79" y="77"/>
                    </a:moveTo>
                    <a:lnTo>
                      <a:pt x="0" y="153"/>
                    </a:lnTo>
                    <a:lnTo>
                      <a:pt x="0" y="0"/>
                    </a:lnTo>
                    <a:lnTo>
                      <a:pt x="0" y="0"/>
                    </a:lnTo>
                    <a:lnTo>
                      <a:pt x="79" y="7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96" name="组合 95"/>
          <p:cNvGrpSpPr/>
          <p:nvPr/>
        </p:nvGrpSpPr>
        <p:grpSpPr>
          <a:xfrm rot="10800000">
            <a:off x="7056105" y="3433621"/>
            <a:ext cx="84272" cy="641868"/>
            <a:chOff x="2911199" y="2513601"/>
            <a:chExt cx="63212" cy="481401"/>
          </a:xfrm>
        </p:grpSpPr>
        <p:sp>
          <p:nvSpPr>
            <p:cNvPr id="97" name="椭圆 96"/>
            <p:cNvSpPr/>
            <p:nvPr/>
          </p:nvSpPr>
          <p:spPr>
            <a:xfrm>
              <a:off x="2911199" y="2931790"/>
              <a:ext cx="63212" cy="63212"/>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8" name="直接连接符 97"/>
            <p:cNvCxnSpPr/>
            <p:nvPr/>
          </p:nvCxnSpPr>
          <p:spPr>
            <a:xfrm rot="10800000" flipV="1">
              <a:off x="2942805" y="2513601"/>
              <a:ext cx="0" cy="418188"/>
            </a:xfrm>
            <a:prstGeom prst="line">
              <a:avLst/>
            </a:prstGeom>
            <a:ln>
              <a:solidFill>
                <a:schemeClr val="accent1"/>
              </a:solidFill>
              <a:miter lim="800000"/>
              <a:headEnd type="none" w="sm" len="sm"/>
              <a:tailEnd type="none"/>
            </a:ln>
          </p:spPr>
          <p:style>
            <a:lnRef idx="1">
              <a:schemeClr val="accent1"/>
            </a:lnRef>
            <a:fillRef idx="0">
              <a:schemeClr val="accent1"/>
            </a:fillRef>
            <a:effectRef idx="0">
              <a:schemeClr val="accent1"/>
            </a:effectRef>
            <a:fontRef idx="minor">
              <a:schemeClr val="tx1"/>
            </a:fontRef>
          </p:style>
        </p:cxnSp>
      </p:grpSp>
      <p:grpSp>
        <p:nvGrpSpPr>
          <p:cNvPr id="44" name="组合 43"/>
          <p:cNvGrpSpPr/>
          <p:nvPr/>
        </p:nvGrpSpPr>
        <p:grpSpPr>
          <a:xfrm>
            <a:off x="6332042" y="4239981"/>
            <a:ext cx="1493999" cy="611558"/>
            <a:chOff x="4749053" y="3229012"/>
            <a:chExt cx="1120645" cy="458668"/>
          </a:xfrm>
        </p:grpSpPr>
        <p:sp>
          <p:nvSpPr>
            <p:cNvPr id="100" name="TextBox 99"/>
            <p:cNvSpPr txBox="1"/>
            <p:nvPr/>
          </p:nvSpPr>
          <p:spPr>
            <a:xfrm>
              <a:off x="4968649" y="3229012"/>
              <a:ext cx="838646" cy="219291"/>
            </a:xfrm>
            <a:prstGeom prst="rect">
              <a:avLst/>
            </a:prstGeom>
            <a:noFill/>
          </p:spPr>
          <p:txBody>
            <a:bodyPr wrap="square" rtlCol="0">
              <a:spAutoFit/>
            </a:bodyPr>
            <a:lstStyle/>
            <a:p>
              <a:pPr algn="ctr"/>
              <a:r>
                <a:rPr lang="zh-CN" altLang="en-US" sz="1300" b="1"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101" name="TextBox 100"/>
            <p:cNvSpPr txBox="1"/>
            <p:nvPr/>
          </p:nvSpPr>
          <p:spPr>
            <a:xfrm>
              <a:off x="4749053" y="3381298"/>
              <a:ext cx="1120645" cy="306382"/>
            </a:xfrm>
            <a:prstGeom prst="rect">
              <a:avLst/>
            </a:prstGeom>
            <a:noFill/>
          </p:spPr>
          <p:txBody>
            <a:bodyPr wrap="square" rtlCol="0">
              <a:spAutoFit/>
            </a:bodyPr>
            <a:lstStyle/>
            <a:p>
              <a:pPr algn="ctr">
                <a:lnSpc>
                  <a:spcPts val="1333"/>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Add your content text or copy content</a:t>
              </a:r>
              <a:endParaRPr lang="id-ID" sz="8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6909238" y="3812863"/>
            <a:ext cx="378007" cy="378056"/>
            <a:chOff x="5182007" y="2908678"/>
            <a:chExt cx="283542" cy="283542"/>
          </a:xfrm>
        </p:grpSpPr>
        <p:sp>
          <p:nvSpPr>
            <p:cNvPr id="99" name="椭圆 98"/>
            <p:cNvSpPr/>
            <p:nvPr/>
          </p:nvSpPr>
          <p:spPr>
            <a:xfrm>
              <a:off x="5182007" y="2908678"/>
              <a:ext cx="283542" cy="2835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等腰三角形 101"/>
            <p:cNvSpPr/>
            <p:nvPr/>
          </p:nvSpPr>
          <p:spPr>
            <a:xfrm rot="10800000">
              <a:off x="5270087" y="3016688"/>
              <a:ext cx="104842" cy="903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50"/>
          <p:cNvGrpSpPr/>
          <p:nvPr/>
        </p:nvGrpSpPr>
        <p:grpSpPr>
          <a:xfrm>
            <a:off x="7846665" y="4956387"/>
            <a:ext cx="1493999" cy="624034"/>
            <a:chOff x="5885168" y="3766316"/>
            <a:chExt cx="1120645" cy="468025"/>
          </a:xfrm>
        </p:grpSpPr>
        <p:sp>
          <p:nvSpPr>
            <p:cNvPr id="103" name="TextBox 102"/>
            <p:cNvSpPr txBox="1"/>
            <p:nvPr/>
          </p:nvSpPr>
          <p:spPr>
            <a:xfrm>
              <a:off x="5940311" y="3766316"/>
              <a:ext cx="853136" cy="219291"/>
            </a:xfrm>
            <a:prstGeom prst="rect">
              <a:avLst/>
            </a:prstGeom>
            <a:noFill/>
          </p:spPr>
          <p:txBody>
            <a:bodyPr wrap="square" rtlCol="0">
              <a:spAutoFit/>
            </a:bodyPr>
            <a:lstStyle/>
            <a:p>
              <a:pPr algn="ctr"/>
              <a:r>
                <a:rPr lang="zh-CN" altLang="en-US" sz="1300" b="1"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104" name="TextBox 103"/>
            <p:cNvSpPr txBox="1"/>
            <p:nvPr/>
          </p:nvSpPr>
          <p:spPr>
            <a:xfrm>
              <a:off x="5885168" y="3927959"/>
              <a:ext cx="1120645" cy="306382"/>
            </a:xfrm>
            <a:prstGeom prst="rect">
              <a:avLst/>
            </a:prstGeom>
            <a:noFill/>
          </p:spPr>
          <p:txBody>
            <a:bodyPr wrap="square" rtlCol="0">
              <a:spAutoFit/>
            </a:bodyPr>
            <a:lstStyle/>
            <a:p>
              <a:pPr algn="ctr">
                <a:lnSpc>
                  <a:spcPts val="1333"/>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Add your content text or copy content</a:t>
              </a:r>
              <a:endParaRPr lang="id-ID" sz="8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3518231" y="1876361"/>
            <a:ext cx="584116" cy="576064"/>
            <a:chOff x="2638421" y="1456302"/>
            <a:chExt cx="438144" cy="432048"/>
          </a:xfrm>
        </p:grpSpPr>
        <p:sp>
          <p:nvSpPr>
            <p:cNvPr id="108" name="菱形 107"/>
            <p:cNvSpPr/>
            <p:nvPr/>
          </p:nvSpPr>
          <p:spPr>
            <a:xfrm>
              <a:off x="2638421" y="1456302"/>
              <a:ext cx="432048" cy="43204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2709046" y="1474590"/>
              <a:ext cx="367519" cy="311624"/>
            </a:xfrm>
            <a:prstGeom prst="rect">
              <a:avLst/>
            </a:prstGeom>
            <a:noFill/>
          </p:spPr>
          <p:txBody>
            <a:bodyPr wrap="square" rtlCol="0">
              <a:spAutoFit/>
            </a:bodyPr>
            <a:lstStyle/>
            <a:p>
              <a:r>
                <a:rPr lang="en-US" altLang="zh-CN" sz="2100" dirty="0">
                  <a:solidFill>
                    <a:schemeClr val="bg1"/>
                  </a:solidFill>
                </a:rPr>
                <a:t>A</a:t>
              </a:r>
              <a:endParaRPr lang="zh-CN" altLang="en-US" sz="2100" dirty="0">
                <a:solidFill>
                  <a:schemeClr val="bg1"/>
                </a:solidFill>
              </a:endParaRPr>
            </a:p>
          </p:txBody>
        </p:sp>
      </p:grpSp>
      <p:grpSp>
        <p:nvGrpSpPr>
          <p:cNvPr id="26" name="组合 25"/>
          <p:cNvGrpSpPr/>
          <p:nvPr/>
        </p:nvGrpSpPr>
        <p:grpSpPr>
          <a:xfrm>
            <a:off x="5016902" y="1876361"/>
            <a:ext cx="575989" cy="576064"/>
            <a:chOff x="3762570" y="1456302"/>
            <a:chExt cx="432048" cy="432048"/>
          </a:xfrm>
        </p:grpSpPr>
        <p:sp>
          <p:nvSpPr>
            <p:cNvPr id="109" name="菱形 108"/>
            <p:cNvSpPr/>
            <p:nvPr/>
          </p:nvSpPr>
          <p:spPr>
            <a:xfrm>
              <a:off x="3762570" y="1456302"/>
              <a:ext cx="432048" cy="432048"/>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TextBox 57"/>
            <p:cNvSpPr txBox="1"/>
            <p:nvPr/>
          </p:nvSpPr>
          <p:spPr>
            <a:xfrm>
              <a:off x="3821425" y="1497075"/>
              <a:ext cx="367519" cy="311624"/>
            </a:xfrm>
            <a:prstGeom prst="rect">
              <a:avLst/>
            </a:prstGeom>
            <a:noFill/>
          </p:spPr>
          <p:txBody>
            <a:bodyPr wrap="square" rtlCol="0">
              <a:spAutoFit/>
            </a:bodyPr>
            <a:lstStyle/>
            <a:p>
              <a:r>
                <a:rPr lang="en-US" altLang="zh-CN" sz="2100" dirty="0">
                  <a:solidFill>
                    <a:schemeClr val="bg1"/>
                  </a:solidFill>
                </a:rPr>
                <a:t>B</a:t>
              </a:r>
              <a:endParaRPr lang="zh-CN" altLang="en-US" sz="2100" dirty="0">
                <a:solidFill>
                  <a:schemeClr val="bg1"/>
                </a:solidFill>
              </a:endParaRPr>
            </a:p>
          </p:txBody>
        </p:sp>
      </p:grpSp>
      <p:grpSp>
        <p:nvGrpSpPr>
          <p:cNvPr id="29" name="组合 28"/>
          <p:cNvGrpSpPr/>
          <p:nvPr/>
        </p:nvGrpSpPr>
        <p:grpSpPr>
          <a:xfrm>
            <a:off x="6800687" y="1876361"/>
            <a:ext cx="575989" cy="576064"/>
            <a:chOff x="5100583" y="1456302"/>
            <a:chExt cx="432048" cy="432048"/>
          </a:xfrm>
        </p:grpSpPr>
        <p:sp>
          <p:nvSpPr>
            <p:cNvPr id="110" name="菱形 109"/>
            <p:cNvSpPr/>
            <p:nvPr/>
          </p:nvSpPr>
          <p:spPr>
            <a:xfrm>
              <a:off x="5100583" y="1456302"/>
              <a:ext cx="432048" cy="432048"/>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TextBox 58"/>
            <p:cNvSpPr txBox="1"/>
            <p:nvPr/>
          </p:nvSpPr>
          <p:spPr>
            <a:xfrm>
              <a:off x="5164129" y="1504570"/>
              <a:ext cx="367519" cy="311624"/>
            </a:xfrm>
            <a:prstGeom prst="rect">
              <a:avLst/>
            </a:prstGeom>
            <a:noFill/>
          </p:spPr>
          <p:txBody>
            <a:bodyPr wrap="square" rtlCol="0">
              <a:spAutoFit/>
            </a:bodyPr>
            <a:lstStyle/>
            <a:p>
              <a:r>
                <a:rPr lang="en-US" altLang="zh-CN" sz="2100" dirty="0">
                  <a:solidFill>
                    <a:schemeClr val="bg1"/>
                  </a:solidFill>
                </a:rPr>
                <a:t>C</a:t>
              </a:r>
              <a:endParaRPr lang="zh-CN" altLang="en-US" sz="2100" dirty="0">
                <a:solidFill>
                  <a:schemeClr val="bg1"/>
                </a:solidFill>
              </a:endParaRPr>
            </a:p>
          </p:txBody>
        </p:sp>
      </p:grpSp>
      <p:grpSp>
        <p:nvGrpSpPr>
          <p:cNvPr id="30" name="组合 29"/>
          <p:cNvGrpSpPr/>
          <p:nvPr/>
        </p:nvGrpSpPr>
        <p:grpSpPr>
          <a:xfrm>
            <a:off x="8343101" y="1876361"/>
            <a:ext cx="582564" cy="576064"/>
            <a:chOff x="6257545" y="1456302"/>
            <a:chExt cx="436980" cy="432048"/>
          </a:xfrm>
        </p:grpSpPr>
        <p:sp>
          <p:nvSpPr>
            <p:cNvPr id="111" name="菱形 110"/>
            <p:cNvSpPr/>
            <p:nvPr/>
          </p:nvSpPr>
          <p:spPr>
            <a:xfrm>
              <a:off x="6257545" y="1456302"/>
              <a:ext cx="432048" cy="432048"/>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TextBox 59"/>
            <p:cNvSpPr txBox="1"/>
            <p:nvPr/>
          </p:nvSpPr>
          <p:spPr>
            <a:xfrm>
              <a:off x="6327006" y="1497075"/>
              <a:ext cx="367519" cy="311624"/>
            </a:xfrm>
            <a:prstGeom prst="rect">
              <a:avLst/>
            </a:prstGeom>
            <a:noFill/>
          </p:spPr>
          <p:txBody>
            <a:bodyPr wrap="square" rtlCol="0">
              <a:spAutoFit/>
            </a:bodyPr>
            <a:lstStyle/>
            <a:p>
              <a:r>
                <a:rPr lang="en-US" altLang="zh-CN" sz="2100" dirty="0">
                  <a:solidFill>
                    <a:schemeClr val="bg1"/>
                  </a:solidFill>
                </a:rPr>
                <a:t>D</a:t>
              </a:r>
              <a:endParaRPr lang="zh-CN" altLang="en-US" sz="2100" dirty="0">
                <a:solidFill>
                  <a:schemeClr val="bg1"/>
                </a:solidFill>
              </a:endParaRPr>
            </a:p>
          </p:txBody>
        </p:sp>
      </p:grpSp>
      <p:sp>
        <p:nvSpPr>
          <p:cNvPr id="3" name="标题 2"/>
          <p:cNvSpPr>
            <a:spLocks noGrp="1"/>
          </p:cNvSpPr>
          <p:nvPr>
            <p:ph type="title"/>
          </p:nvPr>
        </p:nvSpPr>
        <p:spPr/>
        <p:txBody>
          <a:bodyPr>
            <a:normAutofit/>
          </a:bodyPr>
          <a:lstStyle/>
          <a:p>
            <a:r>
              <a:rPr lang="zh-CN" altLang="en-US" dirty="0">
                <a:cs typeface="+mn-ea"/>
              </a:rPr>
              <a:t>Title bar Text</a:t>
            </a:r>
            <a:endParaRPr lang="zh-CN" altLang="en-US" dirty="0"/>
          </a:p>
        </p:txBody>
      </p:sp>
    </p:spTree>
    <p:extLst>
      <p:ext uri="{BB962C8B-B14F-4D97-AF65-F5344CB8AC3E}">
        <p14:creationId xmlns:p14="http://schemas.microsoft.com/office/powerpoint/2010/main" val="217447392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 calcmode="lin" valueType="num">
                                      <p:cBhvr>
                                        <p:cTn id="9" dur="500" fill="hold"/>
                                        <p:tgtEl>
                                          <p:spTgt spid="69"/>
                                        </p:tgtEl>
                                        <p:attrNameLst>
                                          <p:attrName>style.rotation</p:attrName>
                                        </p:attrNameLst>
                                      </p:cBhvr>
                                      <p:tavLst>
                                        <p:tav tm="0">
                                          <p:val>
                                            <p:fltVal val="360"/>
                                          </p:val>
                                        </p:tav>
                                        <p:tav tm="100000">
                                          <p:val>
                                            <p:fltVal val="0"/>
                                          </p:val>
                                        </p:tav>
                                      </p:tavLst>
                                    </p:anim>
                                    <p:animEffect transition="in" filter="fade">
                                      <p:cBhvr>
                                        <p:cTn id="10" dur="500"/>
                                        <p:tgtEl>
                                          <p:spTgt spid="6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 calcmode="lin" valueType="num">
                                      <p:cBhvr>
                                        <p:cTn id="13" dur="500" fill="hold"/>
                                        <p:tgtEl>
                                          <p:spTgt spid="70"/>
                                        </p:tgtEl>
                                        <p:attrNameLst>
                                          <p:attrName>ppt_w</p:attrName>
                                        </p:attrNameLst>
                                      </p:cBhvr>
                                      <p:tavLst>
                                        <p:tav tm="0">
                                          <p:val>
                                            <p:fltVal val="0"/>
                                          </p:val>
                                        </p:tav>
                                        <p:tav tm="100000">
                                          <p:val>
                                            <p:strVal val="#ppt_w"/>
                                          </p:val>
                                        </p:tav>
                                      </p:tavLst>
                                    </p:anim>
                                    <p:anim calcmode="lin" valueType="num">
                                      <p:cBhvr>
                                        <p:cTn id="14" dur="500" fill="hold"/>
                                        <p:tgtEl>
                                          <p:spTgt spid="70"/>
                                        </p:tgtEl>
                                        <p:attrNameLst>
                                          <p:attrName>ppt_h</p:attrName>
                                        </p:attrNameLst>
                                      </p:cBhvr>
                                      <p:tavLst>
                                        <p:tav tm="0">
                                          <p:val>
                                            <p:fltVal val="0"/>
                                          </p:val>
                                        </p:tav>
                                        <p:tav tm="100000">
                                          <p:val>
                                            <p:strVal val="#ppt_h"/>
                                          </p:val>
                                        </p:tav>
                                      </p:tavLst>
                                    </p:anim>
                                    <p:anim calcmode="lin" valueType="num">
                                      <p:cBhvr>
                                        <p:cTn id="15" dur="500" fill="hold"/>
                                        <p:tgtEl>
                                          <p:spTgt spid="70"/>
                                        </p:tgtEl>
                                        <p:attrNameLst>
                                          <p:attrName>style.rotation</p:attrName>
                                        </p:attrNameLst>
                                      </p:cBhvr>
                                      <p:tavLst>
                                        <p:tav tm="0">
                                          <p:val>
                                            <p:fltVal val="360"/>
                                          </p:val>
                                        </p:tav>
                                        <p:tav tm="100000">
                                          <p:val>
                                            <p:fltVal val="0"/>
                                          </p:val>
                                        </p:tav>
                                      </p:tavLst>
                                    </p:anim>
                                    <p:animEffect transition="in" filter="fade">
                                      <p:cBhvr>
                                        <p:cTn id="16" dur="500"/>
                                        <p:tgtEl>
                                          <p:spTgt spid="70"/>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p:cTn id="19" dur="500" fill="hold"/>
                                        <p:tgtEl>
                                          <p:spTgt spid="71"/>
                                        </p:tgtEl>
                                        <p:attrNameLst>
                                          <p:attrName>ppt_w</p:attrName>
                                        </p:attrNameLst>
                                      </p:cBhvr>
                                      <p:tavLst>
                                        <p:tav tm="0">
                                          <p:val>
                                            <p:fltVal val="0"/>
                                          </p:val>
                                        </p:tav>
                                        <p:tav tm="100000">
                                          <p:val>
                                            <p:strVal val="#ppt_w"/>
                                          </p:val>
                                        </p:tav>
                                      </p:tavLst>
                                    </p:anim>
                                    <p:anim calcmode="lin" valueType="num">
                                      <p:cBhvr>
                                        <p:cTn id="20" dur="500" fill="hold"/>
                                        <p:tgtEl>
                                          <p:spTgt spid="71"/>
                                        </p:tgtEl>
                                        <p:attrNameLst>
                                          <p:attrName>ppt_h</p:attrName>
                                        </p:attrNameLst>
                                      </p:cBhvr>
                                      <p:tavLst>
                                        <p:tav tm="0">
                                          <p:val>
                                            <p:fltVal val="0"/>
                                          </p:val>
                                        </p:tav>
                                        <p:tav tm="100000">
                                          <p:val>
                                            <p:strVal val="#ppt_h"/>
                                          </p:val>
                                        </p:tav>
                                      </p:tavLst>
                                    </p:anim>
                                    <p:anim calcmode="lin" valueType="num">
                                      <p:cBhvr>
                                        <p:cTn id="21" dur="500" fill="hold"/>
                                        <p:tgtEl>
                                          <p:spTgt spid="71"/>
                                        </p:tgtEl>
                                        <p:attrNameLst>
                                          <p:attrName>style.rotation</p:attrName>
                                        </p:attrNameLst>
                                      </p:cBhvr>
                                      <p:tavLst>
                                        <p:tav tm="0">
                                          <p:val>
                                            <p:fltVal val="360"/>
                                          </p:val>
                                        </p:tav>
                                        <p:tav tm="100000">
                                          <p:val>
                                            <p:fltVal val="0"/>
                                          </p:val>
                                        </p:tav>
                                      </p:tavLst>
                                    </p:anim>
                                    <p:animEffect transition="in" filter="fade">
                                      <p:cBhvr>
                                        <p:cTn id="22" dur="500"/>
                                        <p:tgtEl>
                                          <p:spTgt spid="71"/>
                                        </p:tgtEl>
                                      </p:cBhvr>
                                    </p:animEffect>
                                  </p:childTnLst>
                                </p:cTn>
                              </p:par>
                              <p:par>
                                <p:cTn id="23" presetID="49" presetClass="entr" presetSubtype="0" decel="100000"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anim calcmode="lin" valueType="num">
                                      <p:cBhvr>
                                        <p:cTn id="25" dur="500" fill="hold"/>
                                        <p:tgtEl>
                                          <p:spTgt spid="72"/>
                                        </p:tgtEl>
                                        <p:attrNameLst>
                                          <p:attrName>ppt_w</p:attrName>
                                        </p:attrNameLst>
                                      </p:cBhvr>
                                      <p:tavLst>
                                        <p:tav tm="0">
                                          <p:val>
                                            <p:fltVal val="0"/>
                                          </p:val>
                                        </p:tav>
                                        <p:tav tm="100000">
                                          <p:val>
                                            <p:strVal val="#ppt_w"/>
                                          </p:val>
                                        </p:tav>
                                      </p:tavLst>
                                    </p:anim>
                                    <p:anim calcmode="lin" valueType="num">
                                      <p:cBhvr>
                                        <p:cTn id="26" dur="500" fill="hold"/>
                                        <p:tgtEl>
                                          <p:spTgt spid="72"/>
                                        </p:tgtEl>
                                        <p:attrNameLst>
                                          <p:attrName>ppt_h</p:attrName>
                                        </p:attrNameLst>
                                      </p:cBhvr>
                                      <p:tavLst>
                                        <p:tav tm="0">
                                          <p:val>
                                            <p:fltVal val="0"/>
                                          </p:val>
                                        </p:tav>
                                        <p:tav tm="100000">
                                          <p:val>
                                            <p:strVal val="#ppt_h"/>
                                          </p:val>
                                        </p:tav>
                                      </p:tavLst>
                                    </p:anim>
                                    <p:anim calcmode="lin" valueType="num">
                                      <p:cBhvr>
                                        <p:cTn id="27" dur="500" fill="hold"/>
                                        <p:tgtEl>
                                          <p:spTgt spid="72"/>
                                        </p:tgtEl>
                                        <p:attrNameLst>
                                          <p:attrName>style.rotation</p:attrName>
                                        </p:attrNameLst>
                                      </p:cBhvr>
                                      <p:tavLst>
                                        <p:tav tm="0">
                                          <p:val>
                                            <p:fltVal val="360"/>
                                          </p:val>
                                        </p:tav>
                                        <p:tav tm="100000">
                                          <p:val>
                                            <p:fltVal val="0"/>
                                          </p:val>
                                        </p:tav>
                                      </p:tavLst>
                                    </p:anim>
                                    <p:animEffect transition="in" filter="fade">
                                      <p:cBhvr>
                                        <p:cTn id="28" dur="500"/>
                                        <p:tgtEl>
                                          <p:spTgt spid="72"/>
                                        </p:tgtEl>
                                      </p:cBhvr>
                                    </p:animEffect>
                                  </p:childTnLst>
                                </p:cTn>
                              </p:par>
                            </p:childTnLst>
                          </p:cTn>
                        </p:par>
                        <p:par>
                          <p:cTn id="29" fill="hold">
                            <p:stCondLst>
                              <p:cond delay="500"/>
                            </p:stCondLst>
                            <p:childTnLst>
                              <p:par>
                                <p:cTn id="30" presetID="23" presetClass="entr" presetSubtype="16"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childTnLst>
                                </p:cTn>
                              </p:par>
                              <p:par>
                                <p:cTn id="34" presetID="23" presetClass="entr" presetSubtype="16"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childTnLst>
                                </p:cTn>
                              </p:par>
                              <p:par>
                                <p:cTn id="38" presetID="23" presetClass="entr" presetSubtype="16"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childTnLst>
                                </p:cTn>
                              </p:par>
                              <p:par>
                                <p:cTn id="42" presetID="23" presetClass="entr" presetSubtype="16"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childTnLst>
                                </p:cTn>
                              </p:par>
                            </p:childTnLst>
                          </p:cTn>
                        </p:par>
                        <p:par>
                          <p:cTn id="46" fill="hold">
                            <p:stCondLst>
                              <p:cond delay="1000"/>
                            </p:stCondLst>
                            <p:childTnLst>
                              <p:par>
                                <p:cTn id="47" presetID="12" presetClass="entr" presetSubtype="8"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p:tgtEl>
                                          <p:spTgt spid="4"/>
                                        </p:tgtEl>
                                        <p:attrNameLst>
                                          <p:attrName>ppt_x</p:attrName>
                                        </p:attrNameLst>
                                      </p:cBhvr>
                                      <p:tavLst>
                                        <p:tav tm="0">
                                          <p:val>
                                            <p:strVal val="#ppt_x-#ppt_w*1.125000"/>
                                          </p:val>
                                        </p:tav>
                                        <p:tav tm="100000">
                                          <p:val>
                                            <p:strVal val="#ppt_x"/>
                                          </p:val>
                                        </p:tav>
                                      </p:tavLst>
                                    </p:anim>
                                    <p:animEffect transition="in" filter="wipe(right)">
                                      <p:cBhvr>
                                        <p:cTn id="50" dur="500"/>
                                        <p:tgtEl>
                                          <p:spTgt spid="4"/>
                                        </p:tgtEl>
                                      </p:cBhvr>
                                    </p:animEffect>
                                  </p:childTnLst>
                                </p:cTn>
                              </p:par>
                            </p:childTnLst>
                          </p:cTn>
                        </p:par>
                        <p:par>
                          <p:cTn id="51" fill="hold">
                            <p:stCondLst>
                              <p:cond delay="1500"/>
                            </p:stCondLst>
                            <p:childTnLst>
                              <p:par>
                                <p:cTn id="52" presetID="22" presetClass="entr" presetSubtype="1" fill="hold" nodeType="after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up)">
                                      <p:cBhvr>
                                        <p:cTn id="54" dur="500"/>
                                        <p:tgtEl>
                                          <p:spTgt spid="38"/>
                                        </p:tgtEl>
                                      </p:cBhvr>
                                    </p:animEffect>
                                  </p:childTnLst>
                                </p:cTn>
                              </p:par>
                              <p:par>
                                <p:cTn id="55" presetID="22" presetClass="entr" presetSubtype="1"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up)">
                                      <p:cBhvr>
                                        <p:cTn id="57" dur="500"/>
                                        <p:tgtEl>
                                          <p:spTgt spid="39"/>
                                        </p:tgtEl>
                                      </p:cBhvr>
                                    </p:animEffect>
                                  </p:childTnLst>
                                </p:cTn>
                              </p:par>
                              <p:par>
                                <p:cTn id="58" presetID="22" presetClass="entr" presetSubtype="1" fill="hold" nodeType="withEffect">
                                  <p:stCondLst>
                                    <p:cond delay="0"/>
                                  </p:stCondLst>
                                  <p:childTnLst>
                                    <p:set>
                                      <p:cBhvr>
                                        <p:cTn id="59" dur="1" fill="hold">
                                          <p:stCondLst>
                                            <p:cond delay="0"/>
                                          </p:stCondLst>
                                        </p:cTn>
                                        <p:tgtEl>
                                          <p:spTgt spid="96"/>
                                        </p:tgtEl>
                                        <p:attrNameLst>
                                          <p:attrName>style.visibility</p:attrName>
                                        </p:attrNameLst>
                                      </p:cBhvr>
                                      <p:to>
                                        <p:strVal val="visible"/>
                                      </p:to>
                                    </p:set>
                                    <p:animEffect transition="in" filter="wipe(up)">
                                      <p:cBhvr>
                                        <p:cTn id="60" dur="500"/>
                                        <p:tgtEl>
                                          <p:spTgt spid="96"/>
                                        </p:tgtEl>
                                      </p:cBhvr>
                                    </p:animEffect>
                                  </p:childTnLst>
                                </p:cTn>
                              </p:par>
                              <p:par>
                                <p:cTn id="61" presetID="22" presetClass="entr" presetSubtype="1"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up)">
                                      <p:cBhvr>
                                        <p:cTn id="63" dur="500"/>
                                        <p:tgtEl>
                                          <p:spTgt spid="46"/>
                                        </p:tgtEl>
                                      </p:cBhvr>
                                    </p:animEffect>
                                  </p:childTnLst>
                                </p:cTn>
                              </p:par>
                            </p:childTnLst>
                          </p:cTn>
                        </p:par>
                        <p:par>
                          <p:cTn id="64" fill="hold">
                            <p:stCondLst>
                              <p:cond delay="2000"/>
                            </p:stCondLst>
                            <p:childTnLst>
                              <p:par>
                                <p:cTn id="65" presetID="37" presetClass="entr" presetSubtype="0" fill="hold"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anim calcmode="lin" valueType="num">
                                      <p:cBhvr>
                                        <p:cTn id="68" dur="500" fill="hold"/>
                                        <p:tgtEl>
                                          <p:spTgt spid="31"/>
                                        </p:tgtEl>
                                        <p:attrNameLst>
                                          <p:attrName>ppt_x</p:attrName>
                                        </p:attrNameLst>
                                      </p:cBhvr>
                                      <p:tavLst>
                                        <p:tav tm="0">
                                          <p:val>
                                            <p:strVal val="#ppt_x"/>
                                          </p:val>
                                        </p:tav>
                                        <p:tav tm="100000">
                                          <p:val>
                                            <p:strVal val="#ppt_x"/>
                                          </p:val>
                                        </p:tav>
                                      </p:tavLst>
                                    </p:anim>
                                    <p:anim calcmode="lin" valueType="num">
                                      <p:cBhvr>
                                        <p:cTn id="69" dur="450" decel="100000" fill="hold"/>
                                        <p:tgtEl>
                                          <p:spTgt spid="31"/>
                                        </p:tgtEl>
                                        <p:attrNameLst>
                                          <p:attrName>ppt_y</p:attrName>
                                        </p:attrNameLst>
                                      </p:cBhvr>
                                      <p:tavLst>
                                        <p:tav tm="0">
                                          <p:val>
                                            <p:strVal val="#ppt_y+1"/>
                                          </p:val>
                                        </p:tav>
                                        <p:tav tm="100000">
                                          <p:val>
                                            <p:strVal val="#ppt_y-.03"/>
                                          </p:val>
                                        </p:tav>
                                      </p:tavLst>
                                    </p:anim>
                                    <p:anim calcmode="lin" valueType="num">
                                      <p:cBhvr>
                                        <p:cTn id="70" dur="50" accel="100000" fill="hold">
                                          <p:stCondLst>
                                            <p:cond delay="450"/>
                                          </p:stCondLst>
                                        </p:cTn>
                                        <p:tgtEl>
                                          <p:spTgt spid="31"/>
                                        </p:tgtEl>
                                        <p:attrNameLst>
                                          <p:attrName>ppt_y</p:attrName>
                                        </p:attrNameLst>
                                      </p:cBhvr>
                                      <p:tavLst>
                                        <p:tav tm="0">
                                          <p:val>
                                            <p:strVal val="#ppt_y-.03"/>
                                          </p:val>
                                        </p:tav>
                                        <p:tav tm="100000">
                                          <p:val>
                                            <p:strVal val="#ppt_y"/>
                                          </p:val>
                                        </p:tav>
                                      </p:tavLst>
                                    </p:anim>
                                  </p:childTnLst>
                                </p:cTn>
                              </p:par>
                              <p:par>
                                <p:cTn id="71" presetID="37" presetClass="entr" presetSubtype="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anim calcmode="lin" valueType="num">
                                      <p:cBhvr>
                                        <p:cTn id="74" dur="500" fill="hold"/>
                                        <p:tgtEl>
                                          <p:spTgt spid="32"/>
                                        </p:tgtEl>
                                        <p:attrNameLst>
                                          <p:attrName>ppt_x</p:attrName>
                                        </p:attrNameLst>
                                      </p:cBhvr>
                                      <p:tavLst>
                                        <p:tav tm="0">
                                          <p:val>
                                            <p:strVal val="#ppt_x"/>
                                          </p:val>
                                        </p:tav>
                                        <p:tav tm="100000">
                                          <p:val>
                                            <p:strVal val="#ppt_x"/>
                                          </p:val>
                                        </p:tav>
                                      </p:tavLst>
                                    </p:anim>
                                    <p:anim calcmode="lin" valueType="num">
                                      <p:cBhvr>
                                        <p:cTn id="75" dur="450" decel="100000" fill="hold"/>
                                        <p:tgtEl>
                                          <p:spTgt spid="32"/>
                                        </p:tgtEl>
                                        <p:attrNameLst>
                                          <p:attrName>ppt_y</p:attrName>
                                        </p:attrNameLst>
                                      </p:cBhvr>
                                      <p:tavLst>
                                        <p:tav tm="0">
                                          <p:val>
                                            <p:strVal val="#ppt_y+1"/>
                                          </p:val>
                                        </p:tav>
                                        <p:tav tm="100000">
                                          <p:val>
                                            <p:strVal val="#ppt_y-.03"/>
                                          </p:val>
                                        </p:tav>
                                      </p:tavLst>
                                    </p:anim>
                                    <p:anim calcmode="lin" valueType="num">
                                      <p:cBhvr>
                                        <p:cTn id="76" dur="50" accel="100000" fill="hold">
                                          <p:stCondLst>
                                            <p:cond delay="450"/>
                                          </p:stCondLst>
                                        </p:cTn>
                                        <p:tgtEl>
                                          <p:spTgt spid="32"/>
                                        </p:tgtEl>
                                        <p:attrNameLst>
                                          <p:attrName>ppt_y</p:attrName>
                                        </p:attrNameLst>
                                      </p:cBhvr>
                                      <p:tavLst>
                                        <p:tav tm="0">
                                          <p:val>
                                            <p:strVal val="#ppt_y-.03"/>
                                          </p:val>
                                        </p:tav>
                                        <p:tav tm="100000">
                                          <p:val>
                                            <p:strVal val="#ppt_y"/>
                                          </p:val>
                                        </p:tav>
                                      </p:tavLst>
                                    </p:anim>
                                  </p:childTnLst>
                                </p:cTn>
                              </p:par>
                              <p:par>
                                <p:cTn id="77" presetID="37" presetClass="entr" presetSubtype="0"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anim calcmode="lin" valueType="num">
                                      <p:cBhvr>
                                        <p:cTn id="80" dur="500" fill="hold"/>
                                        <p:tgtEl>
                                          <p:spTgt spid="34"/>
                                        </p:tgtEl>
                                        <p:attrNameLst>
                                          <p:attrName>ppt_x</p:attrName>
                                        </p:attrNameLst>
                                      </p:cBhvr>
                                      <p:tavLst>
                                        <p:tav tm="0">
                                          <p:val>
                                            <p:strVal val="#ppt_x"/>
                                          </p:val>
                                        </p:tav>
                                        <p:tav tm="100000">
                                          <p:val>
                                            <p:strVal val="#ppt_x"/>
                                          </p:val>
                                        </p:tav>
                                      </p:tavLst>
                                    </p:anim>
                                    <p:anim calcmode="lin" valueType="num">
                                      <p:cBhvr>
                                        <p:cTn id="81" dur="450" decel="100000" fill="hold"/>
                                        <p:tgtEl>
                                          <p:spTgt spid="34"/>
                                        </p:tgtEl>
                                        <p:attrNameLst>
                                          <p:attrName>ppt_y</p:attrName>
                                        </p:attrNameLst>
                                      </p:cBhvr>
                                      <p:tavLst>
                                        <p:tav tm="0">
                                          <p:val>
                                            <p:strVal val="#ppt_y+1"/>
                                          </p:val>
                                        </p:tav>
                                        <p:tav tm="100000">
                                          <p:val>
                                            <p:strVal val="#ppt_y-.03"/>
                                          </p:val>
                                        </p:tav>
                                      </p:tavLst>
                                    </p:anim>
                                    <p:anim calcmode="lin" valueType="num">
                                      <p:cBhvr>
                                        <p:cTn id="82" dur="50" accel="100000" fill="hold">
                                          <p:stCondLst>
                                            <p:cond delay="450"/>
                                          </p:stCondLst>
                                        </p:cTn>
                                        <p:tgtEl>
                                          <p:spTgt spid="34"/>
                                        </p:tgtEl>
                                        <p:attrNameLst>
                                          <p:attrName>ppt_y</p:attrName>
                                        </p:attrNameLst>
                                      </p:cBhvr>
                                      <p:tavLst>
                                        <p:tav tm="0">
                                          <p:val>
                                            <p:strVal val="#ppt_y-.03"/>
                                          </p:val>
                                        </p:tav>
                                        <p:tav tm="100000">
                                          <p:val>
                                            <p:strVal val="#ppt_y"/>
                                          </p:val>
                                        </p:tav>
                                      </p:tavLst>
                                    </p:anim>
                                  </p:childTnLst>
                                </p:cTn>
                              </p:par>
                              <p:par>
                                <p:cTn id="83" presetID="37" presetClass="entr" presetSubtype="0" fill="hold" nodeType="with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fade">
                                      <p:cBhvr>
                                        <p:cTn id="85" dur="500"/>
                                        <p:tgtEl>
                                          <p:spTgt spid="36"/>
                                        </p:tgtEl>
                                      </p:cBhvr>
                                    </p:animEffect>
                                    <p:anim calcmode="lin" valueType="num">
                                      <p:cBhvr>
                                        <p:cTn id="86" dur="500" fill="hold"/>
                                        <p:tgtEl>
                                          <p:spTgt spid="36"/>
                                        </p:tgtEl>
                                        <p:attrNameLst>
                                          <p:attrName>ppt_x</p:attrName>
                                        </p:attrNameLst>
                                      </p:cBhvr>
                                      <p:tavLst>
                                        <p:tav tm="0">
                                          <p:val>
                                            <p:strVal val="#ppt_x"/>
                                          </p:val>
                                        </p:tav>
                                        <p:tav tm="100000">
                                          <p:val>
                                            <p:strVal val="#ppt_x"/>
                                          </p:val>
                                        </p:tav>
                                      </p:tavLst>
                                    </p:anim>
                                    <p:anim calcmode="lin" valueType="num">
                                      <p:cBhvr>
                                        <p:cTn id="87" dur="450" decel="100000" fill="hold"/>
                                        <p:tgtEl>
                                          <p:spTgt spid="36"/>
                                        </p:tgtEl>
                                        <p:attrNameLst>
                                          <p:attrName>ppt_y</p:attrName>
                                        </p:attrNameLst>
                                      </p:cBhvr>
                                      <p:tavLst>
                                        <p:tav tm="0">
                                          <p:val>
                                            <p:strVal val="#ppt_y+1"/>
                                          </p:val>
                                        </p:tav>
                                        <p:tav tm="100000">
                                          <p:val>
                                            <p:strVal val="#ppt_y-.03"/>
                                          </p:val>
                                        </p:tav>
                                      </p:tavLst>
                                    </p:anim>
                                    <p:anim calcmode="lin" valueType="num">
                                      <p:cBhvr>
                                        <p:cTn id="88" dur="50" accel="100000" fill="hold">
                                          <p:stCondLst>
                                            <p:cond delay="450"/>
                                          </p:stCondLst>
                                        </p:cTn>
                                        <p:tgtEl>
                                          <p:spTgt spid="36"/>
                                        </p:tgtEl>
                                        <p:attrNameLst>
                                          <p:attrName>ppt_y</p:attrName>
                                        </p:attrNameLst>
                                      </p:cBhvr>
                                      <p:tavLst>
                                        <p:tav tm="0">
                                          <p:val>
                                            <p:strVal val="#ppt_y-.03"/>
                                          </p:val>
                                        </p:tav>
                                        <p:tav tm="100000">
                                          <p:val>
                                            <p:strVal val="#ppt_y"/>
                                          </p:val>
                                        </p:tav>
                                      </p:tavLst>
                                    </p:anim>
                                  </p:childTnLst>
                                </p:cTn>
                              </p:par>
                              <p:par>
                                <p:cTn id="89" presetID="47" presetClass="entr" presetSubtype="0" fill="hold" nodeType="withEffect">
                                  <p:stCondLst>
                                    <p:cond delay="500"/>
                                  </p:stCondLst>
                                  <p:childTnLst>
                                    <p:set>
                                      <p:cBhvr>
                                        <p:cTn id="90" dur="1" fill="hold">
                                          <p:stCondLst>
                                            <p:cond delay="0"/>
                                          </p:stCondLst>
                                        </p:cTn>
                                        <p:tgtEl>
                                          <p:spTgt spid="37"/>
                                        </p:tgtEl>
                                        <p:attrNameLst>
                                          <p:attrName>style.visibility</p:attrName>
                                        </p:attrNameLst>
                                      </p:cBhvr>
                                      <p:to>
                                        <p:strVal val="visible"/>
                                      </p:to>
                                    </p:set>
                                    <p:animEffect transition="in" filter="fade">
                                      <p:cBhvr>
                                        <p:cTn id="91" dur="500"/>
                                        <p:tgtEl>
                                          <p:spTgt spid="37"/>
                                        </p:tgtEl>
                                      </p:cBhvr>
                                    </p:animEffect>
                                    <p:anim calcmode="lin" valueType="num">
                                      <p:cBhvr>
                                        <p:cTn id="92" dur="500" fill="hold"/>
                                        <p:tgtEl>
                                          <p:spTgt spid="37"/>
                                        </p:tgtEl>
                                        <p:attrNameLst>
                                          <p:attrName>ppt_x</p:attrName>
                                        </p:attrNameLst>
                                      </p:cBhvr>
                                      <p:tavLst>
                                        <p:tav tm="0">
                                          <p:val>
                                            <p:strVal val="#ppt_x"/>
                                          </p:val>
                                        </p:tav>
                                        <p:tav tm="100000">
                                          <p:val>
                                            <p:strVal val="#ppt_x"/>
                                          </p:val>
                                        </p:tav>
                                      </p:tavLst>
                                    </p:anim>
                                    <p:anim calcmode="lin" valueType="num">
                                      <p:cBhvr>
                                        <p:cTn id="93" dur="500" fill="hold"/>
                                        <p:tgtEl>
                                          <p:spTgt spid="37"/>
                                        </p:tgtEl>
                                        <p:attrNameLst>
                                          <p:attrName>ppt_y</p:attrName>
                                        </p:attrNameLst>
                                      </p:cBhvr>
                                      <p:tavLst>
                                        <p:tav tm="0">
                                          <p:val>
                                            <p:strVal val="#ppt_y-.1"/>
                                          </p:val>
                                        </p:tav>
                                        <p:tav tm="100000">
                                          <p:val>
                                            <p:strVal val="#ppt_y"/>
                                          </p:val>
                                        </p:tav>
                                      </p:tavLst>
                                    </p:anim>
                                  </p:childTnLst>
                                </p:cTn>
                              </p:par>
                              <p:par>
                                <p:cTn id="94" presetID="47" presetClass="entr" presetSubtype="0" fill="hold" nodeType="withEffect">
                                  <p:stCondLst>
                                    <p:cond delay="500"/>
                                  </p:stCondLst>
                                  <p:childTnLst>
                                    <p:set>
                                      <p:cBhvr>
                                        <p:cTn id="95" dur="1" fill="hold">
                                          <p:stCondLst>
                                            <p:cond delay="0"/>
                                          </p:stCondLst>
                                        </p:cTn>
                                        <p:tgtEl>
                                          <p:spTgt spid="43"/>
                                        </p:tgtEl>
                                        <p:attrNameLst>
                                          <p:attrName>style.visibility</p:attrName>
                                        </p:attrNameLst>
                                      </p:cBhvr>
                                      <p:to>
                                        <p:strVal val="visible"/>
                                      </p:to>
                                    </p:set>
                                    <p:animEffect transition="in" filter="fade">
                                      <p:cBhvr>
                                        <p:cTn id="96" dur="500"/>
                                        <p:tgtEl>
                                          <p:spTgt spid="43"/>
                                        </p:tgtEl>
                                      </p:cBhvr>
                                    </p:animEffect>
                                    <p:anim calcmode="lin" valueType="num">
                                      <p:cBhvr>
                                        <p:cTn id="97" dur="500" fill="hold"/>
                                        <p:tgtEl>
                                          <p:spTgt spid="43"/>
                                        </p:tgtEl>
                                        <p:attrNameLst>
                                          <p:attrName>ppt_x</p:attrName>
                                        </p:attrNameLst>
                                      </p:cBhvr>
                                      <p:tavLst>
                                        <p:tav tm="0">
                                          <p:val>
                                            <p:strVal val="#ppt_x"/>
                                          </p:val>
                                        </p:tav>
                                        <p:tav tm="100000">
                                          <p:val>
                                            <p:strVal val="#ppt_x"/>
                                          </p:val>
                                        </p:tav>
                                      </p:tavLst>
                                    </p:anim>
                                    <p:anim calcmode="lin" valueType="num">
                                      <p:cBhvr>
                                        <p:cTn id="98" dur="500" fill="hold"/>
                                        <p:tgtEl>
                                          <p:spTgt spid="43"/>
                                        </p:tgtEl>
                                        <p:attrNameLst>
                                          <p:attrName>ppt_y</p:attrName>
                                        </p:attrNameLst>
                                      </p:cBhvr>
                                      <p:tavLst>
                                        <p:tav tm="0">
                                          <p:val>
                                            <p:strVal val="#ppt_y-.1"/>
                                          </p:val>
                                        </p:tav>
                                        <p:tav tm="100000">
                                          <p:val>
                                            <p:strVal val="#ppt_y"/>
                                          </p:val>
                                        </p:tav>
                                      </p:tavLst>
                                    </p:anim>
                                  </p:childTnLst>
                                </p:cTn>
                              </p:par>
                              <p:par>
                                <p:cTn id="99" presetID="47" presetClass="entr" presetSubtype="0" fill="hold" nodeType="withEffect">
                                  <p:stCondLst>
                                    <p:cond delay="50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500"/>
                                        <p:tgtEl>
                                          <p:spTgt spid="44"/>
                                        </p:tgtEl>
                                      </p:cBhvr>
                                    </p:animEffect>
                                    <p:anim calcmode="lin" valueType="num">
                                      <p:cBhvr>
                                        <p:cTn id="102" dur="500" fill="hold"/>
                                        <p:tgtEl>
                                          <p:spTgt spid="44"/>
                                        </p:tgtEl>
                                        <p:attrNameLst>
                                          <p:attrName>ppt_x</p:attrName>
                                        </p:attrNameLst>
                                      </p:cBhvr>
                                      <p:tavLst>
                                        <p:tav tm="0">
                                          <p:val>
                                            <p:strVal val="#ppt_x"/>
                                          </p:val>
                                        </p:tav>
                                        <p:tav tm="100000">
                                          <p:val>
                                            <p:strVal val="#ppt_x"/>
                                          </p:val>
                                        </p:tav>
                                      </p:tavLst>
                                    </p:anim>
                                    <p:anim calcmode="lin" valueType="num">
                                      <p:cBhvr>
                                        <p:cTn id="103" dur="500" fill="hold"/>
                                        <p:tgtEl>
                                          <p:spTgt spid="44"/>
                                        </p:tgtEl>
                                        <p:attrNameLst>
                                          <p:attrName>ppt_y</p:attrName>
                                        </p:attrNameLst>
                                      </p:cBhvr>
                                      <p:tavLst>
                                        <p:tav tm="0">
                                          <p:val>
                                            <p:strVal val="#ppt_y-.1"/>
                                          </p:val>
                                        </p:tav>
                                        <p:tav tm="100000">
                                          <p:val>
                                            <p:strVal val="#ppt_y"/>
                                          </p:val>
                                        </p:tav>
                                      </p:tavLst>
                                    </p:anim>
                                  </p:childTnLst>
                                </p:cTn>
                              </p:par>
                              <p:par>
                                <p:cTn id="104" presetID="47" presetClass="entr" presetSubtype="0" fill="hold" nodeType="withEffect">
                                  <p:stCondLst>
                                    <p:cond delay="500"/>
                                  </p:stCondLst>
                                  <p:childTnLst>
                                    <p:set>
                                      <p:cBhvr>
                                        <p:cTn id="105" dur="1" fill="hold">
                                          <p:stCondLst>
                                            <p:cond delay="0"/>
                                          </p:stCondLst>
                                        </p:cTn>
                                        <p:tgtEl>
                                          <p:spTgt spid="51"/>
                                        </p:tgtEl>
                                        <p:attrNameLst>
                                          <p:attrName>style.visibility</p:attrName>
                                        </p:attrNameLst>
                                      </p:cBhvr>
                                      <p:to>
                                        <p:strVal val="visible"/>
                                      </p:to>
                                    </p:set>
                                    <p:animEffect transition="in" filter="fade">
                                      <p:cBhvr>
                                        <p:cTn id="106" dur="500"/>
                                        <p:tgtEl>
                                          <p:spTgt spid="51"/>
                                        </p:tgtEl>
                                      </p:cBhvr>
                                    </p:animEffect>
                                    <p:anim calcmode="lin" valueType="num">
                                      <p:cBhvr>
                                        <p:cTn id="107" dur="500" fill="hold"/>
                                        <p:tgtEl>
                                          <p:spTgt spid="51"/>
                                        </p:tgtEl>
                                        <p:attrNameLst>
                                          <p:attrName>ppt_x</p:attrName>
                                        </p:attrNameLst>
                                      </p:cBhvr>
                                      <p:tavLst>
                                        <p:tav tm="0">
                                          <p:val>
                                            <p:strVal val="#ppt_x"/>
                                          </p:val>
                                        </p:tav>
                                        <p:tav tm="100000">
                                          <p:val>
                                            <p:strVal val="#ppt_x"/>
                                          </p:val>
                                        </p:tav>
                                      </p:tavLst>
                                    </p:anim>
                                    <p:anim calcmode="lin" valueType="num">
                                      <p:cBhvr>
                                        <p:cTn id="108" dur="5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3397141" y="1596835"/>
            <a:ext cx="7244427" cy="1295432"/>
          </a:xfrm>
          <a:prstGeom prst="rect">
            <a:avLst/>
          </a:prstGeom>
          <a:solidFill>
            <a:schemeClr val="bg1">
              <a:lumMod val="9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23" name="矩形 22"/>
          <p:cNvSpPr/>
          <p:nvPr/>
        </p:nvSpPr>
        <p:spPr>
          <a:xfrm>
            <a:off x="4249087" y="1413244"/>
            <a:ext cx="5303299" cy="449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a:latin typeface="微软雅黑" pitchFamily="34" charset="-122"/>
                <a:ea typeface="微软雅黑" pitchFamily="34" charset="-122"/>
              </a:rPr>
              <a:t>Click Add Title</a:t>
            </a:r>
          </a:p>
        </p:txBody>
      </p:sp>
      <p:sp>
        <p:nvSpPr>
          <p:cNvPr id="24" name="六边形 23"/>
          <p:cNvSpPr/>
          <p:nvPr/>
        </p:nvSpPr>
        <p:spPr>
          <a:xfrm>
            <a:off x="911424" y="3231108"/>
            <a:ext cx="1587056" cy="1368152"/>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sz="2400" dirty="0">
                <a:latin typeface="微软雅黑" pitchFamily="34" charset="-122"/>
                <a:ea typeface="微软雅黑" pitchFamily="34" charset="-122"/>
              </a:rPr>
              <a:t>Job</a:t>
            </a:r>
            <a:endParaRPr lang="en-US" altLang="zh-CN" sz="2400" dirty="0">
              <a:latin typeface="微软雅黑" pitchFamily="34" charset="-122"/>
              <a:ea typeface="微软雅黑" pitchFamily="34" charset="-122"/>
            </a:endParaRPr>
          </a:p>
          <a:p>
            <a:pPr algn="ctr"/>
            <a:r>
              <a:rPr lang="zh-CN" altLang="en-US" sz="2400" dirty="0">
                <a:latin typeface="微软雅黑" pitchFamily="34" charset="-122"/>
                <a:ea typeface="微软雅黑" pitchFamily="34" charset="-122"/>
              </a:rPr>
              <a:t>Overview</a:t>
            </a:r>
          </a:p>
        </p:txBody>
      </p:sp>
      <p:cxnSp>
        <p:nvCxnSpPr>
          <p:cNvPr id="25" name="直接箭头连接符 24"/>
          <p:cNvCxnSpPr>
            <a:stCxn id="24" idx="5"/>
            <a:endCxn id="22" idx="1"/>
          </p:cNvCxnSpPr>
          <p:nvPr/>
        </p:nvCxnSpPr>
        <p:spPr>
          <a:xfrm flipV="1">
            <a:off x="2156363" y="2244553"/>
            <a:ext cx="1240776" cy="986557"/>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24" idx="0"/>
          </p:cNvCxnSpPr>
          <p:nvPr/>
        </p:nvCxnSpPr>
        <p:spPr>
          <a:xfrm>
            <a:off x="2498480" y="3915183"/>
            <a:ext cx="898660" cy="0"/>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24" idx="1"/>
            <a:endCxn id="32" idx="1"/>
          </p:cNvCxnSpPr>
          <p:nvPr/>
        </p:nvCxnSpPr>
        <p:spPr>
          <a:xfrm>
            <a:off x="2156363" y="4599262"/>
            <a:ext cx="1240776" cy="1000533"/>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57569" y="1917183"/>
            <a:ext cx="6492772" cy="625203"/>
          </a:xfrm>
          <a:prstGeom prst="rect">
            <a:avLst/>
          </a:prstGeom>
          <a:noFill/>
        </p:spPr>
        <p:txBody>
          <a:bodyPr wrap="square" lIns="91472" tIns="45736" rIns="91472" bIns="45736" rtlCol="0">
            <a:spAutoFit/>
          </a:bodyPr>
          <a:lstStyle/>
          <a:p>
            <a:pPr>
              <a:lnSpc>
                <a:spcPct val="130000"/>
              </a:lnSpc>
            </a:pPr>
            <a:r>
              <a:rPr lang="zh-CN" altLang="en-US" sz="1400" dirty="0">
                <a:solidFill>
                  <a:schemeClr val="tx1">
                    <a:lumMod val="50000"/>
                    <a:lumOff val="50000"/>
                  </a:schemeClr>
                </a:solidFill>
                <a:latin typeface="微软雅黑" pitchFamily="34" charset="-122"/>
                <a:ea typeface="微软雅黑" pitchFamily="34" charset="-122"/>
              </a:rPr>
              <a:t>Your content hits here, or by copying your text, select paste in this box and choose to keep only text.</a:t>
            </a:r>
          </a:p>
        </p:txBody>
      </p:sp>
      <p:sp>
        <p:nvSpPr>
          <p:cNvPr id="29" name="矩形 28"/>
          <p:cNvSpPr/>
          <p:nvPr/>
        </p:nvSpPr>
        <p:spPr>
          <a:xfrm>
            <a:off x="3397141" y="3270719"/>
            <a:ext cx="7244427" cy="1295432"/>
          </a:xfrm>
          <a:prstGeom prst="rect">
            <a:avLst/>
          </a:prstGeom>
          <a:solidFill>
            <a:schemeClr val="bg1">
              <a:lumMod val="9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30" name="矩形 29"/>
          <p:cNvSpPr/>
          <p:nvPr/>
        </p:nvSpPr>
        <p:spPr>
          <a:xfrm>
            <a:off x="4249087" y="3087127"/>
            <a:ext cx="5303299" cy="4494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a:latin typeface="微软雅黑" pitchFamily="34" charset="-122"/>
                <a:ea typeface="微软雅黑" pitchFamily="34" charset="-122"/>
              </a:rPr>
              <a:t>Click Add Title</a:t>
            </a:r>
          </a:p>
        </p:txBody>
      </p:sp>
      <p:sp>
        <p:nvSpPr>
          <p:cNvPr id="31" name="TextBox 30"/>
          <p:cNvSpPr txBox="1"/>
          <p:nvPr/>
        </p:nvSpPr>
        <p:spPr>
          <a:xfrm>
            <a:off x="3857571" y="3581129"/>
            <a:ext cx="6558911" cy="625203"/>
          </a:xfrm>
          <a:prstGeom prst="rect">
            <a:avLst/>
          </a:prstGeom>
          <a:noFill/>
        </p:spPr>
        <p:txBody>
          <a:bodyPr wrap="square" lIns="91472" tIns="45736" rIns="91472" bIns="45736" rtlCol="0">
            <a:spAutoFit/>
          </a:bodyPr>
          <a:lstStyle/>
          <a:p>
            <a:pPr>
              <a:lnSpc>
                <a:spcPct val="130000"/>
              </a:lnSpc>
            </a:pPr>
            <a:r>
              <a:rPr lang="zh-CN" altLang="en-US" sz="1400" dirty="0">
                <a:solidFill>
                  <a:schemeClr val="tx1">
                    <a:lumMod val="50000"/>
                    <a:lumOff val="50000"/>
                  </a:schemeClr>
                </a:solidFill>
                <a:latin typeface="微软雅黑" pitchFamily="34" charset="-122"/>
                <a:ea typeface="微软雅黑" pitchFamily="34" charset="-122"/>
              </a:rPr>
              <a:t>Your content hits here, or by copying your text, select paste in this box and choose to keep only text.</a:t>
            </a:r>
          </a:p>
        </p:txBody>
      </p:sp>
      <p:sp>
        <p:nvSpPr>
          <p:cNvPr id="32" name="矩形 31"/>
          <p:cNvSpPr/>
          <p:nvPr/>
        </p:nvSpPr>
        <p:spPr>
          <a:xfrm>
            <a:off x="3397141" y="4962926"/>
            <a:ext cx="7244427" cy="1273737"/>
          </a:xfrm>
          <a:prstGeom prst="rect">
            <a:avLst/>
          </a:prstGeom>
          <a:solidFill>
            <a:schemeClr val="bg1">
              <a:lumMod val="9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33" name="矩形 32"/>
          <p:cNvSpPr/>
          <p:nvPr/>
        </p:nvSpPr>
        <p:spPr>
          <a:xfrm>
            <a:off x="4249087" y="4779334"/>
            <a:ext cx="5303299" cy="4494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a:latin typeface="微软雅黑" pitchFamily="34" charset="-122"/>
                <a:ea typeface="微软雅黑" pitchFamily="34" charset="-122"/>
              </a:rPr>
              <a:t>Click Add Title</a:t>
            </a:r>
          </a:p>
        </p:txBody>
      </p:sp>
      <p:sp>
        <p:nvSpPr>
          <p:cNvPr id="34" name="TextBox 33"/>
          <p:cNvSpPr txBox="1"/>
          <p:nvPr/>
        </p:nvSpPr>
        <p:spPr>
          <a:xfrm>
            <a:off x="3857571" y="5273336"/>
            <a:ext cx="6503793" cy="625203"/>
          </a:xfrm>
          <a:prstGeom prst="rect">
            <a:avLst/>
          </a:prstGeom>
          <a:noFill/>
        </p:spPr>
        <p:txBody>
          <a:bodyPr wrap="square" lIns="91472" tIns="45736" rIns="91472" bIns="45736" rtlCol="0">
            <a:spAutoFit/>
          </a:bodyPr>
          <a:lstStyle/>
          <a:p>
            <a:pPr>
              <a:lnSpc>
                <a:spcPct val="130000"/>
              </a:lnSpc>
            </a:pPr>
            <a:r>
              <a:rPr lang="zh-CN" altLang="en-US" sz="1400" dirty="0">
                <a:solidFill>
                  <a:schemeClr val="tx1">
                    <a:lumMod val="50000"/>
                    <a:lumOff val="50000"/>
                  </a:schemeClr>
                </a:solidFill>
                <a:latin typeface="微软雅黑" pitchFamily="34" charset="-122"/>
                <a:ea typeface="微软雅黑" pitchFamily="34" charset="-122"/>
              </a:rPr>
              <a:t>Your content hits here, or by copying your text, select paste in this box and choose to keep only text.</a:t>
            </a:r>
          </a:p>
        </p:txBody>
      </p:sp>
      <p:sp>
        <p:nvSpPr>
          <p:cNvPr id="2" name="标题 1"/>
          <p:cNvSpPr>
            <a:spLocks noGrp="1"/>
          </p:cNvSpPr>
          <p:nvPr>
            <p:ph type="title"/>
          </p:nvPr>
        </p:nvSpPr>
        <p:spPr/>
        <p:txBody>
          <a:bodyPr>
            <a:normAutofit/>
          </a:bodyPr>
          <a:lstStyle/>
          <a:p>
            <a:r>
              <a:rPr lang="zh-CN" altLang="en-US" dirty="0">
                <a:cs typeface="+mn-ea"/>
              </a:rPr>
              <a:t>Title bar Text</a:t>
            </a:r>
            <a:endParaRPr lang="zh-CN" altLang="en-US" dirty="0"/>
          </a:p>
        </p:txBody>
      </p:sp>
    </p:spTree>
    <p:extLst>
      <p:ext uri="{BB962C8B-B14F-4D97-AF65-F5344CB8AC3E}">
        <p14:creationId xmlns:p14="http://schemas.microsoft.com/office/powerpoint/2010/main" val="11634735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par>
                                    <p:cTn id="15" presetID="22" presetClass="entr" presetSubtype="8"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outVertical)">
                                          <p:cBhvr>
                                            <p:cTn id="21" dur="500"/>
                                            <p:tgtEl>
                                              <p:spTgt spid="23"/>
                                            </p:tgtEl>
                                          </p:cBhvr>
                                        </p:animEffect>
                                      </p:childTnLst>
                                    </p:cTn>
                                  </p:par>
                                </p:childTnLst>
                              </p:cTn>
                            </p:par>
                            <p:par>
                              <p:cTn id="22" fill="hold">
                                <p:stCondLst>
                                  <p:cond delay="1500"/>
                                </p:stCondLst>
                                <p:childTnLst>
                                  <p:par>
                                    <p:cTn id="23" presetID="2" presetClass="entr" presetSubtype="1" fill="hold" grpId="0" nodeType="afterEffect" p14:presetBounceEnd="50000">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14:bounceEnd="50000">
                                          <p:cBhvr additive="base">
                                            <p:cTn id="25"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22"/>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1000"/>
                                            <p:tgtEl>
                                              <p:spTgt spid="28"/>
                                            </p:tgtEl>
                                          </p:cBhvr>
                                        </p:animEffect>
                                      </p:childTnLst>
                                    </p:cTn>
                                  </p:par>
                                </p:childTnLst>
                              </p:cTn>
                            </p:par>
                            <p:par>
                              <p:cTn id="31" fill="hold">
                                <p:stCondLst>
                                  <p:cond delay="3000"/>
                                </p:stCondLst>
                                <p:childTnLst>
                                  <p:par>
                                    <p:cTn id="32" presetID="16" presetClass="entr" presetSubtype="37"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outVertical)">
                                          <p:cBhvr>
                                            <p:cTn id="34" dur="500"/>
                                            <p:tgtEl>
                                              <p:spTgt spid="30"/>
                                            </p:tgtEl>
                                          </p:cBhvr>
                                        </p:animEffect>
                                      </p:childTnLst>
                                    </p:cTn>
                                  </p:par>
                                </p:childTnLst>
                              </p:cTn>
                            </p:par>
                            <p:par>
                              <p:cTn id="35" fill="hold">
                                <p:stCondLst>
                                  <p:cond delay="3500"/>
                                </p:stCondLst>
                                <p:childTnLst>
                                  <p:par>
                                    <p:cTn id="36" presetID="2" presetClass="entr" presetSubtype="1" fill="hold" grpId="0" nodeType="afterEffect" p14:presetBounceEnd="50000">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14:bounceEnd="50000">
                                          <p:cBhvr additive="base">
                                            <p:cTn id="38"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9" dur="500" fill="hold"/>
                                            <p:tgtEl>
                                              <p:spTgt spid="29"/>
                                            </p:tgtEl>
                                            <p:attrNameLst>
                                              <p:attrName>ppt_y</p:attrName>
                                            </p:attrNameLst>
                                          </p:cBhvr>
                                          <p:tavLst>
                                            <p:tav tm="0">
                                              <p:val>
                                                <p:strVal val="0-#ppt_h/2"/>
                                              </p:val>
                                            </p:tav>
                                            <p:tav tm="100000">
                                              <p:val>
                                                <p:strVal val="#ppt_y"/>
                                              </p:val>
                                            </p:tav>
                                          </p:tavLst>
                                        </p:anim>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1000"/>
                                            <p:tgtEl>
                                              <p:spTgt spid="31"/>
                                            </p:tgtEl>
                                          </p:cBhvr>
                                        </p:animEffect>
                                      </p:childTnLst>
                                    </p:cTn>
                                  </p:par>
                                </p:childTnLst>
                              </p:cTn>
                            </p:par>
                            <p:par>
                              <p:cTn id="44" fill="hold">
                                <p:stCondLst>
                                  <p:cond delay="5000"/>
                                </p:stCondLst>
                                <p:childTnLst>
                                  <p:par>
                                    <p:cTn id="45" presetID="16" presetClass="entr" presetSubtype="37"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outVertical)">
                                          <p:cBhvr>
                                            <p:cTn id="47" dur="500"/>
                                            <p:tgtEl>
                                              <p:spTgt spid="33"/>
                                            </p:tgtEl>
                                          </p:cBhvr>
                                        </p:animEffect>
                                      </p:childTnLst>
                                    </p:cTn>
                                  </p:par>
                                </p:childTnLst>
                              </p:cTn>
                            </p:par>
                            <p:par>
                              <p:cTn id="48" fill="hold">
                                <p:stCondLst>
                                  <p:cond delay="5500"/>
                                </p:stCondLst>
                                <p:childTnLst>
                                  <p:par>
                                    <p:cTn id="49" presetID="2" presetClass="entr" presetSubtype="1" fill="hold" grpId="0" nodeType="afterEffect" p14:presetBounceEnd="50000">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14:bounceEnd="50000">
                                          <p:cBhvr additive="base">
                                            <p:cTn id="51"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32"/>
                                            </p:tgtEl>
                                            <p:attrNameLst>
                                              <p:attrName>ppt_y</p:attrName>
                                            </p:attrNameLst>
                                          </p:cBhvr>
                                          <p:tavLst>
                                            <p:tav tm="0">
                                              <p:val>
                                                <p:strVal val="0-#ppt_h/2"/>
                                              </p:val>
                                            </p:tav>
                                            <p:tav tm="100000">
                                              <p:val>
                                                <p:strVal val="#ppt_y"/>
                                              </p:val>
                                            </p:tav>
                                          </p:tavLst>
                                        </p:anim>
                                      </p:childTnLst>
                                    </p:cTn>
                                  </p:par>
                                </p:childTnLst>
                              </p:cTn>
                            </p:par>
                            <p:par>
                              <p:cTn id="53" fill="hold">
                                <p:stCondLst>
                                  <p:cond delay="6000"/>
                                </p:stCondLst>
                                <p:childTnLst>
                                  <p:par>
                                    <p:cTn id="54" presetID="22" presetClass="entr" presetSubtype="8"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left)">
                                          <p:cBhvr>
                                            <p:cTn id="5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8" grpId="0"/>
          <p:bldP spid="29" grpId="0" animBg="1"/>
          <p:bldP spid="30" grpId="0" animBg="1"/>
          <p:bldP spid="31" grpId="0"/>
          <p:bldP spid="32" grpId="0" animBg="1"/>
          <p:bldP spid="33" grpId="0" animBg="1"/>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par>
                                    <p:cTn id="15" presetID="22" presetClass="entr" presetSubtype="8"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outVertical)">
                                          <p:cBhvr>
                                            <p:cTn id="21" dur="500"/>
                                            <p:tgtEl>
                                              <p:spTgt spid="23"/>
                                            </p:tgtEl>
                                          </p:cBhvr>
                                        </p:animEffect>
                                      </p:childTnLst>
                                    </p:cTn>
                                  </p:par>
                                </p:childTnLst>
                              </p:cTn>
                            </p:par>
                            <p:par>
                              <p:cTn id="22" fill="hold">
                                <p:stCondLst>
                                  <p:cond delay="1500"/>
                                </p:stCondLst>
                                <p:childTnLst>
                                  <p:par>
                                    <p:cTn id="23" presetID="2" presetClass="entr" presetSubtype="1"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1000"/>
                                            <p:tgtEl>
                                              <p:spTgt spid="28"/>
                                            </p:tgtEl>
                                          </p:cBhvr>
                                        </p:animEffect>
                                      </p:childTnLst>
                                    </p:cTn>
                                  </p:par>
                                </p:childTnLst>
                              </p:cTn>
                            </p:par>
                            <p:par>
                              <p:cTn id="31" fill="hold">
                                <p:stCondLst>
                                  <p:cond delay="3000"/>
                                </p:stCondLst>
                                <p:childTnLst>
                                  <p:par>
                                    <p:cTn id="32" presetID="16" presetClass="entr" presetSubtype="37"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outVertical)">
                                          <p:cBhvr>
                                            <p:cTn id="34" dur="500"/>
                                            <p:tgtEl>
                                              <p:spTgt spid="30"/>
                                            </p:tgtEl>
                                          </p:cBhvr>
                                        </p:animEffect>
                                      </p:childTnLst>
                                    </p:cTn>
                                  </p:par>
                                </p:childTnLst>
                              </p:cTn>
                            </p:par>
                            <p:par>
                              <p:cTn id="35" fill="hold">
                                <p:stCondLst>
                                  <p:cond delay="3500"/>
                                </p:stCondLst>
                                <p:childTnLst>
                                  <p:par>
                                    <p:cTn id="36" presetID="2" presetClass="entr" presetSubtype="1"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ppt_x"/>
                                              </p:val>
                                            </p:tav>
                                            <p:tav tm="100000">
                                              <p:val>
                                                <p:strVal val="#ppt_x"/>
                                              </p:val>
                                            </p:tav>
                                          </p:tavLst>
                                        </p:anim>
                                        <p:anim calcmode="lin" valueType="num">
                                          <p:cBhvr additive="base">
                                            <p:cTn id="39" dur="500" fill="hold"/>
                                            <p:tgtEl>
                                              <p:spTgt spid="29"/>
                                            </p:tgtEl>
                                            <p:attrNameLst>
                                              <p:attrName>ppt_y</p:attrName>
                                            </p:attrNameLst>
                                          </p:cBhvr>
                                          <p:tavLst>
                                            <p:tav tm="0">
                                              <p:val>
                                                <p:strVal val="0-#ppt_h/2"/>
                                              </p:val>
                                            </p:tav>
                                            <p:tav tm="100000">
                                              <p:val>
                                                <p:strVal val="#ppt_y"/>
                                              </p:val>
                                            </p:tav>
                                          </p:tavLst>
                                        </p:anim>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1000"/>
                                            <p:tgtEl>
                                              <p:spTgt spid="31"/>
                                            </p:tgtEl>
                                          </p:cBhvr>
                                        </p:animEffect>
                                      </p:childTnLst>
                                    </p:cTn>
                                  </p:par>
                                </p:childTnLst>
                              </p:cTn>
                            </p:par>
                            <p:par>
                              <p:cTn id="44" fill="hold">
                                <p:stCondLst>
                                  <p:cond delay="5000"/>
                                </p:stCondLst>
                                <p:childTnLst>
                                  <p:par>
                                    <p:cTn id="45" presetID="16" presetClass="entr" presetSubtype="37"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outVertical)">
                                          <p:cBhvr>
                                            <p:cTn id="47" dur="500"/>
                                            <p:tgtEl>
                                              <p:spTgt spid="33"/>
                                            </p:tgtEl>
                                          </p:cBhvr>
                                        </p:animEffect>
                                      </p:childTnLst>
                                    </p:cTn>
                                  </p:par>
                                </p:childTnLst>
                              </p:cTn>
                            </p:par>
                            <p:par>
                              <p:cTn id="48" fill="hold">
                                <p:stCondLst>
                                  <p:cond delay="5500"/>
                                </p:stCondLst>
                                <p:childTnLst>
                                  <p:par>
                                    <p:cTn id="49" presetID="2" presetClass="entr" presetSubtype="1"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0-#ppt_h/2"/>
                                              </p:val>
                                            </p:tav>
                                            <p:tav tm="100000">
                                              <p:val>
                                                <p:strVal val="#ppt_y"/>
                                              </p:val>
                                            </p:tav>
                                          </p:tavLst>
                                        </p:anim>
                                      </p:childTnLst>
                                    </p:cTn>
                                  </p:par>
                                </p:childTnLst>
                              </p:cTn>
                            </p:par>
                            <p:par>
                              <p:cTn id="53" fill="hold">
                                <p:stCondLst>
                                  <p:cond delay="6000"/>
                                </p:stCondLst>
                                <p:childTnLst>
                                  <p:par>
                                    <p:cTn id="54" presetID="22" presetClass="entr" presetSubtype="8"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left)">
                                          <p:cBhvr>
                                            <p:cTn id="5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8" grpId="0"/>
          <p:bldP spid="29" grpId="0" animBg="1"/>
          <p:bldP spid="30" grpId="0" animBg="1"/>
          <p:bldP spid="31" grpId="0"/>
          <p:bldP spid="32" grpId="0" animBg="1"/>
          <p:bldP spid="33" grpId="0" animBg="1"/>
          <p:bldP spid="3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767408" y="3540527"/>
            <a:ext cx="10725492" cy="647549"/>
            <a:chOff x="842322" y="3341038"/>
            <a:chExt cx="10725492" cy="647699"/>
          </a:xfrm>
        </p:grpSpPr>
        <p:pic>
          <p:nvPicPr>
            <p:cNvPr id="39" name="Pentagon 1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322" y="3383899"/>
              <a:ext cx="6022871" cy="592138"/>
            </a:xfrm>
            <a:prstGeom prst="rect">
              <a:avLst/>
            </a:prstGeom>
            <a:noFill/>
            <a:extLst>
              <a:ext uri="{909E8E84-426E-40DD-AFC4-6F175D3DCCD1}">
                <a14:hiddenFill xmlns:a14="http://schemas.microsoft.com/office/drawing/2010/main">
                  <a:solidFill>
                    <a:srgbClr val="FFFFFF"/>
                  </a:solidFill>
                </a14:hiddenFill>
              </a:ext>
            </a:extLst>
          </p:spPr>
        </p:pic>
        <p:pic>
          <p:nvPicPr>
            <p:cNvPr id="40" name="Pentagon 1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2340" y="3396599"/>
              <a:ext cx="5445474" cy="592138"/>
            </a:xfrm>
            <a:prstGeom prst="rect">
              <a:avLst/>
            </a:prstGeom>
            <a:noFill/>
            <a:extLst>
              <a:ext uri="{909E8E84-426E-40DD-AFC4-6F175D3DCCD1}">
                <a14:hiddenFill xmlns:a14="http://schemas.microsoft.com/office/drawing/2010/main">
                  <a:solidFill>
                    <a:srgbClr val="FFFFFF"/>
                  </a:solidFill>
                </a14:hiddenFill>
              </a:ext>
            </a:extLst>
          </p:spPr>
        </p:pic>
        <p:sp>
          <p:nvSpPr>
            <p:cNvPr id="41" name="Pentagon 12"/>
            <p:cNvSpPr>
              <a:spLocks noChangeArrowheads="1"/>
            </p:cNvSpPr>
            <p:nvPr/>
          </p:nvSpPr>
          <p:spPr bwMode="auto">
            <a:xfrm>
              <a:off x="914331" y="3341038"/>
              <a:ext cx="10526500" cy="466725"/>
            </a:xfrm>
            <a:prstGeom prst="homePlate">
              <a:avLst>
                <a:gd name="adj" fmla="val 51672"/>
              </a:avLst>
            </a:prstGeom>
            <a:solidFill>
              <a:schemeClr val="accent1"/>
            </a:solidFill>
            <a:ln>
              <a:noFill/>
            </a:ln>
            <a:extLst/>
          </p:spPr>
          <p:txBody>
            <a:bodyPr anchor="ctr"/>
            <a:lstStyle>
              <a:lvl1pPr indent="-342900">
                <a:defRPr>
                  <a:solidFill>
                    <a:schemeClr val="tx1"/>
                  </a:solidFill>
                  <a:latin typeface="Arial" pitchFamily="34" charset="0"/>
                  <a:ea typeface="宋体" pitchFamily="2" charset="-122"/>
                </a:defRPr>
              </a:lvl1pPr>
              <a:lvl2pPr marL="37931725" indent="-37474525">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marL="457200" fontAlgn="base">
                <a:spcBef>
                  <a:spcPct val="0"/>
                </a:spcBef>
                <a:spcAft>
                  <a:spcPct val="0"/>
                </a:spcAft>
                <a:defRPr>
                  <a:solidFill>
                    <a:schemeClr val="tx1"/>
                  </a:solidFill>
                  <a:latin typeface="Arial" pitchFamily="34" charset="0"/>
                  <a:ea typeface="宋体" pitchFamily="2" charset="-122"/>
                </a:defRPr>
              </a:lvl6pPr>
              <a:lvl7pPr marL="914400" fontAlgn="base">
                <a:spcBef>
                  <a:spcPct val="0"/>
                </a:spcBef>
                <a:spcAft>
                  <a:spcPct val="0"/>
                </a:spcAft>
                <a:defRPr>
                  <a:solidFill>
                    <a:schemeClr val="tx1"/>
                  </a:solidFill>
                  <a:latin typeface="Arial" pitchFamily="34" charset="0"/>
                  <a:ea typeface="宋体" pitchFamily="2" charset="-122"/>
                </a:defRPr>
              </a:lvl7pPr>
              <a:lvl8pPr marL="1371600" fontAlgn="base">
                <a:spcBef>
                  <a:spcPct val="0"/>
                </a:spcBef>
                <a:spcAft>
                  <a:spcPct val="0"/>
                </a:spcAft>
                <a:defRPr>
                  <a:solidFill>
                    <a:schemeClr val="tx1"/>
                  </a:solidFill>
                  <a:latin typeface="Arial" pitchFamily="34" charset="0"/>
                  <a:ea typeface="宋体" pitchFamily="2" charset="-122"/>
                </a:defRPr>
              </a:lvl8pPr>
              <a:lvl9pPr marL="1828800" fontAlgn="base">
                <a:spcBef>
                  <a:spcPct val="0"/>
                </a:spcBef>
                <a:spcAft>
                  <a:spcPct val="0"/>
                </a:spcAft>
                <a:defRPr>
                  <a:solidFill>
                    <a:schemeClr val="tx1"/>
                  </a:solidFill>
                  <a:latin typeface="Arial" pitchFamily="34" charset="0"/>
                  <a:ea typeface="宋体" pitchFamily="2" charset="-122"/>
                </a:defRPr>
              </a:lvl9pPr>
            </a:lstStyle>
            <a:p>
              <a:pPr algn="ctr">
                <a:buFont typeface="Calibri" pitchFamily="34" charset="0"/>
                <a:buAutoNum type="arabicPeriod"/>
              </a:pPr>
              <a:endParaRPr lang="zh-CN" altLang="zh-CN" sz="2800" noProof="1">
                <a:solidFill>
                  <a:srgbClr val="FFFFFF"/>
                </a:solidFill>
                <a:latin typeface="Calibri" pitchFamily="34" charset="0"/>
                <a:ea typeface="MS PGothic" pitchFamily="34" charset="-128"/>
              </a:endParaRPr>
            </a:p>
          </p:txBody>
        </p:sp>
        <p:sp>
          <p:nvSpPr>
            <p:cNvPr id="42" name="Text Box 20"/>
            <p:cNvSpPr txBox="1">
              <a:spLocks noChangeArrowheads="1"/>
            </p:cNvSpPr>
            <p:nvPr/>
          </p:nvSpPr>
          <p:spPr bwMode="auto">
            <a:xfrm>
              <a:off x="1562402" y="3373503"/>
              <a:ext cx="787395" cy="40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2010</a:t>
              </a:r>
            </a:p>
          </p:txBody>
        </p:sp>
        <p:sp>
          <p:nvSpPr>
            <p:cNvPr id="43" name="Text Box 21"/>
            <p:cNvSpPr txBox="1">
              <a:spLocks noChangeArrowheads="1"/>
            </p:cNvSpPr>
            <p:nvPr/>
          </p:nvSpPr>
          <p:spPr bwMode="auto">
            <a:xfrm>
              <a:off x="2686205" y="3373503"/>
              <a:ext cx="787395" cy="40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2011</a:t>
              </a:r>
            </a:p>
          </p:txBody>
        </p:sp>
        <p:sp>
          <p:nvSpPr>
            <p:cNvPr id="44" name="Text Box 22"/>
            <p:cNvSpPr txBox="1">
              <a:spLocks noChangeArrowheads="1"/>
            </p:cNvSpPr>
            <p:nvPr/>
          </p:nvSpPr>
          <p:spPr bwMode="auto">
            <a:xfrm>
              <a:off x="3810009" y="3373503"/>
              <a:ext cx="787395" cy="40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2012</a:t>
              </a:r>
            </a:p>
          </p:txBody>
        </p:sp>
        <p:sp>
          <p:nvSpPr>
            <p:cNvPr id="45" name="Text Box 23"/>
            <p:cNvSpPr txBox="1">
              <a:spLocks noChangeArrowheads="1"/>
            </p:cNvSpPr>
            <p:nvPr/>
          </p:nvSpPr>
          <p:spPr bwMode="auto">
            <a:xfrm>
              <a:off x="4935929" y="3373503"/>
              <a:ext cx="787395" cy="40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2013</a:t>
              </a:r>
            </a:p>
          </p:txBody>
        </p:sp>
        <p:sp>
          <p:nvSpPr>
            <p:cNvPr id="46" name="Text Box 24"/>
            <p:cNvSpPr txBox="1">
              <a:spLocks noChangeArrowheads="1"/>
            </p:cNvSpPr>
            <p:nvPr/>
          </p:nvSpPr>
          <p:spPr bwMode="auto">
            <a:xfrm>
              <a:off x="6059732" y="3373503"/>
              <a:ext cx="787395" cy="40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2014</a:t>
              </a:r>
            </a:p>
          </p:txBody>
        </p:sp>
        <p:sp>
          <p:nvSpPr>
            <p:cNvPr id="48" name="Text Box 25"/>
            <p:cNvSpPr txBox="1">
              <a:spLocks noChangeArrowheads="1"/>
            </p:cNvSpPr>
            <p:nvPr/>
          </p:nvSpPr>
          <p:spPr bwMode="auto">
            <a:xfrm>
              <a:off x="7185652" y="3373503"/>
              <a:ext cx="787395" cy="40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2015</a:t>
              </a:r>
            </a:p>
          </p:txBody>
        </p:sp>
        <p:sp>
          <p:nvSpPr>
            <p:cNvPr id="49" name="Text Box 26"/>
            <p:cNvSpPr txBox="1">
              <a:spLocks noChangeArrowheads="1"/>
            </p:cNvSpPr>
            <p:nvPr/>
          </p:nvSpPr>
          <p:spPr bwMode="auto">
            <a:xfrm>
              <a:off x="8309457" y="3373503"/>
              <a:ext cx="787395" cy="40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2016</a:t>
              </a:r>
            </a:p>
          </p:txBody>
        </p:sp>
        <p:sp>
          <p:nvSpPr>
            <p:cNvPr id="85" name="Text Box 27"/>
            <p:cNvSpPr txBox="1">
              <a:spLocks noChangeArrowheads="1"/>
            </p:cNvSpPr>
            <p:nvPr/>
          </p:nvSpPr>
          <p:spPr bwMode="auto">
            <a:xfrm>
              <a:off x="9435377" y="3373503"/>
              <a:ext cx="787395" cy="40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2017</a:t>
              </a:r>
            </a:p>
          </p:txBody>
        </p:sp>
      </p:grpSp>
      <p:grpSp>
        <p:nvGrpSpPr>
          <p:cNvPr id="86" name="组合 85"/>
          <p:cNvGrpSpPr/>
          <p:nvPr/>
        </p:nvGrpSpPr>
        <p:grpSpPr>
          <a:xfrm>
            <a:off x="493218" y="1818546"/>
            <a:ext cx="2358723" cy="875436"/>
            <a:chOff x="568131" y="1556792"/>
            <a:chExt cx="2358723" cy="875639"/>
          </a:xfrm>
        </p:grpSpPr>
        <p:sp>
          <p:nvSpPr>
            <p:cNvPr id="87" name="Text Box 28"/>
            <p:cNvSpPr txBox="1">
              <a:spLocks noChangeArrowheads="1"/>
            </p:cNvSpPr>
            <p:nvPr/>
          </p:nvSpPr>
          <p:spPr bwMode="auto">
            <a:xfrm>
              <a:off x="1131889" y="1556792"/>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itchFamily="34" charset="-122"/>
                </a:rPr>
                <a:t>Add text here</a:t>
              </a:r>
            </a:p>
          </p:txBody>
        </p:sp>
        <p:sp>
          <p:nvSpPr>
            <p:cNvPr id="88" name="Text Box 29"/>
            <p:cNvSpPr txBox="1">
              <a:spLocks noChangeArrowheads="1"/>
            </p:cNvSpPr>
            <p:nvPr/>
          </p:nvSpPr>
          <p:spPr bwMode="auto">
            <a:xfrm>
              <a:off x="568131" y="1915566"/>
              <a:ext cx="2358723" cy="516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lnSpc>
                  <a:spcPct val="120000"/>
                </a:lnSpc>
              </a:pPr>
              <a:r>
                <a:rPr lang="zh-CN" altLang="en-US" sz="1200" dirty="0">
                  <a:solidFill>
                    <a:schemeClr val="tx1">
                      <a:lumMod val="50000"/>
                      <a:lumOff val="50000"/>
                    </a:schemeClr>
                  </a:solidFill>
                  <a:latin typeface="微软雅黑" pitchFamily="34" charset="-122"/>
                  <a:ea typeface="微软雅黑" pitchFamily="34" charset="-122"/>
                </a:rPr>
                <a:t>Click here to add text content</a:t>
              </a:r>
              <a:endParaRPr lang="en-US" altLang="zh-CN" sz="1200" dirty="0">
                <a:solidFill>
                  <a:schemeClr val="tx1">
                    <a:lumMod val="50000"/>
                    <a:lumOff val="50000"/>
                  </a:schemeClr>
                </a:solidFill>
                <a:latin typeface="微软雅黑" pitchFamily="34" charset="-122"/>
                <a:ea typeface="微软雅黑" pitchFamily="34" charset="-122"/>
              </a:endParaRPr>
            </a:p>
            <a:p>
              <a:pPr algn="r">
                <a:lnSpc>
                  <a:spcPct val="120000"/>
                </a:lnSpc>
              </a:pPr>
              <a:r>
                <a:rPr lang="zh-CN" altLang="en-US" sz="1200" dirty="0">
                  <a:solidFill>
                    <a:schemeClr val="tx1">
                      <a:lumMod val="50000"/>
                      <a:lumOff val="50000"/>
                    </a:schemeClr>
                  </a:solidFill>
                  <a:latin typeface="微软雅黑" pitchFamily="34" charset="-122"/>
                  <a:ea typeface="微软雅黑" pitchFamily="34" charset="-122"/>
                </a:rPr>
                <a:t>Click here to add text content</a:t>
              </a:r>
            </a:p>
          </p:txBody>
        </p:sp>
      </p:grpSp>
      <p:sp>
        <p:nvSpPr>
          <p:cNvPr id="89" name="Line 30"/>
          <p:cNvSpPr>
            <a:spLocks noChangeShapeType="1"/>
          </p:cNvSpPr>
          <p:nvPr/>
        </p:nvSpPr>
        <p:spPr bwMode="auto">
          <a:xfrm>
            <a:off x="1825225" y="2836563"/>
            <a:ext cx="0" cy="697167"/>
          </a:xfrm>
          <a:prstGeom prst="line">
            <a:avLst/>
          </a:prstGeom>
          <a:noFill/>
          <a:ln w="19050" cap="rnd">
            <a:solidFill>
              <a:schemeClr val="tx1">
                <a:lumMod val="75000"/>
                <a:lumOff val="25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90" name="组合 89"/>
          <p:cNvGrpSpPr/>
          <p:nvPr/>
        </p:nvGrpSpPr>
        <p:grpSpPr>
          <a:xfrm>
            <a:off x="2797298" y="1818546"/>
            <a:ext cx="2358723" cy="875436"/>
            <a:chOff x="2872210" y="1556792"/>
            <a:chExt cx="2358723" cy="875639"/>
          </a:xfrm>
        </p:grpSpPr>
        <p:sp>
          <p:nvSpPr>
            <p:cNvPr id="91" name="Text Box 31"/>
            <p:cNvSpPr txBox="1">
              <a:spLocks noChangeArrowheads="1"/>
            </p:cNvSpPr>
            <p:nvPr/>
          </p:nvSpPr>
          <p:spPr bwMode="auto">
            <a:xfrm>
              <a:off x="3436638" y="1556792"/>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itchFamily="34" charset="-122"/>
                </a:rPr>
                <a:t>Add text here</a:t>
              </a:r>
            </a:p>
          </p:txBody>
        </p:sp>
        <p:sp>
          <p:nvSpPr>
            <p:cNvPr id="92" name="Text Box 32"/>
            <p:cNvSpPr txBox="1">
              <a:spLocks noChangeArrowheads="1"/>
            </p:cNvSpPr>
            <p:nvPr/>
          </p:nvSpPr>
          <p:spPr bwMode="auto">
            <a:xfrm>
              <a:off x="2872210" y="1915566"/>
              <a:ext cx="2358723" cy="516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lnSpc>
                  <a:spcPct val="120000"/>
                </a:lnSpc>
              </a:pPr>
              <a:r>
                <a:rPr lang="zh-CN" altLang="en-US" sz="1200" dirty="0">
                  <a:solidFill>
                    <a:schemeClr val="tx1">
                      <a:lumMod val="50000"/>
                      <a:lumOff val="50000"/>
                    </a:schemeClr>
                  </a:solidFill>
                  <a:latin typeface="微软雅黑" pitchFamily="34" charset="-122"/>
                  <a:ea typeface="微软雅黑" pitchFamily="34" charset="-122"/>
                </a:rPr>
                <a:t>Click here to add text content</a:t>
              </a:r>
              <a:endParaRPr lang="en-US" altLang="zh-CN" sz="1200" dirty="0">
                <a:solidFill>
                  <a:schemeClr val="tx1">
                    <a:lumMod val="50000"/>
                    <a:lumOff val="50000"/>
                  </a:schemeClr>
                </a:solidFill>
                <a:latin typeface="微软雅黑" pitchFamily="34" charset="-122"/>
                <a:ea typeface="微软雅黑" pitchFamily="34" charset="-122"/>
              </a:endParaRPr>
            </a:p>
            <a:p>
              <a:pPr algn="r">
                <a:lnSpc>
                  <a:spcPct val="120000"/>
                </a:lnSpc>
              </a:pPr>
              <a:r>
                <a:rPr lang="zh-CN" altLang="en-US" sz="1200" dirty="0">
                  <a:solidFill>
                    <a:schemeClr val="tx1">
                      <a:lumMod val="50000"/>
                      <a:lumOff val="50000"/>
                    </a:schemeClr>
                  </a:solidFill>
                  <a:latin typeface="微软雅黑" pitchFamily="34" charset="-122"/>
                  <a:ea typeface="微软雅黑" pitchFamily="34" charset="-122"/>
                </a:rPr>
                <a:t>Click here to add text content</a:t>
              </a:r>
            </a:p>
          </p:txBody>
        </p:sp>
      </p:grpSp>
      <p:sp>
        <p:nvSpPr>
          <p:cNvPr id="93" name="Line 33"/>
          <p:cNvSpPr>
            <a:spLocks noChangeShapeType="1"/>
          </p:cNvSpPr>
          <p:nvPr/>
        </p:nvSpPr>
        <p:spPr bwMode="auto">
          <a:xfrm>
            <a:off x="4129975" y="2836563"/>
            <a:ext cx="0" cy="697167"/>
          </a:xfrm>
          <a:prstGeom prst="line">
            <a:avLst/>
          </a:prstGeom>
          <a:noFill/>
          <a:ln w="19050" cap="rnd">
            <a:solidFill>
              <a:schemeClr val="tx1">
                <a:lumMod val="75000"/>
                <a:lumOff val="25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94" name="组合 93"/>
          <p:cNvGrpSpPr/>
          <p:nvPr/>
        </p:nvGrpSpPr>
        <p:grpSpPr>
          <a:xfrm>
            <a:off x="5004695" y="1818546"/>
            <a:ext cx="2358723" cy="875436"/>
            <a:chOff x="5079607" y="1556792"/>
            <a:chExt cx="2358723" cy="875639"/>
          </a:xfrm>
        </p:grpSpPr>
        <p:sp>
          <p:nvSpPr>
            <p:cNvPr id="95" name="Text Box 34"/>
            <p:cNvSpPr txBox="1">
              <a:spLocks noChangeArrowheads="1"/>
            </p:cNvSpPr>
            <p:nvPr/>
          </p:nvSpPr>
          <p:spPr bwMode="auto">
            <a:xfrm>
              <a:off x="5644035" y="1556792"/>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itchFamily="34" charset="-122"/>
                </a:rPr>
                <a:t>Add text here</a:t>
              </a:r>
            </a:p>
          </p:txBody>
        </p:sp>
        <p:sp>
          <p:nvSpPr>
            <p:cNvPr id="96" name="Text Box 35"/>
            <p:cNvSpPr txBox="1">
              <a:spLocks noChangeArrowheads="1"/>
            </p:cNvSpPr>
            <p:nvPr/>
          </p:nvSpPr>
          <p:spPr bwMode="auto">
            <a:xfrm>
              <a:off x="5079607" y="1915566"/>
              <a:ext cx="2358723" cy="516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lnSpc>
                  <a:spcPct val="120000"/>
                </a:lnSpc>
              </a:pPr>
              <a:r>
                <a:rPr lang="zh-CN" altLang="en-US" sz="1200" dirty="0">
                  <a:solidFill>
                    <a:schemeClr val="tx1">
                      <a:lumMod val="50000"/>
                      <a:lumOff val="50000"/>
                    </a:schemeClr>
                  </a:solidFill>
                  <a:latin typeface="微软雅黑" pitchFamily="34" charset="-122"/>
                  <a:ea typeface="微软雅黑" pitchFamily="34" charset="-122"/>
                </a:rPr>
                <a:t>Click here to add text content</a:t>
              </a:r>
              <a:endParaRPr lang="en-US" altLang="zh-CN" sz="1200" dirty="0">
                <a:solidFill>
                  <a:schemeClr val="tx1">
                    <a:lumMod val="50000"/>
                    <a:lumOff val="50000"/>
                  </a:schemeClr>
                </a:solidFill>
                <a:latin typeface="微软雅黑" pitchFamily="34" charset="-122"/>
                <a:ea typeface="微软雅黑" pitchFamily="34" charset="-122"/>
              </a:endParaRPr>
            </a:p>
            <a:p>
              <a:pPr algn="r">
                <a:lnSpc>
                  <a:spcPct val="120000"/>
                </a:lnSpc>
              </a:pPr>
              <a:r>
                <a:rPr lang="zh-CN" altLang="en-US" sz="1200" dirty="0">
                  <a:solidFill>
                    <a:schemeClr val="tx1">
                      <a:lumMod val="50000"/>
                      <a:lumOff val="50000"/>
                    </a:schemeClr>
                  </a:solidFill>
                  <a:latin typeface="微软雅黑" pitchFamily="34" charset="-122"/>
                  <a:ea typeface="微软雅黑" pitchFamily="34" charset="-122"/>
                </a:rPr>
                <a:t>Click here to add text content</a:t>
              </a:r>
            </a:p>
          </p:txBody>
        </p:sp>
      </p:grpSp>
      <p:sp>
        <p:nvSpPr>
          <p:cNvPr id="97" name="Line 36"/>
          <p:cNvSpPr>
            <a:spLocks noChangeShapeType="1"/>
          </p:cNvSpPr>
          <p:nvPr/>
        </p:nvSpPr>
        <p:spPr bwMode="auto">
          <a:xfrm>
            <a:off x="6337370" y="2836563"/>
            <a:ext cx="0" cy="697167"/>
          </a:xfrm>
          <a:prstGeom prst="line">
            <a:avLst/>
          </a:prstGeom>
          <a:noFill/>
          <a:ln w="19050" cap="rnd">
            <a:solidFill>
              <a:schemeClr val="tx1">
                <a:lumMod val="75000"/>
                <a:lumOff val="25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98" name="组合 97"/>
          <p:cNvGrpSpPr/>
          <p:nvPr/>
        </p:nvGrpSpPr>
        <p:grpSpPr>
          <a:xfrm>
            <a:off x="7265671" y="1818546"/>
            <a:ext cx="2358723" cy="875436"/>
            <a:chOff x="7479595" y="1556792"/>
            <a:chExt cx="2358723" cy="875639"/>
          </a:xfrm>
        </p:grpSpPr>
        <p:sp>
          <p:nvSpPr>
            <p:cNvPr id="99" name="Text Box 37"/>
            <p:cNvSpPr txBox="1">
              <a:spLocks noChangeArrowheads="1"/>
            </p:cNvSpPr>
            <p:nvPr/>
          </p:nvSpPr>
          <p:spPr bwMode="auto">
            <a:xfrm>
              <a:off x="8044023" y="1556792"/>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itchFamily="34" charset="-122"/>
                </a:rPr>
                <a:t>Add text here</a:t>
              </a:r>
            </a:p>
          </p:txBody>
        </p:sp>
        <p:sp>
          <p:nvSpPr>
            <p:cNvPr id="100" name="Text Box 38"/>
            <p:cNvSpPr txBox="1">
              <a:spLocks noChangeArrowheads="1"/>
            </p:cNvSpPr>
            <p:nvPr/>
          </p:nvSpPr>
          <p:spPr bwMode="auto">
            <a:xfrm>
              <a:off x="7479595" y="1915566"/>
              <a:ext cx="2358723" cy="516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lnSpc>
                  <a:spcPct val="120000"/>
                </a:lnSpc>
              </a:pPr>
              <a:r>
                <a:rPr lang="zh-CN" altLang="en-US" sz="1200" dirty="0">
                  <a:solidFill>
                    <a:schemeClr val="tx1">
                      <a:lumMod val="50000"/>
                      <a:lumOff val="50000"/>
                    </a:schemeClr>
                  </a:solidFill>
                  <a:latin typeface="微软雅黑" pitchFamily="34" charset="-122"/>
                  <a:ea typeface="微软雅黑" pitchFamily="34" charset="-122"/>
                </a:rPr>
                <a:t>Click here to add text content</a:t>
              </a:r>
              <a:endParaRPr lang="en-US" altLang="zh-CN" sz="1200" dirty="0">
                <a:solidFill>
                  <a:schemeClr val="tx1">
                    <a:lumMod val="50000"/>
                    <a:lumOff val="50000"/>
                  </a:schemeClr>
                </a:solidFill>
                <a:latin typeface="微软雅黑" pitchFamily="34" charset="-122"/>
                <a:ea typeface="微软雅黑" pitchFamily="34" charset="-122"/>
              </a:endParaRPr>
            </a:p>
            <a:p>
              <a:pPr algn="r">
                <a:lnSpc>
                  <a:spcPct val="120000"/>
                </a:lnSpc>
              </a:pPr>
              <a:r>
                <a:rPr lang="zh-CN" altLang="en-US" sz="1200" dirty="0">
                  <a:solidFill>
                    <a:schemeClr val="tx1">
                      <a:lumMod val="50000"/>
                      <a:lumOff val="50000"/>
                    </a:schemeClr>
                  </a:solidFill>
                  <a:latin typeface="微软雅黑" pitchFamily="34" charset="-122"/>
                  <a:ea typeface="微软雅黑" pitchFamily="34" charset="-122"/>
                </a:rPr>
                <a:t>Click here to add text content</a:t>
              </a:r>
            </a:p>
          </p:txBody>
        </p:sp>
      </p:grpSp>
      <p:sp>
        <p:nvSpPr>
          <p:cNvPr id="101" name="Line 39"/>
          <p:cNvSpPr>
            <a:spLocks noChangeShapeType="1"/>
          </p:cNvSpPr>
          <p:nvPr/>
        </p:nvSpPr>
        <p:spPr bwMode="auto">
          <a:xfrm>
            <a:off x="8598346" y="2836563"/>
            <a:ext cx="0" cy="697167"/>
          </a:xfrm>
          <a:prstGeom prst="line">
            <a:avLst/>
          </a:prstGeom>
          <a:noFill/>
          <a:ln w="19050" cap="rnd">
            <a:solidFill>
              <a:schemeClr val="tx1">
                <a:lumMod val="75000"/>
                <a:lumOff val="25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102" name="组合 101"/>
          <p:cNvGrpSpPr/>
          <p:nvPr/>
        </p:nvGrpSpPr>
        <p:grpSpPr>
          <a:xfrm>
            <a:off x="1612852" y="4692781"/>
            <a:ext cx="2358723" cy="875436"/>
            <a:chOff x="1816132" y="4431694"/>
            <a:chExt cx="2358723" cy="875639"/>
          </a:xfrm>
        </p:grpSpPr>
        <p:sp>
          <p:nvSpPr>
            <p:cNvPr id="103" name="Text Box 40"/>
            <p:cNvSpPr txBox="1">
              <a:spLocks noChangeArrowheads="1"/>
            </p:cNvSpPr>
            <p:nvPr/>
          </p:nvSpPr>
          <p:spPr bwMode="auto">
            <a:xfrm>
              <a:off x="2380560" y="4431694"/>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itchFamily="34" charset="-122"/>
                </a:rPr>
                <a:t>Add text here</a:t>
              </a:r>
            </a:p>
          </p:txBody>
        </p:sp>
        <p:sp>
          <p:nvSpPr>
            <p:cNvPr id="104" name="Text Box 41"/>
            <p:cNvSpPr txBox="1">
              <a:spLocks noChangeArrowheads="1"/>
            </p:cNvSpPr>
            <p:nvPr/>
          </p:nvSpPr>
          <p:spPr bwMode="auto">
            <a:xfrm>
              <a:off x="1816132" y="4790468"/>
              <a:ext cx="2358723" cy="516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lnSpc>
                  <a:spcPct val="120000"/>
                </a:lnSpc>
              </a:pPr>
              <a:r>
                <a:rPr lang="zh-CN" altLang="en-US" sz="1200" dirty="0">
                  <a:solidFill>
                    <a:schemeClr val="tx1">
                      <a:lumMod val="50000"/>
                      <a:lumOff val="50000"/>
                    </a:schemeClr>
                  </a:solidFill>
                  <a:latin typeface="微软雅黑" pitchFamily="34" charset="-122"/>
                  <a:ea typeface="微软雅黑" pitchFamily="34" charset="-122"/>
                </a:rPr>
                <a:t>Click here to add text content</a:t>
              </a:r>
              <a:endParaRPr lang="en-US" altLang="zh-CN" sz="1200" dirty="0">
                <a:solidFill>
                  <a:schemeClr val="tx1">
                    <a:lumMod val="50000"/>
                    <a:lumOff val="50000"/>
                  </a:schemeClr>
                </a:solidFill>
                <a:latin typeface="微软雅黑" pitchFamily="34" charset="-122"/>
                <a:ea typeface="微软雅黑" pitchFamily="34" charset="-122"/>
              </a:endParaRPr>
            </a:p>
            <a:p>
              <a:pPr algn="r">
                <a:lnSpc>
                  <a:spcPct val="120000"/>
                </a:lnSpc>
              </a:pPr>
              <a:r>
                <a:rPr lang="zh-CN" altLang="en-US" sz="1200" dirty="0">
                  <a:solidFill>
                    <a:schemeClr val="tx1">
                      <a:lumMod val="50000"/>
                      <a:lumOff val="50000"/>
                    </a:schemeClr>
                  </a:solidFill>
                  <a:latin typeface="微软雅黑" pitchFamily="34" charset="-122"/>
                  <a:ea typeface="微软雅黑" pitchFamily="34" charset="-122"/>
                </a:rPr>
                <a:t>Click here to add text content</a:t>
              </a:r>
            </a:p>
          </p:txBody>
        </p:sp>
      </p:grpSp>
      <p:sp>
        <p:nvSpPr>
          <p:cNvPr id="105" name="Line 42"/>
          <p:cNvSpPr>
            <a:spLocks noChangeShapeType="1"/>
          </p:cNvSpPr>
          <p:nvPr/>
        </p:nvSpPr>
        <p:spPr bwMode="auto">
          <a:xfrm>
            <a:off x="2945527" y="4037669"/>
            <a:ext cx="0" cy="503121"/>
          </a:xfrm>
          <a:prstGeom prst="line">
            <a:avLst/>
          </a:prstGeom>
          <a:noFill/>
          <a:ln w="19050" cap="rnd">
            <a:solidFill>
              <a:schemeClr val="tx1">
                <a:lumMod val="75000"/>
                <a:lumOff val="25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106" name="组合 105"/>
          <p:cNvGrpSpPr/>
          <p:nvPr/>
        </p:nvGrpSpPr>
        <p:grpSpPr>
          <a:xfrm>
            <a:off x="3917108" y="4692781"/>
            <a:ext cx="2358723" cy="875436"/>
            <a:chOff x="4120881" y="4431694"/>
            <a:chExt cx="2358723" cy="875639"/>
          </a:xfrm>
        </p:grpSpPr>
        <p:sp>
          <p:nvSpPr>
            <p:cNvPr id="107" name="Text Box 43"/>
            <p:cNvSpPr txBox="1">
              <a:spLocks noChangeArrowheads="1"/>
            </p:cNvSpPr>
            <p:nvPr/>
          </p:nvSpPr>
          <p:spPr bwMode="auto">
            <a:xfrm>
              <a:off x="4685309" y="4431694"/>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itchFamily="34" charset="-122"/>
                </a:rPr>
                <a:t>Add text here</a:t>
              </a:r>
            </a:p>
          </p:txBody>
        </p:sp>
        <p:sp>
          <p:nvSpPr>
            <p:cNvPr id="108" name="Text Box 44"/>
            <p:cNvSpPr txBox="1">
              <a:spLocks noChangeArrowheads="1"/>
            </p:cNvSpPr>
            <p:nvPr/>
          </p:nvSpPr>
          <p:spPr bwMode="auto">
            <a:xfrm>
              <a:off x="4120881" y="4790468"/>
              <a:ext cx="2358723" cy="516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lnSpc>
                  <a:spcPct val="120000"/>
                </a:lnSpc>
              </a:pPr>
              <a:r>
                <a:rPr lang="zh-CN" altLang="en-US" sz="1200" dirty="0">
                  <a:solidFill>
                    <a:schemeClr val="tx1">
                      <a:lumMod val="50000"/>
                      <a:lumOff val="50000"/>
                    </a:schemeClr>
                  </a:solidFill>
                  <a:latin typeface="微软雅黑" pitchFamily="34" charset="-122"/>
                  <a:ea typeface="微软雅黑" pitchFamily="34" charset="-122"/>
                </a:rPr>
                <a:t>Click here to add text content</a:t>
              </a:r>
              <a:endParaRPr lang="en-US" altLang="zh-CN" sz="1200" dirty="0">
                <a:solidFill>
                  <a:schemeClr val="tx1">
                    <a:lumMod val="50000"/>
                    <a:lumOff val="50000"/>
                  </a:schemeClr>
                </a:solidFill>
                <a:latin typeface="微软雅黑" pitchFamily="34" charset="-122"/>
                <a:ea typeface="微软雅黑" pitchFamily="34" charset="-122"/>
              </a:endParaRPr>
            </a:p>
            <a:p>
              <a:pPr algn="r">
                <a:lnSpc>
                  <a:spcPct val="120000"/>
                </a:lnSpc>
              </a:pPr>
              <a:r>
                <a:rPr lang="zh-CN" altLang="en-US" sz="1200" dirty="0">
                  <a:solidFill>
                    <a:schemeClr val="tx1">
                      <a:lumMod val="50000"/>
                      <a:lumOff val="50000"/>
                    </a:schemeClr>
                  </a:solidFill>
                  <a:latin typeface="微软雅黑" pitchFamily="34" charset="-122"/>
                  <a:ea typeface="微软雅黑" pitchFamily="34" charset="-122"/>
                </a:rPr>
                <a:t>Click here to add text content</a:t>
              </a:r>
            </a:p>
          </p:txBody>
        </p:sp>
      </p:grpSp>
      <p:sp>
        <p:nvSpPr>
          <p:cNvPr id="109" name="Line 45"/>
          <p:cNvSpPr>
            <a:spLocks noChangeShapeType="1"/>
          </p:cNvSpPr>
          <p:nvPr/>
        </p:nvSpPr>
        <p:spPr bwMode="auto">
          <a:xfrm>
            <a:off x="5249785" y="4037669"/>
            <a:ext cx="0" cy="503121"/>
          </a:xfrm>
          <a:prstGeom prst="line">
            <a:avLst/>
          </a:prstGeom>
          <a:noFill/>
          <a:ln w="19050" cap="rnd">
            <a:solidFill>
              <a:schemeClr val="tx1">
                <a:lumMod val="75000"/>
                <a:lumOff val="25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110" name="组合 109"/>
          <p:cNvGrpSpPr/>
          <p:nvPr/>
        </p:nvGrpSpPr>
        <p:grpSpPr>
          <a:xfrm>
            <a:off x="6149356" y="4692781"/>
            <a:ext cx="2358723" cy="875436"/>
            <a:chOff x="6328278" y="4431694"/>
            <a:chExt cx="2358723" cy="875639"/>
          </a:xfrm>
        </p:grpSpPr>
        <p:sp>
          <p:nvSpPr>
            <p:cNvPr id="111" name="Text Box 46"/>
            <p:cNvSpPr txBox="1">
              <a:spLocks noChangeArrowheads="1"/>
            </p:cNvSpPr>
            <p:nvPr/>
          </p:nvSpPr>
          <p:spPr bwMode="auto">
            <a:xfrm>
              <a:off x="6892706" y="4431694"/>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itchFamily="34" charset="-122"/>
                </a:rPr>
                <a:t>Add text here</a:t>
              </a:r>
            </a:p>
          </p:txBody>
        </p:sp>
        <p:sp>
          <p:nvSpPr>
            <p:cNvPr id="112" name="Text Box 47"/>
            <p:cNvSpPr txBox="1">
              <a:spLocks noChangeArrowheads="1"/>
            </p:cNvSpPr>
            <p:nvPr/>
          </p:nvSpPr>
          <p:spPr bwMode="auto">
            <a:xfrm>
              <a:off x="6328278" y="4790468"/>
              <a:ext cx="2358723" cy="516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lnSpc>
                  <a:spcPct val="120000"/>
                </a:lnSpc>
              </a:pPr>
              <a:r>
                <a:rPr lang="zh-CN" altLang="en-US" sz="1200" dirty="0">
                  <a:solidFill>
                    <a:schemeClr val="tx1">
                      <a:lumMod val="50000"/>
                      <a:lumOff val="50000"/>
                    </a:schemeClr>
                  </a:solidFill>
                  <a:latin typeface="微软雅黑" pitchFamily="34" charset="-122"/>
                  <a:ea typeface="微软雅黑" pitchFamily="34" charset="-122"/>
                </a:rPr>
                <a:t>Click here to add text content</a:t>
              </a:r>
              <a:endParaRPr lang="en-US" altLang="zh-CN" sz="1200" dirty="0">
                <a:solidFill>
                  <a:schemeClr val="tx1">
                    <a:lumMod val="50000"/>
                    <a:lumOff val="50000"/>
                  </a:schemeClr>
                </a:solidFill>
                <a:latin typeface="微软雅黑" pitchFamily="34" charset="-122"/>
                <a:ea typeface="微软雅黑" pitchFamily="34" charset="-122"/>
              </a:endParaRPr>
            </a:p>
            <a:p>
              <a:pPr algn="r">
                <a:lnSpc>
                  <a:spcPct val="120000"/>
                </a:lnSpc>
              </a:pPr>
              <a:r>
                <a:rPr lang="zh-CN" altLang="en-US" sz="1200" dirty="0">
                  <a:solidFill>
                    <a:schemeClr val="tx1">
                      <a:lumMod val="50000"/>
                      <a:lumOff val="50000"/>
                    </a:schemeClr>
                  </a:solidFill>
                  <a:latin typeface="微软雅黑" pitchFamily="34" charset="-122"/>
                  <a:ea typeface="微软雅黑" pitchFamily="34" charset="-122"/>
                </a:rPr>
                <a:t>Click here to add text content</a:t>
              </a:r>
            </a:p>
          </p:txBody>
        </p:sp>
      </p:grpSp>
      <p:sp>
        <p:nvSpPr>
          <p:cNvPr id="113" name="Line 48"/>
          <p:cNvSpPr>
            <a:spLocks noChangeShapeType="1"/>
          </p:cNvSpPr>
          <p:nvPr/>
        </p:nvSpPr>
        <p:spPr bwMode="auto">
          <a:xfrm>
            <a:off x="7482031" y="4037669"/>
            <a:ext cx="0" cy="503121"/>
          </a:xfrm>
          <a:prstGeom prst="line">
            <a:avLst/>
          </a:prstGeom>
          <a:noFill/>
          <a:ln w="19050" cap="rnd">
            <a:solidFill>
              <a:schemeClr val="tx1">
                <a:lumMod val="75000"/>
                <a:lumOff val="25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114" name="组合 113"/>
          <p:cNvGrpSpPr/>
          <p:nvPr/>
        </p:nvGrpSpPr>
        <p:grpSpPr>
          <a:xfrm>
            <a:off x="8453612" y="4692781"/>
            <a:ext cx="2358723" cy="875436"/>
            <a:chOff x="8633027" y="4431694"/>
            <a:chExt cx="2358723" cy="875639"/>
          </a:xfrm>
        </p:grpSpPr>
        <p:sp>
          <p:nvSpPr>
            <p:cNvPr id="115" name="Text Box 49"/>
            <p:cNvSpPr txBox="1">
              <a:spLocks noChangeArrowheads="1"/>
            </p:cNvSpPr>
            <p:nvPr/>
          </p:nvSpPr>
          <p:spPr bwMode="auto">
            <a:xfrm>
              <a:off x="9197455" y="4431694"/>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itchFamily="34" charset="-122"/>
                </a:rPr>
                <a:t>Add text here</a:t>
              </a:r>
            </a:p>
          </p:txBody>
        </p:sp>
        <p:sp>
          <p:nvSpPr>
            <p:cNvPr id="116" name="Text Box 50"/>
            <p:cNvSpPr txBox="1">
              <a:spLocks noChangeArrowheads="1"/>
            </p:cNvSpPr>
            <p:nvPr/>
          </p:nvSpPr>
          <p:spPr bwMode="auto">
            <a:xfrm>
              <a:off x="8633027" y="4790468"/>
              <a:ext cx="2358723" cy="516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lnSpc>
                  <a:spcPct val="120000"/>
                </a:lnSpc>
              </a:pPr>
              <a:r>
                <a:rPr lang="zh-CN" altLang="en-US" sz="1200" dirty="0">
                  <a:solidFill>
                    <a:schemeClr val="tx1">
                      <a:lumMod val="50000"/>
                      <a:lumOff val="50000"/>
                    </a:schemeClr>
                  </a:solidFill>
                  <a:latin typeface="微软雅黑" pitchFamily="34" charset="-122"/>
                  <a:ea typeface="微软雅黑" pitchFamily="34" charset="-122"/>
                </a:rPr>
                <a:t>Click here to add text content</a:t>
              </a:r>
              <a:endParaRPr lang="en-US" altLang="zh-CN" sz="1200" dirty="0">
                <a:solidFill>
                  <a:schemeClr val="tx1">
                    <a:lumMod val="50000"/>
                    <a:lumOff val="50000"/>
                  </a:schemeClr>
                </a:solidFill>
                <a:latin typeface="微软雅黑" pitchFamily="34" charset="-122"/>
                <a:ea typeface="微软雅黑" pitchFamily="34" charset="-122"/>
              </a:endParaRPr>
            </a:p>
            <a:p>
              <a:pPr algn="r">
                <a:lnSpc>
                  <a:spcPct val="120000"/>
                </a:lnSpc>
              </a:pPr>
              <a:r>
                <a:rPr lang="zh-CN" altLang="en-US" sz="1200" dirty="0">
                  <a:solidFill>
                    <a:schemeClr val="tx1">
                      <a:lumMod val="50000"/>
                      <a:lumOff val="50000"/>
                    </a:schemeClr>
                  </a:solidFill>
                  <a:latin typeface="微软雅黑" pitchFamily="34" charset="-122"/>
                  <a:ea typeface="微软雅黑" pitchFamily="34" charset="-122"/>
                </a:rPr>
                <a:t>Click here to add text content</a:t>
              </a:r>
            </a:p>
          </p:txBody>
        </p:sp>
      </p:grpSp>
      <p:sp>
        <p:nvSpPr>
          <p:cNvPr id="117" name="Line 51"/>
          <p:cNvSpPr>
            <a:spLocks noChangeShapeType="1"/>
          </p:cNvSpPr>
          <p:nvPr/>
        </p:nvSpPr>
        <p:spPr bwMode="auto">
          <a:xfrm>
            <a:off x="9786289" y="4037669"/>
            <a:ext cx="0" cy="503121"/>
          </a:xfrm>
          <a:prstGeom prst="line">
            <a:avLst/>
          </a:prstGeom>
          <a:noFill/>
          <a:ln w="19050" cap="rnd">
            <a:solidFill>
              <a:schemeClr val="tx1">
                <a:lumMod val="75000"/>
                <a:lumOff val="25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 name="标题 1"/>
          <p:cNvSpPr>
            <a:spLocks noGrp="1"/>
          </p:cNvSpPr>
          <p:nvPr>
            <p:ph type="title"/>
          </p:nvPr>
        </p:nvSpPr>
        <p:spPr/>
        <p:txBody>
          <a:bodyPr>
            <a:normAutofit/>
          </a:bodyPr>
          <a:lstStyle/>
          <a:p>
            <a:r>
              <a:rPr lang="zh-CN" altLang="en-US" dirty="0">
                <a:cs typeface="+mn-ea"/>
              </a:rPr>
              <a:t>Title bar Text</a:t>
            </a:r>
            <a:endParaRPr lang="zh-CN" altLang="en-US" dirty="0"/>
          </a:p>
        </p:txBody>
      </p:sp>
    </p:spTree>
    <p:extLst>
      <p:ext uri="{BB962C8B-B14F-4D97-AF65-F5344CB8AC3E}">
        <p14:creationId xmlns:p14="http://schemas.microsoft.com/office/powerpoint/2010/main" val="409719516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400" fill="hold"/>
                                        <p:tgtEl>
                                          <p:spTgt spid="89"/>
                                        </p:tgtEl>
                                        <p:attrNameLst>
                                          <p:attrName>ppt_w</p:attrName>
                                        </p:attrNameLst>
                                      </p:cBhvr>
                                      <p:tavLst>
                                        <p:tav tm="0">
                                          <p:val>
                                            <p:fltVal val="0"/>
                                          </p:val>
                                        </p:tav>
                                        <p:tav tm="100000">
                                          <p:val>
                                            <p:strVal val="#ppt_w"/>
                                          </p:val>
                                        </p:tav>
                                      </p:tavLst>
                                    </p:anim>
                                    <p:anim calcmode="lin" valueType="num">
                                      <p:cBhvr>
                                        <p:cTn id="13" dur="400" fill="hold"/>
                                        <p:tgtEl>
                                          <p:spTgt spid="89"/>
                                        </p:tgtEl>
                                        <p:attrNameLst>
                                          <p:attrName>ppt_h</p:attrName>
                                        </p:attrNameLst>
                                      </p:cBhvr>
                                      <p:tavLst>
                                        <p:tav tm="0">
                                          <p:val>
                                            <p:fltVal val="0"/>
                                          </p:val>
                                        </p:tav>
                                        <p:tav tm="100000">
                                          <p:val>
                                            <p:strVal val="#ppt_h"/>
                                          </p:val>
                                        </p:tav>
                                      </p:tavLst>
                                    </p:anim>
                                    <p:anim calcmode="lin" valueType="num">
                                      <p:cBhvr>
                                        <p:cTn id="14" dur="400" fill="hold"/>
                                        <p:tgtEl>
                                          <p:spTgt spid="89"/>
                                        </p:tgtEl>
                                        <p:attrNameLst>
                                          <p:attrName>style.rotation</p:attrName>
                                        </p:attrNameLst>
                                      </p:cBhvr>
                                      <p:tavLst>
                                        <p:tav tm="0">
                                          <p:val>
                                            <p:fltVal val="360"/>
                                          </p:val>
                                        </p:tav>
                                        <p:tav tm="100000">
                                          <p:val>
                                            <p:fltVal val="0"/>
                                          </p:val>
                                        </p:tav>
                                      </p:tavLst>
                                    </p:anim>
                                    <p:animEffect transition="in" filter="fade">
                                      <p:cBhvr>
                                        <p:cTn id="15" dur="400"/>
                                        <p:tgtEl>
                                          <p:spTgt spid="89"/>
                                        </p:tgtEl>
                                      </p:cBhvr>
                                    </p:animEffect>
                                  </p:childTnLst>
                                </p:cTn>
                              </p:par>
                            </p:childTnLst>
                          </p:cTn>
                        </p:par>
                        <p:par>
                          <p:cTn id="16" fill="hold">
                            <p:stCondLst>
                              <p:cond delay="900"/>
                            </p:stCondLst>
                            <p:childTnLst>
                              <p:par>
                                <p:cTn id="17" presetID="53" presetClass="entr" presetSubtype="16" fill="hold" nodeType="afterEffect">
                                  <p:stCondLst>
                                    <p:cond delay="0"/>
                                  </p:stCondLst>
                                  <p:childTnLst>
                                    <p:set>
                                      <p:cBhvr>
                                        <p:cTn id="18" dur="1" fill="hold">
                                          <p:stCondLst>
                                            <p:cond delay="0"/>
                                          </p:stCondLst>
                                        </p:cTn>
                                        <p:tgtEl>
                                          <p:spTgt spid="86"/>
                                        </p:tgtEl>
                                        <p:attrNameLst>
                                          <p:attrName>style.visibility</p:attrName>
                                        </p:attrNameLst>
                                      </p:cBhvr>
                                      <p:to>
                                        <p:strVal val="visible"/>
                                      </p:to>
                                    </p:set>
                                    <p:anim calcmode="lin" valueType="num">
                                      <p:cBhvr>
                                        <p:cTn id="19" dur="400" fill="hold"/>
                                        <p:tgtEl>
                                          <p:spTgt spid="86"/>
                                        </p:tgtEl>
                                        <p:attrNameLst>
                                          <p:attrName>ppt_w</p:attrName>
                                        </p:attrNameLst>
                                      </p:cBhvr>
                                      <p:tavLst>
                                        <p:tav tm="0">
                                          <p:val>
                                            <p:fltVal val="0"/>
                                          </p:val>
                                        </p:tav>
                                        <p:tav tm="100000">
                                          <p:val>
                                            <p:strVal val="#ppt_w"/>
                                          </p:val>
                                        </p:tav>
                                      </p:tavLst>
                                    </p:anim>
                                    <p:anim calcmode="lin" valueType="num">
                                      <p:cBhvr>
                                        <p:cTn id="20" dur="400" fill="hold"/>
                                        <p:tgtEl>
                                          <p:spTgt spid="86"/>
                                        </p:tgtEl>
                                        <p:attrNameLst>
                                          <p:attrName>ppt_h</p:attrName>
                                        </p:attrNameLst>
                                      </p:cBhvr>
                                      <p:tavLst>
                                        <p:tav tm="0">
                                          <p:val>
                                            <p:fltVal val="0"/>
                                          </p:val>
                                        </p:tav>
                                        <p:tav tm="100000">
                                          <p:val>
                                            <p:strVal val="#ppt_h"/>
                                          </p:val>
                                        </p:tav>
                                      </p:tavLst>
                                    </p:anim>
                                    <p:animEffect transition="in" filter="fade">
                                      <p:cBhvr>
                                        <p:cTn id="21" dur="400"/>
                                        <p:tgtEl>
                                          <p:spTgt spid="86"/>
                                        </p:tgtEl>
                                      </p:cBhvr>
                                    </p:animEffect>
                                  </p:childTnLst>
                                </p:cTn>
                              </p:par>
                            </p:childTnLst>
                          </p:cTn>
                        </p:par>
                        <p:par>
                          <p:cTn id="22" fill="hold">
                            <p:stCondLst>
                              <p:cond delay="1300"/>
                            </p:stCondLst>
                            <p:childTnLst>
                              <p:par>
                                <p:cTn id="23" presetID="49" presetClass="entr" presetSubtype="0" decel="100000" fill="hold" grpId="0" nodeType="afterEffect">
                                  <p:stCondLst>
                                    <p:cond delay="0"/>
                                  </p:stCondLst>
                                  <p:childTnLst>
                                    <p:set>
                                      <p:cBhvr>
                                        <p:cTn id="24" dur="1" fill="hold">
                                          <p:stCondLst>
                                            <p:cond delay="0"/>
                                          </p:stCondLst>
                                        </p:cTn>
                                        <p:tgtEl>
                                          <p:spTgt spid="105"/>
                                        </p:tgtEl>
                                        <p:attrNameLst>
                                          <p:attrName>style.visibility</p:attrName>
                                        </p:attrNameLst>
                                      </p:cBhvr>
                                      <p:to>
                                        <p:strVal val="visible"/>
                                      </p:to>
                                    </p:set>
                                    <p:anim calcmode="lin" valueType="num">
                                      <p:cBhvr>
                                        <p:cTn id="25" dur="400" fill="hold"/>
                                        <p:tgtEl>
                                          <p:spTgt spid="105"/>
                                        </p:tgtEl>
                                        <p:attrNameLst>
                                          <p:attrName>ppt_w</p:attrName>
                                        </p:attrNameLst>
                                      </p:cBhvr>
                                      <p:tavLst>
                                        <p:tav tm="0">
                                          <p:val>
                                            <p:fltVal val="0"/>
                                          </p:val>
                                        </p:tav>
                                        <p:tav tm="100000">
                                          <p:val>
                                            <p:strVal val="#ppt_w"/>
                                          </p:val>
                                        </p:tav>
                                      </p:tavLst>
                                    </p:anim>
                                    <p:anim calcmode="lin" valueType="num">
                                      <p:cBhvr>
                                        <p:cTn id="26" dur="400" fill="hold"/>
                                        <p:tgtEl>
                                          <p:spTgt spid="105"/>
                                        </p:tgtEl>
                                        <p:attrNameLst>
                                          <p:attrName>ppt_h</p:attrName>
                                        </p:attrNameLst>
                                      </p:cBhvr>
                                      <p:tavLst>
                                        <p:tav tm="0">
                                          <p:val>
                                            <p:fltVal val="0"/>
                                          </p:val>
                                        </p:tav>
                                        <p:tav tm="100000">
                                          <p:val>
                                            <p:strVal val="#ppt_h"/>
                                          </p:val>
                                        </p:tav>
                                      </p:tavLst>
                                    </p:anim>
                                    <p:anim calcmode="lin" valueType="num">
                                      <p:cBhvr>
                                        <p:cTn id="27" dur="400" fill="hold"/>
                                        <p:tgtEl>
                                          <p:spTgt spid="105"/>
                                        </p:tgtEl>
                                        <p:attrNameLst>
                                          <p:attrName>style.rotation</p:attrName>
                                        </p:attrNameLst>
                                      </p:cBhvr>
                                      <p:tavLst>
                                        <p:tav tm="0">
                                          <p:val>
                                            <p:fltVal val="360"/>
                                          </p:val>
                                        </p:tav>
                                        <p:tav tm="100000">
                                          <p:val>
                                            <p:fltVal val="0"/>
                                          </p:val>
                                        </p:tav>
                                      </p:tavLst>
                                    </p:anim>
                                    <p:animEffect transition="in" filter="fade">
                                      <p:cBhvr>
                                        <p:cTn id="28" dur="400"/>
                                        <p:tgtEl>
                                          <p:spTgt spid="105"/>
                                        </p:tgtEl>
                                      </p:cBhvr>
                                    </p:animEffect>
                                  </p:childTnLst>
                                </p:cTn>
                              </p:par>
                            </p:childTnLst>
                          </p:cTn>
                        </p:par>
                        <p:par>
                          <p:cTn id="29" fill="hold">
                            <p:stCondLst>
                              <p:cond delay="1700"/>
                            </p:stCondLst>
                            <p:childTnLst>
                              <p:par>
                                <p:cTn id="30" presetID="53" presetClass="entr" presetSubtype="16" fill="hold" nodeType="after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p:cTn id="32" dur="400" fill="hold"/>
                                        <p:tgtEl>
                                          <p:spTgt spid="102"/>
                                        </p:tgtEl>
                                        <p:attrNameLst>
                                          <p:attrName>ppt_w</p:attrName>
                                        </p:attrNameLst>
                                      </p:cBhvr>
                                      <p:tavLst>
                                        <p:tav tm="0">
                                          <p:val>
                                            <p:fltVal val="0"/>
                                          </p:val>
                                        </p:tav>
                                        <p:tav tm="100000">
                                          <p:val>
                                            <p:strVal val="#ppt_w"/>
                                          </p:val>
                                        </p:tav>
                                      </p:tavLst>
                                    </p:anim>
                                    <p:anim calcmode="lin" valueType="num">
                                      <p:cBhvr>
                                        <p:cTn id="33" dur="400" fill="hold"/>
                                        <p:tgtEl>
                                          <p:spTgt spid="102"/>
                                        </p:tgtEl>
                                        <p:attrNameLst>
                                          <p:attrName>ppt_h</p:attrName>
                                        </p:attrNameLst>
                                      </p:cBhvr>
                                      <p:tavLst>
                                        <p:tav tm="0">
                                          <p:val>
                                            <p:fltVal val="0"/>
                                          </p:val>
                                        </p:tav>
                                        <p:tav tm="100000">
                                          <p:val>
                                            <p:strVal val="#ppt_h"/>
                                          </p:val>
                                        </p:tav>
                                      </p:tavLst>
                                    </p:anim>
                                    <p:animEffect transition="in" filter="fade">
                                      <p:cBhvr>
                                        <p:cTn id="34" dur="400"/>
                                        <p:tgtEl>
                                          <p:spTgt spid="102"/>
                                        </p:tgtEl>
                                      </p:cBhvr>
                                    </p:animEffect>
                                  </p:childTnLst>
                                </p:cTn>
                              </p:par>
                            </p:childTnLst>
                          </p:cTn>
                        </p:par>
                        <p:par>
                          <p:cTn id="35" fill="hold">
                            <p:stCondLst>
                              <p:cond delay="2100"/>
                            </p:stCondLst>
                            <p:childTnLst>
                              <p:par>
                                <p:cTn id="36" presetID="49" presetClass="entr" presetSubtype="0" decel="100000" fill="hold" grpId="0" nodeType="afterEffect">
                                  <p:stCondLst>
                                    <p:cond delay="0"/>
                                  </p:stCondLst>
                                  <p:childTnLst>
                                    <p:set>
                                      <p:cBhvr>
                                        <p:cTn id="37" dur="1" fill="hold">
                                          <p:stCondLst>
                                            <p:cond delay="0"/>
                                          </p:stCondLst>
                                        </p:cTn>
                                        <p:tgtEl>
                                          <p:spTgt spid="93"/>
                                        </p:tgtEl>
                                        <p:attrNameLst>
                                          <p:attrName>style.visibility</p:attrName>
                                        </p:attrNameLst>
                                      </p:cBhvr>
                                      <p:to>
                                        <p:strVal val="visible"/>
                                      </p:to>
                                    </p:set>
                                    <p:anim calcmode="lin" valueType="num">
                                      <p:cBhvr>
                                        <p:cTn id="38" dur="400" fill="hold"/>
                                        <p:tgtEl>
                                          <p:spTgt spid="93"/>
                                        </p:tgtEl>
                                        <p:attrNameLst>
                                          <p:attrName>ppt_w</p:attrName>
                                        </p:attrNameLst>
                                      </p:cBhvr>
                                      <p:tavLst>
                                        <p:tav tm="0">
                                          <p:val>
                                            <p:fltVal val="0"/>
                                          </p:val>
                                        </p:tav>
                                        <p:tav tm="100000">
                                          <p:val>
                                            <p:strVal val="#ppt_w"/>
                                          </p:val>
                                        </p:tav>
                                      </p:tavLst>
                                    </p:anim>
                                    <p:anim calcmode="lin" valueType="num">
                                      <p:cBhvr>
                                        <p:cTn id="39" dur="400" fill="hold"/>
                                        <p:tgtEl>
                                          <p:spTgt spid="93"/>
                                        </p:tgtEl>
                                        <p:attrNameLst>
                                          <p:attrName>ppt_h</p:attrName>
                                        </p:attrNameLst>
                                      </p:cBhvr>
                                      <p:tavLst>
                                        <p:tav tm="0">
                                          <p:val>
                                            <p:fltVal val="0"/>
                                          </p:val>
                                        </p:tav>
                                        <p:tav tm="100000">
                                          <p:val>
                                            <p:strVal val="#ppt_h"/>
                                          </p:val>
                                        </p:tav>
                                      </p:tavLst>
                                    </p:anim>
                                    <p:anim calcmode="lin" valueType="num">
                                      <p:cBhvr>
                                        <p:cTn id="40" dur="400" fill="hold"/>
                                        <p:tgtEl>
                                          <p:spTgt spid="93"/>
                                        </p:tgtEl>
                                        <p:attrNameLst>
                                          <p:attrName>style.rotation</p:attrName>
                                        </p:attrNameLst>
                                      </p:cBhvr>
                                      <p:tavLst>
                                        <p:tav tm="0">
                                          <p:val>
                                            <p:fltVal val="360"/>
                                          </p:val>
                                        </p:tav>
                                        <p:tav tm="100000">
                                          <p:val>
                                            <p:fltVal val="0"/>
                                          </p:val>
                                        </p:tav>
                                      </p:tavLst>
                                    </p:anim>
                                    <p:animEffect transition="in" filter="fade">
                                      <p:cBhvr>
                                        <p:cTn id="41" dur="400"/>
                                        <p:tgtEl>
                                          <p:spTgt spid="93"/>
                                        </p:tgtEl>
                                      </p:cBhvr>
                                    </p:animEffect>
                                  </p:childTnLst>
                                </p:cTn>
                              </p:par>
                            </p:childTnLst>
                          </p:cTn>
                        </p:par>
                        <p:par>
                          <p:cTn id="42" fill="hold">
                            <p:stCondLst>
                              <p:cond delay="2500"/>
                            </p:stCondLst>
                            <p:childTnLst>
                              <p:par>
                                <p:cTn id="43" presetID="53" presetClass="entr" presetSubtype="16" fill="hold" nodeType="afterEffect">
                                  <p:stCondLst>
                                    <p:cond delay="0"/>
                                  </p:stCondLst>
                                  <p:childTnLst>
                                    <p:set>
                                      <p:cBhvr>
                                        <p:cTn id="44" dur="1" fill="hold">
                                          <p:stCondLst>
                                            <p:cond delay="0"/>
                                          </p:stCondLst>
                                        </p:cTn>
                                        <p:tgtEl>
                                          <p:spTgt spid="90"/>
                                        </p:tgtEl>
                                        <p:attrNameLst>
                                          <p:attrName>style.visibility</p:attrName>
                                        </p:attrNameLst>
                                      </p:cBhvr>
                                      <p:to>
                                        <p:strVal val="visible"/>
                                      </p:to>
                                    </p:set>
                                    <p:anim calcmode="lin" valueType="num">
                                      <p:cBhvr>
                                        <p:cTn id="45" dur="400" fill="hold"/>
                                        <p:tgtEl>
                                          <p:spTgt spid="90"/>
                                        </p:tgtEl>
                                        <p:attrNameLst>
                                          <p:attrName>ppt_w</p:attrName>
                                        </p:attrNameLst>
                                      </p:cBhvr>
                                      <p:tavLst>
                                        <p:tav tm="0">
                                          <p:val>
                                            <p:fltVal val="0"/>
                                          </p:val>
                                        </p:tav>
                                        <p:tav tm="100000">
                                          <p:val>
                                            <p:strVal val="#ppt_w"/>
                                          </p:val>
                                        </p:tav>
                                      </p:tavLst>
                                    </p:anim>
                                    <p:anim calcmode="lin" valueType="num">
                                      <p:cBhvr>
                                        <p:cTn id="46" dur="400" fill="hold"/>
                                        <p:tgtEl>
                                          <p:spTgt spid="90"/>
                                        </p:tgtEl>
                                        <p:attrNameLst>
                                          <p:attrName>ppt_h</p:attrName>
                                        </p:attrNameLst>
                                      </p:cBhvr>
                                      <p:tavLst>
                                        <p:tav tm="0">
                                          <p:val>
                                            <p:fltVal val="0"/>
                                          </p:val>
                                        </p:tav>
                                        <p:tav tm="100000">
                                          <p:val>
                                            <p:strVal val="#ppt_h"/>
                                          </p:val>
                                        </p:tav>
                                      </p:tavLst>
                                    </p:anim>
                                    <p:animEffect transition="in" filter="fade">
                                      <p:cBhvr>
                                        <p:cTn id="47" dur="400"/>
                                        <p:tgtEl>
                                          <p:spTgt spid="90"/>
                                        </p:tgtEl>
                                      </p:cBhvr>
                                    </p:animEffect>
                                  </p:childTnLst>
                                </p:cTn>
                              </p:par>
                            </p:childTnLst>
                          </p:cTn>
                        </p:par>
                        <p:par>
                          <p:cTn id="48" fill="hold">
                            <p:stCondLst>
                              <p:cond delay="2900"/>
                            </p:stCondLst>
                            <p:childTnLst>
                              <p:par>
                                <p:cTn id="49" presetID="49" presetClass="entr" presetSubtype="0" decel="100000" fill="hold" grpId="0" nodeType="afterEffect">
                                  <p:stCondLst>
                                    <p:cond delay="0"/>
                                  </p:stCondLst>
                                  <p:childTnLst>
                                    <p:set>
                                      <p:cBhvr>
                                        <p:cTn id="50" dur="1" fill="hold">
                                          <p:stCondLst>
                                            <p:cond delay="0"/>
                                          </p:stCondLst>
                                        </p:cTn>
                                        <p:tgtEl>
                                          <p:spTgt spid="109"/>
                                        </p:tgtEl>
                                        <p:attrNameLst>
                                          <p:attrName>style.visibility</p:attrName>
                                        </p:attrNameLst>
                                      </p:cBhvr>
                                      <p:to>
                                        <p:strVal val="visible"/>
                                      </p:to>
                                    </p:set>
                                    <p:anim calcmode="lin" valueType="num">
                                      <p:cBhvr>
                                        <p:cTn id="51" dur="400" fill="hold"/>
                                        <p:tgtEl>
                                          <p:spTgt spid="109"/>
                                        </p:tgtEl>
                                        <p:attrNameLst>
                                          <p:attrName>ppt_w</p:attrName>
                                        </p:attrNameLst>
                                      </p:cBhvr>
                                      <p:tavLst>
                                        <p:tav tm="0">
                                          <p:val>
                                            <p:fltVal val="0"/>
                                          </p:val>
                                        </p:tav>
                                        <p:tav tm="100000">
                                          <p:val>
                                            <p:strVal val="#ppt_w"/>
                                          </p:val>
                                        </p:tav>
                                      </p:tavLst>
                                    </p:anim>
                                    <p:anim calcmode="lin" valueType="num">
                                      <p:cBhvr>
                                        <p:cTn id="52" dur="400" fill="hold"/>
                                        <p:tgtEl>
                                          <p:spTgt spid="109"/>
                                        </p:tgtEl>
                                        <p:attrNameLst>
                                          <p:attrName>ppt_h</p:attrName>
                                        </p:attrNameLst>
                                      </p:cBhvr>
                                      <p:tavLst>
                                        <p:tav tm="0">
                                          <p:val>
                                            <p:fltVal val="0"/>
                                          </p:val>
                                        </p:tav>
                                        <p:tav tm="100000">
                                          <p:val>
                                            <p:strVal val="#ppt_h"/>
                                          </p:val>
                                        </p:tav>
                                      </p:tavLst>
                                    </p:anim>
                                    <p:anim calcmode="lin" valueType="num">
                                      <p:cBhvr>
                                        <p:cTn id="53" dur="400" fill="hold"/>
                                        <p:tgtEl>
                                          <p:spTgt spid="109"/>
                                        </p:tgtEl>
                                        <p:attrNameLst>
                                          <p:attrName>style.rotation</p:attrName>
                                        </p:attrNameLst>
                                      </p:cBhvr>
                                      <p:tavLst>
                                        <p:tav tm="0">
                                          <p:val>
                                            <p:fltVal val="360"/>
                                          </p:val>
                                        </p:tav>
                                        <p:tav tm="100000">
                                          <p:val>
                                            <p:fltVal val="0"/>
                                          </p:val>
                                        </p:tav>
                                      </p:tavLst>
                                    </p:anim>
                                    <p:animEffect transition="in" filter="fade">
                                      <p:cBhvr>
                                        <p:cTn id="54" dur="400"/>
                                        <p:tgtEl>
                                          <p:spTgt spid="109"/>
                                        </p:tgtEl>
                                      </p:cBhvr>
                                    </p:animEffect>
                                  </p:childTnLst>
                                </p:cTn>
                              </p:par>
                            </p:childTnLst>
                          </p:cTn>
                        </p:par>
                        <p:par>
                          <p:cTn id="55" fill="hold">
                            <p:stCondLst>
                              <p:cond delay="3300"/>
                            </p:stCondLst>
                            <p:childTnLst>
                              <p:par>
                                <p:cTn id="56" presetID="53" presetClass="entr" presetSubtype="16" fill="hold" nodeType="afterEffect">
                                  <p:stCondLst>
                                    <p:cond delay="0"/>
                                  </p:stCondLst>
                                  <p:childTnLst>
                                    <p:set>
                                      <p:cBhvr>
                                        <p:cTn id="57" dur="1" fill="hold">
                                          <p:stCondLst>
                                            <p:cond delay="0"/>
                                          </p:stCondLst>
                                        </p:cTn>
                                        <p:tgtEl>
                                          <p:spTgt spid="106"/>
                                        </p:tgtEl>
                                        <p:attrNameLst>
                                          <p:attrName>style.visibility</p:attrName>
                                        </p:attrNameLst>
                                      </p:cBhvr>
                                      <p:to>
                                        <p:strVal val="visible"/>
                                      </p:to>
                                    </p:set>
                                    <p:anim calcmode="lin" valueType="num">
                                      <p:cBhvr>
                                        <p:cTn id="58" dur="400" fill="hold"/>
                                        <p:tgtEl>
                                          <p:spTgt spid="106"/>
                                        </p:tgtEl>
                                        <p:attrNameLst>
                                          <p:attrName>ppt_w</p:attrName>
                                        </p:attrNameLst>
                                      </p:cBhvr>
                                      <p:tavLst>
                                        <p:tav tm="0">
                                          <p:val>
                                            <p:fltVal val="0"/>
                                          </p:val>
                                        </p:tav>
                                        <p:tav tm="100000">
                                          <p:val>
                                            <p:strVal val="#ppt_w"/>
                                          </p:val>
                                        </p:tav>
                                      </p:tavLst>
                                    </p:anim>
                                    <p:anim calcmode="lin" valueType="num">
                                      <p:cBhvr>
                                        <p:cTn id="59" dur="400" fill="hold"/>
                                        <p:tgtEl>
                                          <p:spTgt spid="106"/>
                                        </p:tgtEl>
                                        <p:attrNameLst>
                                          <p:attrName>ppt_h</p:attrName>
                                        </p:attrNameLst>
                                      </p:cBhvr>
                                      <p:tavLst>
                                        <p:tav tm="0">
                                          <p:val>
                                            <p:fltVal val="0"/>
                                          </p:val>
                                        </p:tav>
                                        <p:tav tm="100000">
                                          <p:val>
                                            <p:strVal val="#ppt_h"/>
                                          </p:val>
                                        </p:tav>
                                      </p:tavLst>
                                    </p:anim>
                                    <p:animEffect transition="in" filter="fade">
                                      <p:cBhvr>
                                        <p:cTn id="60" dur="400"/>
                                        <p:tgtEl>
                                          <p:spTgt spid="106"/>
                                        </p:tgtEl>
                                      </p:cBhvr>
                                    </p:animEffect>
                                  </p:childTnLst>
                                </p:cTn>
                              </p:par>
                            </p:childTnLst>
                          </p:cTn>
                        </p:par>
                        <p:par>
                          <p:cTn id="61" fill="hold">
                            <p:stCondLst>
                              <p:cond delay="3700"/>
                            </p:stCondLst>
                            <p:childTnLst>
                              <p:par>
                                <p:cTn id="62" presetID="49" presetClass="entr" presetSubtype="0" decel="100000" fill="hold" grpId="0" nodeType="afterEffect">
                                  <p:stCondLst>
                                    <p:cond delay="0"/>
                                  </p:stCondLst>
                                  <p:childTnLst>
                                    <p:set>
                                      <p:cBhvr>
                                        <p:cTn id="63" dur="1" fill="hold">
                                          <p:stCondLst>
                                            <p:cond delay="0"/>
                                          </p:stCondLst>
                                        </p:cTn>
                                        <p:tgtEl>
                                          <p:spTgt spid="97"/>
                                        </p:tgtEl>
                                        <p:attrNameLst>
                                          <p:attrName>style.visibility</p:attrName>
                                        </p:attrNameLst>
                                      </p:cBhvr>
                                      <p:to>
                                        <p:strVal val="visible"/>
                                      </p:to>
                                    </p:set>
                                    <p:anim calcmode="lin" valueType="num">
                                      <p:cBhvr>
                                        <p:cTn id="64" dur="400" fill="hold"/>
                                        <p:tgtEl>
                                          <p:spTgt spid="97"/>
                                        </p:tgtEl>
                                        <p:attrNameLst>
                                          <p:attrName>ppt_w</p:attrName>
                                        </p:attrNameLst>
                                      </p:cBhvr>
                                      <p:tavLst>
                                        <p:tav tm="0">
                                          <p:val>
                                            <p:fltVal val="0"/>
                                          </p:val>
                                        </p:tav>
                                        <p:tav tm="100000">
                                          <p:val>
                                            <p:strVal val="#ppt_w"/>
                                          </p:val>
                                        </p:tav>
                                      </p:tavLst>
                                    </p:anim>
                                    <p:anim calcmode="lin" valueType="num">
                                      <p:cBhvr>
                                        <p:cTn id="65" dur="400" fill="hold"/>
                                        <p:tgtEl>
                                          <p:spTgt spid="97"/>
                                        </p:tgtEl>
                                        <p:attrNameLst>
                                          <p:attrName>ppt_h</p:attrName>
                                        </p:attrNameLst>
                                      </p:cBhvr>
                                      <p:tavLst>
                                        <p:tav tm="0">
                                          <p:val>
                                            <p:fltVal val="0"/>
                                          </p:val>
                                        </p:tav>
                                        <p:tav tm="100000">
                                          <p:val>
                                            <p:strVal val="#ppt_h"/>
                                          </p:val>
                                        </p:tav>
                                      </p:tavLst>
                                    </p:anim>
                                    <p:anim calcmode="lin" valueType="num">
                                      <p:cBhvr>
                                        <p:cTn id="66" dur="400" fill="hold"/>
                                        <p:tgtEl>
                                          <p:spTgt spid="97"/>
                                        </p:tgtEl>
                                        <p:attrNameLst>
                                          <p:attrName>style.rotation</p:attrName>
                                        </p:attrNameLst>
                                      </p:cBhvr>
                                      <p:tavLst>
                                        <p:tav tm="0">
                                          <p:val>
                                            <p:fltVal val="360"/>
                                          </p:val>
                                        </p:tav>
                                        <p:tav tm="100000">
                                          <p:val>
                                            <p:fltVal val="0"/>
                                          </p:val>
                                        </p:tav>
                                      </p:tavLst>
                                    </p:anim>
                                    <p:animEffect transition="in" filter="fade">
                                      <p:cBhvr>
                                        <p:cTn id="67" dur="400"/>
                                        <p:tgtEl>
                                          <p:spTgt spid="97"/>
                                        </p:tgtEl>
                                      </p:cBhvr>
                                    </p:animEffect>
                                  </p:childTnLst>
                                </p:cTn>
                              </p:par>
                            </p:childTnLst>
                          </p:cTn>
                        </p:par>
                        <p:par>
                          <p:cTn id="68" fill="hold">
                            <p:stCondLst>
                              <p:cond delay="4100"/>
                            </p:stCondLst>
                            <p:childTnLst>
                              <p:par>
                                <p:cTn id="69" presetID="53" presetClass="entr" presetSubtype="16" fill="hold" nodeType="afterEffect">
                                  <p:stCondLst>
                                    <p:cond delay="0"/>
                                  </p:stCondLst>
                                  <p:childTnLst>
                                    <p:set>
                                      <p:cBhvr>
                                        <p:cTn id="70" dur="1" fill="hold">
                                          <p:stCondLst>
                                            <p:cond delay="0"/>
                                          </p:stCondLst>
                                        </p:cTn>
                                        <p:tgtEl>
                                          <p:spTgt spid="94"/>
                                        </p:tgtEl>
                                        <p:attrNameLst>
                                          <p:attrName>style.visibility</p:attrName>
                                        </p:attrNameLst>
                                      </p:cBhvr>
                                      <p:to>
                                        <p:strVal val="visible"/>
                                      </p:to>
                                    </p:set>
                                    <p:anim calcmode="lin" valueType="num">
                                      <p:cBhvr>
                                        <p:cTn id="71" dur="400" fill="hold"/>
                                        <p:tgtEl>
                                          <p:spTgt spid="94"/>
                                        </p:tgtEl>
                                        <p:attrNameLst>
                                          <p:attrName>ppt_w</p:attrName>
                                        </p:attrNameLst>
                                      </p:cBhvr>
                                      <p:tavLst>
                                        <p:tav tm="0">
                                          <p:val>
                                            <p:fltVal val="0"/>
                                          </p:val>
                                        </p:tav>
                                        <p:tav tm="100000">
                                          <p:val>
                                            <p:strVal val="#ppt_w"/>
                                          </p:val>
                                        </p:tav>
                                      </p:tavLst>
                                    </p:anim>
                                    <p:anim calcmode="lin" valueType="num">
                                      <p:cBhvr>
                                        <p:cTn id="72" dur="400" fill="hold"/>
                                        <p:tgtEl>
                                          <p:spTgt spid="94"/>
                                        </p:tgtEl>
                                        <p:attrNameLst>
                                          <p:attrName>ppt_h</p:attrName>
                                        </p:attrNameLst>
                                      </p:cBhvr>
                                      <p:tavLst>
                                        <p:tav tm="0">
                                          <p:val>
                                            <p:fltVal val="0"/>
                                          </p:val>
                                        </p:tav>
                                        <p:tav tm="100000">
                                          <p:val>
                                            <p:strVal val="#ppt_h"/>
                                          </p:val>
                                        </p:tav>
                                      </p:tavLst>
                                    </p:anim>
                                    <p:animEffect transition="in" filter="fade">
                                      <p:cBhvr>
                                        <p:cTn id="73" dur="400"/>
                                        <p:tgtEl>
                                          <p:spTgt spid="94"/>
                                        </p:tgtEl>
                                      </p:cBhvr>
                                    </p:animEffect>
                                  </p:childTnLst>
                                </p:cTn>
                              </p:par>
                            </p:childTnLst>
                          </p:cTn>
                        </p:par>
                        <p:par>
                          <p:cTn id="74" fill="hold">
                            <p:stCondLst>
                              <p:cond delay="4500"/>
                            </p:stCondLst>
                            <p:childTnLst>
                              <p:par>
                                <p:cTn id="75" presetID="49" presetClass="entr" presetSubtype="0" decel="100000" fill="hold" grpId="0" nodeType="afterEffect">
                                  <p:stCondLst>
                                    <p:cond delay="0"/>
                                  </p:stCondLst>
                                  <p:childTnLst>
                                    <p:set>
                                      <p:cBhvr>
                                        <p:cTn id="76" dur="1" fill="hold">
                                          <p:stCondLst>
                                            <p:cond delay="0"/>
                                          </p:stCondLst>
                                        </p:cTn>
                                        <p:tgtEl>
                                          <p:spTgt spid="113"/>
                                        </p:tgtEl>
                                        <p:attrNameLst>
                                          <p:attrName>style.visibility</p:attrName>
                                        </p:attrNameLst>
                                      </p:cBhvr>
                                      <p:to>
                                        <p:strVal val="visible"/>
                                      </p:to>
                                    </p:set>
                                    <p:anim calcmode="lin" valueType="num">
                                      <p:cBhvr>
                                        <p:cTn id="77" dur="400" fill="hold"/>
                                        <p:tgtEl>
                                          <p:spTgt spid="113"/>
                                        </p:tgtEl>
                                        <p:attrNameLst>
                                          <p:attrName>ppt_w</p:attrName>
                                        </p:attrNameLst>
                                      </p:cBhvr>
                                      <p:tavLst>
                                        <p:tav tm="0">
                                          <p:val>
                                            <p:fltVal val="0"/>
                                          </p:val>
                                        </p:tav>
                                        <p:tav tm="100000">
                                          <p:val>
                                            <p:strVal val="#ppt_w"/>
                                          </p:val>
                                        </p:tav>
                                      </p:tavLst>
                                    </p:anim>
                                    <p:anim calcmode="lin" valueType="num">
                                      <p:cBhvr>
                                        <p:cTn id="78" dur="400" fill="hold"/>
                                        <p:tgtEl>
                                          <p:spTgt spid="113"/>
                                        </p:tgtEl>
                                        <p:attrNameLst>
                                          <p:attrName>ppt_h</p:attrName>
                                        </p:attrNameLst>
                                      </p:cBhvr>
                                      <p:tavLst>
                                        <p:tav tm="0">
                                          <p:val>
                                            <p:fltVal val="0"/>
                                          </p:val>
                                        </p:tav>
                                        <p:tav tm="100000">
                                          <p:val>
                                            <p:strVal val="#ppt_h"/>
                                          </p:val>
                                        </p:tav>
                                      </p:tavLst>
                                    </p:anim>
                                    <p:anim calcmode="lin" valueType="num">
                                      <p:cBhvr>
                                        <p:cTn id="79" dur="400" fill="hold"/>
                                        <p:tgtEl>
                                          <p:spTgt spid="113"/>
                                        </p:tgtEl>
                                        <p:attrNameLst>
                                          <p:attrName>style.rotation</p:attrName>
                                        </p:attrNameLst>
                                      </p:cBhvr>
                                      <p:tavLst>
                                        <p:tav tm="0">
                                          <p:val>
                                            <p:fltVal val="360"/>
                                          </p:val>
                                        </p:tav>
                                        <p:tav tm="100000">
                                          <p:val>
                                            <p:fltVal val="0"/>
                                          </p:val>
                                        </p:tav>
                                      </p:tavLst>
                                    </p:anim>
                                    <p:animEffect transition="in" filter="fade">
                                      <p:cBhvr>
                                        <p:cTn id="80" dur="400"/>
                                        <p:tgtEl>
                                          <p:spTgt spid="113"/>
                                        </p:tgtEl>
                                      </p:cBhvr>
                                    </p:animEffect>
                                  </p:childTnLst>
                                </p:cTn>
                              </p:par>
                            </p:childTnLst>
                          </p:cTn>
                        </p:par>
                        <p:par>
                          <p:cTn id="81" fill="hold">
                            <p:stCondLst>
                              <p:cond delay="4900"/>
                            </p:stCondLst>
                            <p:childTnLst>
                              <p:par>
                                <p:cTn id="82" presetID="53" presetClass="entr" presetSubtype="16" fill="hold" nodeType="afterEffect">
                                  <p:stCondLst>
                                    <p:cond delay="0"/>
                                  </p:stCondLst>
                                  <p:childTnLst>
                                    <p:set>
                                      <p:cBhvr>
                                        <p:cTn id="83" dur="1" fill="hold">
                                          <p:stCondLst>
                                            <p:cond delay="0"/>
                                          </p:stCondLst>
                                        </p:cTn>
                                        <p:tgtEl>
                                          <p:spTgt spid="110"/>
                                        </p:tgtEl>
                                        <p:attrNameLst>
                                          <p:attrName>style.visibility</p:attrName>
                                        </p:attrNameLst>
                                      </p:cBhvr>
                                      <p:to>
                                        <p:strVal val="visible"/>
                                      </p:to>
                                    </p:set>
                                    <p:anim calcmode="lin" valueType="num">
                                      <p:cBhvr>
                                        <p:cTn id="84" dur="400" fill="hold"/>
                                        <p:tgtEl>
                                          <p:spTgt spid="110"/>
                                        </p:tgtEl>
                                        <p:attrNameLst>
                                          <p:attrName>ppt_w</p:attrName>
                                        </p:attrNameLst>
                                      </p:cBhvr>
                                      <p:tavLst>
                                        <p:tav tm="0">
                                          <p:val>
                                            <p:fltVal val="0"/>
                                          </p:val>
                                        </p:tav>
                                        <p:tav tm="100000">
                                          <p:val>
                                            <p:strVal val="#ppt_w"/>
                                          </p:val>
                                        </p:tav>
                                      </p:tavLst>
                                    </p:anim>
                                    <p:anim calcmode="lin" valueType="num">
                                      <p:cBhvr>
                                        <p:cTn id="85" dur="400" fill="hold"/>
                                        <p:tgtEl>
                                          <p:spTgt spid="110"/>
                                        </p:tgtEl>
                                        <p:attrNameLst>
                                          <p:attrName>ppt_h</p:attrName>
                                        </p:attrNameLst>
                                      </p:cBhvr>
                                      <p:tavLst>
                                        <p:tav tm="0">
                                          <p:val>
                                            <p:fltVal val="0"/>
                                          </p:val>
                                        </p:tav>
                                        <p:tav tm="100000">
                                          <p:val>
                                            <p:strVal val="#ppt_h"/>
                                          </p:val>
                                        </p:tav>
                                      </p:tavLst>
                                    </p:anim>
                                    <p:animEffect transition="in" filter="fade">
                                      <p:cBhvr>
                                        <p:cTn id="86" dur="400"/>
                                        <p:tgtEl>
                                          <p:spTgt spid="110"/>
                                        </p:tgtEl>
                                      </p:cBhvr>
                                    </p:animEffect>
                                  </p:childTnLst>
                                </p:cTn>
                              </p:par>
                            </p:childTnLst>
                          </p:cTn>
                        </p:par>
                        <p:par>
                          <p:cTn id="87" fill="hold">
                            <p:stCondLst>
                              <p:cond delay="5300"/>
                            </p:stCondLst>
                            <p:childTnLst>
                              <p:par>
                                <p:cTn id="88" presetID="49" presetClass="entr" presetSubtype="0" decel="100000" fill="hold" grpId="0" nodeType="afterEffect">
                                  <p:stCondLst>
                                    <p:cond delay="0"/>
                                  </p:stCondLst>
                                  <p:childTnLst>
                                    <p:set>
                                      <p:cBhvr>
                                        <p:cTn id="89" dur="1" fill="hold">
                                          <p:stCondLst>
                                            <p:cond delay="0"/>
                                          </p:stCondLst>
                                        </p:cTn>
                                        <p:tgtEl>
                                          <p:spTgt spid="101"/>
                                        </p:tgtEl>
                                        <p:attrNameLst>
                                          <p:attrName>style.visibility</p:attrName>
                                        </p:attrNameLst>
                                      </p:cBhvr>
                                      <p:to>
                                        <p:strVal val="visible"/>
                                      </p:to>
                                    </p:set>
                                    <p:anim calcmode="lin" valueType="num">
                                      <p:cBhvr>
                                        <p:cTn id="90" dur="400" fill="hold"/>
                                        <p:tgtEl>
                                          <p:spTgt spid="101"/>
                                        </p:tgtEl>
                                        <p:attrNameLst>
                                          <p:attrName>ppt_w</p:attrName>
                                        </p:attrNameLst>
                                      </p:cBhvr>
                                      <p:tavLst>
                                        <p:tav tm="0">
                                          <p:val>
                                            <p:fltVal val="0"/>
                                          </p:val>
                                        </p:tav>
                                        <p:tav tm="100000">
                                          <p:val>
                                            <p:strVal val="#ppt_w"/>
                                          </p:val>
                                        </p:tav>
                                      </p:tavLst>
                                    </p:anim>
                                    <p:anim calcmode="lin" valueType="num">
                                      <p:cBhvr>
                                        <p:cTn id="91" dur="400" fill="hold"/>
                                        <p:tgtEl>
                                          <p:spTgt spid="101"/>
                                        </p:tgtEl>
                                        <p:attrNameLst>
                                          <p:attrName>ppt_h</p:attrName>
                                        </p:attrNameLst>
                                      </p:cBhvr>
                                      <p:tavLst>
                                        <p:tav tm="0">
                                          <p:val>
                                            <p:fltVal val="0"/>
                                          </p:val>
                                        </p:tav>
                                        <p:tav tm="100000">
                                          <p:val>
                                            <p:strVal val="#ppt_h"/>
                                          </p:val>
                                        </p:tav>
                                      </p:tavLst>
                                    </p:anim>
                                    <p:anim calcmode="lin" valueType="num">
                                      <p:cBhvr>
                                        <p:cTn id="92" dur="400" fill="hold"/>
                                        <p:tgtEl>
                                          <p:spTgt spid="101"/>
                                        </p:tgtEl>
                                        <p:attrNameLst>
                                          <p:attrName>style.rotation</p:attrName>
                                        </p:attrNameLst>
                                      </p:cBhvr>
                                      <p:tavLst>
                                        <p:tav tm="0">
                                          <p:val>
                                            <p:fltVal val="360"/>
                                          </p:val>
                                        </p:tav>
                                        <p:tav tm="100000">
                                          <p:val>
                                            <p:fltVal val="0"/>
                                          </p:val>
                                        </p:tav>
                                      </p:tavLst>
                                    </p:anim>
                                    <p:animEffect transition="in" filter="fade">
                                      <p:cBhvr>
                                        <p:cTn id="93" dur="400"/>
                                        <p:tgtEl>
                                          <p:spTgt spid="101"/>
                                        </p:tgtEl>
                                      </p:cBhvr>
                                    </p:animEffect>
                                  </p:childTnLst>
                                </p:cTn>
                              </p:par>
                            </p:childTnLst>
                          </p:cTn>
                        </p:par>
                        <p:par>
                          <p:cTn id="94" fill="hold">
                            <p:stCondLst>
                              <p:cond delay="5700"/>
                            </p:stCondLst>
                            <p:childTnLst>
                              <p:par>
                                <p:cTn id="95" presetID="53" presetClass="entr" presetSubtype="16" fill="hold" nodeType="afterEffect">
                                  <p:stCondLst>
                                    <p:cond delay="0"/>
                                  </p:stCondLst>
                                  <p:childTnLst>
                                    <p:set>
                                      <p:cBhvr>
                                        <p:cTn id="96" dur="1" fill="hold">
                                          <p:stCondLst>
                                            <p:cond delay="0"/>
                                          </p:stCondLst>
                                        </p:cTn>
                                        <p:tgtEl>
                                          <p:spTgt spid="98"/>
                                        </p:tgtEl>
                                        <p:attrNameLst>
                                          <p:attrName>style.visibility</p:attrName>
                                        </p:attrNameLst>
                                      </p:cBhvr>
                                      <p:to>
                                        <p:strVal val="visible"/>
                                      </p:to>
                                    </p:set>
                                    <p:anim calcmode="lin" valueType="num">
                                      <p:cBhvr>
                                        <p:cTn id="97" dur="400" fill="hold"/>
                                        <p:tgtEl>
                                          <p:spTgt spid="98"/>
                                        </p:tgtEl>
                                        <p:attrNameLst>
                                          <p:attrName>ppt_w</p:attrName>
                                        </p:attrNameLst>
                                      </p:cBhvr>
                                      <p:tavLst>
                                        <p:tav tm="0">
                                          <p:val>
                                            <p:fltVal val="0"/>
                                          </p:val>
                                        </p:tav>
                                        <p:tav tm="100000">
                                          <p:val>
                                            <p:strVal val="#ppt_w"/>
                                          </p:val>
                                        </p:tav>
                                      </p:tavLst>
                                    </p:anim>
                                    <p:anim calcmode="lin" valueType="num">
                                      <p:cBhvr>
                                        <p:cTn id="98" dur="400" fill="hold"/>
                                        <p:tgtEl>
                                          <p:spTgt spid="98"/>
                                        </p:tgtEl>
                                        <p:attrNameLst>
                                          <p:attrName>ppt_h</p:attrName>
                                        </p:attrNameLst>
                                      </p:cBhvr>
                                      <p:tavLst>
                                        <p:tav tm="0">
                                          <p:val>
                                            <p:fltVal val="0"/>
                                          </p:val>
                                        </p:tav>
                                        <p:tav tm="100000">
                                          <p:val>
                                            <p:strVal val="#ppt_h"/>
                                          </p:val>
                                        </p:tav>
                                      </p:tavLst>
                                    </p:anim>
                                    <p:animEffect transition="in" filter="fade">
                                      <p:cBhvr>
                                        <p:cTn id="99" dur="400"/>
                                        <p:tgtEl>
                                          <p:spTgt spid="98"/>
                                        </p:tgtEl>
                                      </p:cBhvr>
                                    </p:animEffect>
                                  </p:childTnLst>
                                </p:cTn>
                              </p:par>
                            </p:childTnLst>
                          </p:cTn>
                        </p:par>
                        <p:par>
                          <p:cTn id="100" fill="hold">
                            <p:stCondLst>
                              <p:cond delay="6100"/>
                            </p:stCondLst>
                            <p:childTnLst>
                              <p:par>
                                <p:cTn id="101" presetID="49" presetClass="entr" presetSubtype="0" decel="100000" fill="hold" grpId="0" nodeType="afterEffect">
                                  <p:stCondLst>
                                    <p:cond delay="0"/>
                                  </p:stCondLst>
                                  <p:childTnLst>
                                    <p:set>
                                      <p:cBhvr>
                                        <p:cTn id="102" dur="1" fill="hold">
                                          <p:stCondLst>
                                            <p:cond delay="0"/>
                                          </p:stCondLst>
                                        </p:cTn>
                                        <p:tgtEl>
                                          <p:spTgt spid="117"/>
                                        </p:tgtEl>
                                        <p:attrNameLst>
                                          <p:attrName>style.visibility</p:attrName>
                                        </p:attrNameLst>
                                      </p:cBhvr>
                                      <p:to>
                                        <p:strVal val="visible"/>
                                      </p:to>
                                    </p:set>
                                    <p:anim calcmode="lin" valueType="num">
                                      <p:cBhvr>
                                        <p:cTn id="103" dur="400" fill="hold"/>
                                        <p:tgtEl>
                                          <p:spTgt spid="117"/>
                                        </p:tgtEl>
                                        <p:attrNameLst>
                                          <p:attrName>ppt_w</p:attrName>
                                        </p:attrNameLst>
                                      </p:cBhvr>
                                      <p:tavLst>
                                        <p:tav tm="0">
                                          <p:val>
                                            <p:fltVal val="0"/>
                                          </p:val>
                                        </p:tav>
                                        <p:tav tm="100000">
                                          <p:val>
                                            <p:strVal val="#ppt_w"/>
                                          </p:val>
                                        </p:tav>
                                      </p:tavLst>
                                    </p:anim>
                                    <p:anim calcmode="lin" valueType="num">
                                      <p:cBhvr>
                                        <p:cTn id="104" dur="400" fill="hold"/>
                                        <p:tgtEl>
                                          <p:spTgt spid="117"/>
                                        </p:tgtEl>
                                        <p:attrNameLst>
                                          <p:attrName>ppt_h</p:attrName>
                                        </p:attrNameLst>
                                      </p:cBhvr>
                                      <p:tavLst>
                                        <p:tav tm="0">
                                          <p:val>
                                            <p:fltVal val="0"/>
                                          </p:val>
                                        </p:tav>
                                        <p:tav tm="100000">
                                          <p:val>
                                            <p:strVal val="#ppt_h"/>
                                          </p:val>
                                        </p:tav>
                                      </p:tavLst>
                                    </p:anim>
                                    <p:anim calcmode="lin" valueType="num">
                                      <p:cBhvr>
                                        <p:cTn id="105" dur="400" fill="hold"/>
                                        <p:tgtEl>
                                          <p:spTgt spid="117"/>
                                        </p:tgtEl>
                                        <p:attrNameLst>
                                          <p:attrName>style.rotation</p:attrName>
                                        </p:attrNameLst>
                                      </p:cBhvr>
                                      <p:tavLst>
                                        <p:tav tm="0">
                                          <p:val>
                                            <p:fltVal val="360"/>
                                          </p:val>
                                        </p:tav>
                                        <p:tav tm="100000">
                                          <p:val>
                                            <p:fltVal val="0"/>
                                          </p:val>
                                        </p:tav>
                                      </p:tavLst>
                                    </p:anim>
                                    <p:animEffect transition="in" filter="fade">
                                      <p:cBhvr>
                                        <p:cTn id="106" dur="400"/>
                                        <p:tgtEl>
                                          <p:spTgt spid="117"/>
                                        </p:tgtEl>
                                      </p:cBhvr>
                                    </p:animEffect>
                                  </p:childTnLst>
                                </p:cTn>
                              </p:par>
                            </p:childTnLst>
                          </p:cTn>
                        </p:par>
                        <p:par>
                          <p:cTn id="107" fill="hold">
                            <p:stCondLst>
                              <p:cond delay="6500"/>
                            </p:stCondLst>
                            <p:childTnLst>
                              <p:par>
                                <p:cTn id="108" presetID="53" presetClass="entr" presetSubtype="16" fill="hold" nodeType="afterEffect">
                                  <p:stCondLst>
                                    <p:cond delay="0"/>
                                  </p:stCondLst>
                                  <p:childTnLst>
                                    <p:set>
                                      <p:cBhvr>
                                        <p:cTn id="109" dur="1" fill="hold">
                                          <p:stCondLst>
                                            <p:cond delay="0"/>
                                          </p:stCondLst>
                                        </p:cTn>
                                        <p:tgtEl>
                                          <p:spTgt spid="114"/>
                                        </p:tgtEl>
                                        <p:attrNameLst>
                                          <p:attrName>style.visibility</p:attrName>
                                        </p:attrNameLst>
                                      </p:cBhvr>
                                      <p:to>
                                        <p:strVal val="visible"/>
                                      </p:to>
                                    </p:set>
                                    <p:anim calcmode="lin" valueType="num">
                                      <p:cBhvr>
                                        <p:cTn id="110" dur="400" fill="hold"/>
                                        <p:tgtEl>
                                          <p:spTgt spid="114"/>
                                        </p:tgtEl>
                                        <p:attrNameLst>
                                          <p:attrName>ppt_w</p:attrName>
                                        </p:attrNameLst>
                                      </p:cBhvr>
                                      <p:tavLst>
                                        <p:tav tm="0">
                                          <p:val>
                                            <p:fltVal val="0"/>
                                          </p:val>
                                        </p:tav>
                                        <p:tav tm="100000">
                                          <p:val>
                                            <p:strVal val="#ppt_w"/>
                                          </p:val>
                                        </p:tav>
                                      </p:tavLst>
                                    </p:anim>
                                    <p:anim calcmode="lin" valueType="num">
                                      <p:cBhvr>
                                        <p:cTn id="111" dur="400" fill="hold"/>
                                        <p:tgtEl>
                                          <p:spTgt spid="114"/>
                                        </p:tgtEl>
                                        <p:attrNameLst>
                                          <p:attrName>ppt_h</p:attrName>
                                        </p:attrNameLst>
                                      </p:cBhvr>
                                      <p:tavLst>
                                        <p:tav tm="0">
                                          <p:val>
                                            <p:fltVal val="0"/>
                                          </p:val>
                                        </p:tav>
                                        <p:tav tm="100000">
                                          <p:val>
                                            <p:strVal val="#ppt_h"/>
                                          </p:val>
                                        </p:tav>
                                      </p:tavLst>
                                    </p:anim>
                                    <p:animEffect transition="in" filter="fade">
                                      <p:cBhvr>
                                        <p:cTn id="112" dur="4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3" grpId="0" animBg="1"/>
      <p:bldP spid="97" grpId="0" animBg="1"/>
      <p:bldP spid="101" grpId="0" animBg="1"/>
      <p:bldP spid="105" grpId="0" animBg="1"/>
      <p:bldP spid="109" grpId="0" animBg="1"/>
      <p:bldP spid="113" grpId="0" animBg="1"/>
      <p:bldP spid="1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21" name="直接连接符 2820"/>
          <p:cNvCxnSpPr/>
          <p:nvPr/>
        </p:nvCxnSpPr>
        <p:spPr>
          <a:xfrm rot="5400000">
            <a:off x="2410737" y="3702364"/>
            <a:ext cx="357036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22" name="直接连接符 2821"/>
          <p:cNvCxnSpPr/>
          <p:nvPr/>
        </p:nvCxnSpPr>
        <p:spPr>
          <a:xfrm rot="5400000">
            <a:off x="6202663" y="3702364"/>
            <a:ext cx="357036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24" name="11 Rectángulo"/>
          <p:cNvSpPr/>
          <p:nvPr/>
        </p:nvSpPr>
        <p:spPr>
          <a:xfrm>
            <a:off x="691569" y="1917182"/>
            <a:ext cx="3164004" cy="1261532"/>
          </a:xfrm>
          <a:prstGeom prst="rect">
            <a:avLst/>
          </a:prstGeom>
          <a:solidFill>
            <a:schemeClr val="accent1"/>
          </a:solidFill>
          <a:ln>
            <a:noFill/>
          </a:ln>
          <a:effectLst/>
        </p:spPr>
        <p:style>
          <a:lnRef idx="3">
            <a:schemeClr val="lt1"/>
          </a:lnRef>
          <a:fillRef idx="1">
            <a:schemeClr val="accent4"/>
          </a:fillRef>
          <a:effectRef idx="1">
            <a:schemeClr val="accent4"/>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ctr" fontAlgn="base">
              <a:spcBef>
                <a:spcPct val="0"/>
              </a:spcBef>
              <a:spcAft>
                <a:spcPct val="0"/>
              </a:spcAft>
              <a:defRPr/>
            </a:pPr>
            <a:r>
              <a:rPr lang="zh-CN" altLang="en-US" sz="2100" kern="0" dirty="0">
                <a:solidFill>
                  <a:schemeClr val="bg1"/>
                </a:solidFill>
                <a:latin typeface="微软雅黑" panose="020B0503020204020204" pitchFamily="34" charset="-122"/>
                <a:ea typeface="微软雅黑" panose="020B0503020204020204" pitchFamily="34" charset="-122"/>
              </a:rPr>
              <a:t>Add a title</a:t>
            </a:r>
            <a:endParaRPr lang="en-US" altLang="zh-CN" sz="2100" kern="0" dirty="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defRPr/>
            </a:pPr>
            <a:r>
              <a:rPr lang="zh-CN" altLang="en-US" sz="14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Click here to add text content</a:t>
            </a:r>
            <a:endParaRPr lang="en-US" altLang="zh-CN" sz="14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825" name="组合 2824"/>
          <p:cNvGrpSpPr/>
          <p:nvPr/>
        </p:nvGrpSpPr>
        <p:grpSpPr>
          <a:xfrm>
            <a:off x="691569" y="3477493"/>
            <a:ext cx="2921752" cy="1345752"/>
            <a:chOff x="503238" y="2612182"/>
            <a:chExt cx="2191599" cy="1009315"/>
          </a:xfrm>
        </p:grpSpPr>
        <p:sp>
          <p:nvSpPr>
            <p:cNvPr id="2826" name="矩形 2825"/>
            <p:cNvSpPr/>
            <p:nvPr/>
          </p:nvSpPr>
          <p:spPr>
            <a:xfrm>
              <a:off x="503238" y="2612182"/>
              <a:ext cx="831105" cy="276999"/>
            </a:xfrm>
            <a:prstGeom prst="rect">
              <a:avLst/>
            </a:prstGeom>
          </p:spPr>
          <p:txBody>
            <a:bodyPr wrap="none">
              <a:spAutoFit/>
            </a:bodyPr>
            <a:lstStyle/>
            <a:p>
              <a:pPr lvl="0" eaLnBrk="0" fontAlgn="base" hangingPunct="0">
                <a:spcBef>
                  <a:spcPct val="0"/>
                </a:spcBef>
                <a:spcAft>
                  <a:spcPct val="0"/>
                </a:spcAft>
                <a:defRPr/>
              </a:pPr>
              <a:r>
                <a:rPr lang="zh-CN" altLang="en-US" kern="0" dirty="0">
                  <a:solidFill>
                    <a:schemeClr val="tx1">
                      <a:lumMod val="50000"/>
                      <a:lumOff val="50000"/>
                    </a:schemeClr>
                  </a:solidFill>
                  <a:latin typeface="微软雅黑" panose="020B0503020204020204" pitchFamily="34" charset="-122"/>
                  <a:ea typeface="微软雅黑" panose="020B0503020204020204" pitchFamily="34" charset="-122"/>
                </a:rPr>
                <a:t>Add a title</a:t>
              </a:r>
              <a:endParaRPr lang="en-US" altLang="zh-CN"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27" name="矩形 2826"/>
            <p:cNvSpPr/>
            <p:nvPr/>
          </p:nvSpPr>
          <p:spPr>
            <a:xfrm>
              <a:off x="503238" y="2905916"/>
              <a:ext cx="2191599" cy="715581"/>
            </a:xfrm>
            <a:prstGeom prst="rect">
              <a:avLst/>
            </a:prstGeom>
          </p:spPr>
          <p:txBody>
            <a:bodyPr wrap="square">
              <a:spAutoFit/>
            </a:body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Click here to add a text description that you can paste in this text box and choose to keep only text by copying your text content.</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a:p>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829" name="42 Rectángulo"/>
          <p:cNvSpPr/>
          <p:nvPr/>
        </p:nvSpPr>
        <p:spPr>
          <a:xfrm>
            <a:off x="4524400" y="1917183"/>
            <a:ext cx="3164006" cy="1261532"/>
          </a:xfrm>
          <a:prstGeom prst="rect">
            <a:avLst/>
          </a:prstGeom>
          <a:solidFill>
            <a:schemeClr val="accent3"/>
          </a:solidFill>
          <a:ln>
            <a:noFill/>
          </a:ln>
          <a:effectLst/>
        </p:spPr>
        <p:style>
          <a:lnRef idx="3">
            <a:schemeClr val="lt1"/>
          </a:lnRef>
          <a:fillRef idx="1">
            <a:schemeClr val="accent4"/>
          </a:fillRef>
          <a:effectRef idx="1">
            <a:schemeClr val="accent4"/>
          </a:effectRef>
          <a:fontRef idx="minor">
            <a:schemeClr val="lt1"/>
          </a:fontRef>
        </p:style>
        <p:txBody>
          <a:bodyPr anchor="ctr"/>
          <a:lstStyle/>
          <a:p>
            <a:pPr lvl="0" algn="ctr" eaLnBrk="0" fontAlgn="base" hangingPunct="0">
              <a:spcBef>
                <a:spcPct val="0"/>
              </a:spcBef>
              <a:spcAft>
                <a:spcPct val="0"/>
              </a:spcAft>
              <a:defRPr/>
            </a:pPr>
            <a:r>
              <a:rPr lang="zh-CN" altLang="en-US" sz="2100" kern="0" dirty="0">
                <a:solidFill>
                  <a:schemeClr val="bg1"/>
                </a:solidFill>
                <a:latin typeface="微软雅黑" panose="020B0503020204020204" pitchFamily="34" charset="-122"/>
                <a:ea typeface="微软雅黑" panose="020B0503020204020204" pitchFamily="34" charset="-122"/>
              </a:rPr>
              <a:t>Add a title</a:t>
            </a:r>
            <a:endParaRPr lang="en-US" altLang="zh-CN" sz="2100" kern="0" dirty="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defRPr/>
            </a:pPr>
            <a:r>
              <a:rPr lang="zh-CN" altLang="en-US" sz="14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Click here to add text content</a:t>
            </a:r>
            <a:endParaRPr lang="en-US" altLang="zh-CN" sz="14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830" name="组合 2829"/>
          <p:cNvGrpSpPr/>
          <p:nvPr/>
        </p:nvGrpSpPr>
        <p:grpSpPr>
          <a:xfrm>
            <a:off x="4524400" y="3477494"/>
            <a:ext cx="2921752" cy="1345752"/>
            <a:chOff x="471218" y="2612182"/>
            <a:chExt cx="2191599" cy="1009315"/>
          </a:xfrm>
        </p:grpSpPr>
        <p:sp>
          <p:nvSpPr>
            <p:cNvPr id="2831" name="矩形 2830"/>
            <p:cNvSpPr/>
            <p:nvPr/>
          </p:nvSpPr>
          <p:spPr>
            <a:xfrm>
              <a:off x="471218" y="2612182"/>
              <a:ext cx="831105" cy="276999"/>
            </a:xfrm>
            <a:prstGeom prst="rect">
              <a:avLst/>
            </a:prstGeom>
          </p:spPr>
          <p:txBody>
            <a:bodyPr wrap="none">
              <a:spAutoFit/>
            </a:bodyPr>
            <a:lstStyle/>
            <a:p>
              <a:pPr lvl="0" eaLnBrk="0" fontAlgn="base" hangingPunct="0">
                <a:spcBef>
                  <a:spcPct val="0"/>
                </a:spcBef>
                <a:spcAft>
                  <a:spcPct val="0"/>
                </a:spcAft>
                <a:defRPr/>
              </a:pPr>
              <a:r>
                <a:rPr lang="zh-CN" altLang="en-US" kern="0" dirty="0">
                  <a:solidFill>
                    <a:schemeClr val="tx1">
                      <a:lumMod val="50000"/>
                      <a:lumOff val="50000"/>
                    </a:schemeClr>
                  </a:solidFill>
                  <a:latin typeface="微软雅黑" panose="020B0503020204020204" pitchFamily="34" charset="-122"/>
                  <a:ea typeface="微软雅黑" panose="020B0503020204020204" pitchFamily="34" charset="-122"/>
                </a:rPr>
                <a:t>Add a title</a:t>
              </a:r>
              <a:endParaRPr lang="en-US" altLang="zh-CN"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32" name="矩形 2831"/>
            <p:cNvSpPr/>
            <p:nvPr/>
          </p:nvSpPr>
          <p:spPr>
            <a:xfrm>
              <a:off x="471218" y="2905916"/>
              <a:ext cx="2191599" cy="715581"/>
            </a:xfrm>
            <a:prstGeom prst="rect">
              <a:avLst/>
            </a:prstGeom>
          </p:spPr>
          <p:txBody>
            <a:bodyPr wrap="square">
              <a:spAutoFit/>
            </a:body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Click here to add a text description that you can paste in this text box and choose to keep only text by copying your text content.</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a:p>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834" name="51 Rectángulo"/>
          <p:cNvSpPr/>
          <p:nvPr/>
        </p:nvSpPr>
        <p:spPr>
          <a:xfrm>
            <a:off x="8327421" y="1917183"/>
            <a:ext cx="3166122" cy="1261532"/>
          </a:xfrm>
          <a:prstGeom prst="rect">
            <a:avLst/>
          </a:prstGeom>
          <a:solidFill>
            <a:schemeClr val="accent1"/>
          </a:solidFill>
          <a:ln>
            <a:noFill/>
          </a:ln>
          <a:effectLst/>
        </p:spPr>
        <p:style>
          <a:lnRef idx="3">
            <a:schemeClr val="lt1"/>
          </a:lnRef>
          <a:fillRef idx="1">
            <a:schemeClr val="accent4"/>
          </a:fillRef>
          <a:effectRef idx="1">
            <a:schemeClr val="accent4"/>
          </a:effectRef>
          <a:fontRef idx="minor">
            <a:schemeClr val="lt1"/>
          </a:fontRef>
        </p:style>
        <p:txBody>
          <a:bodyPr anchor="ctr"/>
          <a:lstStyle/>
          <a:p>
            <a:pPr lvl="0" algn="ctr" eaLnBrk="0" fontAlgn="base" hangingPunct="0">
              <a:spcBef>
                <a:spcPct val="0"/>
              </a:spcBef>
              <a:spcAft>
                <a:spcPct val="0"/>
              </a:spcAft>
              <a:defRPr/>
            </a:pPr>
            <a:r>
              <a:rPr lang="zh-CN" altLang="en-US" sz="2100" kern="0" dirty="0">
                <a:solidFill>
                  <a:schemeClr val="bg1"/>
                </a:solidFill>
                <a:latin typeface="微软雅黑" panose="020B0503020204020204" pitchFamily="34" charset="-122"/>
                <a:ea typeface="微软雅黑" panose="020B0503020204020204" pitchFamily="34" charset="-122"/>
              </a:rPr>
              <a:t>Add a title</a:t>
            </a:r>
            <a:endParaRPr lang="en-US" altLang="zh-CN" sz="2100" kern="0" dirty="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defRPr/>
            </a:pPr>
            <a:r>
              <a:rPr lang="zh-CN" altLang="en-US" sz="14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Click here to add text content</a:t>
            </a:r>
            <a:endParaRPr lang="en-US" altLang="zh-CN" sz="14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835" name="组合 2834"/>
          <p:cNvGrpSpPr/>
          <p:nvPr/>
        </p:nvGrpSpPr>
        <p:grpSpPr>
          <a:xfrm>
            <a:off x="8327421" y="3477494"/>
            <a:ext cx="2921752" cy="1345752"/>
            <a:chOff x="467746" y="2612182"/>
            <a:chExt cx="2191599" cy="1009315"/>
          </a:xfrm>
        </p:grpSpPr>
        <p:sp>
          <p:nvSpPr>
            <p:cNvPr id="2836" name="矩形 2835"/>
            <p:cNvSpPr/>
            <p:nvPr/>
          </p:nvSpPr>
          <p:spPr>
            <a:xfrm>
              <a:off x="467746" y="2612182"/>
              <a:ext cx="831105" cy="276999"/>
            </a:xfrm>
            <a:prstGeom prst="rect">
              <a:avLst/>
            </a:prstGeom>
          </p:spPr>
          <p:txBody>
            <a:bodyPr wrap="none">
              <a:spAutoFit/>
            </a:bodyPr>
            <a:lstStyle/>
            <a:p>
              <a:pPr lvl="0" eaLnBrk="0" fontAlgn="base" hangingPunct="0">
                <a:spcBef>
                  <a:spcPct val="0"/>
                </a:spcBef>
                <a:spcAft>
                  <a:spcPct val="0"/>
                </a:spcAft>
                <a:defRPr/>
              </a:pPr>
              <a:r>
                <a:rPr lang="zh-CN" altLang="en-US" kern="0" dirty="0">
                  <a:solidFill>
                    <a:schemeClr val="tx1">
                      <a:lumMod val="50000"/>
                      <a:lumOff val="50000"/>
                    </a:schemeClr>
                  </a:solidFill>
                  <a:latin typeface="微软雅黑" panose="020B0503020204020204" pitchFamily="34" charset="-122"/>
                  <a:ea typeface="微软雅黑" panose="020B0503020204020204" pitchFamily="34" charset="-122"/>
                </a:rPr>
                <a:t>Add a title</a:t>
              </a:r>
              <a:endParaRPr lang="en-US" altLang="zh-CN"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37" name="矩形 2836"/>
            <p:cNvSpPr/>
            <p:nvPr/>
          </p:nvSpPr>
          <p:spPr>
            <a:xfrm>
              <a:off x="467746" y="2905916"/>
              <a:ext cx="2191599" cy="715581"/>
            </a:xfrm>
            <a:prstGeom prst="rect">
              <a:avLst/>
            </a:prstGeom>
          </p:spPr>
          <p:txBody>
            <a:bodyPr wrap="square">
              <a:spAutoFit/>
            </a:body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Click here to add a text description that you can paste in this text box and choose to keep only text by copying your text content.</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a:p>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normAutofit/>
          </a:bodyPr>
          <a:lstStyle/>
          <a:p>
            <a:r>
              <a:rPr lang="zh-CN" altLang="en-US" dirty="0">
                <a:cs typeface="+mn-ea"/>
              </a:rPr>
              <a:t>Title bar Text</a:t>
            </a:r>
            <a:endParaRPr lang="zh-CN" altLang="en-US" dirty="0"/>
          </a:p>
        </p:txBody>
      </p:sp>
    </p:spTree>
    <p:extLst>
      <p:ext uri="{BB962C8B-B14F-4D97-AF65-F5344CB8AC3E}">
        <p14:creationId xmlns:p14="http://schemas.microsoft.com/office/powerpoint/2010/main" val="323811021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824"/>
                                        </p:tgtEl>
                                        <p:attrNameLst>
                                          <p:attrName>style.visibility</p:attrName>
                                        </p:attrNameLst>
                                      </p:cBhvr>
                                      <p:to>
                                        <p:strVal val="visible"/>
                                      </p:to>
                                    </p:set>
                                    <p:animEffect transition="in" filter="randombar(horizontal)">
                                      <p:cBhvr>
                                        <p:cTn id="7" dur="500"/>
                                        <p:tgtEl>
                                          <p:spTgt spid="282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825"/>
                                        </p:tgtEl>
                                        <p:attrNameLst>
                                          <p:attrName>style.visibility</p:attrName>
                                        </p:attrNameLst>
                                      </p:cBhvr>
                                      <p:to>
                                        <p:strVal val="visible"/>
                                      </p:to>
                                    </p:set>
                                    <p:anim calcmode="lin" valueType="num">
                                      <p:cBhvr additive="base">
                                        <p:cTn id="11" dur="500" fill="hold"/>
                                        <p:tgtEl>
                                          <p:spTgt spid="2825"/>
                                        </p:tgtEl>
                                        <p:attrNameLst>
                                          <p:attrName>ppt_x</p:attrName>
                                        </p:attrNameLst>
                                      </p:cBhvr>
                                      <p:tavLst>
                                        <p:tav tm="0">
                                          <p:val>
                                            <p:strVal val="#ppt_x"/>
                                          </p:val>
                                        </p:tav>
                                        <p:tav tm="100000">
                                          <p:val>
                                            <p:strVal val="#ppt_x"/>
                                          </p:val>
                                        </p:tav>
                                      </p:tavLst>
                                    </p:anim>
                                    <p:anim calcmode="lin" valueType="num">
                                      <p:cBhvr additive="base">
                                        <p:cTn id="12" dur="500" fill="hold"/>
                                        <p:tgtEl>
                                          <p:spTgt spid="282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2821"/>
                                        </p:tgtEl>
                                        <p:attrNameLst>
                                          <p:attrName>style.visibility</p:attrName>
                                        </p:attrNameLst>
                                      </p:cBhvr>
                                      <p:to>
                                        <p:strVal val="visible"/>
                                      </p:to>
                                    </p:set>
                                    <p:animEffect transition="in" filter="wipe(up)">
                                      <p:cBhvr>
                                        <p:cTn id="16" dur="500"/>
                                        <p:tgtEl>
                                          <p:spTgt spid="2821"/>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2829"/>
                                        </p:tgtEl>
                                        <p:attrNameLst>
                                          <p:attrName>style.visibility</p:attrName>
                                        </p:attrNameLst>
                                      </p:cBhvr>
                                      <p:to>
                                        <p:strVal val="visible"/>
                                      </p:to>
                                    </p:set>
                                    <p:animEffect transition="in" filter="randombar(horizontal)">
                                      <p:cBhvr>
                                        <p:cTn id="20" dur="500"/>
                                        <p:tgtEl>
                                          <p:spTgt spid="2829"/>
                                        </p:tgtEl>
                                      </p:cBhvr>
                                    </p:animEffect>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2830"/>
                                        </p:tgtEl>
                                        <p:attrNameLst>
                                          <p:attrName>style.visibility</p:attrName>
                                        </p:attrNameLst>
                                      </p:cBhvr>
                                      <p:to>
                                        <p:strVal val="visible"/>
                                      </p:to>
                                    </p:set>
                                    <p:anim calcmode="lin" valueType="num">
                                      <p:cBhvr additive="base">
                                        <p:cTn id="24" dur="500" fill="hold"/>
                                        <p:tgtEl>
                                          <p:spTgt spid="2830"/>
                                        </p:tgtEl>
                                        <p:attrNameLst>
                                          <p:attrName>ppt_x</p:attrName>
                                        </p:attrNameLst>
                                      </p:cBhvr>
                                      <p:tavLst>
                                        <p:tav tm="0">
                                          <p:val>
                                            <p:strVal val="#ppt_x"/>
                                          </p:val>
                                        </p:tav>
                                        <p:tav tm="100000">
                                          <p:val>
                                            <p:strVal val="#ppt_x"/>
                                          </p:val>
                                        </p:tav>
                                      </p:tavLst>
                                    </p:anim>
                                    <p:anim calcmode="lin" valueType="num">
                                      <p:cBhvr additive="base">
                                        <p:cTn id="25" dur="500" fill="hold"/>
                                        <p:tgtEl>
                                          <p:spTgt spid="2830"/>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2" presetClass="entr" presetSubtype="1" fill="hold" nodeType="afterEffect">
                                  <p:stCondLst>
                                    <p:cond delay="0"/>
                                  </p:stCondLst>
                                  <p:childTnLst>
                                    <p:set>
                                      <p:cBhvr>
                                        <p:cTn id="28" dur="1" fill="hold">
                                          <p:stCondLst>
                                            <p:cond delay="0"/>
                                          </p:stCondLst>
                                        </p:cTn>
                                        <p:tgtEl>
                                          <p:spTgt spid="2822"/>
                                        </p:tgtEl>
                                        <p:attrNameLst>
                                          <p:attrName>style.visibility</p:attrName>
                                        </p:attrNameLst>
                                      </p:cBhvr>
                                      <p:to>
                                        <p:strVal val="visible"/>
                                      </p:to>
                                    </p:set>
                                    <p:animEffect transition="in" filter="wipe(up)">
                                      <p:cBhvr>
                                        <p:cTn id="29" dur="500"/>
                                        <p:tgtEl>
                                          <p:spTgt spid="2822"/>
                                        </p:tgtEl>
                                      </p:cBhvr>
                                    </p:animEffect>
                                  </p:childTnLst>
                                </p:cTn>
                              </p:par>
                            </p:childTnLst>
                          </p:cTn>
                        </p:par>
                        <p:par>
                          <p:cTn id="30" fill="hold">
                            <p:stCondLst>
                              <p:cond delay="3000"/>
                            </p:stCondLst>
                            <p:childTnLst>
                              <p:par>
                                <p:cTn id="31" presetID="14" presetClass="entr" presetSubtype="10" fill="hold" grpId="0" nodeType="afterEffect">
                                  <p:stCondLst>
                                    <p:cond delay="0"/>
                                  </p:stCondLst>
                                  <p:childTnLst>
                                    <p:set>
                                      <p:cBhvr>
                                        <p:cTn id="32" dur="1" fill="hold">
                                          <p:stCondLst>
                                            <p:cond delay="0"/>
                                          </p:stCondLst>
                                        </p:cTn>
                                        <p:tgtEl>
                                          <p:spTgt spid="2834"/>
                                        </p:tgtEl>
                                        <p:attrNameLst>
                                          <p:attrName>style.visibility</p:attrName>
                                        </p:attrNameLst>
                                      </p:cBhvr>
                                      <p:to>
                                        <p:strVal val="visible"/>
                                      </p:to>
                                    </p:set>
                                    <p:animEffect transition="in" filter="randombar(horizontal)">
                                      <p:cBhvr>
                                        <p:cTn id="33" dur="500"/>
                                        <p:tgtEl>
                                          <p:spTgt spid="2834"/>
                                        </p:tgtEl>
                                      </p:cBhvr>
                                    </p:animEffect>
                                  </p:childTnLst>
                                </p:cTn>
                              </p:par>
                            </p:childTnLst>
                          </p:cTn>
                        </p:par>
                        <p:par>
                          <p:cTn id="34" fill="hold">
                            <p:stCondLst>
                              <p:cond delay="3500"/>
                            </p:stCondLst>
                            <p:childTnLst>
                              <p:par>
                                <p:cTn id="35" presetID="2" presetClass="entr" presetSubtype="4" fill="hold" nodeType="afterEffect">
                                  <p:stCondLst>
                                    <p:cond delay="0"/>
                                  </p:stCondLst>
                                  <p:childTnLst>
                                    <p:set>
                                      <p:cBhvr>
                                        <p:cTn id="36" dur="1" fill="hold">
                                          <p:stCondLst>
                                            <p:cond delay="0"/>
                                          </p:stCondLst>
                                        </p:cTn>
                                        <p:tgtEl>
                                          <p:spTgt spid="2835"/>
                                        </p:tgtEl>
                                        <p:attrNameLst>
                                          <p:attrName>style.visibility</p:attrName>
                                        </p:attrNameLst>
                                      </p:cBhvr>
                                      <p:to>
                                        <p:strVal val="visible"/>
                                      </p:to>
                                    </p:set>
                                    <p:anim calcmode="lin" valueType="num">
                                      <p:cBhvr additive="base">
                                        <p:cTn id="37" dur="500" fill="hold"/>
                                        <p:tgtEl>
                                          <p:spTgt spid="2835"/>
                                        </p:tgtEl>
                                        <p:attrNameLst>
                                          <p:attrName>ppt_x</p:attrName>
                                        </p:attrNameLst>
                                      </p:cBhvr>
                                      <p:tavLst>
                                        <p:tav tm="0">
                                          <p:val>
                                            <p:strVal val="#ppt_x"/>
                                          </p:val>
                                        </p:tav>
                                        <p:tav tm="100000">
                                          <p:val>
                                            <p:strVal val="#ppt_x"/>
                                          </p:val>
                                        </p:tav>
                                      </p:tavLst>
                                    </p:anim>
                                    <p:anim calcmode="lin" valueType="num">
                                      <p:cBhvr additive="base">
                                        <p:cTn id="38" dur="500" fill="hold"/>
                                        <p:tgtEl>
                                          <p:spTgt spid="28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4" grpId="0" animBg="1"/>
      <p:bldP spid="2829" grpId="0" animBg="1"/>
      <p:bldP spid="28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
          <p:cNvSpPr>
            <a:spLocks noChangeArrowheads="1"/>
          </p:cNvSpPr>
          <p:nvPr/>
        </p:nvSpPr>
        <p:spPr bwMode="auto">
          <a:xfrm>
            <a:off x="4452146" y="2056279"/>
            <a:ext cx="3294063" cy="3312346"/>
          </a:xfrm>
          <a:prstGeom prst="ellipse">
            <a:avLst/>
          </a:prstGeom>
          <a:noFill/>
          <a:ln w="53975" cmpd="dbl">
            <a:solidFill>
              <a:schemeClr val="tx1">
                <a:lumMod val="85000"/>
                <a:lumOff val="15000"/>
              </a:schemeClr>
            </a:solidFill>
            <a:bevel/>
            <a:headEnd/>
            <a:tailEnd/>
          </a:ln>
        </p:spPr>
        <p:txBody>
          <a:bodyPr anchor="ctr"/>
          <a:lstStyle/>
          <a:p>
            <a:pPr algn="ctr"/>
            <a:endParaRPr lang="zh-CN" altLang="zh-CN" sz="8800">
              <a:solidFill>
                <a:schemeClr val="bg1"/>
              </a:solidFill>
              <a:latin typeface="Calibri" pitchFamily="34" charset="0"/>
              <a:sym typeface="Calibri" pitchFamily="34" charset="0"/>
            </a:endParaRPr>
          </a:p>
        </p:txBody>
      </p:sp>
      <p:grpSp>
        <p:nvGrpSpPr>
          <p:cNvPr id="3" name="组合 2"/>
          <p:cNvGrpSpPr/>
          <p:nvPr/>
        </p:nvGrpSpPr>
        <p:grpSpPr>
          <a:xfrm>
            <a:off x="4348957" y="2010254"/>
            <a:ext cx="1033462" cy="1039571"/>
            <a:chOff x="4348163" y="2042656"/>
            <a:chExt cx="1033462" cy="1039812"/>
          </a:xfrm>
        </p:grpSpPr>
        <p:sp>
          <p:nvSpPr>
            <p:cNvPr id="4" name="Oval 3"/>
            <p:cNvSpPr>
              <a:spLocks noChangeArrowheads="1"/>
            </p:cNvSpPr>
            <p:nvPr/>
          </p:nvSpPr>
          <p:spPr bwMode="auto">
            <a:xfrm>
              <a:off x="4348163" y="2042656"/>
              <a:ext cx="1033462" cy="1039812"/>
            </a:xfrm>
            <a:prstGeom prst="ellipse">
              <a:avLst/>
            </a:prstGeom>
            <a:solidFill>
              <a:schemeClr val="accent6"/>
            </a:solidFill>
            <a:ln w="28575">
              <a:noFill/>
              <a:bevel/>
              <a:headEnd/>
              <a:tailEnd/>
            </a:ln>
          </p:spPr>
          <p:txBody>
            <a:bodyPr anchor="ctr"/>
            <a:lstStyle/>
            <a:p>
              <a:pPr algn="ctr"/>
              <a:endParaRPr lang="zh-CN" altLang="zh-CN" sz="8800">
                <a:solidFill>
                  <a:schemeClr val="accent6"/>
                </a:solidFill>
                <a:latin typeface="Calibri" pitchFamily="34" charset="0"/>
                <a:sym typeface="Calibri" pitchFamily="34" charset="0"/>
              </a:endParaRPr>
            </a:p>
          </p:txBody>
        </p:sp>
        <p:grpSp>
          <p:nvGrpSpPr>
            <p:cNvPr id="5" name="Group 29"/>
            <p:cNvGrpSpPr>
              <a:grpSpLocks/>
            </p:cNvGrpSpPr>
            <p:nvPr/>
          </p:nvGrpSpPr>
          <p:grpSpPr bwMode="auto">
            <a:xfrm>
              <a:off x="4616450" y="2301418"/>
              <a:ext cx="569913" cy="484188"/>
              <a:chOff x="0" y="0"/>
              <a:chExt cx="496661" cy="421788"/>
            </a:xfrm>
          </p:grpSpPr>
          <p:sp>
            <p:nvSpPr>
              <p:cNvPr id="6" name="Freeform 12"/>
              <p:cNvSpPr>
                <a:spLocks noChangeArrowheads="1"/>
              </p:cNvSpPr>
              <p:nvPr/>
            </p:nvSpPr>
            <p:spPr bwMode="auto">
              <a:xfrm>
                <a:off x="157235" y="244586"/>
                <a:ext cx="89848" cy="89848"/>
              </a:xfrm>
              <a:custGeom>
                <a:avLst/>
                <a:gdLst>
                  <a:gd name="T0" fmla="*/ 89848 w 36"/>
                  <a:gd name="T1" fmla="*/ 49916 h 36"/>
                  <a:gd name="T2" fmla="*/ 39932 w 36"/>
                  <a:gd name="T3" fmla="*/ 0 h 36"/>
                  <a:gd name="T4" fmla="*/ 39932 w 36"/>
                  <a:gd name="T5" fmla="*/ 0 h 36"/>
                  <a:gd name="T6" fmla="*/ 0 w 36"/>
                  <a:gd name="T7" fmla="*/ 89848 h 36"/>
                  <a:gd name="T8" fmla="*/ 89848 w 36"/>
                  <a:gd name="T9" fmla="*/ 49916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36" y="20"/>
                    </a:moveTo>
                    <a:lnTo>
                      <a:pt x="16" y="0"/>
                    </a:lnTo>
                    <a:lnTo>
                      <a:pt x="0" y="36"/>
                    </a:lnTo>
                    <a:lnTo>
                      <a:pt x="36" y="20"/>
                    </a:lnTo>
                    <a:close/>
                  </a:path>
                </a:pathLst>
              </a:custGeom>
              <a:solidFill>
                <a:schemeClr val="bg1"/>
              </a:solidFill>
              <a:ln w="9525" cmpd="sng">
                <a:noFill/>
                <a:bevel/>
                <a:headEnd/>
                <a:tailEnd/>
              </a:ln>
            </p:spPr>
            <p:txBody>
              <a:bodyPr/>
              <a:lstStyle/>
              <a:p>
                <a:endParaRPr lang="zh-CN" altLang="en-US"/>
              </a:p>
            </p:txBody>
          </p:sp>
          <p:sp>
            <p:nvSpPr>
              <p:cNvPr id="7" name="Rectangle 13"/>
              <p:cNvSpPr>
                <a:spLocks noChangeArrowheads="1"/>
              </p:cNvSpPr>
              <p:nvPr/>
            </p:nvSpPr>
            <p:spPr bwMode="auto">
              <a:xfrm>
                <a:off x="247083" y="294502"/>
                <a:ext cx="2497" cy="2497"/>
              </a:xfrm>
              <a:prstGeom prst="rect">
                <a:avLst/>
              </a:prstGeom>
              <a:solidFill>
                <a:schemeClr val="bg1"/>
              </a:solidFill>
              <a:ln w="9525">
                <a:noFill/>
                <a:bevel/>
                <a:headEnd/>
                <a:tailEnd/>
              </a:ln>
            </p:spPr>
            <p:txBody>
              <a:bodyPr/>
              <a:lstStyle/>
              <a:p>
                <a:endParaRPr lang="zh-CN" altLang="zh-CN">
                  <a:latin typeface="Calibri" pitchFamily="34" charset="0"/>
                  <a:sym typeface="Calibri" pitchFamily="34" charset="0"/>
                </a:endParaRPr>
              </a:p>
            </p:txBody>
          </p:sp>
          <p:sp>
            <p:nvSpPr>
              <p:cNvPr id="8" name="Freeform 14"/>
              <p:cNvSpPr>
                <a:spLocks noChangeArrowheads="1"/>
              </p:cNvSpPr>
              <p:nvPr/>
            </p:nvSpPr>
            <p:spPr bwMode="auto">
              <a:xfrm>
                <a:off x="209645" y="29949"/>
                <a:ext cx="227117" cy="222125"/>
              </a:xfrm>
              <a:custGeom>
                <a:avLst/>
                <a:gdLst>
                  <a:gd name="T0" fmla="*/ 202159 w 91"/>
                  <a:gd name="T1" fmla="*/ 0 h 89"/>
                  <a:gd name="T2" fmla="*/ 0 w 91"/>
                  <a:gd name="T3" fmla="*/ 202159 h 89"/>
                  <a:gd name="T4" fmla="*/ 19966 w 91"/>
                  <a:gd name="T5" fmla="*/ 222125 h 89"/>
                  <a:gd name="T6" fmla="*/ 227117 w 91"/>
                  <a:gd name="T7" fmla="*/ 19966 h 89"/>
                  <a:gd name="T8" fmla="*/ 202159 w 91"/>
                  <a:gd name="T9" fmla="*/ 0 h 89"/>
                  <a:gd name="T10" fmla="*/ 0 60000 65536"/>
                  <a:gd name="T11" fmla="*/ 0 60000 65536"/>
                  <a:gd name="T12" fmla="*/ 0 60000 65536"/>
                  <a:gd name="T13" fmla="*/ 0 60000 65536"/>
                  <a:gd name="T14" fmla="*/ 0 60000 65536"/>
                  <a:gd name="T15" fmla="*/ 0 w 91"/>
                  <a:gd name="T16" fmla="*/ 0 h 89"/>
                  <a:gd name="T17" fmla="*/ 91 w 91"/>
                  <a:gd name="T18" fmla="*/ 89 h 89"/>
                </a:gdLst>
                <a:ahLst/>
                <a:cxnLst>
                  <a:cxn ang="T10">
                    <a:pos x="T0" y="T1"/>
                  </a:cxn>
                  <a:cxn ang="T11">
                    <a:pos x="T2" y="T3"/>
                  </a:cxn>
                  <a:cxn ang="T12">
                    <a:pos x="T4" y="T5"/>
                  </a:cxn>
                  <a:cxn ang="T13">
                    <a:pos x="T6" y="T7"/>
                  </a:cxn>
                  <a:cxn ang="T14">
                    <a:pos x="T8" y="T9"/>
                  </a:cxn>
                </a:cxnLst>
                <a:rect l="T15" t="T16" r="T17" b="T18"/>
                <a:pathLst>
                  <a:path w="91" h="89">
                    <a:moveTo>
                      <a:pt x="81" y="0"/>
                    </a:moveTo>
                    <a:lnTo>
                      <a:pt x="0" y="81"/>
                    </a:lnTo>
                    <a:lnTo>
                      <a:pt x="8" y="89"/>
                    </a:lnTo>
                    <a:lnTo>
                      <a:pt x="91" y="8"/>
                    </a:lnTo>
                    <a:lnTo>
                      <a:pt x="81" y="0"/>
                    </a:lnTo>
                    <a:close/>
                  </a:path>
                </a:pathLst>
              </a:custGeom>
              <a:solidFill>
                <a:schemeClr val="bg1"/>
              </a:solidFill>
              <a:ln w="9525" cmpd="sng">
                <a:noFill/>
                <a:bevel/>
                <a:headEnd/>
                <a:tailEnd/>
              </a:ln>
            </p:spPr>
            <p:txBody>
              <a:bodyPr/>
              <a:lstStyle/>
              <a:p>
                <a:endParaRPr lang="zh-CN" altLang="en-US"/>
              </a:p>
            </p:txBody>
          </p:sp>
          <p:sp>
            <p:nvSpPr>
              <p:cNvPr id="9" name="Freeform 15"/>
              <p:cNvSpPr>
                <a:spLocks noChangeArrowheads="1"/>
              </p:cNvSpPr>
              <p:nvPr/>
            </p:nvSpPr>
            <p:spPr bwMode="auto">
              <a:xfrm>
                <a:off x="239595" y="59899"/>
                <a:ext cx="227117" cy="224620"/>
              </a:xfrm>
              <a:custGeom>
                <a:avLst/>
                <a:gdLst>
                  <a:gd name="T0" fmla="*/ 0 w 91"/>
                  <a:gd name="T1" fmla="*/ 204654 h 90"/>
                  <a:gd name="T2" fmla="*/ 19966 w 91"/>
                  <a:gd name="T3" fmla="*/ 224620 h 90"/>
                  <a:gd name="T4" fmla="*/ 227117 w 91"/>
                  <a:gd name="T5" fmla="*/ 19966 h 90"/>
                  <a:gd name="T6" fmla="*/ 207151 w 91"/>
                  <a:gd name="T7" fmla="*/ 0 h 90"/>
                  <a:gd name="T8" fmla="*/ 0 w 91"/>
                  <a:gd name="T9" fmla="*/ 204654 h 90"/>
                  <a:gd name="T10" fmla="*/ 0 60000 65536"/>
                  <a:gd name="T11" fmla="*/ 0 60000 65536"/>
                  <a:gd name="T12" fmla="*/ 0 60000 65536"/>
                  <a:gd name="T13" fmla="*/ 0 60000 65536"/>
                  <a:gd name="T14" fmla="*/ 0 60000 65536"/>
                  <a:gd name="T15" fmla="*/ 0 w 91"/>
                  <a:gd name="T16" fmla="*/ 0 h 90"/>
                  <a:gd name="T17" fmla="*/ 91 w 91"/>
                  <a:gd name="T18" fmla="*/ 90 h 90"/>
                </a:gdLst>
                <a:ahLst/>
                <a:cxnLst>
                  <a:cxn ang="T10">
                    <a:pos x="T0" y="T1"/>
                  </a:cxn>
                  <a:cxn ang="T11">
                    <a:pos x="T2" y="T3"/>
                  </a:cxn>
                  <a:cxn ang="T12">
                    <a:pos x="T4" y="T5"/>
                  </a:cxn>
                  <a:cxn ang="T13">
                    <a:pos x="T6" y="T7"/>
                  </a:cxn>
                  <a:cxn ang="T14">
                    <a:pos x="T8" y="T9"/>
                  </a:cxn>
                </a:cxnLst>
                <a:rect l="T15" t="T16" r="T17" b="T18"/>
                <a:pathLst>
                  <a:path w="91" h="90">
                    <a:moveTo>
                      <a:pt x="0" y="82"/>
                    </a:moveTo>
                    <a:lnTo>
                      <a:pt x="8" y="90"/>
                    </a:lnTo>
                    <a:lnTo>
                      <a:pt x="91" y="8"/>
                    </a:lnTo>
                    <a:lnTo>
                      <a:pt x="83" y="0"/>
                    </a:lnTo>
                    <a:lnTo>
                      <a:pt x="0" y="82"/>
                    </a:lnTo>
                    <a:close/>
                  </a:path>
                </a:pathLst>
              </a:custGeom>
              <a:solidFill>
                <a:schemeClr val="bg1"/>
              </a:solidFill>
              <a:ln w="9525" cmpd="sng">
                <a:noFill/>
                <a:bevel/>
                <a:headEnd/>
                <a:tailEnd/>
              </a:ln>
            </p:spPr>
            <p:txBody>
              <a:bodyPr/>
              <a:lstStyle/>
              <a:p>
                <a:endParaRPr lang="zh-CN" altLang="en-US"/>
              </a:p>
            </p:txBody>
          </p:sp>
          <p:sp>
            <p:nvSpPr>
              <p:cNvPr id="10" name="Freeform 16"/>
              <p:cNvSpPr>
                <a:spLocks noChangeArrowheads="1"/>
              </p:cNvSpPr>
              <p:nvPr/>
            </p:nvSpPr>
            <p:spPr bwMode="auto">
              <a:xfrm>
                <a:off x="426779" y="0"/>
                <a:ext cx="69882" cy="64890"/>
              </a:xfrm>
              <a:custGeom>
                <a:avLst/>
                <a:gdLst>
                  <a:gd name="T0" fmla="*/ 46588 w 21"/>
                  <a:gd name="T1" fmla="*/ 19467 h 20"/>
                  <a:gd name="T2" fmla="*/ 0 w 21"/>
                  <a:gd name="T3" fmla="*/ 19467 h 20"/>
                  <a:gd name="T4" fmla="*/ 49916 w 21"/>
                  <a:gd name="T5" fmla="*/ 64890 h 20"/>
                  <a:gd name="T6" fmla="*/ 46588 w 21"/>
                  <a:gd name="T7" fmla="*/ 19467 h 20"/>
                  <a:gd name="T8" fmla="*/ 0 60000 65536"/>
                  <a:gd name="T9" fmla="*/ 0 60000 65536"/>
                  <a:gd name="T10" fmla="*/ 0 60000 65536"/>
                  <a:gd name="T11" fmla="*/ 0 60000 65536"/>
                  <a:gd name="T12" fmla="*/ 0 w 21"/>
                  <a:gd name="T13" fmla="*/ 0 h 20"/>
                  <a:gd name="T14" fmla="*/ 21 w 21"/>
                  <a:gd name="T15" fmla="*/ 20 h 20"/>
                </a:gdLst>
                <a:ahLst/>
                <a:cxnLst>
                  <a:cxn ang="T8">
                    <a:pos x="T0" y="T1"/>
                  </a:cxn>
                  <a:cxn ang="T9">
                    <a:pos x="T2" y="T3"/>
                  </a:cxn>
                  <a:cxn ang="T10">
                    <a:pos x="T4" y="T5"/>
                  </a:cxn>
                  <a:cxn ang="T11">
                    <a:pos x="T6" y="T7"/>
                  </a:cxn>
                </a:cxnLst>
                <a:rect l="T12" t="T13" r="T14" b="T15"/>
                <a:pathLst>
                  <a:path w="21" h="20">
                    <a:moveTo>
                      <a:pt x="14" y="6"/>
                    </a:moveTo>
                    <a:cubicBezTo>
                      <a:pt x="8" y="0"/>
                      <a:pt x="0" y="6"/>
                      <a:pt x="0" y="6"/>
                    </a:cubicBezTo>
                    <a:cubicBezTo>
                      <a:pt x="15" y="20"/>
                      <a:pt x="15" y="20"/>
                      <a:pt x="15" y="20"/>
                    </a:cubicBezTo>
                    <a:cubicBezTo>
                      <a:pt x="15" y="20"/>
                      <a:pt x="21" y="13"/>
                      <a:pt x="14" y="6"/>
                    </a:cubicBezTo>
                    <a:close/>
                  </a:path>
                </a:pathLst>
              </a:custGeom>
              <a:solidFill>
                <a:schemeClr val="bg1"/>
              </a:solidFill>
              <a:ln w="9525" cmpd="sng">
                <a:noFill/>
                <a:bevel/>
                <a:headEnd/>
                <a:tailEnd/>
              </a:ln>
            </p:spPr>
            <p:txBody>
              <a:bodyPr/>
              <a:lstStyle/>
              <a:p>
                <a:endParaRPr lang="zh-CN" altLang="en-US"/>
              </a:p>
            </p:txBody>
          </p:sp>
          <p:sp>
            <p:nvSpPr>
              <p:cNvPr id="11" name="Freeform 17"/>
              <p:cNvSpPr>
                <a:spLocks noChangeArrowheads="1"/>
              </p:cNvSpPr>
              <p:nvPr/>
            </p:nvSpPr>
            <p:spPr bwMode="auto">
              <a:xfrm>
                <a:off x="0" y="9983"/>
                <a:ext cx="416796" cy="411805"/>
              </a:xfrm>
              <a:custGeom>
                <a:avLst/>
                <a:gdLst>
                  <a:gd name="T0" fmla="*/ 366880 w 167"/>
                  <a:gd name="T1" fmla="*/ 361889 h 165"/>
                  <a:gd name="T2" fmla="*/ 49916 w 167"/>
                  <a:gd name="T3" fmla="*/ 361889 h 165"/>
                  <a:gd name="T4" fmla="*/ 49916 w 167"/>
                  <a:gd name="T5" fmla="*/ 49916 h 165"/>
                  <a:gd name="T6" fmla="*/ 346914 w 167"/>
                  <a:gd name="T7" fmla="*/ 49916 h 165"/>
                  <a:gd name="T8" fmla="*/ 399326 w 167"/>
                  <a:gd name="T9" fmla="*/ 0 h 165"/>
                  <a:gd name="T10" fmla="*/ 0 w 167"/>
                  <a:gd name="T11" fmla="*/ 0 h 165"/>
                  <a:gd name="T12" fmla="*/ 0 w 167"/>
                  <a:gd name="T13" fmla="*/ 411805 h 165"/>
                  <a:gd name="T14" fmla="*/ 416796 w 167"/>
                  <a:gd name="T15" fmla="*/ 411805 h 165"/>
                  <a:gd name="T16" fmla="*/ 416796 w 167"/>
                  <a:gd name="T17" fmla="*/ 152243 h 165"/>
                  <a:gd name="T18" fmla="*/ 366880 w 167"/>
                  <a:gd name="T19" fmla="*/ 202159 h 165"/>
                  <a:gd name="T20" fmla="*/ 366880 w 167"/>
                  <a:gd name="T21" fmla="*/ 361889 h 1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7"/>
                  <a:gd name="T34" fmla="*/ 0 h 165"/>
                  <a:gd name="T35" fmla="*/ 167 w 167"/>
                  <a:gd name="T36" fmla="*/ 165 h 1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7" h="165">
                    <a:moveTo>
                      <a:pt x="147" y="145"/>
                    </a:moveTo>
                    <a:lnTo>
                      <a:pt x="20" y="145"/>
                    </a:lnTo>
                    <a:lnTo>
                      <a:pt x="20" y="20"/>
                    </a:lnTo>
                    <a:lnTo>
                      <a:pt x="139" y="20"/>
                    </a:lnTo>
                    <a:lnTo>
                      <a:pt x="160" y="0"/>
                    </a:lnTo>
                    <a:lnTo>
                      <a:pt x="0" y="0"/>
                    </a:lnTo>
                    <a:lnTo>
                      <a:pt x="0" y="165"/>
                    </a:lnTo>
                    <a:lnTo>
                      <a:pt x="167" y="165"/>
                    </a:lnTo>
                    <a:lnTo>
                      <a:pt x="167" y="61"/>
                    </a:lnTo>
                    <a:lnTo>
                      <a:pt x="147" y="81"/>
                    </a:lnTo>
                    <a:lnTo>
                      <a:pt x="147" y="145"/>
                    </a:lnTo>
                    <a:close/>
                  </a:path>
                </a:pathLst>
              </a:custGeom>
              <a:solidFill>
                <a:schemeClr val="bg1"/>
              </a:solidFill>
              <a:ln w="9525" cmpd="sng">
                <a:noFill/>
                <a:bevel/>
                <a:headEnd/>
                <a:tailEnd/>
              </a:ln>
            </p:spPr>
            <p:txBody>
              <a:bodyPr/>
              <a:lstStyle/>
              <a:p>
                <a:endParaRPr lang="zh-CN" altLang="en-US"/>
              </a:p>
            </p:txBody>
          </p:sp>
        </p:grpSp>
      </p:grpSp>
      <p:grpSp>
        <p:nvGrpSpPr>
          <p:cNvPr id="12" name="组合 11"/>
          <p:cNvGrpSpPr/>
          <p:nvPr/>
        </p:nvGrpSpPr>
        <p:grpSpPr>
          <a:xfrm>
            <a:off x="3872707" y="3192666"/>
            <a:ext cx="1035050" cy="1039572"/>
            <a:chOff x="3871913" y="3225343"/>
            <a:chExt cx="1035050" cy="1039813"/>
          </a:xfrm>
        </p:grpSpPr>
        <p:sp>
          <p:nvSpPr>
            <p:cNvPr id="13" name="Oval 4"/>
            <p:cNvSpPr>
              <a:spLocks noChangeArrowheads="1"/>
            </p:cNvSpPr>
            <p:nvPr/>
          </p:nvSpPr>
          <p:spPr bwMode="auto">
            <a:xfrm>
              <a:off x="3871913" y="3225343"/>
              <a:ext cx="1035050" cy="1039813"/>
            </a:xfrm>
            <a:prstGeom prst="ellipse">
              <a:avLst/>
            </a:prstGeom>
            <a:solidFill>
              <a:schemeClr val="tx2"/>
            </a:solidFill>
            <a:ln w="28575">
              <a:noFill/>
              <a:bevel/>
              <a:headEnd/>
              <a:tailEnd/>
            </a:ln>
          </p:spPr>
          <p:txBody>
            <a:bodyPr anchor="ctr"/>
            <a:lstStyle/>
            <a:p>
              <a:pPr algn="ctr"/>
              <a:endParaRPr lang="zh-CN" altLang="zh-CN" sz="8800">
                <a:solidFill>
                  <a:schemeClr val="accent5"/>
                </a:solidFill>
                <a:latin typeface="Calibri" pitchFamily="34" charset="0"/>
                <a:sym typeface="Calibri" pitchFamily="34" charset="0"/>
              </a:endParaRPr>
            </a:p>
          </p:txBody>
        </p:sp>
        <p:grpSp>
          <p:nvGrpSpPr>
            <p:cNvPr id="14" name="Group 36"/>
            <p:cNvGrpSpPr>
              <a:grpSpLocks/>
            </p:cNvGrpSpPr>
            <p:nvPr/>
          </p:nvGrpSpPr>
          <p:grpSpPr bwMode="auto">
            <a:xfrm>
              <a:off x="4108450" y="3492043"/>
              <a:ext cx="536575" cy="528638"/>
              <a:chOff x="0" y="0"/>
              <a:chExt cx="314468" cy="309477"/>
            </a:xfrm>
          </p:grpSpPr>
          <p:sp>
            <p:nvSpPr>
              <p:cNvPr id="15" name="Freeform 59"/>
              <p:cNvSpPr>
                <a:spLocks noEditPoints="1" noChangeArrowheads="1"/>
              </p:cNvSpPr>
              <p:nvPr/>
            </p:nvSpPr>
            <p:spPr bwMode="auto">
              <a:xfrm>
                <a:off x="0" y="0"/>
                <a:ext cx="314468" cy="309477"/>
              </a:xfrm>
              <a:custGeom>
                <a:avLst/>
                <a:gdLst>
                  <a:gd name="T0" fmla="*/ 271436 w 95"/>
                  <a:gd name="T1" fmla="*/ 189679 h 93"/>
                  <a:gd name="T2" fmla="*/ 314468 w 95"/>
                  <a:gd name="T3" fmla="*/ 169713 h 93"/>
                  <a:gd name="T4" fmla="*/ 314468 w 95"/>
                  <a:gd name="T5" fmla="*/ 136436 h 93"/>
                  <a:gd name="T6" fmla="*/ 271436 w 95"/>
                  <a:gd name="T7" fmla="*/ 119798 h 93"/>
                  <a:gd name="T8" fmla="*/ 264815 w 95"/>
                  <a:gd name="T9" fmla="*/ 99831 h 93"/>
                  <a:gd name="T10" fmla="*/ 281366 w 95"/>
                  <a:gd name="T11" fmla="*/ 56571 h 93"/>
                  <a:gd name="T12" fmla="*/ 254885 w 95"/>
                  <a:gd name="T13" fmla="*/ 33277 h 93"/>
                  <a:gd name="T14" fmla="*/ 211852 w 95"/>
                  <a:gd name="T15" fmla="*/ 49916 h 93"/>
                  <a:gd name="T16" fmla="*/ 195301 w 95"/>
                  <a:gd name="T17" fmla="*/ 43260 h 93"/>
                  <a:gd name="T18" fmla="*/ 175440 w 95"/>
                  <a:gd name="T19" fmla="*/ 0 h 93"/>
                  <a:gd name="T20" fmla="*/ 139028 w 95"/>
                  <a:gd name="T21" fmla="*/ 0 h 93"/>
                  <a:gd name="T22" fmla="*/ 122477 w 95"/>
                  <a:gd name="T23" fmla="*/ 43260 h 93"/>
                  <a:gd name="T24" fmla="*/ 102616 w 95"/>
                  <a:gd name="T25" fmla="*/ 49916 h 93"/>
                  <a:gd name="T26" fmla="*/ 59583 w 95"/>
                  <a:gd name="T27" fmla="*/ 33277 h 93"/>
                  <a:gd name="T28" fmla="*/ 33102 w 95"/>
                  <a:gd name="T29" fmla="*/ 56571 h 93"/>
                  <a:gd name="T30" fmla="*/ 52963 w 95"/>
                  <a:gd name="T31" fmla="*/ 99831 h 93"/>
                  <a:gd name="T32" fmla="*/ 43032 w 95"/>
                  <a:gd name="T33" fmla="*/ 119798 h 93"/>
                  <a:gd name="T34" fmla="*/ 0 w 95"/>
                  <a:gd name="T35" fmla="*/ 136436 h 93"/>
                  <a:gd name="T36" fmla="*/ 0 w 95"/>
                  <a:gd name="T37" fmla="*/ 173041 h 93"/>
                  <a:gd name="T38" fmla="*/ 43032 w 95"/>
                  <a:gd name="T39" fmla="*/ 189679 h 93"/>
                  <a:gd name="T40" fmla="*/ 52963 w 95"/>
                  <a:gd name="T41" fmla="*/ 209646 h 93"/>
                  <a:gd name="T42" fmla="*/ 36412 w 95"/>
                  <a:gd name="T43" fmla="*/ 252906 h 93"/>
                  <a:gd name="T44" fmla="*/ 59583 w 95"/>
                  <a:gd name="T45" fmla="*/ 276200 h 93"/>
                  <a:gd name="T46" fmla="*/ 102616 w 95"/>
                  <a:gd name="T47" fmla="*/ 259561 h 93"/>
                  <a:gd name="T48" fmla="*/ 122477 w 95"/>
                  <a:gd name="T49" fmla="*/ 266217 h 93"/>
                  <a:gd name="T50" fmla="*/ 142338 w 95"/>
                  <a:gd name="T51" fmla="*/ 309477 h 93"/>
                  <a:gd name="T52" fmla="*/ 175440 w 95"/>
                  <a:gd name="T53" fmla="*/ 309477 h 93"/>
                  <a:gd name="T54" fmla="*/ 195301 w 95"/>
                  <a:gd name="T55" fmla="*/ 266217 h 93"/>
                  <a:gd name="T56" fmla="*/ 211852 w 95"/>
                  <a:gd name="T57" fmla="*/ 259561 h 93"/>
                  <a:gd name="T58" fmla="*/ 258195 w 95"/>
                  <a:gd name="T59" fmla="*/ 276200 h 93"/>
                  <a:gd name="T60" fmla="*/ 281366 w 95"/>
                  <a:gd name="T61" fmla="*/ 249578 h 93"/>
                  <a:gd name="T62" fmla="*/ 264815 w 95"/>
                  <a:gd name="T63" fmla="*/ 209646 h 93"/>
                  <a:gd name="T64" fmla="*/ 271436 w 95"/>
                  <a:gd name="T65" fmla="*/ 189679 h 93"/>
                  <a:gd name="T66" fmla="*/ 158889 w 95"/>
                  <a:gd name="T67" fmla="*/ 202990 h 93"/>
                  <a:gd name="T68" fmla="*/ 109236 w 95"/>
                  <a:gd name="T69" fmla="*/ 153075 h 93"/>
                  <a:gd name="T70" fmla="*/ 158889 w 95"/>
                  <a:gd name="T71" fmla="*/ 106487 h 93"/>
                  <a:gd name="T72" fmla="*/ 208542 w 95"/>
                  <a:gd name="T73" fmla="*/ 153075 h 93"/>
                  <a:gd name="T74" fmla="*/ 158889 w 95"/>
                  <a:gd name="T75" fmla="*/ 202990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5"/>
                  <a:gd name="T115" fmla="*/ 0 h 93"/>
                  <a:gd name="T116" fmla="*/ 95 w 95"/>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solidFill>
                <a:schemeClr val="bg1"/>
              </a:solidFill>
              <a:ln w="9525" cmpd="sng">
                <a:noFill/>
                <a:bevel/>
                <a:headEnd/>
                <a:tailEnd/>
              </a:ln>
            </p:spPr>
            <p:txBody>
              <a:bodyPr/>
              <a:lstStyle/>
              <a:p>
                <a:endParaRPr lang="zh-CN" altLang="en-US"/>
              </a:p>
            </p:txBody>
          </p:sp>
          <p:sp>
            <p:nvSpPr>
              <p:cNvPr id="16" name="Oval 60"/>
              <p:cNvSpPr>
                <a:spLocks noChangeArrowheads="1"/>
              </p:cNvSpPr>
              <p:nvPr/>
            </p:nvSpPr>
            <p:spPr bwMode="auto">
              <a:xfrm>
                <a:off x="124789" y="122294"/>
                <a:ext cx="64890" cy="62395"/>
              </a:xfrm>
              <a:prstGeom prst="ellipse">
                <a:avLst/>
              </a:prstGeom>
              <a:solidFill>
                <a:schemeClr val="bg1"/>
              </a:solidFill>
              <a:ln w="9525">
                <a:noFill/>
                <a:bevel/>
                <a:headEnd/>
                <a:tailEnd/>
              </a:ln>
            </p:spPr>
            <p:txBody>
              <a:bodyPr/>
              <a:lstStyle/>
              <a:p>
                <a:endParaRPr lang="zh-CN" altLang="zh-CN">
                  <a:latin typeface="Calibri" pitchFamily="34" charset="0"/>
                  <a:sym typeface="Calibri" pitchFamily="34" charset="0"/>
                </a:endParaRPr>
              </a:p>
            </p:txBody>
          </p:sp>
        </p:grpSp>
      </p:grpSp>
      <p:grpSp>
        <p:nvGrpSpPr>
          <p:cNvPr id="17" name="组合 16"/>
          <p:cNvGrpSpPr/>
          <p:nvPr/>
        </p:nvGrpSpPr>
        <p:grpSpPr>
          <a:xfrm>
            <a:off x="7244557" y="3192666"/>
            <a:ext cx="1035050" cy="1039572"/>
            <a:chOff x="7243763" y="3225343"/>
            <a:chExt cx="1035050" cy="1039813"/>
          </a:xfrm>
        </p:grpSpPr>
        <p:sp>
          <p:nvSpPr>
            <p:cNvPr id="18" name="Oval 7"/>
            <p:cNvSpPr>
              <a:spLocks noChangeArrowheads="1"/>
            </p:cNvSpPr>
            <p:nvPr/>
          </p:nvSpPr>
          <p:spPr bwMode="auto">
            <a:xfrm>
              <a:off x="7243763" y="3225343"/>
              <a:ext cx="1035050" cy="1039813"/>
            </a:xfrm>
            <a:prstGeom prst="ellipse">
              <a:avLst/>
            </a:prstGeom>
            <a:solidFill>
              <a:schemeClr val="tx2"/>
            </a:solidFill>
            <a:ln w="28575">
              <a:noFill/>
              <a:bevel/>
              <a:headEnd/>
              <a:tailEnd/>
            </a:ln>
          </p:spPr>
          <p:txBody>
            <a:bodyPr anchor="ctr"/>
            <a:lstStyle/>
            <a:p>
              <a:pPr algn="ctr"/>
              <a:endParaRPr lang="zh-CN" altLang="zh-CN" sz="8800">
                <a:solidFill>
                  <a:schemeClr val="bg1"/>
                </a:solidFill>
                <a:latin typeface="Calibri" pitchFamily="34" charset="0"/>
                <a:sym typeface="Calibri" pitchFamily="34" charset="0"/>
              </a:endParaRPr>
            </a:p>
          </p:txBody>
        </p:sp>
        <p:grpSp>
          <p:nvGrpSpPr>
            <p:cNvPr id="19" name="Group 39"/>
            <p:cNvGrpSpPr>
              <a:grpSpLocks/>
            </p:cNvGrpSpPr>
            <p:nvPr/>
          </p:nvGrpSpPr>
          <p:grpSpPr bwMode="auto">
            <a:xfrm>
              <a:off x="7540625" y="3441243"/>
              <a:ext cx="439738" cy="552450"/>
              <a:chOff x="0" y="0"/>
              <a:chExt cx="324452" cy="406813"/>
            </a:xfrm>
          </p:grpSpPr>
          <p:sp>
            <p:nvSpPr>
              <p:cNvPr id="20" name="Freeform 80"/>
              <p:cNvSpPr>
                <a:spLocks noChangeArrowheads="1"/>
              </p:cNvSpPr>
              <p:nvPr/>
            </p:nvSpPr>
            <p:spPr bwMode="auto">
              <a:xfrm>
                <a:off x="0" y="169713"/>
                <a:ext cx="324452" cy="134772"/>
              </a:xfrm>
              <a:custGeom>
                <a:avLst/>
                <a:gdLst>
                  <a:gd name="T0" fmla="*/ 162226 w 98"/>
                  <a:gd name="T1" fmla="*/ 53909 h 40"/>
                  <a:gd name="T2" fmla="*/ 6621 w 98"/>
                  <a:gd name="T3" fmla="*/ 0 h 40"/>
                  <a:gd name="T4" fmla="*/ 0 w 98"/>
                  <a:gd name="T5" fmla="*/ 16847 h 40"/>
                  <a:gd name="T6" fmla="*/ 0 w 98"/>
                  <a:gd name="T7" fmla="*/ 67386 h 40"/>
                  <a:gd name="T8" fmla="*/ 162226 w 98"/>
                  <a:gd name="T9" fmla="*/ 134772 h 40"/>
                  <a:gd name="T10" fmla="*/ 324452 w 98"/>
                  <a:gd name="T11" fmla="*/ 67386 h 40"/>
                  <a:gd name="T12" fmla="*/ 324452 w 98"/>
                  <a:gd name="T13" fmla="*/ 16847 h 40"/>
                  <a:gd name="T14" fmla="*/ 317831 w 98"/>
                  <a:gd name="T15" fmla="*/ 0 h 40"/>
                  <a:gd name="T16" fmla="*/ 162226 w 98"/>
                  <a:gd name="T17" fmla="*/ 53909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0"/>
                  <a:gd name="T29" fmla="*/ 98 w 9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solidFill>
                <a:schemeClr val="bg1"/>
              </a:solidFill>
              <a:ln w="9525" cmpd="sng">
                <a:noFill/>
                <a:bevel/>
                <a:headEnd/>
                <a:tailEnd/>
              </a:ln>
            </p:spPr>
            <p:txBody>
              <a:bodyPr/>
              <a:lstStyle/>
              <a:p>
                <a:endParaRPr lang="zh-CN" altLang="en-US"/>
              </a:p>
            </p:txBody>
          </p:sp>
          <p:sp>
            <p:nvSpPr>
              <p:cNvPr id="21" name="Freeform 81"/>
              <p:cNvSpPr>
                <a:spLocks noChangeArrowheads="1"/>
              </p:cNvSpPr>
              <p:nvPr/>
            </p:nvSpPr>
            <p:spPr bwMode="auto">
              <a:xfrm>
                <a:off x="0" y="274536"/>
                <a:ext cx="324452" cy="132277"/>
              </a:xfrm>
              <a:custGeom>
                <a:avLst/>
                <a:gdLst>
                  <a:gd name="T0" fmla="*/ 162226 w 98"/>
                  <a:gd name="T1" fmla="*/ 49604 h 40"/>
                  <a:gd name="T2" fmla="*/ 6621 w 98"/>
                  <a:gd name="T3" fmla="*/ 0 h 40"/>
                  <a:gd name="T4" fmla="*/ 0 w 98"/>
                  <a:gd name="T5" fmla="*/ 13228 h 40"/>
                  <a:gd name="T6" fmla="*/ 0 w 98"/>
                  <a:gd name="T7" fmla="*/ 62832 h 40"/>
                  <a:gd name="T8" fmla="*/ 162226 w 98"/>
                  <a:gd name="T9" fmla="*/ 132277 h 40"/>
                  <a:gd name="T10" fmla="*/ 324452 w 98"/>
                  <a:gd name="T11" fmla="*/ 62832 h 40"/>
                  <a:gd name="T12" fmla="*/ 324452 w 98"/>
                  <a:gd name="T13" fmla="*/ 13228 h 40"/>
                  <a:gd name="T14" fmla="*/ 317831 w 98"/>
                  <a:gd name="T15" fmla="*/ 0 h 40"/>
                  <a:gd name="T16" fmla="*/ 162226 w 98"/>
                  <a:gd name="T17" fmla="*/ 49604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0"/>
                  <a:gd name="T29" fmla="*/ 98 w 9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solidFill>
                <a:schemeClr val="bg1"/>
              </a:solidFill>
              <a:ln w="9525" cmpd="sng">
                <a:noFill/>
                <a:bevel/>
                <a:headEnd/>
                <a:tailEnd/>
              </a:ln>
            </p:spPr>
            <p:txBody>
              <a:bodyPr/>
              <a:lstStyle/>
              <a:p>
                <a:endParaRPr lang="zh-CN" altLang="en-US"/>
              </a:p>
            </p:txBody>
          </p:sp>
          <p:sp>
            <p:nvSpPr>
              <p:cNvPr id="22" name="Freeform 82"/>
              <p:cNvSpPr>
                <a:spLocks noChangeArrowheads="1"/>
              </p:cNvSpPr>
              <p:nvPr/>
            </p:nvSpPr>
            <p:spPr bwMode="auto">
              <a:xfrm>
                <a:off x="0" y="69882"/>
                <a:ext cx="324452" cy="137269"/>
              </a:xfrm>
              <a:custGeom>
                <a:avLst/>
                <a:gdLst>
                  <a:gd name="T0" fmla="*/ 317831 w 98"/>
                  <a:gd name="T1" fmla="*/ 0 h 41"/>
                  <a:gd name="T2" fmla="*/ 162226 w 98"/>
                  <a:gd name="T3" fmla="*/ 50220 h 41"/>
                  <a:gd name="T4" fmla="*/ 6621 w 98"/>
                  <a:gd name="T5" fmla="*/ 0 h 41"/>
                  <a:gd name="T6" fmla="*/ 0 w 98"/>
                  <a:gd name="T7" fmla="*/ 16740 h 41"/>
                  <a:gd name="T8" fmla="*/ 0 w 98"/>
                  <a:gd name="T9" fmla="*/ 66960 h 41"/>
                  <a:gd name="T10" fmla="*/ 162226 w 98"/>
                  <a:gd name="T11" fmla="*/ 137269 h 41"/>
                  <a:gd name="T12" fmla="*/ 324452 w 98"/>
                  <a:gd name="T13" fmla="*/ 66960 h 41"/>
                  <a:gd name="T14" fmla="*/ 324452 w 98"/>
                  <a:gd name="T15" fmla="*/ 16740 h 41"/>
                  <a:gd name="T16" fmla="*/ 317831 w 98"/>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1"/>
                  <a:gd name="T29" fmla="*/ 98 w 98"/>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solidFill>
                <a:schemeClr val="bg1"/>
              </a:solidFill>
              <a:ln w="9525" cmpd="sng">
                <a:noFill/>
                <a:bevel/>
                <a:headEnd/>
                <a:tailEnd/>
              </a:ln>
            </p:spPr>
            <p:txBody>
              <a:bodyPr/>
              <a:lstStyle/>
              <a:p>
                <a:endParaRPr lang="zh-CN" altLang="en-US"/>
              </a:p>
            </p:txBody>
          </p:sp>
          <p:sp>
            <p:nvSpPr>
              <p:cNvPr id="23" name="Oval 83"/>
              <p:cNvSpPr>
                <a:spLocks noChangeArrowheads="1"/>
              </p:cNvSpPr>
              <p:nvPr/>
            </p:nvSpPr>
            <p:spPr bwMode="auto">
              <a:xfrm>
                <a:off x="4991" y="0"/>
                <a:ext cx="316965" cy="107319"/>
              </a:xfrm>
              <a:prstGeom prst="ellipse">
                <a:avLst/>
              </a:prstGeom>
              <a:solidFill>
                <a:schemeClr val="bg1"/>
              </a:solidFill>
              <a:ln w="9525">
                <a:noFill/>
                <a:bevel/>
                <a:headEnd/>
                <a:tailEnd/>
              </a:ln>
            </p:spPr>
            <p:txBody>
              <a:bodyPr/>
              <a:lstStyle/>
              <a:p>
                <a:endParaRPr lang="zh-CN" altLang="zh-CN">
                  <a:latin typeface="Calibri" pitchFamily="34" charset="0"/>
                  <a:sym typeface="Calibri" pitchFamily="34" charset="0"/>
                </a:endParaRPr>
              </a:p>
            </p:txBody>
          </p:sp>
        </p:grpSp>
      </p:grpSp>
      <p:grpSp>
        <p:nvGrpSpPr>
          <p:cNvPr id="24" name="组合 23"/>
          <p:cNvGrpSpPr/>
          <p:nvPr/>
        </p:nvGrpSpPr>
        <p:grpSpPr>
          <a:xfrm>
            <a:off x="4348957" y="4433804"/>
            <a:ext cx="1033462" cy="1041159"/>
            <a:chOff x="4348163" y="4466768"/>
            <a:chExt cx="1033462" cy="1041400"/>
          </a:xfrm>
        </p:grpSpPr>
        <p:sp>
          <p:nvSpPr>
            <p:cNvPr id="25" name="Oval 5"/>
            <p:cNvSpPr>
              <a:spLocks noChangeArrowheads="1"/>
            </p:cNvSpPr>
            <p:nvPr/>
          </p:nvSpPr>
          <p:spPr bwMode="auto">
            <a:xfrm>
              <a:off x="4348163" y="4466768"/>
              <a:ext cx="1033462" cy="1041400"/>
            </a:xfrm>
            <a:prstGeom prst="ellipse">
              <a:avLst/>
            </a:prstGeom>
            <a:solidFill>
              <a:schemeClr val="accent4"/>
            </a:solidFill>
            <a:ln w="28575">
              <a:noFill/>
              <a:bevel/>
              <a:headEnd/>
              <a:tailEnd/>
            </a:ln>
          </p:spPr>
          <p:txBody>
            <a:bodyPr anchor="ctr"/>
            <a:lstStyle/>
            <a:p>
              <a:pPr algn="ctr"/>
              <a:endParaRPr lang="zh-CN" altLang="zh-CN" sz="8800">
                <a:solidFill>
                  <a:schemeClr val="accent4"/>
                </a:solidFill>
                <a:latin typeface="Calibri" pitchFamily="34" charset="0"/>
                <a:sym typeface="Calibri" pitchFamily="34" charset="0"/>
              </a:endParaRPr>
            </a:p>
          </p:txBody>
        </p:sp>
        <p:sp>
          <p:nvSpPr>
            <p:cNvPr id="26" name="Freeform 103"/>
            <p:cNvSpPr>
              <a:spLocks noEditPoints="1" noChangeArrowheads="1"/>
            </p:cNvSpPr>
            <p:nvPr/>
          </p:nvSpPr>
          <p:spPr bwMode="auto">
            <a:xfrm>
              <a:off x="4568825" y="4735056"/>
              <a:ext cx="512763" cy="504825"/>
            </a:xfrm>
            <a:custGeom>
              <a:avLst/>
              <a:gdLst>
                <a:gd name="T0" fmla="*/ 63528 w 113"/>
                <a:gd name="T1" fmla="*/ 58596 h 112"/>
                <a:gd name="T2" fmla="*/ 63528 w 113"/>
                <a:gd name="T3" fmla="*/ 283964 h 112"/>
                <a:gd name="T4" fmla="*/ 222349 w 113"/>
                <a:gd name="T5" fmla="*/ 320023 h 112"/>
                <a:gd name="T6" fmla="*/ 272264 w 113"/>
                <a:gd name="T7" fmla="*/ 369604 h 112"/>
                <a:gd name="T8" fmla="*/ 340329 w 113"/>
                <a:gd name="T9" fmla="*/ 356082 h 112"/>
                <a:gd name="T10" fmla="*/ 340329 w 113"/>
                <a:gd name="T11" fmla="*/ 419185 h 112"/>
                <a:gd name="T12" fmla="*/ 353943 w 113"/>
                <a:gd name="T13" fmla="*/ 437215 h 112"/>
                <a:gd name="T14" fmla="*/ 417471 w 113"/>
                <a:gd name="T15" fmla="*/ 437215 h 112"/>
                <a:gd name="T16" fmla="*/ 412933 w 113"/>
                <a:gd name="T17" fmla="*/ 504825 h 112"/>
                <a:gd name="T18" fmla="*/ 512763 w 113"/>
                <a:gd name="T19" fmla="*/ 504825 h 112"/>
                <a:gd name="T20" fmla="*/ 512763 w 113"/>
                <a:gd name="T21" fmla="*/ 410170 h 112"/>
                <a:gd name="T22" fmla="*/ 322179 w 113"/>
                <a:gd name="T23" fmla="*/ 220861 h 112"/>
                <a:gd name="T24" fmla="*/ 285877 w 113"/>
                <a:gd name="T25" fmla="*/ 58596 h 112"/>
                <a:gd name="T26" fmla="*/ 63528 w 113"/>
                <a:gd name="T27" fmla="*/ 58596 h 112"/>
                <a:gd name="T28" fmla="*/ 77141 w 113"/>
                <a:gd name="T29" fmla="*/ 238890 h 112"/>
                <a:gd name="T30" fmla="*/ 90755 w 113"/>
                <a:gd name="T31" fmla="*/ 90147 h 112"/>
                <a:gd name="T32" fmla="*/ 240499 w 113"/>
                <a:gd name="T33" fmla="*/ 76625 h 112"/>
                <a:gd name="T34" fmla="*/ 77141 w 113"/>
                <a:gd name="T35" fmla="*/ 238890 h 1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3"/>
                <a:gd name="T55" fmla="*/ 0 h 112"/>
                <a:gd name="T56" fmla="*/ 113 w 113"/>
                <a:gd name="T57" fmla="*/ 112 h 1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3" h="112">
                  <a:moveTo>
                    <a:pt x="14" y="13"/>
                  </a:moveTo>
                  <a:cubicBezTo>
                    <a:pt x="0" y="27"/>
                    <a:pt x="0" y="49"/>
                    <a:pt x="14" y="63"/>
                  </a:cubicBezTo>
                  <a:cubicBezTo>
                    <a:pt x="23" y="72"/>
                    <a:pt x="37" y="75"/>
                    <a:pt x="49" y="71"/>
                  </a:cubicBezTo>
                  <a:cubicBezTo>
                    <a:pt x="60" y="82"/>
                    <a:pt x="60" y="82"/>
                    <a:pt x="60" y="82"/>
                  </a:cubicBezTo>
                  <a:cubicBezTo>
                    <a:pt x="60" y="82"/>
                    <a:pt x="70" y="74"/>
                    <a:pt x="75" y="79"/>
                  </a:cubicBezTo>
                  <a:cubicBezTo>
                    <a:pt x="79" y="83"/>
                    <a:pt x="76" y="89"/>
                    <a:pt x="75" y="93"/>
                  </a:cubicBezTo>
                  <a:cubicBezTo>
                    <a:pt x="74" y="95"/>
                    <a:pt x="73" y="99"/>
                    <a:pt x="78" y="97"/>
                  </a:cubicBezTo>
                  <a:cubicBezTo>
                    <a:pt x="81" y="96"/>
                    <a:pt x="88" y="92"/>
                    <a:pt x="92" y="97"/>
                  </a:cubicBezTo>
                  <a:cubicBezTo>
                    <a:pt x="97" y="102"/>
                    <a:pt x="91" y="112"/>
                    <a:pt x="91" y="112"/>
                  </a:cubicBezTo>
                  <a:cubicBezTo>
                    <a:pt x="113" y="112"/>
                    <a:pt x="113" y="112"/>
                    <a:pt x="113" y="112"/>
                  </a:cubicBezTo>
                  <a:cubicBezTo>
                    <a:pt x="113" y="91"/>
                    <a:pt x="113" y="91"/>
                    <a:pt x="113" y="91"/>
                  </a:cubicBezTo>
                  <a:cubicBezTo>
                    <a:pt x="71" y="49"/>
                    <a:pt x="71" y="49"/>
                    <a:pt x="71" y="49"/>
                  </a:cubicBezTo>
                  <a:cubicBezTo>
                    <a:pt x="75" y="37"/>
                    <a:pt x="72" y="23"/>
                    <a:pt x="63" y="13"/>
                  </a:cubicBezTo>
                  <a:cubicBezTo>
                    <a:pt x="49" y="0"/>
                    <a:pt x="27" y="0"/>
                    <a:pt x="14" y="13"/>
                  </a:cubicBezTo>
                  <a:close/>
                  <a:moveTo>
                    <a:pt x="17" y="53"/>
                  </a:moveTo>
                  <a:cubicBezTo>
                    <a:pt x="11" y="43"/>
                    <a:pt x="12" y="29"/>
                    <a:pt x="20" y="20"/>
                  </a:cubicBezTo>
                  <a:cubicBezTo>
                    <a:pt x="29" y="12"/>
                    <a:pt x="43" y="11"/>
                    <a:pt x="53" y="17"/>
                  </a:cubicBezTo>
                  <a:lnTo>
                    <a:pt x="17" y="53"/>
                  </a:lnTo>
                  <a:close/>
                </a:path>
              </a:pathLst>
            </a:custGeom>
            <a:solidFill>
              <a:schemeClr val="bg1"/>
            </a:solidFill>
            <a:ln w="9525" cmpd="sng">
              <a:noFill/>
              <a:bevel/>
              <a:headEnd/>
              <a:tailEnd/>
            </a:ln>
          </p:spPr>
          <p:txBody>
            <a:bodyPr/>
            <a:lstStyle/>
            <a:p>
              <a:endParaRPr lang="zh-CN" altLang="en-US"/>
            </a:p>
          </p:txBody>
        </p:sp>
      </p:grpSp>
      <p:grpSp>
        <p:nvGrpSpPr>
          <p:cNvPr id="27" name="组合 26"/>
          <p:cNvGrpSpPr/>
          <p:nvPr/>
        </p:nvGrpSpPr>
        <p:grpSpPr>
          <a:xfrm>
            <a:off x="6744072" y="4403599"/>
            <a:ext cx="1035050" cy="1041159"/>
            <a:chOff x="6829425" y="4466768"/>
            <a:chExt cx="1035050" cy="1041400"/>
          </a:xfrm>
        </p:grpSpPr>
        <p:sp>
          <p:nvSpPr>
            <p:cNvPr id="28" name="Oval 8"/>
            <p:cNvSpPr>
              <a:spLocks noChangeArrowheads="1"/>
            </p:cNvSpPr>
            <p:nvPr/>
          </p:nvSpPr>
          <p:spPr bwMode="auto">
            <a:xfrm>
              <a:off x="6829425" y="4466768"/>
              <a:ext cx="1035050" cy="1041400"/>
            </a:xfrm>
            <a:prstGeom prst="ellipse">
              <a:avLst/>
            </a:prstGeom>
            <a:solidFill>
              <a:schemeClr val="accent6"/>
            </a:solidFill>
            <a:ln w="28575">
              <a:noFill/>
              <a:bevel/>
              <a:headEnd/>
              <a:tailEnd/>
            </a:ln>
          </p:spPr>
          <p:txBody>
            <a:bodyPr anchor="ctr"/>
            <a:lstStyle/>
            <a:p>
              <a:pPr algn="ctr"/>
              <a:endParaRPr lang="zh-CN" altLang="zh-CN" sz="8800">
                <a:solidFill>
                  <a:schemeClr val="bg1"/>
                </a:solidFill>
                <a:latin typeface="Calibri" pitchFamily="34" charset="0"/>
                <a:sym typeface="Calibri" pitchFamily="34" charset="0"/>
              </a:endParaRPr>
            </a:p>
          </p:txBody>
        </p:sp>
        <p:sp>
          <p:nvSpPr>
            <p:cNvPr id="29" name="Freeform 104"/>
            <p:cNvSpPr>
              <a:spLocks noEditPoints="1" noChangeArrowheads="1"/>
            </p:cNvSpPr>
            <p:nvPr/>
          </p:nvSpPr>
          <p:spPr bwMode="auto">
            <a:xfrm>
              <a:off x="7077075" y="4704893"/>
              <a:ext cx="541338" cy="534988"/>
            </a:xfrm>
            <a:custGeom>
              <a:avLst/>
              <a:gdLst>
                <a:gd name="T0" fmla="*/ 239091 w 120"/>
                <a:gd name="T1" fmla="*/ 158683 h 118"/>
                <a:gd name="T2" fmla="*/ 212024 w 120"/>
                <a:gd name="T3" fmla="*/ 40804 h 118"/>
                <a:gd name="T4" fmla="*/ 94734 w 120"/>
                <a:gd name="T5" fmla="*/ 9068 h 118"/>
                <a:gd name="T6" fmla="*/ 162401 w 120"/>
                <a:gd name="T7" fmla="*/ 77075 h 118"/>
                <a:gd name="T8" fmla="*/ 144357 w 120"/>
                <a:gd name="T9" fmla="*/ 145082 h 118"/>
                <a:gd name="T10" fmla="*/ 76690 w 120"/>
                <a:gd name="T11" fmla="*/ 163217 h 118"/>
                <a:gd name="T12" fmla="*/ 9022 w 120"/>
                <a:gd name="T13" fmla="*/ 95210 h 118"/>
                <a:gd name="T14" fmla="*/ 40600 w 120"/>
                <a:gd name="T15" fmla="*/ 213088 h 118"/>
                <a:gd name="T16" fmla="*/ 162401 w 120"/>
                <a:gd name="T17" fmla="*/ 240291 h 118"/>
                <a:gd name="T18" fmla="*/ 162401 w 120"/>
                <a:gd name="T19" fmla="*/ 240291 h 118"/>
                <a:gd name="T20" fmla="*/ 442093 w 120"/>
                <a:gd name="T21" fmla="*/ 521387 h 118"/>
                <a:gd name="T22" fmla="*/ 482693 w 120"/>
                <a:gd name="T23" fmla="*/ 534988 h 118"/>
                <a:gd name="T24" fmla="*/ 518782 w 120"/>
                <a:gd name="T25" fmla="*/ 521387 h 118"/>
                <a:gd name="T26" fmla="*/ 518782 w 120"/>
                <a:gd name="T27" fmla="*/ 439778 h 118"/>
                <a:gd name="T28" fmla="*/ 239091 w 120"/>
                <a:gd name="T29" fmla="*/ 158683 h 118"/>
                <a:gd name="T30" fmla="*/ 487204 w 120"/>
                <a:gd name="T31" fmla="*/ 512319 h 118"/>
                <a:gd name="T32" fmla="*/ 464648 w 120"/>
                <a:gd name="T33" fmla="*/ 489650 h 118"/>
                <a:gd name="T34" fmla="*/ 487204 w 120"/>
                <a:gd name="T35" fmla="*/ 466981 h 118"/>
                <a:gd name="T36" fmla="*/ 509760 w 120"/>
                <a:gd name="T37" fmla="*/ 489650 h 118"/>
                <a:gd name="T38" fmla="*/ 487204 w 120"/>
                <a:gd name="T39" fmla="*/ 512319 h 1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0"/>
                <a:gd name="T61" fmla="*/ 0 h 118"/>
                <a:gd name="T62" fmla="*/ 120 w 120"/>
                <a:gd name="T63" fmla="*/ 118 h 1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0" h="118">
                  <a:moveTo>
                    <a:pt x="53" y="35"/>
                  </a:moveTo>
                  <a:cubicBezTo>
                    <a:pt x="56" y="26"/>
                    <a:pt x="54" y="16"/>
                    <a:pt x="47" y="9"/>
                  </a:cubicBezTo>
                  <a:cubicBezTo>
                    <a:pt x="40"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40"/>
                    <a:pt x="9" y="47"/>
                  </a:cubicBezTo>
                  <a:cubicBezTo>
                    <a:pt x="17" y="54"/>
                    <a:pt x="27" y="56"/>
                    <a:pt x="36" y="53"/>
                  </a:cubicBezTo>
                  <a:cubicBezTo>
                    <a:pt x="36" y="53"/>
                    <a:pt x="36" y="53"/>
                    <a:pt x="36" y="53"/>
                  </a:cubicBezTo>
                  <a:cubicBezTo>
                    <a:pt x="98" y="115"/>
                    <a:pt x="98" y="115"/>
                    <a:pt x="98" y="115"/>
                  </a:cubicBezTo>
                  <a:cubicBezTo>
                    <a:pt x="100" y="117"/>
                    <a:pt x="103" y="118"/>
                    <a:pt x="107" y="118"/>
                  </a:cubicBezTo>
                  <a:cubicBezTo>
                    <a:pt x="110" y="118"/>
                    <a:pt x="113" y="117"/>
                    <a:pt x="115" y="115"/>
                  </a:cubicBezTo>
                  <a:cubicBezTo>
                    <a:pt x="120" y="110"/>
                    <a:pt x="120" y="102"/>
                    <a:pt x="115" y="97"/>
                  </a:cubicBezTo>
                  <a:lnTo>
                    <a:pt x="53" y="35"/>
                  </a:lnTo>
                  <a:close/>
                  <a:moveTo>
                    <a:pt x="108" y="113"/>
                  </a:moveTo>
                  <a:cubicBezTo>
                    <a:pt x="105" y="113"/>
                    <a:pt x="103" y="110"/>
                    <a:pt x="103" y="108"/>
                  </a:cubicBezTo>
                  <a:cubicBezTo>
                    <a:pt x="103" y="105"/>
                    <a:pt x="105" y="103"/>
                    <a:pt x="108" y="103"/>
                  </a:cubicBezTo>
                  <a:cubicBezTo>
                    <a:pt x="110" y="103"/>
                    <a:pt x="113" y="105"/>
                    <a:pt x="113" y="108"/>
                  </a:cubicBezTo>
                  <a:cubicBezTo>
                    <a:pt x="113" y="110"/>
                    <a:pt x="110" y="113"/>
                    <a:pt x="108" y="113"/>
                  </a:cubicBezTo>
                  <a:close/>
                </a:path>
              </a:pathLst>
            </a:custGeom>
            <a:solidFill>
              <a:schemeClr val="bg1"/>
            </a:solidFill>
            <a:ln w="9525" cmpd="sng">
              <a:noFill/>
              <a:bevel/>
              <a:headEnd/>
              <a:tailEnd/>
            </a:ln>
          </p:spPr>
          <p:txBody>
            <a:bodyPr/>
            <a:lstStyle/>
            <a:p>
              <a:endParaRPr lang="zh-CN" altLang="en-US"/>
            </a:p>
          </p:txBody>
        </p:sp>
      </p:grpSp>
      <p:grpSp>
        <p:nvGrpSpPr>
          <p:cNvPr id="30" name="组合 29"/>
          <p:cNvGrpSpPr/>
          <p:nvPr/>
        </p:nvGrpSpPr>
        <p:grpSpPr>
          <a:xfrm>
            <a:off x="6830219" y="2010254"/>
            <a:ext cx="1035050" cy="1039571"/>
            <a:chOff x="6829425" y="2042656"/>
            <a:chExt cx="1035050" cy="1039812"/>
          </a:xfrm>
        </p:grpSpPr>
        <p:sp>
          <p:nvSpPr>
            <p:cNvPr id="31" name="Oval 6"/>
            <p:cNvSpPr>
              <a:spLocks noChangeArrowheads="1"/>
            </p:cNvSpPr>
            <p:nvPr/>
          </p:nvSpPr>
          <p:spPr bwMode="auto">
            <a:xfrm>
              <a:off x="6829425" y="2042656"/>
              <a:ext cx="1035050" cy="1039812"/>
            </a:xfrm>
            <a:prstGeom prst="ellipse">
              <a:avLst/>
            </a:prstGeom>
            <a:solidFill>
              <a:schemeClr val="accent1"/>
            </a:solidFill>
            <a:ln w="28575">
              <a:noFill/>
              <a:bevel/>
              <a:headEnd/>
              <a:tailEnd/>
            </a:ln>
          </p:spPr>
          <p:txBody>
            <a:bodyPr anchor="ctr"/>
            <a:lstStyle/>
            <a:p>
              <a:pPr algn="ctr"/>
              <a:endParaRPr lang="zh-CN" altLang="zh-CN" sz="8800">
                <a:solidFill>
                  <a:schemeClr val="bg1"/>
                </a:solidFill>
                <a:latin typeface="Calibri" pitchFamily="34" charset="0"/>
                <a:sym typeface="Calibri" pitchFamily="34" charset="0"/>
              </a:endParaRPr>
            </a:p>
          </p:txBody>
        </p:sp>
        <p:grpSp>
          <p:nvGrpSpPr>
            <p:cNvPr id="32" name="Group 46"/>
            <p:cNvGrpSpPr>
              <a:grpSpLocks/>
            </p:cNvGrpSpPr>
            <p:nvPr/>
          </p:nvGrpSpPr>
          <p:grpSpPr bwMode="auto">
            <a:xfrm>
              <a:off x="7064375" y="2209343"/>
              <a:ext cx="554038" cy="630238"/>
              <a:chOff x="0" y="0"/>
              <a:chExt cx="361887" cy="411804"/>
            </a:xfrm>
          </p:grpSpPr>
          <p:sp>
            <p:nvSpPr>
              <p:cNvPr id="33" name="Freeform 68"/>
              <p:cNvSpPr>
                <a:spLocks noEditPoints="1" noChangeArrowheads="1"/>
              </p:cNvSpPr>
              <p:nvPr/>
            </p:nvSpPr>
            <p:spPr bwMode="auto">
              <a:xfrm>
                <a:off x="0" y="0"/>
                <a:ext cx="164722" cy="299494"/>
              </a:xfrm>
              <a:custGeom>
                <a:avLst/>
                <a:gdLst>
                  <a:gd name="T0" fmla="*/ 164722 w 50"/>
                  <a:gd name="T1" fmla="*/ 276200 h 90"/>
                  <a:gd name="T2" fmla="*/ 164722 w 50"/>
                  <a:gd name="T3" fmla="*/ 23294 h 90"/>
                  <a:gd name="T4" fmla="*/ 144955 w 50"/>
                  <a:gd name="T5" fmla="*/ 0 h 90"/>
                  <a:gd name="T6" fmla="*/ 19767 w 50"/>
                  <a:gd name="T7" fmla="*/ 0 h 90"/>
                  <a:gd name="T8" fmla="*/ 0 w 50"/>
                  <a:gd name="T9" fmla="*/ 23294 h 90"/>
                  <a:gd name="T10" fmla="*/ 0 w 50"/>
                  <a:gd name="T11" fmla="*/ 276200 h 90"/>
                  <a:gd name="T12" fmla="*/ 19767 w 50"/>
                  <a:gd name="T13" fmla="*/ 299494 h 90"/>
                  <a:gd name="T14" fmla="*/ 144955 w 50"/>
                  <a:gd name="T15" fmla="*/ 299494 h 90"/>
                  <a:gd name="T16" fmla="*/ 164722 w 50"/>
                  <a:gd name="T17" fmla="*/ 276200 h 90"/>
                  <a:gd name="T18" fmla="*/ 128483 w 50"/>
                  <a:gd name="T19" fmla="*/ 16639 h 90"/>
                  <a:gd name="T20" fmla="*/ 135072 w 50"/>
                  <a:gd name="T21" fmla="*/ 19966 h 90"/>
                  <a:gd name="T22" fmla="*/ 128483 w 50"/>
                  <a:gd name="T23" fmla="*/ 26622 h 90"/>
                  <a:gd name="T24" fmla="*/ 125189 w 50"/>
                  <a:gd name="T25" fmla="*/ 19966 h 90"/>
                  <a:gd name="T26" fmla="*/ 128483 w 50"/>
                  <a:gd name="T27" fmla="*/ 16639 h 90"/>
                  <a:gd name="T28" fmla="*/ 52711 w 50"/>
                  <a:gd name="T29" fmla="*/ 16639 h 90"/>
                  <a:gd name="T30" fmla="*/ 112011 w 50"/>
                  <a:gd name="T31" fmla="*/ 16639 h 90"/>
                  <a:gd name="T32" fmla="*/ 112011 w 50"/>
                  <a:gd name="T33" fmla="*/ 23294 h 90"/>
                  <a:gd name="T34" fmla="*/ 52711 w 50"/>
                  <a:gd name="T35" fmla="*/ 23294 h 90"/>
                  <a:gd name="T36" fmla="*/ 52711 w 50"/>
                  <a:gd name="T37" fmla="*/ 16639 h 90"/>
                  <a:gd name="T38" fmla="*/ 16472 w 50"/>
                  <a:gd name="T39" fmla="*/ 229612 h 90"/>
                  <a:gd name="T40" fmla="*/ 16472 w 50"/>
                  <a:gd name="T41" fmla="*/ 36605 h 90"/>
                  <a:gd name="T42" fmla="*/ 148250 w 50"/>
                  <a:gd name="T43" fmla="*/ 36605 h 90"/>
                  <a:gd name="T44" fmla="*/ 148250 w 50"/>
                  <a:gd name="T45" fmla="*/ 229612 h 90"/>
                  <a:gd name="T46" fmla="*/ 16472 w 50"/>
                  <a:gd name="T47" fmla="*/ 229612 h 90"/>
                  <a:gd name="T48" fmla="*/ 82361 w 50"/>
                  <a:gd name="T49" fmla="*/ 276200 h 90"/>
                  <a:gd name="T50" fmla="*/ 69183 w 50"/>
                  <a:gd name="T51" fmla="*/ 262889 h 90"/>
                  <a:gd name="T52" fmla="*/ 82361 w 50"/>
                  <a:gd name="T53" fmla="*/ 249578 h 90"/>
                  <a:gd name="T54" fmla="*/ 95539 w 50"/>
                  <a:gd name="T55" fmla="*/ 262889 h 90"/>
                  <a:gd name="T56" fmla="*/ 82361 w 50"/>
                  <a:gd name="T57" fmla="*/ 276200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90"/>
                  <a:gd name="T89" fmla="*/ 50 w 50"/>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90">
                    <a:moveTo>
                      <a:pt x="50" y="83"/>
                    </a:moveTo>
                    <a:cubicBezTo>
                      <a:pt x="50" y="7"/>
                      <a:pt x="50" y="7"/>
                      <a:pt x="50" y="7"/>
                    </a:cubicBezTo>
                    <a:cubicBezTo>
                      <a:pt x="50" y="3"/>
                      <a:pt x="47" y="0"/>
                      <a:pt x="44" y="0"/>
                    </a:cubicBezTo>
                    <a:cubicBezTo>
                      <a:pt x="6" y="0"/>
                      <a:pt x="6" y="0"/>
                      <a:pt x="6" y="0"/>
                    </a:cubicBezTo>
                    <a:cubicBezTo>
                      <a:pt x="3" y="0"/>
                      <a:pt x="0" y="3"/>
                      <a:pt x="0" y="7"/>
                    </a:cubicBezTo>
                    <a:cubicBezTo>
                      <a:pt x="0" y="83"/>
                      <a:pt x="0" y="83"/>
                      <a:pt x="0" y="83"/>
                    </a:cubicBezTo>
                    <a:cubicBezTo>
                      <a:pt x="0" y="87"/>
                      <a:pt x="3" y="90"/>
                      <a:pt x="6" y="90"/>
                    </a:cubicBezTo>
                    <a:cubicBezTo>
                      <a:pt x="44" y="90"/>
                      <a:pt x="44" y="90"/>
                      <a:pt x="44" y="90"/>
                    </a:cubicBezTo>
                    <a:cubicBezTo>
                      <a:pt x="47" y="90"/>
                      <a:pt x="50" y="87"/>
                      <a:pt x="50" y="83"/>
                    </a:cubicBezTo>
                    <a:close/>
                    <a:moveTo>
                      <a:pt x="39" y="5"/>
                    </a:moveTo>
                    <a:cubicBezTo>
                      <a:pt x="40" y="5"/>
                      <a:pt x="41" y="5"/>
                      <a:pt x="41" y="6"/>
                    </a:cubicBezTo>
                    <a:cubicBezTo>
                      <a:pt x="41" y="7"/>
                      <a:pt x="40" y="8"/>
                      <a:pt x="39" y="8"/>
                    </a:cubicBezTo>
                    <a:cubicBezTo>
                      <a:pt x="38" y="8"/>
                      <a:pt x="38" y="7"/>
                      <a:pt x="38" y="6"/>
                    </a:cubicBezTo>
                    <a:cubicBezTo>
                      <a:pt x="38" y="5"/>
                      <a:pt x="38" y="5"/>
                      <a:pt x="39" y="5"/>
                    </a:cubicBezTo>
                    <a:close/>
                    <a:moveTo>
                      <a:pt x="16" y="5"/>
                    </a:moveTo>
                    <a:cubicBezTo>
                      <a:pt x="34" y="5"/>
                      <a:pt x="34" y="5"/>
                      <a:pt x="34" y="5"/>
                    </a:cubicBezTo>
                    <a:cubicBezTo>
                      <a:pt x="34" y="7"/>
                      <a:pt x="34" y="7"/>
                      <a:pt x="34" y="7"/>
                    </a:cubicBezTo>
                    <a:cubicBezTo>
                      <a:pt x="16" y="7"/>
                      <a:pt x="16" y="7"/>
                      <a:pt x="16" y="7"/>
                    </a:cubicBezTo>
                    <a:lnTo>
                      <a:pt x="16" y="5"/>
                    </a:lnTo>
                    <a:close/>
                    <a:moveTo>
                      <a:pt x="5" y="69"/>
                    </a:moveTo>
                    <a:cubicBezTo>
                      <a:pt x="5" y="11"/>
                      <a:pt x="5" y="11"/>
                      <a:pt x="5" y="11"/>
                    </a:cubicBezTo>
                    <a:cubicBezTo>
                      <a:pt x="45" y="11"/>
                      <a:pt x="45" y="11"/>
                      <a:pt x="45" y="11"/>
                    </a:cubicBezTo>
                    <a:cubicBezTo>
                      <a:pt x="45" y="69"/>
                      <a:pt x="45" y="69"/>
                      <a:pt x="45" y="69"/>
                    </a:cubicBezTo>
                    <a:lnTo>
                      <a:pt x="5" y="69"/>
                    </a:lnTo>
                    <a:close/>
                    <a:moveTo>
                      <a:pt x="25" y="83"/>
                    </a:moveTo>
                    <a:cubicBezTo>
                      <a:pt x="23" y="83"/>
                      <a:pt x="21" y="81"/>
                      <a:pt x="21" y="79"/>
                    </a:cubicBezTo>
                    <a:cubicBezTo>
                      <a:pt x="21" y="77"/>
                      <a:pt x="23" y="75"/>
                      <a:pt x="25" y="75"/>
                    </a:cubicBezTo>
                    <a:cubicBezTo>
                      <a:pt x="27" y="75"/>
                      <a:pt x="29" y="77"/>
                      <a:pt x="29" y="79"/>
                    </a:cubicBezTo>
                    <a:cubicBezTo>
                      <a:pt x="29" y="81"/>
                      <a:pt x="27" y="83"/>
                      <a:pt x="25" y="83"/>
                    </a:cubicBezTo>
                    <a:close/>
                  </a:path>
                </a:pathLst>
              </a:custGeom>
              <a:solidFill>
                <a:schemeClr val="bg1"/>
              </a:solidFill>
              <a:ln w="9525" cmpd="sng">
                <a:noFill/>
                <a:bevel/>
                <a:headEnd/>
                <a:tailEnd/>
              </a:ln>
            </p:spPr>
            <p:txBody>
              <a:bodyPr/>
              <a:lstStyle/>
              <a:p>
                <a:endParaRPr lang="zh-CN" altLang="en-US"/>
              </a:p>
            </p:txBody>
          </p:sp>
          <p:sp>
            <p:nvSpPr>
              <p:cNvPr id="34" name="Freeform 69"/>
              <p:cNvSpPr>
                <a:spLocks noEditPoints="1" noChangeArrowheads="1"/>
              </p:cNvSpPr>
              <p:nvPr/>
            </p:nvSpPr>
            <p:spPr bwMode="auto">
              <a:xfrm>
                <a:off x="192174" y="112310"/>
                <a:ext cx="169713" cy="299494"/>
              </a:xfrm>
              <a:custGeom>
                <a:avLst/>
                <a:gdLst>
                  <a:gd name="T0" fmla="*/ 146419 w 51"/>
                  <a:gd name="T1" fmla="*/ 0 h 90"/>
                  <a:gd name="T2" fmla="*/ 23294 w 51"/>
                  <a:gd name="T3" fmla="*/ 0 h 90"/>
                  <a:gd name="T4" fmla="*/ 0 w 51"/>
                  <a:gd name="T5" fmla="*/ 23294 h 90"/>
                  <a:gd name="T6" fmla="*/ 0 w 51"/>
                  <a:gd name="T7" fmla="*/ 276200 h 90"/>
                  <a:gd name="T8" fmla="*/ 23294 w 51"/>
                  <a:gd name="T9" fmla="*/ 299494 h 90"/>
                  <a:gd name="T10" fmla="*/ 146419 w 51"/>
                  <a:gd name="T11" fmla="*/ 299494 h 90"/>
                  <a:gd name="T12" fmla="*/ 169713 w 51"/>
                  <a:gd name="T13" fmla="*/ 276200 h 90"/>
                  <a:gd name="T14" fmla="*/ 169713 w 51"/>
                  <a:gd name="T15" fmla="*/ 23294 h 90"/>
                  <a:gd name="T16" fmla="*/ 146419 w 51"/>
                  <a:gd name="T17" fmla="*/ 0 h 90"/>
                  <a:gd name="T18" fmla="*/ 133108 w 51"/>
                  <a:gd name="T19" fmla="*/ 16639 h 90"/>
                  <a:gd name="T20" fmla="*/ 139764 w 51"/>
                  <a:gd name="T21" fmla="*/ 19966 h 90"/>
                  <a:gd name="T22" fmla="*/ 133108 w 51"/>
                  <a:gd name="T23" fmla="*/ 26622 h 90"/>
                  <a:gd name="T24" fmla="*/ 126453 w 51"/>
                  <a:gd name="T25" fmla="*/ 19966 h 90"/>
                  <a:gd name="T26" fmla="*/ 133108 w 51"/>
                  <a:gd name="T27" fmla="*/ 16639 h 90"/>
                  <a:gd name="T28" fmla="*/ 56571 w 51"/>
                  <a:gd name="T29" fmla="*/ 16639 h 90"/>
                  <a:gd name="T30" fmla="*/ 113142 w 51"/>
                  <a:gd name="T31" fmla="*/ 16639 h 90"/>
                  <a:gd name="T32" fmla="*/ 113142 w 51"/>
                  <a:gd name="T33" fmla="*/ 23294 h 90"/>
                  <a:gd name="T34" fmla="*/ 56571 w 51"/>
                  <a:gd name="T35" fmla="*/ 23294 h 90"/>
                  <a:gd name="T36" fmla="*/ 56571 w 51"/>
                  <a:gd name="T37" fmla="*/ 16639 h 90"/>
                  <a:gd name="T38" fmla="*/ 86520 w 51"/>
                  <a:gd name="T39" fmla="*/ 276200 h 90"/>
                  <a:gd name="T40" fmla="*/ 69882 w 51"/>
                  <a:gd name="T41" fmla="*/ 262889 h 90"/>
                  <a:gd name="T42" fmla="*/ 86520 w 51"/>
                  <a:gd name="T43" fmla="*/ 249578 h 90"/>
                  <a:gd name="T44" fmla="*/ 99831 w 51"/>
                  <a:gd name="T45" fmla="*/ 262889 h 90"/>
                  <a:gd name="T46" fmla="*/ 86520 w 51"/>
                  <a:gd name="T47" fmla="*/ 276200 h 90"/>
                  <a:gd name="T48" fmla="*/ 153074 w 51"/>
                  <a:gd name="T49" fmla="*/ 229612 h 90"/>
                  <a:gd name="T50" fmla="*/ 16639 w 51"/>
                  <a:gd name="T51" fmla="*/ 229612 h 90"/>
                  <a:gd name="T52" fmla="*/ 16639 w 51"/>
                  <a:gd name="T53" fmla="*/ 36605 h 90"/>
                  <a:gd name="T54" fmla="*/ 153074 w 51"/>
                  <a:gd name="T55" fmla="*/ 36605 h 90"/>
                  <a:gd name="T56" fmla="*/ 153074 w 51"/>
                  <a:gd name="T57" fmla="*/ 229612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1"/>
                  <a:gd name="T88" fmla="*/ 0 h 90"/>
                  <a:gd name="T89" fmla="*/ 51 w 51"/>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1" h="90">
                    <a:moveTo>
                      <a:pt x="44" y="0"/>
                    </a:moveTo>
                    <a:cubicBezTo>
                      <a:pt x="7" y="0"/>
                      <a:pt x="7" y="0"/>
                      <a:pt x="7" y="0"/>
                    </a:cubicBezTo>
                    <a:cubicBezTo>
                      <a:pt x="3" y="0"/>
                      <a:pt x="0" y="3"/>
                      <a:pt x="0" y="7"/>
                    </a:cubicBezTo>
                    <a:cubicBezTo>
                      <a:pt x="0" y="83"/>
                      <a:pt x="0" y="83"/>
                      <a:pt x="0" y="83"/>
                    </a:cubicBezTo>
                    <a:cubicBezTo>
                      <a:pt x="0" y="87"/>
                      <a:pt x="3" y="90"/>
                      <a:pt x="7" y="90"/>
                    </a:cubicBezTo>
                    <a:cubicBezTo>
                      <a:pt x="44" y="90"/>
                      <a:pt x="44" y="90"/>
                      <a:pt x="44" y="90"/>
                    </a:cubicBezTo>
                    <a:cubicBezTo>
                      <a:pt x="48" y="90"/>
                      <a:pt x="51" y="87"/>
                      <a:pt x="51" y="83"/>
                    </a:cubicBezTo>
                    <a:cubicBezTo>
                      <a:pt x="51" y="7"/>
                      <a:pt x="51" y="7"/>
                      <a:pt x="51" y="7"/>
                    </a:cubicBezTo>
                    <a:cubicBezTo>
                      <a:pt x="51" y="3"/>
                      <a:pt x="48" y="0"/>
                      <a:pt x="44" y="0"/>
                    </a:cubicBezTo>
                    <a:close/>
                    <a:moveTo>
                      <a:pt x="40" y="5"/>
                    </a:moveTo>
                    <a:cubicBezTo>
                      <a:pt x="41" y="5"/>
                      <a:pt x="42" y="5"/>
                      <a:pt x="42" y="6"/>
                    </a:cubicBezTo>
                    <a:cubicBezTo>
                      <a:pt x="42" y="7"/>
                      <a:pt x="41" y="8"/>
                      <a:pt x="40" y="8"/>
                    </a:cubicBezTo>
                    <a:cubicBezTo>
                      <a:pt x="39" y="8"/>
                      <a:pt x="38" y="7"/>
                      <a:pt x="38" y="6"/>
                    </a:cubicBezTo>
                    <a:cubicBezTo>
                      <a:pt x="38" y="5"/>
                      <a:pt x="39" y="5"/>
                      <a:pt x="40" y="5"/>
                    </a:cubicBezTo>
                    <a:close/>
                    <a:moveTo>
                      <a:pt x="17" y="5"/>
                    </a:moveTo>
                    <a:cubicBezTo>
                      <a:pt x="34" y="5"/>
                      <a:pt x="34" y="5"/>
                      <a:pt x="34" y="5"/>
                    </a:cubicBezTo>
                    <a:cubicBezTo>
                      <a:pt x="34" y="7"/>
                      <a:pt x="34" y="7"/>
                      <a:pt x="34" y="7"/>
                    </a:cubicBezTo>
                    <a:cubicBezTo>
                      <a:pt x="17" y="7"/>
                      <a:pt x="17" y="7"/>
                      <a:pt x="17" y="7"/>
                    </a:cubicBezTo>
                    <a:lnTo>
                      <a:pt x="17" y="5"/>
                    </a:lnTo>
                    <a:close/>
                    <a:moveTo>
                      <a:pt x="26" y="83"/>
                    </a:moveTo>
                    <a:cubicBezTo>
                      <a:pt x="23" y="83"/>
                      <a:pt x="21" y="81"/>
                      <a:pt x="21" y="79"/>
                    </a:cubicBezTo>
                    <a:cubicBezTo>
                      <a:pt x="21" y="77"/>
                      <a:pt x="23" y="75"/>
                      <a:pt x="26" y="75"/>
                    </a:cubicBezTo>
                    <a:cubicBezTo>
                      <a:pt x="28" y="75"/>
                      <a:pt x="30" y="77"/>
                      <a:pt x="30" y="79"/>
                    </a:cubicBezTo>
                    <a:cubicBezTo>
                      <a:pt x="30" y="81"/>
                      <a:pt x="28" y="83"/>
                      <a:pt x="26" y="83"/>
                    </a:cubicBezTo>
                    <a:close/>
                    <a:moveTo>
                      <a:pt x="46" y="69"/>
                    </a:moveTo>
                    <a:cubicBezTo>
                      <a:pt x="5" y="69"/>
                      <a:pt x="5" y="69"/>
                      <a:pt x="5" y="69"/>
                    </a:cubicBezTo>
                    <a:cubicBezTo>
                      <a:pt x="5" y="11"/>
                      <a:pt x="5" y="11"/>
                      <a:pt x="5" y="11"/>
                    </a:cubicBezTo>
                    <a:cubicBezTo>
                      <a:pt x="46" y="11"/>
                      <a:pt x="46" y="11"/>
                      <a:pt x="46" y="11"/>
                    </a:cubicBezTo>
                    <a:lnTo>
                      <a:pt x="46" y="69"/>
                    </a:lnTo>
                    <a:close/>
                  </a:path>
                </a:pathLst>
              </a:custGeom>
              <a:solidFill>
                <a:schemeClr val="bg1"/>
              </a:solidFill>
              <a:ln w="9525" cmpd="sng">
                <a:noFill/>
                <a:bevel/>
                <a:headEnd/>
                <a:tailEnd/>
              </a:ln>
            </p:spPr>
            <p:txBody>
              <a:bodyPr/>
              <a:lstStyle/>
              <a:p>
                <a:endParaRPr lang="zh-CN" altLang="en-US"/>
              </a:p>
            </p:txBody>
          </p:sp>
          <p:sp>
            <p:nvSpPr>
              <p:cNvPr id="35" name="Freeform 70"/>
              <p:cNvSpPr>
                <a:spLocks noChangeArrowheads="1"/>
              </p:cNvSpPr>
              <p:nvPr/>
            </p:nvSpPr>
            <p:spPr bwMode="auto">
              <a:xfrm>
                <a:off x="179696" y="17470"/>
                <a:ext cx="99831" cy="82362"/>
              </a:xfrm>
              <a:custGeom>
                <a:avLst/>
                <a:gdLst>
                  <a:gd name="T0" fmla="*/ 79865 w 40"/>
                  <a:gd name="T1" fmla="*/ 82362 h 33"/>
                  <a:gd name="T2" fmla="*/ 99831 w 40"/>
                  <a:gd name="T3" fmla="*/ 82362 h 33"/>
                  <a:gd name="T4" fmla="*/ 99831 w 40"/>
                  <a:gd name="T5" fmla="*/ 19967 h 33"/>
                  <a:gd name="T6" fmla="*/ 99831 w 40"/>
                  <a:gd name="T7" fmla="*/ 0 h 33"/>
                  <a:gd name="T8" fmla="*/ 79865 w 40"/>
                  <a:gd name="T9" fmla="*/ 0 h 33"/>
                  <a:gd name="T10" fmla="*/ 0 w 40"/>
                  <a:gd name="T11" fmla="*/ 0 h 33"/>
                  <a:gd name="T12" fmla="*/ 0 w 40"/>
                  <a:gd name="T13" fmla="*/ 19967 h 33"/>
                  <a:gd name="T14" fmla="*/ 79865 w 40"/>
                  <a:gd name="T15" fmla="*/ 19967 h 33"/>
                  <a:gd name="T16" fmla="*/ 79865 w 40"/>
                  <a:gd name="T17" fmla="*/ 82362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33"/>
                  <a:gd name="T29" fmla="*/ 40 w 40"/>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33">
                    <a:moveTo>
                      <a:pt x="32" y="33"/>
                    </a:moveTo>
                    <a:lnTo>
                      <a:pt x="40" y="33"/>
                    </a:lnTo>
                    <a:lnTo>
                      <a:pt x="40" y="8"/>
                    </a:lnTo>
                    <a:lnTo>
                      <a:pt x="40" y="0"/>
                    </a:lnTo>
                    <a:lnTo>
                      <a:pt x="32" y="0"/>
                    </a:lnTo>
                    <a:lnTo>
                      <a:pt x="0" y="0"/>
                    </a:lnTo>
                    <a:lnTo>
                      <a:pt x="0" y="8"/>
                    </a:lnTo>
                    <a:lnTo>
                      <a:pt x="32" y="8"/>
                    </a:lnTo>
                    <a:lnTo>
                      <a:pt x="32" y="33"/>
                    </a:lnTo>
                    <a:close/>
                  </a:path>
                </a:pathLst>
              </a:custGeom>
              <a:solidFill>
                <a:schemeClr val="bg1"/>
              </a:solidFill>
              <a:ln w="9525" cmpd="sng">
                <a:noFill/>
                <a:bevel/>
                <a:headEnd/>
                <a:tailEnd/>
              </a:ln>
            </p:spPr>
            <p:txBody>
              <a:bodyPr/>
              <a:lstStyle/>
              <a:p>
                <a:endParaRPr lang="zh-CN" altLang="en-US"/>
              </a:p>
            </p:txBody>
          </p:sp>
          <p:sp>
            <p:nvSpPr>
              <p:cNvPr id="36" name="Freeform 71"/>
              <p:cNvSpPr>
                <a:spLocks noChangeArrowheads="1"/>
              </p:cNvSpPr>
              <p:nvPr/>
            </p:nvSpPr>
            <p:spPr bwMode="auto">
              <a:xfrm>
                <a:off x="89848" y="316964"/>
                <a:ext cx="82362" cy="82362"/>
              </a:xfrm>
              <a:custGeom>
                <a:avLst/>
                <a:gdLst>
                  <a:gd name="T0" fmla="*/ 19967 w 33"/>
                  <a:gd name="T1" fmla="*/ 0 h 33"/>
                  <a:gd name="T2" fmla="*/ 0 w 33"/>
                  <a:gd name="T3" fmla="*/ 0 h 33"/>
                  <a:gd name="T4" fmla="*/ 0 w 33"/>
                  <a:gd name="T5" fmla="*/ 62395 h 33"/>
                  <a:gd name="T6" fmla="*/ 0 w 33"/>
                  <a:gd name="T7" fmla="*/ 82362 h 33"/>
                  <a:gd name="T8" fmla="*/ 19967 w 33"/>
                  <a:gd name="T9" fmla="*/ 82362 h 33"/>
                  <a:gd name="T10" fmla="*/ 82362 w 33"/>
                  <a:gd name="T11" fmla="*/ 82362 h 33"/>
                  <a:gd name="T12" fmla="*/ 82362 w 33"/>
                  <a:gd name="T13" fmla="*/ 62395 h 33"/>
                  <a:gd name="T14" fmla="*/ 19967 w 33"/>
                  <a:gd name="T15" fmla="*/ 62395 h 33"/>
                  <a:gd name="T16" fmla="*/ 19967 w 33"/>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3"/>
                  <a:gd name="T29" fmla="*/ 33 w 33"/>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3">
                    <a:moveTo>
                      <a:pt x="8" y="0"/>
                    </a:moveTo>
                    <a:lnTo>
                      <a:pt x="0" y="0"/>
                    </a:lnTo>
                    <a:lnTo>
                      <a:pt x="0" y="25"/>
                    </a:lnTo>
                    <a:lnTo>
                      <a:pt x="0" y="33"/>
                    </a:lnTo>
                    <a:lnTo>
                      <a:pt x="8" y="33"/>
                    </a:lnTo>
                    <a:lnTo>
                      <a:pt x="33" y="33"/>
                    </a:lnTo>
                    <a:lnTo>
                      <a:pt x="33" y="25"/>
                    </a:lnTo>
                    <a:lnTo>
                      <a:pt x="8" y="25"/>
                    </a:lnTo>
                    <a:lnTo>
                      <a:pt x="8" y="0"/>
                    </a:lnTo>
                    <a:close/>
                  </a:path>
                </a:pathLst>
              </a:custGeom>
              <a:solidFill>
                <a:schemeClr val="bg1"/>
              </a:solidFill>
              <a:ln w="9525" cmpd="sng">
                <a:noFill/>
                <a:bevel/>
                <a:headEnd/>
                <a:tailEnd/>
              </a:ln>
            </p:spPr>
            <p:txBody>
              <a:bodyPr/>
              <a:lstStyle/>
              <a:p>
                <a:endParaRPr lang="zh-CN" altLang="en-US"/>
              </a:p>
            </p:txBody>
          </p:sp>
        </p:grpSp>
      </p:grpSp>
      <p:grpSp>
        <p:nvGrpSpPr>
          <p:cNvPr id="37" name="组合 36"/>
          <p:cNvGrpSpPr/>
          <p:nvPr/>
        </p:nvGrpSpPr>
        <p:grpSpPr>
          <a:xfrm>
            <a:off x="1286428" y="1989175"/>
            <a:ext cx="2867972" cy="1296091"/>
            <a:chOff x="1285634" y="2021572"/>
            <a:chExt cx="2867972" cy="1296391"/>
          </a:xfrm>
        </p:grpSpPr>
        <p:sp>
          <p:nvSpPr>
            <p:cNvPr id="38" name="TextBox 7"/>
            <p:cNvSpPr>
              <a:spLocks noChangeArrowheads="1"/>
            </p:cNvSpPr>
            <p:nvPr/>
          </p:nvSpPr>
          <p:spPr bwMode="auto">
            <a:xfrm>
              <a:off x="1285634" y="2379026"/>
              <a:ext cx="2867972" cy="93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Click to enter the content of the brief text, text content needs to be summarized and refined, without redundant text modification, concise description of the sub-item content.</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9" name="文本框 19"/>
            <p:cNvSpPr>
              <a:spLocks noChangeArrowheads="1"/>
            </p:cNvSpPr>
            <p:nvPr/>
          </p:nvSpPr>
          <p:spPr bwMode="auto">
            <a:xfrm>
              <a:off x="1285634" y="2021572"/>
              <a:ext cx="17235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a:solidFill>
                    <a:schemeClr val="accent6"/>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Enter your title</a:t>
              </a:r>
              <a:endParaRPr lang="en-US" altLang="zh-CN" sz="1200" b="1" dirty="0">
                <a:solidFill>
                  <a:schemeClr val="accent6"/>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grpSp>
        <p:nvGrpSpPr>
          <p:cNvPr id="40" name="组合 39"/>
          <p:cNvGrpSpPr/>
          <p:nvPr/>
        </p:nvGrpSpPr>
        <p:grpSpPr>
          <a:xfrm>
            <a:off x="711090" y="3357011"/>
            <a:ext cx="2902835" cy="1237277"/>
            <a:chOff x="710294" y="3389724"/>
            <a:chExt cx="2902835" cy="1237563"/>
          </a:xfrm>
        </p:grpSpPr>
        <p:sp>
          <p:nvSpPr>
            <p:cNvPr id="41" name="TextBox 7"/>
            <p:cNvSpPr>
              <a:spLocks noChangeArrowheads="1"/>
            </p:cNvSpPr>
            <p:nvPr/>
          </p:nvSpPr>
          <p:spPr bwMode="auto">
            <a:xfrm>
              <a:off x="710294" y="3688351"/>
              <a:ext cx="2902835" cy="93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Click to enter the content of the brief text, text content needs to be summarized and refined, without redundant text modification, concise description of the sub-item content.</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2" name="文本框 19"/>
            <p:cNvSpPr>
              <a:spLocks noChangeArrowheads="1"/>
            </p:cNvSpPr>
            <p:nvPr/>
          </p:nvSpPr>
          <p:spPr bwMode="auto">
            <a:xfrm>
              <a:off x="710294" y="3389724"/>
              <a:ext cx="17235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a:solidFill>
                    <a:schemeClr val="tx2"/>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Enter your title</a:t>
              </a:r>
              <a:endParaRPr lang="en-US" altLang="zh-CN" sz="1200" b="1" dirty="0">
                <a:solidFill>
                  <a:schemeClr val="tx2"/>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grpSp>
        <p:nvGrpSpPr>
          <p:cNvPr id="43" name="组合 42"/>
          <p:cNvGrpSpPr/>
          <p:nvPr/>
        </p:nvGrpSpPr>
        <p:grpSpPr>
          <a:xfrm>
            <a:off x="1211882" y="4724845"/>
            <a:ext cx="2902835" cy="1255160"/>
            <a:chOff x="1211086" y="4757876"/>
            <a:chExt cx="2902835" cy="1255450"/>
          </a:xfrm>
        </p:grpSpPr>
        <p:sp>
          <p:nvSpPr>
            <p:cNvPr id="44" name="TextBox 7"/>
            <p:cNvSpPr>
              <a:spLocks noChangeArrowheads="1"/>
            </p:cNvSpPr>
            <p:nvPr/>
          </p:nvSpPr>
          <p:spPr bwMode="auto">
            <a:xfrm>
              <a:off x="1211086" y="5074390"/>
              <a:ext cx="2902835" cy="93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Click to enter the content of the brief text, text content needs to be summarized and refined, without redundant text modification, concise description of the sub-item content.</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5" name="文本框 19"/>
            <p:cNvSpPr>
              <a:spLocks noChangeArrowheads="1"/>
            </p:cNvSpPr>
            <p:nvPr/>
          </p:nvSpPr>
          <p:spPr bwMode="auto">
            <a:xfrm>
              <a:off x="1211086" y="4757876"/>
              <a:ext cx="17235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a:solidFill>
                    <a:schemeClr val="accent4"/>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Enter your title</a:t>
              </a:r>
              <a:endParaRPr lang="en-US" altLang="zh-CN" sz="1200" b="1" dirty="0">
                <a:solidFill>
                  <a:schemeClr val="accent4"/>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grpSp>
        <p:nvGrpSpPr>
          <p:cNvPr id="46" name="组合 45"/>
          <p:cNvGrpSpPr/>
          <p:nvPr/>
        </p:nvGrpSpPr>
        <p:grpSpPr>
          <a:xfrm>
            <a:off x="8161072" y="1989175"/>
            <a:ext cx="2902835" cy="1269245"/>
            <a:chOff x="8160276" y="2093580"/>
            <a:chExt cx="2902835" cy="1269539"/>
          </a:xfrm>
        </p:grpSpPr>
        <p:sp>
          <p:nvSpPr>
            <p:cNvPr id="47" name="TextBox 7"/>
            <p:cNvSpPr>
              <a:spLocks noChangeArrowheads="1"/>
            </p:cNvSpPr>
            <p:nvPr/>
          </p:nvSpPr>
          <p:spPr bwMode="auto">
            <a:xfrm>
              <a:off x="8160276" y="2424182"/>
              <a:ext cx="2902835" cy="93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Click to enter the content of the brief text, text content needs to be summarized and refined, without redundant text modification, concise description of the sub-item content.</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8" name="文本框 19"/>
            <p:cNvSpPr>
              <a:spLocks noChangeArrowheads="1"/>
            </p:cNvSpPr>
            <p:nvPr/>
          </p:nvSpPr>
          <p:spPr bwMode="auto">
            <a:xfrm>
              <a:off x="8160276" y="2093580"/>
              <a:ext cx="17235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a:solidFill>
                    <a:schemeClr val="accent1"/>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Enter your title</a:t>
              </a:r>
              <a:endParaRPr lang="en-US" altLang="zh-CN" sz="1200" b="1" dirty="0">
                <a:solidFill>
                  <a:schemeClr val="accent1"/>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grpSp>
        <p:nvGrpSpPr>
          <p:cNvPr id="49" name="组合 48"/>
          <p:cNvGrpSpPr/>
          <p:nvPr/>
        </p:nvGrpSpPr>
        <p:grpSpPr>
          <a:xfrm>
            <a:off x="8544274" y="3357010"/>
            <a:ext cx="2902835" cy="1282423"/>
            <a:chOff x="8769876" y="3389724"/>
            <a:chExt cx="2902835" cy="1282720"/>
          </a:xfrm>
        </p:grpSpPr>
        <p:sp>
          <p:nvSpPr>
            <p:cNvPr id="50" name="TextBox 7"/>
            <p:cNvSpPr>
              <a:spLocks noChangeArrowheads="1"/>
            </p:cNvSpPr>
            <p:nvPr/>
          </p:nvSpPr>
          <p:spPr bwMode="auto">
            <a:xfrm>
              <a:off x="8769876" y="3733507"/>
              <a:ext cx="2902835" cy="93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Click to enter the content of the brief text, text content needs to be summarized and refined, without redundant text modification, concise description of the sub-item content.</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1" name="文本框 19"/>
            <p:cNvSpPr>
              <a:spLocks noChangeArrowheads="1"/>
            </p:cNvSpPr>
            <p:nvPr/>
          </p:nvSpPr>
          <p:spPr bwMode="auto">
            <a:xfrm>
              <a:off x="8769876" y="3389724"/>
              <a:ext cx="17235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a:solidFill>
                    <a:schemeClr val="tx2"/>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Enter your title</a:t>
              </a:r>
              <a:endParaRPr lang="en-US" altLang="zh-CN" sz="1200" b="1" dirty="0">
                <a:solidFill>
                  <a:schemeClr val="tx2"/>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grpSp>
        <p:nvGrpSpPr>
          <p:cNvPr id="52" name="组合 51"/>
          <p:cNvGrpSpPr/>
          <p:nvPr/>
        </p:nvGrpSpPr>
        <p:grpSpPr>
          <a:xfrm>
            <a:off x="8161072" y="4724847"/>
            <a:ext cx="2902835" cy="1300306"/>
            <a:chOff x="8160276" y="4757876"/>
            <a:chExt cx="2902835" cy="1300607"/>
          </a:xfrm>
        </p:grpSpPr>
        <p:sp>
          <p:nvSpPr>
            <p:cNvPr id="53" name="TextBox 7"/>
            <p:cNvSpPr>
              <a:spLocks noChangeArrowheads="1"/>
            </p:cNvSpPr>
            <p:nvPr/>
          </p:nvSpPr>
          <p:spPr bwMode="auto">
            <a:xfrm>
              <a:off x="8160276" y="5119546"/>
              <a:ext cx="2902835" cy="93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Click to enter the content of the brief text, text content needs to be summarized and refined, without redundant text modification, concise description of the sub-item content.</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4" name="文本框 19"/>
            <p:cNvSpPr>
              <a:spLocks noChangeArrowheads="1"/>
            </p:cNvSpPr>
            <p:nvPr/>
          </p:nvSpPr>
          <p:spPr bwMode="auto">
            <a:xfrm>
              <a:off x="8160276" y="4757876"/>
              <a:ext cx="17235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a:solidFill>
                    <a:schemeClr val="accent3"/>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Enter your title</a:t>
              </a:r>
              <a:endParaRPr lang="en-US" altLang="zh-CN" sz="1200" b="1" dirty="0">
                <a:solidFill>
                  <a:schemeClr val="accent3"/>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grpSp>
      <p:sp>
        <p:nvSpPr>
          <p:cNvPr id="55" name="矩形 54"/>
          <p:cNvSpPr/>
          <p:nvPr/>
        </p:nvSpPr>
        <p:spPr>
          <a:xfrm>
            <a:off x="4948224" y="3404815"/>
            <a:ext cx="2913767" cy="584775"/>
          </a:xfrm>
          <a:prstGeom prst="rect">
            <a:avLst/>
          </a:prstGeom>
        </p:spPr>
        <p:txBody>
          <a:bodyPr wrap="square">
            <a:spAutoFit/>
          </a:bodyPr>
          <a:lstStyle/>
          <a:p>
            <a:r>
              <a:rPr lang="zh-CN" altLang="en-US" sz="3200" b="1" dirty="0">
                <a:solidFill>
                  <a:schemeClr val="accent1"/>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Input</a:t>
            </a:r>
            <a:r>
              <a:rPr lang="en-US" altLang="zh-CN" sz="3200" b="1" dirty="0">
                <a:solidFill>
                  <a:schemeClr val="accent1"/>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 </a:t>
            </a:r>
            <a:r>
              <a:rPr lang="zh-CN" altLang="en-US" sz="3200" b="1" dirty="0">
                <a:solidFill>
                  <a:schemeClr val="accent1"/>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Title</a:t>
            </a:r>
            <a:endParaRPr lang="en-US" altLang="zh-CN" sz="3200" b="1" dirty="0">
              <a:solidFill>
                <a:schemeClr val="accent1"/>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56" name="标题 55"/>
          <p:cNvSpPr>
            <a:spLocks noGrp="1"/>
          </p:cNvSpPr>
          <p:nvPr>
            <p:ph type="title"/>
          </p:nvPr>
        </p:nvSpPr>
        <p:spPr/>
        <p:txBody>
          <a:bodyPr>
            <a:normAutofit/>
          </a:bodyPr>
          <a:lstStyle/>
          <a:p>
            <a:r>
              <a:rPr lang="zh-CN" altLang="en-US" dirty="0">
                <a:cs typeface="+mn-ea"/>
              </a:rPr>
              <a:t>Title bar Text</a:t>
            </a:r>
            <a:endParaRPr lang="zh-CN" altLang="en-US" dirty="0"/>
          </a:p>
        </p:txBody>
      </p:sp>
    </p:spTree>
    <p:extLst>
      <p:ext uri="{BB962C8B-B14F-4D97-AF65-F5344CB8AC3E}">
        <p14:creationId xmlns:p14="http://schemas.microsoft.com/office/powerpoint/2010/main" val="15121123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700"/>
                                        <p:tgtEl>
                                          <p:spTgt spid="2"/>
                                        </p:tgtEl>
                                      </p:cBhvr>
                                    </p:animEffect>
                                  </p:childTnLst>
                                </p:cTn>
                              </p:par>
                            </p:childTnLst>
                          </p:cTn>
                        </p:par>
                        <p:par>
                          <p:cTn id="13" fill="hold">
                            <p:stCondLst>
                              <p:cond delay="1200"/>
                            </p:stCondLst>
                            <p:childTnLst>
                              <p:par>
                                <p:cTn id="14" presetID="53" presetClass="entr" presetSubtype="16"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700"/>
                            </p:stCondLst>
                            <p:childTnLst>
                              <p:par>
                                <p:cTn id="20" presetID="22" presetClass="entr" presetSubtype="1" fill="hold" nodeType="after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par>
                          <p:cTn id="23" fill="hold">
                            <p:stCondLst>
                              <p:cond delay="2200"/>
                            </p:stCondLst>
                            <p:childTnLst>
                              <p:par>
                                <p:cTn id="24" presetID="53" presetClass="entr" presetSubtype="16"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par>
                          <p:cTn id="29" fill="hold">
                            <p:stCondLst>
                              <p:cond delay="2700"/>
                            </p:stCondLst>
                            <p:childTnLst>
                              <p:par>
                                <p:cTn id="30" presetID="22" presetClass="entr" presetSubtype="1"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up)">
                                      <p:cBhvr>
                                        <p:cTn id="32" dur="500"/>
                                        <p:tgtEl>
                                          <p:spTgt spid="40"/>
                                        </p:tgtEl>
                                      </p:cBhvr>
                                    </p:animEffect>
                                  </p:childTnLst>
                                </p:cTn>
                              </p:par>
                            </p:childTnLst>
                          </p:cTn>
                        </p:par>
                        <p:par>
                          <p:cTn id="33" fill="hold">
                            <p:stCondLst>
                              <p:cond delay="3200"/>
                            </p:stCondLst>
                            <p:childTnLst>
                              <p:par>
                                <p:cTn id="34" presetID="53" presetClass="entr" presetSubtype="16"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par>
                          <p:cTn id="39" fill="hold">
                            <p:stCondLst>
                              <p:cond delay="3700"/>
                            </p:stCondLst>
                            <p:childTnLst>
                              <p:par>
                                <p:cTn id="40" presetID="22" presetClass="entr" presetSubtype="1"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childTnLst>
                          </p:cTn>
                        </p:par>
                        <p:par>
                          <p:cTn id="43" fill="hold">
                            <p:stCondLst>
                              <p:cond delay="4200"/>
                            </p:stCondLst>
                            <p:childTnLst>
                              <p:par>
                                <p:cTn id="44" presetID="53" presetClass="entr" presetSubtype="16"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childTnLst>
                          </p:cTn>
                        </p:par>
                        <p:par>
                          <p:cTn id="49" fill="hold">
                            <p:stCondLst>
                              <p:cond delay="4700"/>
                            </p:stCondLst>
                            <p:childTnLst>
                              <p:par>
                                <p:cTn id="50" presetID="22" presetClass="entr" presetSubtype="1" fill="hold" nodeType="after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up)">
                                      <p:cBhvr>
                                        <p:cTn id="52" dur="500"/>
                                        <p:tgtEl>
                                          <p:spTgt spid="52"/>
                                        </p:tgtEl>
                                      </p:cBhvr>
                                    </p:animEffect>
                                  </p:childTnLst>
                                </p:cTn>
                              </p:par>
                            </p:childTnLst>
                          </p:cTn>
                        </p:par>
                        <p:par>
                          <p:cTn id="53" fill="hold">
                            <p:stCondLst>
                              <p:cond delay="5200"/>
                            </p:stCondLst>
                            <p:childTnLst>
                              <p:par>
                                <p:cTn id="54" presetID="53" presetClass="entr" presetSubtype="16"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childTnLst>
                          </p:cTn>
                        </p:par>
                        <p:par>
                          <p:cTn id="59" fill="hold">
                            <p:stCondLst>
                              <p:cond delay="5700"/>
                            </p:stCondLst>
                            <p:childTnLst>
                              <p:par>
                                <p:cTn id="60" presetID="22" presetClass="entr" presetSubtype="1" fill="hold" nodeType="after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wipe(up)">
                                      <p:cBhvr>
                                        <p:cTn id="62" dur="500"/>
                                        <p:tgtEl>
                                          <p:spTgt spid="49"/>
                                        </p:tgtEl>
                                      </p:cBhvr>
                                    </p:animEffect>
                                  </p:childTnLst>
                                </p:cTn>
                              </p:par>
                            </p:childTnLst>
                          </p:cTn>
                        </p:par>
                        <p:par>
                          <p:cTn id="63" fill="hold">
                            <p:stCondLst>
                              <p:cond delay="6200"/>
                            </p:stCondLst>
                            <p:childTnLst>
                              <p:par>
                                <p:cTn id="64" presetID="53" presetClass="entr" presetSubtype="16" fill="hold" nodeType="after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p:cTn id="66" dur="500" fill="hold"/>
                                        <p:tgtEl>
                                          <p:spTgt spid="30"/>
                                        </p:tgtEl>
                                        <p:attrNameLst>
                                          <p:attrName>ppt_w</p:attrName>
                                        </p:attrNameLst>
                                      </p:cBhvr>
                                      <p:tavLst>
                                        <p:tav tm="0">
                                          <p:val>
                                            <p:fltVal val="0"/>
                                          </p:val>
                                        </p:tav>
                                        <p:tav tm="100000">
                                          <p:val>
                                            <p:strVal val="#ppt_w"/>
                                          </p:val>
                                        </p:tav>
                                      </p:tavLst>
                                    </p:anim>
                                    <p:anim calcmode="lin" valueType="num">
                                      <p:cBhvr>
                                        <p:cTn id="67" dur="500" fill="hold"/>
                                        <p:tgtEl>
                                          <p:spTgt spid="30"/>
                                        </p:tgtEl>
                                        <p:attrNameLst>
                                          <p:attrName>ppt_h</p:attrName>
                                        </p:attrNameLst>
                                      </p:cBhvr>
                                      <p:tavLst>
                                        <p:tav tm="0">
                                          <p:val>
                                            <p:fltVal val="0"/>
                                          </p:val>
                                        </p:tav>
                                        <p:tav tm="100000">
                                          <p:val>
                                            <p:strVal val="#ppt_h"/>
                                          </p:val>
                                        </p:tav>
                                      </p:tavLst>
                                    </p:anim>
                                    <p:animEffect transition="in" filter="fade">
                                      <p:cBhvr>
                                        <p:cTn id="68" dur="500"/>
                                        <p:tgtEl>
                                          <p:spTgt spid="30"/>
                                        </p:tgtEl>
                                      </p:cBhvr>
                                    </p:animEffect>
                                  </p:childTnLst>
                                </p:cTn>
                              </p:par>
                            </p:childTnLst>
                          </p:cTn>
                        </p:par>
                        <p:par>
                          <p:cTn id="69" fill="hold">
                            <p:stCondLst>
                              <p:cond delay="6700"/>
                            </p:stCondLst>
                            <p:childTnLst>
                              <p:par>
                                <p:cTn id="70" presetID="22" presetClass="entr" presetSubtype="1" fill="hold" nodeType="after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ipe(up)">
                                      <p:cBhvr>
                                        <p:cTn id="7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980234" y="1303202"/>
            <a:ext cx="556236" cy="3068993"/>
            <a:chOff x="1024020" y="2676848"/>
            <a:chExt cx="556236" cy="3068993"/>
          </a:xfrm>
        </p:grpSpPr>
        <p:sp>
          <p:nvSpPr>
            <p:cNvPr id="6" name="文本框 5"/>
            <p:cNvSpPr txBox="1"/>
            <p:nvPr/>
          </p:nvSpPr>
          <p:spPr>
            <a:xfrm>
              <a:off x="1024020" y="2676848"/>
              <a:ext cx="492443" cy="2169717"/>
            </a:xfrm>
            <a:prstGeom prst="rect">
              <a:avLst/>
            </a:prstGeom>
            <a:noFill/>
          </p:spPr>
          <p:txBody>
            <a:bodyPr vert="eaVert" wrap="square" rtlCol="0">
              <a:spAutoFit/>
            </a:bodyPr>
            <a:lstStyle/>
            <a:p>
              <a:r>
                <a:rPr lang="en-US" altLang="zh-CN" sz="2000" kern="2000" spc="600" dirty="0">
                  <a:solidFill>
                    <a:schemeClr val="tx2">
                      <a:alpha val="53000"/>
                    </a:schemeClr>
                  </a:solidFill>
                  <a:latin typeface="+mn-ea"/>
                </a:rPr>
                <a:t>Catalog</a:t>
              </a:r>
            </a:p>
          </p:txBody>
        </p:sp>
        <p:cxnSp>
          <p:nvCxnSpPr>
            <p:cNvPr id="4" name="直接连接符 3"/>
            <p:cNvCxnSpPr/>
            <p:nvPr/>
          </p:nvCxnSpPr>
          <p:spPr>
            <a:xfrm>
              <a:off x="1580256" y="2719787"/>
              <a:ext cx="0" cy="3026054"/>
            </a:xfrm>
            <a:prstGeom prst="line">
              <a:avLst/>
            </a:prstGeom>
            <a:ln>
              <a:solidFill>
                <a:schemeClr val="accent2">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2949603" y="1266510"/>
            <a:ext cx="6068483" cy="826043"/>
            <a:chOff x="1587602" y="1178108"/>
            <a:chExt cx="6068483" cy="826043"/>
          </a:xfrm>
        </p:grpSpPr>
        <p:grpSp>
          <p:nvGrpSpPr>
            <p:cNvPr id="8" name="组合 7"/>
            <p:cNvGrpSpPr/>
            <p:nvPr/>
          </p:nvGrpSpPr>
          <p:grpSpPr>
            <a:xfrm>
              <a:off x="1661280" y="1178108"/>
              <a:ext cx="1277547" cy="261610"/>
              <a:chOff x="1389453" y="1214306"/>
              <a:chExt cx="1277547" cy="270303"/>
            </a:xfrm>
          </p:grpSpPr>
          <p:sp>
            <p:nvSpPr>
              <p:cNvPr id="11" name="矩形 10"/>
              <p:cNvSpPr/>
              <p:nvPr/>
            </p:nvSpPr>
            <p:spPr>
              <a:xfrm>
                <a:off x="1389454" y="1237271"/>
                <a:ext cx="1277546" cy="2093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389453" y="1214306"/>
                <a:ext cx="1252099" cy="270303"/>
              </a:xfrm>
              <a:prstGeom prst="rect">
                <a:avLst/>
              </a:prstGeom>
              <a:noFill/>
            </p:spPr>
            <p:txBody>
              <a:bodyPr vert="horz" wrap="square" rtlCol="0">
                <a:spAutoFit/>
              </a:bodyPr>
              <a:lstStyle/>
              <a:p>
                <a:pPr algn="dist"/>
                <a:r>
                  <a:rPr lang="en-US" altLang="zh-CN" sz="1100" spc="600" dirty="0">
                    <a:solidFill>
                      <a:schemeClr val="bg1"/>
                    </a:solidFill>
                  </a:rPr>
                  <a:t>PART 1</a:t>
                </a:r>
                <a:endParaRPr lang="zh-CN" altLang="en-US" sz="1100" spc="600" dirty="0">
                  <a:solidFill>
                    <a:schemeClr val="bg1"/>
                  </a:solidFill>
                </a:endParaRPr>
              </a:p>
            </p:txBody>
          </p:sp>
        </p:grpSp>
        <p:sp>
          <p:nvSpPr>
            <p:cNvPr id="9" name="文本框 8"/>
            <p:cNvSpPr txBox="1"/>
            <p:nvPr/>
          </p:nvSpPr>
          <p:spPr>
            <a:xfrm>
              <a:off x="1587602" y="1414317"/>
              <a:ext cx="4167022" cy="400110"/>
            </a:xfrm>
            <a:prstGeom prst="rect">
              <a:avLst/>
            </a:prstGeom>
            <a:noFill/>
          </p:spPr>
          <p:txBody>
            <a:bodyPr wrap="square" rtlCol="0">
              <a:spAutoFit/>
            </a:bodyPr>
            <a:lstStyle/>
            <a:p>
              <a:r>
                <a:rPr lang="zh-CN" altLang="en-US" sz="2000" dirty="0">
                  <a:solidFill>
                    <a:schemeClr val="tx2"/>
                  </a:solidFill>
                  <a:latin typeface="微软雅黑" pitchFamily="34" charset="-122"/>
                  <a:ea typeface="微软雅黑" pitchFamily="34" charset="-122"/>
                </a:rPr>
                <a:t>Title bar</a:t>
              </a:r>
            </a:p>
          </p:txBody>
        </p:sp>
        <p:sp>
          <p:nvSpPr>
            <p:cNvPr id="10" name="文本框 9"/>
            <p:cNvSpPr txBox="1"/>
            <p:nvPr/>
          </p:nvSpPr>
          <p:spPr>
            <a:xfrm>
              <a:off x="1635879" y="1688102"/>
              <a:ext cx="6020206" cy="316049"/>
            </a:xfrm>
            <a:prstGeom prst="rect">
              <a:avLst/>
            </a:prstGeom>
            <a:noFill/>
          </p:spPr>
          <p:txBody>
            <a:bodyPr wrap="square" rtlCol="0">
              <a:spAutoFit/>
            </a:bodyPr>
            <a:lstStyle>
              <a:defPPr>
                <a:defRPr lang="zh-CN"/>
              </a:defPPr>
              <a:lvl1pPr>
                <a:lnSpc>
                  <a:spcPct val="150000"/>
                </a:lnSpc>
                <a:defRPr sz="1400" spc="300"/>
              </a:lvl1pPr>
            </a:lstStyle>
            <a:p>
              <a:r>
                <a:rPr lang="zh-CN" altLang="en-US" sz="1100" dirty="0">
                  <a:solidFill>
                    <a:schemeClr val="tx2">
                      <a:alpha val="70000"/>
                    </a:schemeClr>
                  </a:solidFill>
                </a:rPr>
                <a:t>Subtitles can be added here</a:t>
              </a:r>
              <a:endParaRPr lang="en-US" altLang="zh-CN" sz="1100" dirty="0">
                <a:solidFill>
                  <a:schemeClr val="tx2">
                    <a:alpha val="70000"/>
                  </a:schemeClr>
                </a:solidFill>
              </a:endParaRPr>
            </a:p>
          </p:txBody>
        </p:sp>
      </p:grpSp>
      <p:grpSp>
        <p:nvGrpSpPr>
          <p:cNvPr id="13" name="组合 12"/>
          <p:cNvGrpSpPr/>
          <p:nvPr/>
        </p:nvGrpSpPr>
        <p:grpSpPr>
          <a:xfrm>
            <a:off x="2949603" y="2388061"/>
            <a:ext cx="6020206" cy="852286"/>
            <a:chOff x="1587602" y="1170525"/>
            <a:chExt cx="6020206" cy="852286"/>
          </a:xfrm>
        </p:grpSpPr>
        <p:grpSp>
          <p:nvGrpSpPr>
            <p:cNvPr id="14" name="组合 13"/>
            <p:cNvGrpSpPr/>
            <p:nvPr/>
          </p:nvGrpSpPr>
          <p:grpSpPr>
            <a:xfrm>
              <a:off x="1661280" y="1170525"/>
              <a:ext cx="1277547" cy="430887"/>
              <a:chOff x="1389453" y="1206471"/>
              <a:chExt cx="1277547" cy="445205"/>
            </a:xfrm>
          </p:grpSpPr>
          <p:sp>
            <p:nvSpPr>
              <p:cNvPr id="17" name="矩形 16"/>
              <p:cNvSpPr/>
              <p:nvPr/>
            </p:nvSpPr>
            <p:spPr>
              <a:xfrm>
                <a:off x="1389454" y="1224985"/>
                <a:ext cx="1277546" cy="2082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1389453" y="1206471"/>
                <a:ext cx="1252099" cy="445205"/>
              </a:xfrm>
              <a:prstGeom prst="rect">
                <a:avLst/>
              </a:prstGeom>
              <a:noFill/>
            </p:spPr>
            <p:txBody>
              <a:bodyPr vert="horz" wrap="square" rtlCol="0">
                <a:spAutoFit/>
              </a:bodyPr>
              <a:lstStyle/>
              <a:p>
                <a:pPr algn="dist"/>
                <a:r>
                  <a:rPr lang="en-US" altLang="zh-CN" sz="1100" spc="600" dirty="0">
                    <a:solidFill>
                      <a:schemeClr val="bg1"/>
                    </a:solidFill>
                  </a:rPr>
                  <a:t>PART 2</a:t>
                </a:r>
              </a:p>
              <a:p>
                <a:pPr algn="dist"/>
                <a:endParaRPr lang="zh-CN" altLang="en-US" sz="1100" spc="600" dirty="0">
                  <a:solidFill>
                    <a:schemeClr val="bg1"/>
                  </a:solidFill>
                </a:endParaRPr>
              </a:p>
            </p:txBody>
          </p:sp>
        </p:grpSp>
        <p:sp>
          <p:nvSpPr>
            <p:cNvPr id="15" name="文本框 14"/>
            <p:cNvSpPr txBox="1"/>
            <p:nvPr/>
          </p:nvSpPr>
          <p:spPr>
            <a:xfrm>
              <a:off x="1587602" y="1430291"/>
              <a:ext cx="4167022" cy="400110"/>
            </a:xfrm>
            <a:prstGeom prst="rect">
              <a:avLst/>
            </a:prstGeom>
            <a:noFill/>
          </p:spPr>
          <p:txBody>
            <a:bodyPr wrap="square" rtlCol="0">
              <a:spAutoFit/>
            </a:bodyPr>
            <a:lstStyle/>
            <a:p>
              <a:r>
                <a:rPr lang="zh-CN" altLang="en-US" sz="2000" dirty="0">
                  <a:solidFill>
                    <a:schemeClr val="tx2"/>
                  </a:solidFill>
                  <a:latin typeface="微软雅黑" pitchFamily="34" charset="-122"/>
                  <a:ea typeface="微软雅黑" pitchFamily="34" charset="-122"/>
                </a:rPr>
                <a:t>Title bar</a:t>
              </a:r>
            </a:p>
          </p:txBody>
        </p:sp>
        <p:sp>
          <p:nvSpPr>
            <p:cNvPr id="16" name="文本框 15"/>
            <p:cNvSpPr txBox="1"/>
            <p:nvPr/>
          </p:nvSpPr>
          <p:spPr>
            <a:xfrm>
              <a:off x="1587602" y="1706762"/>
              <a:ext cx="6020206" cy="316049"/>
            </a:xfrm>
            <a:prstGeom prst="rect">
              <a:avLst/>
            </a:prstGeom>
            <a:noFill/>
          </p:spPr>
          <p:txBody>
            <a:bodyPr wrap="square" rtlCol="0">
              <a:spAutoFit/>
            </a:bodyPr>
            <a:lstStyle>
              <a:defPPr>
                <a:defRPr lang="zh-CN"/>
              </a:defPPr>
              <a:lvl1pPr>
                <a:lnSpc>
                  <a:spcPct val="150000"/>
                </a:lnSpc>
                <a:defRPr sz="1100" spc="300">
                  <a:solidFill>
                    <a:schemeClr val="tx2">
                      <a:alpha val="70000"/>
                    </a:schemeClr>
                  </a:solidFill>
                </a:defRPr>
              </a:lvl1pPr>
            </a:lstStyle>
            <a:p>
              <a:r>
                <a:rPr lang="zh-CN" altLang="en-US" dirty="0"/>
                <a:t>Subtitles can be added here</a:t>
              </a:r>
              <a:endParaRPr lang="en-US" altLang="zh-CN" dirty="0"/>
            </a:p>
          </p:txBody>
        </p:sp>
      </p:grpSp>
      <p:grpSp>
        <p:nvGrpSpPr>
          <p:cNvPr id="19" name="组合 18"/>
          <p:cNvGrpSpPr/>
          <p:nvPr/>
        </p:nvGrpSpPr>
        <p:grpSpPr>
          <a:xfrm>
            <a:off x="2949603" y="3533583"/>
            <a:ext cx="6020206" cy="833432"/>
            <a:chOff x="1587602" y="1178108"/>
            <a:chExt cx="6020206" cy="833432"/>
          </a:xfrm>
        </p:grpSpPr>
        <p:grpSp>
          <p:nvGrpSpPr>
            <p:cNvPr id="20" name="组合 19"/>
            <p:cNvGrpSpPr/>
            <p:nvPr/>
          </p:nvGrpSpPr>
          <p:grpSpPr>
            <a:xfrm>
              <a:off x="1661280" y="1178108"/>
              <a:ext cx="1277547" cy="430887"/>
              <a:chOff x="1389453" y="1214306"/>
              <a:chExt cx="1277547" cy="445205"/>
            </a:xfrm>
          </p:grpSpPr>
          <p:sp>
            <p:nvSpPr>
              <p:cNvPr id="23" name="矩形 22"/>
              <p:cNvSpPr/>
              <p:nvPr/>
            </p:nvSpPr>
            <p:spPr>
              <a:xfrm>
                <a:off x="1389454" y="1238845"/>
                <a:ext cx="1277546" cy="2082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1389453" y="1214306"/>
                <a:ext cx="1252099" cy="445205"/>
              </a:xfrm>
              <a:prstGeom prst="rect">
                <a:avLst/>
              </a:prstGeom>
              <a:noFill/>
            </p:spPr>
            <p:txBody>
              <a:bodyPr vert="horz" wrap="square" rtlCol="0">
                <a:spAutoFit/>
              </a:bodyPr>
              <a:lstStyle/>
              <a:p>
                <a:pPr algn="dist"/>
                <a:r>
                  <a:rPr lang="en-US" altLang="zh-CN" sz="1100" spc="600" dirty="0">
                    <a:solidFill>
                      <a:schemeClr val="bg1"/>
                    </a:solidFill>
                  </a:rPr>
                  <a:t>PART 3</a:t>
                </a:r>
              </a:p>
              <a:p>
                <a:pPr algn="dist"/>
                <a:endParaRPr lang="zh-CN" altLang="en-US" sz="1100" spc="600" dirty="0">
                  <a:solidFill>
                    <a:schemeClr val="bg1"/>
                  </a:solidFill>
                </a:endParaRPr>
              </a:p>
            </p:txBody>
          </p:sp>
        </p:grpSp>
        <p:sp>
          <p:nvSpPr>
            <p:cNvPr id="21" name="文本框 20"/>
            <p:cNvSpPr txBox="1"/>
            <p:nvPr/>
          </p:nvSpPr>
          <p:spPr>
            <a:xfrm>
              <a:off x="1587602" y="1420864"/>
              <a:ext cx="4167022" cy="400110"/>
            </a:xfrm>
            <a:prstGeom prst="rect">
              <a:avLst/>
            </a:prstGeom>
            <a:noFill/>
          </p:spPr>
          <p:txBody>
            <a:bodyPr wrap="square" rtlCol="0">
              <a:spAutoFit/>
            </a:bodyPr>
            <a:lstStyle/>
            <a:p>
              <a:r>
                <a:rPr lang="zh-CN" altLang="en-US" sz="2000" dirty="0">
                  <a:solidFill>
                    <a:schemeClr val="tx2"/>
                  </a:solidFill>
                  <a:latin typeface="微软雅黑" pitchFamily="34" charset="-122"/>
                  <a:ea typeface="微软雅黑" pitchFamily="34" charset="-122"/>
                </a:rPr>
                <a:t>Title bar</a:t>
              </a:r>
            </a:p>
          </p:txBody>
        </p:sp>
        <p:sp>
          <p:nvSpPr>
            <p:cNvPr id="22" name="文本框 21"/>
            <p:cNvSpPr txBox="1"/>
            <p:nvPr/>
          </p:nvSpPr>
          <p:spPr>
            <a:xfrm>
              <a:off x="1587602" y="1695491"/>
              <a:ext cx="6020206" cy="316049"/>
            </a:xfrm>
            <a:prstGeom prst="rect">
              <a:avLst/>
            </a:prstGeom>
            <a:noFill/>
          </p:spPr>
          <p:txBody>
            <a:bodyPr wrap="square" rtlCol="0">
              <a:spAutoFit/>
            </a:bodyPr>
            <a:lstStyle>
              <a:defPPr>
                <a:defRPr lang="zh-CN"/>
              </a:defPPr>
              <a:lvl1pPr>
                <a:lnSpc>
                  <a:spcPct val="150000"/>
                </a:lnSpc>
                <a:defRPr sz="1400" spc="300"/>
              </a:lvl1pPr>
            </a:lstStyle>
            <a:p>
              <a:r>
                <a:rPr lang="zh-CN" altLang="en-US" sz="1100" dirty="0">
                  <a:solidFill>
                    <a:schemeClr val="tx2">
                      <a:alpha val="70000"/>
                    </a:schemeClr>
                  </a:solidFill>
                </a:rPr>
                <a:t>Subtitles can be added here</a:t>
              </a:r>
              <a:endParaRPr lang="en-US" altLang="zh-CN" sz="1100" dirty="0">
                <a:solidFill>
                  <a:schemeClr val="tx2">
                    <a:alpha val="70000"/>
                  </a:schemeClr>
                </a:solidFill>
              </a:endParaRPr>
            </a:p>
          </p:txBody>
        </p:sp>
      </p:grpSp>
      <p:grpSp>
        <p:nvGrpSpPr>
          <p:cNvPr id="25" name="组合 24"/>
          <p:cNvGrpSpPr/>
          <p:nvPr/>
        </p:nvGrpSpPr>
        <p:grpSpPr>
          <a:xfrm>
            <a:off x="2949603" y="4683653"/>
            <a:ext cx="6020206" cy="833432"/>
            <a:chOff x="1587602" y="1178108"/>
            <a:chExt cx="6020206" cy="833432"/>
          </a:xfrm>
        </p:grpSpPr>
        <p:grpSp>
          <p:nvGrpSpPr>
            <p:cNvPr id="26" name="组合 25"/>
            <p:cNvGrpSpPr/>
            <p:nvPr/>
          </p:nvGrpSpPr>
          <p:grpSpPr>
            <a:xfrm>
              <a:off x="1661280" y="1178108"/>
              <a:ext cx="1277547" cy="430887"/>
              <a:chOff x="1389453" y="1214306"/>
              <a:chExt cx="1277547" cy="445205"/>
            </a:xfrm>
          </p:grpSpPr>
          <p:sp>
            <p:nvSpPr>
              <p:cNvPr id="29" name="矩形 28"/>
              <p:cNvSpPr/>
              <p:nvPr/>
            </p:nvSpPr>
            <p:spPr>
              <a:xfrm>
                <a:off x="1389454" y="1238845"/>
                <a:ext cx="1277546" cy="2082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1389453" y="1214306"/>
                <a:ext cx="1252099" cy="445205"/>
              </a:xfrm>
              <a:prstGeom prst="rect">
                <a:avLst/>
              </a:prstGeom>
              <a:noFill/>
            </p:spPr>
            <p:txBody>
              <a:bodyPr vert="horz" wrap="square" rtlCol="0">
                <a:spAutoFit/>
              </a:bodyPr>
              <a:lstStyle/>
              <a:p>
                <a:pPr algn="dist"/>
                <a:r>
                  <a:rPr lang="en-US" altLang="zh-CN" sz="1100" spc="600" dirty="0">
                    <a:solidFill>
                      <a:schemeClr val="bg1"/>
                    </a:solidFill>
                  </a:rPr>
                  <a:t>PART 4</a:t>
                </a:r>
              </a:p>
              <a:p>
                <a:pPr algn="dist"/>
                <a:endParaRPr lang="zh-CN" altLang="en-US" sz="1100" spc="600" dirty="0">
                  <a:solidFill>
                    <a:schemeClr val="bg1"/>
                  </a:solidFill>
                </a:endParaRPr>
              </a:p>
            </p:txBody>
          </p:sp>
        </p:grpSp>
        <p:sp>
          <p:nvSpPr>
            <p:cNvPr id="27" name="文本框 26"/>
            <p:cNvSpPr txBox="1"/>
            <p:nvPr/>
          </p:nvSpPr>
          <p:spPr>
            <a:xfrm>
              <a:off x="1587602" y="1420864"/>
              <a:ext cx="4167022" cy="400110"/>
            </a:xfrm>
            <a:prstGeom prst="rect">
              <a:avLst/>
            </a:prstGeom>
            <a:noFill/>
          </p:spPr>
          <p:txBody>
            <a:bodyPr wrap="square" rtlCol="0">
              <a:spAutoFit/>
            </a:bodyPr>
            <a:lstStyle/>
            <a:p>
              <a:r>
                <a:rPr lang="zh-CN" altLang="en-US" sz="2000" dirty="0">
                  <a:solidFill>
                    <a:schemeClr val="tx2"/>
                  </a:solidFill>
                  <a:latin typeface="微软雅黑" pitchFamily="34" charset="-122"/>
                  <a:ea typeface="微软雅黑" pitchFamily="34" charset="-122"/>
                </a:rPr>
                <a:t>Title bar</a:t>
              </a:r>
            </a:p>
          </p:txBody>
        </p:sp>
        <p:sp>
          <p:nvSpPr>
            <p:cNvPr id="28" name="文本框 27"/>
            <p:cNvSpPr txBox="1"/>
            <p:nvPr/>
          </p:nvSpPr>
          <p:spPr>
            <a:xfrm>
              <a:off x="1587602" y="1695491"/>
              <a:ext cx="6020206" cy="316049"/>
            </a:xfrm>
            <a:prstGeom prst="rect">
              <a:avLst/>
            </a:prstGeom>
            <a:noFill/>
          </p:spPr>
          <p:txBody>
            <a:bodyPr wrap="square" rtlCol="0">
              <a:spAutoFit/>
            </a:bodyPr>
            <a:lstStyle>
              <a:defPPr>
                <a:defRPr lang="zh-CN"/>
              </a:defPPr>
              <a:lvl1pPr>
                <a:lnSpc>
                  <a:spcPct val="150000"/>
                </a:lnSpc>
                <a:defRPr sz="1400" spc="300"/>
              </a:lvl1pPr>
            </a:lstStyle>
            <a:p>
              <a:r>
                <a:rPr lang="zh-CN" altLang="en-US" sz="1100" dirty="0">
                  <a:solidFill>
                    <a:schemeClr val="tx2">
                      <a:alpha val="70000"/>
                    </a:schemeClr>
                  </a:solidFill>
                </a:rPr>
                <a:t>Subtitles can be added here</a:t>
              </a:r>
              <a:endParaRPr lang="en-US" altLang="zh-CN" sz="1100" dirty="0">
                <a:solidFill>
                  <a:schemeClr val="tx2">
                    <a:alpha val="70000"/>
                  </a:schemeClr>
                </a:solidFill>
              </a:endParaRPr>
            </a:p>
          </p:txBody>
        </p:sp>
      </p:grpSp>
    </p:spTree>
    <p:extLst>
      <p:ext uri="{BB962C8B-B14F-4D97-AF65-F5344CB8AC3E}">
        <p14:creationId xmlns:p14="http://schemas.microsoft.com/office/powerpoint/2010/main" val="59306905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3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7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4037" y="1628800"/>
            <a:ext cx="3510950" cy="1087384"/>
            <a:chOff x="1188853" y="1559744"/>
            <a:chExt cx="2633555" cy="815538"/>
          </a:xfrm>
        </p:grpSpPr>
        <p:sp>
          <p:nvSpPr>
            <p:cNvPr id="64" name="TextBox 63"/>
            <p:cNvSpPr txBox="1"/>
            <p:nvPr/>
          </p:nvSpPr>
          <p:spPr>
            <a:xfrm>
              <a:off x="1188853" y="1908972"/>
              <a:ext cx="388619" cy="219291"/>
            </a:xfrm>
            <a:prstGeom prst="rect">
              <a:avLst/>
            </a:prstGeom>
            <a:noFill/>
          </p:spPr>
          <p:txBody>
            <a:bodyPr wrap="none" rtlCol="0">
              <a:spAutoFit/>
            </a:bodyPr>
            <a:lstStyle/>
            <a:p>
              <a:pPr algn="ctr"/>
              <a:r>
                <a:rPr lang="zh-CN" altLang="en-US" sz="1300" dirty="0">
                  <a:solidFill>
                    <a:schemeClr val="bg1">
                      <a:lumMod val="50000"/>
                    </a:schemeClr>
                  </a:solidFill>
                  <a:latin typeface="+mn-ea"/>
                  <a:cs typeface="+mn-ea"/>
                </a:rPr>
                <a:t>Stage</a:t>
              </a:r>
              <a:endParaRPr lang="id-ID" sz="1300" dirty="0">
                <a:solidFill>
                  <a:schemeClr val="bg1">
                    <a:lumMod val="50000"/>
                  </a:schemeClr>
                </a:solidFill>
                <a:latin typeface="+mn-ea"/>
                <a:cs typeface="+mn-ea"/>
              </a:endParaRPr>
            </a:p>
          </p:txBody>
        </p:sp>
        <p:sp>
          <p:nvSpPr>
            <p:cNvPr id="65" name="TextBox 64"/>
            <p:cNvSpPr txBox="1"/>
            <p:nvPr/>
          </p:nvSpPr>
          <p:spPr>
            <a:xfrm>
              <a:off x="3433789" y="2155991"/>
              <a:ext cx="388619" cy="219291"/>
            </a:xfrm>
            <a:prstGeom prst="rect">
              <a:avLst/>
            </a:prstGeom>
            <a:noFill/>
          </p:spPr>
          <p:txBody>
            <a:bodyPr wrap="none" rtlCol="0">
              <a:spAutoFit/>
            </a:bodyPr>
            <a:lstStyle/>
            <a:p>
              <a:pPr algn="ctr"/>
              <a:r>
                <a:rPr lang="zh-CN" altLang="en-US" sz="1300" dirty="0">
                  <a:solidFill>
                    <a:schemeClr val="bg1">
                      <a:lumMod val="50000"/>
                    </a:schemeClr>
                  </a:solidFill>
                  <a:latin typeface="+mn-ea"/>
                  <a:cs typeface="+mn-ea"/>
                </a:rPr>
                <a:t>Stage</a:t>
              </a:r>
              <a:endParaRPr lang="id-ID" sz="1300" dirty="0">
                <a:solidFill>
                  <a:schemeClr val="bg1">
                    <a:lumMod val="50000"/>
                  </a:schemeClr>
                </a:solidFill>
                <a:latin typeface="+mn-ea"/>
                <a:cs typeface="+mn-ea"/>
              </a:endParaRPr>
            </a:p>
          </p:txBody>
        </p:sp>
        <p:sp>
          <p:nvSpPr>
            <p:cNvPr id="66" name="TextBox 65"/>
            <p:cNvSpPr txBox="1"/>
            <p:nvPr/>
          </p:nvSpPr>
          <p:spPr>
            <a:xfrm>
              <a:off x="2710477" y="1559744"/>
              <a:ext cx="388619" cy="219291"/>
            </a:xfrm>
            <a:prstGeom prst="rect">
              <a:avLst/>
            </a:prstGeom>
            <a:noFill/>
          </p:spPr>
          <p:txBody>
            <a:bodyPr wrap="none" rtlCol="0">
              <a:spAutoFit/>
            </a:bodyPr>
            <a:lstStyle/>
            <a:p>
              <a:pPr algn="ctr"/>
              <a:r>
                <a:rPr lang="zh-CN" altLang="en-US" sz="1300" dirty="0">
                  <a:solidFill>
                    <a:schemeClr val="bg1">
                      <a:lumMod val="50000"/>
                    </a:schemeClr>
                  </a:solidFill>
                  <a:latin typeface="+mn-ea"/>
                  <a:cs typeface="+mn-ea"/>
                </a:rPr>
                <a:t>Stage</a:t>
              </a:r>
              <a:endParaRPr lang="id-ID" sz="1300" dirty="0">
                <a:solidFill>
                  <a:schemeClr val="bg1">
                    <a:lumMod val="50000"/>
                  </a:schemeClr>
                </a:solidFill>
                <a:latin typeface="+mn-ea"/>
                <a:cs typeface="+mn-ea"/>
              </a:endParaRPr>
            </a:p>
          </p:txBody>
        </p:sp>
        <p:sp>
          <p:nvSpPr>
            <p:cNvPr id="67" name="TextBox 66"/>
            <p:cNvSpPr txBox="1"/>
            <p:nvPr/>
          </p:nvSpPr>
          <p:spPr>
            <a:xfrm>
              <a:off x="1921243" y="2146484"/>
              <a:ext cx="388619" cy="219291"/>
            </a:xfrm>
            <a:prstGeom prst="rect">
              <a:avLst/>
            </a:prstGeom>
            <a:noFill/>
          </p:spPr>
          <p:txBody>
            <a:bodyPr wrap="none" rtlCol="0">
              <a:spAutoFit/>
            </a:bodyPr>
            <a:lstStyle/>
            <a:p>
              <a:pPr algn="ctr"/>
              <a:r>
                <a:rPr lang="zh-CN" altLang="en-US" sz="1300" dirty="0">
                  <a:solidFill>
                    <a:schemeClr val="bg1">
                      <a:lumMod val="50000"/>
                    </a:schemeClr>
                  </a:solidFill>
                  <a:latin typeface="+mn-ea"/>
                  <a:cs typeface="+mn-ea"/>
                </a:rPr>
                <a:t>Stage</a:t>
              </a:r>
              <a:endParaRPr lang="id-ID" sz="1300" dirty="0">
                <a:solidFill>
                  <a:schemeClr val="bg1">
                    <a:lumMod val="50000"/>
                  </a:schemeClr>
                </a:solidFill>
                <a:latin typeface="+mn-ea"/>
                <a:cs typeface="+mn-ea"/>
              </a:endParaRPr>
            </a:p>
          </p:txBody>
        </p:sp>
      </p:grpSp>
      <p:sp>
        <p:nvSpPr>
          <p:cNvPr id="69" name="Isosceles Triangle 2"/>
          <p:cNvSpPr/>
          <p:nvPr/>
        </p:nvSpPr>
        <p:spPr>
          <a:xfrm>
            <a:off x="1613657" y="2501263"/>
            <a:ext cx="1311073" cy="210791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 fmla="*/ 0 w 1278647"/>
              <a:gd name="connsiteY0" fmla="*/ 1102284 h 1102284"/>
              <a:gd name="connsiteX1" fmla="*/ 639324 w 1278647"/>
              <a:gd name="connsiteY1" fmla="*/ 2 h 1102284"/>
              <a:gd name="connsiteX2" fmla="*/ 1278647 w 1278647"/>
              <a:gd name="connsiteY2" fmla="*/ 1102284 h 1102284"/>
              <a:gd name="connsiteX3" fmla="*/ 0 w 1278647"/>
              <a:gd name="connsiteY3" fmla="*/ 1102284 h 1102284"/>
            </a:gdLst>
            <a:ahLst/>
            <a:cxnLst>
              <a:cxn ang="0">
                <a:pos x="connsiteX0" y="connsiteY0"/>
              </a:cxn>
              <a:cxn ang="0">
                <a:pos x="connsiteX1" y="connsiteY1"/>
              </a:cxn>
              <a:cxn ang="0">
                <a:pos x="connsiteX2" y="connsiteY2"/>
              </a:cxn>
              <a:cxn ang="0">
                <a:pos x="connsiteX3" y="connsiteY3"/>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en-US" sz="2100" dirty="0">
              <a:solidFill>
                <a:schemeClr val="accent2"/>
              </a:solidFill>
              <a:cs typeface="+mn-ea"/>
            </a:endParaRPr>
          </a:p>
        </p:txBody>
      </p:sp>
      <p:sp>
        <p:nvSpPr>
          <p:cNvPr id="70" name="Isosceles Triangle 2"/>
          <p:cNvSpPr/>
          <p:nvPr/>
        </p:nvSpPr>
        <p:spPr>
          <a:xfrm>
            <a:off x="2587260" y="2822898"/>
            <a:ext cx="1311073" cy="1786279"/>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 fmla="*/ 0 w 1278647"/>
              <a:gd name="connsiteY0" fmla="*/ 1102284 h 1102284"/>
              <a:gd name="connsiteX1" fmla="*/ 639324 w 1278647"/>
              <a:gd name="connsiteY1" fmla="*/ 2 h 1102284"/>
              <a:gd name="connsiteX2" fmla="*/ 1278647 w 1278647"/>
              <a:gd name="connsiteY2" fmla="*/ 1102284 h 1102284"/>
              <a:gd name="connsiteX3" fmla="*/ 0 w 1278647"/>
              <a:gd name="connsiteY3" fmla="*/ 1102284 h 1102284"/>
            </a:gdLst>
            <a:ahLst/>
            <a:cxnLst>
              <a:cxn ang="0">
                <a:pos x="connsiteX0" y="connsiteY0"/>
              </a:cxn>
              <a:cxn ang="0">
                <a:pos x="connsiteX1" y="connsiteY1"/>
              </a:cxn>
              <a:cxn ang="0">
                <a:pos x="connsiteX2" y="connsiteY2"/>
              </a:cxn>
              <a:cxn ang="0">
                <a:pos x="connsiteX3" y="connsiteY3"/>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en-US" sz="2100" dirty="0">
              <a:solidFill>
                <a:schemeClr val="accent2"/>
              </a:solidFill>
              <a:cs typeface="+mn-ea"/>
            </a:endParaRPr>
          </a:p>
        </p:txBody>
      </p:sp>
      <p:sp>
        <p:nvSpPr>
          <p:cNvPr id="71" name="Isosceles Triangle 2"/>
          <p:cNvSpPr/>
          <p:nvPr/>
        </p:nvSpPr>
        <p:spPr>
          <a:xfrm>
            <a:off x="3536114" y="2018810"/>
            <a:ext cx="1311073" cy="2590365"/>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 fmla="*/ 0 w 1278647"/>
              <a:gd name="connsiteY0" fmla="*/ 1102284 h 1102284"/>
              <a:gd name="connsiteX1" fmla="*/ 639324 w 1278647"/>
              <a:gd name="connsiteY1" fmla="*/ 2 h 1102284"/>
              <a:gd name="connsiteX2" fmla="*/ 1278647 w 1278647"/>
              <a:gd name="connsiteY2" fmla="*/ 1102284 h 1102284"/>
              <a:gd name="connsiteX3" fmla="*/ 0 w 1278647"/>
              <a:gd name="connsiteY3" fmla="*/ 1102284 h 1102284"/>
            </a:gdLst>
            <a:ahLst/>
            <a:cxnLst>
              <a:cxn ang="0">
                <a:pos x="connsiteX0" y="connsiteY0"/>
              </a:cxn>
              <a:cxn ang="0">
                <a:pos x="connsiteX1" y="connsiteY1"/>
              </a:cxn>
              <a:cxn ang="0">
                <a:pos x="connsiteX2" y="connsiteY2"/>
              </a:cxn>
              <a:cxn ang="0">
                <a:pos x="connsiteX3" y="connsiteY3"/>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en-US" sz="2100" dirty="0">
              <a:solidFill>
                <a:schemeClr val="accent2"/>
              </a:solidFill>
              <a:cs typeface="+mn-ea"/>
            </a:endParaRPr>
          </a:p>
        </p:txBody>
      </p:sp>
      <p:sp>
        <p:nvSpPr>
          <p:cNvPr id="72" name="Isosceles Triangle 2"/>
          <p:cNvSpPr/>
          <p:nvPr/>
        </p:nvSpPr>
        <p:spPr>
          <a:xfrm>
            <a:off x="4500405" y="2822897"/>
            <a:ext cx="1311073" cy="1786276"/>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 fmla="*/ 0 w 1278647"/>
              <a:gd name="connsiteY0" fmla="*/ 1102284 h 1102284"/>
              <a:gd name="connsiteX1" fmla="*/ 639324 w 1278647"/>
              <a:gd name="connsiteY1" fmla="*/ 2 h 1102284"/>
              <a:gd name="connsiteX2" fmla="*/ 1278647 w 1278647"/>
              <a:gd name="connsiteY2" fmla="*/ 1102284 h 1102284"/>
              <a:gd name="connsiteX3" fmla="*/ 0 w 1278647"/>
              <a:gd name="connsiteY3" fmla="*/ 1102284 h 1102284"/>
            </a:gdLst>
            <a:ahLst/>
            <a:cxnLst>
              <a:cxn ang="0">
                <a:pos x="connsiteX0" y="connsiteY0"/>
              </a:cxn>
              <a:cxn ang="0">
                <a:pos x="connsiteX1" y="connsiteY1"/>
              </a:cxn>
              <a:cxn ang="0">
                <a:pos x="connsiteX2" y="connsiteY2"/>
              </a:cxn>
              <a:cxn ang="0">
                <a:pos x="connsiteX3" y="connsiteY3"/>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en-US" sz="2100" dirty="0">
              <a:solidFill>
                <a:schemeClr val="accent2"/>
              </a:solidFill>
              <a:cs typeface="+mn-ea"/>
            </a:endParaRPr>
          </a:p>
        </p:txBody>
      </p:sp>
      <p:grpSp>
        <p:nvGrpSpPr>
          <p:cNvPr id="14" name="组合 13"/>
          <p:cNvGrpSpPr/>
          <p:nvPr/>
        </p:nvGrpSpPr>
        <p:grpSpPr>
          <a:xfrm>
            <a:off x="6717061" y="2064811"/>
            <a:ext cx="2138355" cy="961462"/>
            <a:chOff x="5076056" y="1766139"/>
            <a:chExt cx="1603975" cy="721097"/>
          </a:xfrm>
        </p:grpSpPr>
        <p:sp>
          <p:nvSpPr>
            <p:cNvPr id="144" name="Arc 33"/>
            <p:cNvSpPr/>
            <p:nvPr/>
          </p:nvSpPr>
          <p:spPr bwMode="auto">
            <a:xfrm>
              <a:off x="5172681" y="1904557"/>
              <a:ext cx="485657" cy="486455"/>
            </a:xfrm>
            <a:prstGeom prst="arc">
              <a:avLst>
                <a:gd name="adj1" fmla="val 5464279"/>
                <a:gd name="adj2" fmla="val 16157365"/>
              </a:avLst>
            </a:prstGeom>
            <a:noFill/>
            <a:ln w="76200" cap="rnd">
              <a:solidFill>
                <a:schemeClr val="accent1"/>
              </a:solidFill>
              <a:bevel/>
            </a:ln>
            <a:effectLst/>
          </p:spPr>
          <p:style>
            <a:lnRef idx="1">
              <a:schemeClr val="accent1"/>
            </a:lnRef>
            <a:fillRef idx="0">
              <a:schemeClr val="accent1"/>
            </a:fillRef>
            <a:effectRef idx="0">
              <a:schemeClr val="accent1"/>
            </a:effectRef>
            <a:fontRef idx="minor">
              <a:schemeClr val="tx1"/>
            </a:fontRef>
          </p:style>
          <p:txBody>
            <a:bodyPr anchor="ctr"/>
            <a:lstStyle/>
            <a:p>
              <a:pPr algn="just" hangingPunct="0">
                <a:defRPr/>
              </a:pPr>
              <a:endParaRPr lang="en-US" sz="1900">
                <a:cs typeface="+mn-ea"/>
              </a:endParaRPr>
            </a:p>
          </p:txBody>
        </p:sp>
        <p:sp>
          <p:nvSpPr>
            <p:cNvPr id="145" name="TextBox 4"/>
            <p:cNvSpPr txBox="1"/>
            <p:nvPr/>
          </p:nvSpPr>
          <p:spPr>
            <a:xfrm>
              <a:off x="5232466" y="2029466"/>
              <a:ext cx="522498" cy="230833"/>
            </a:xfrm>
            <a:prstGeom prst="rect">
              <a:avLst/>
            </a:prstGeom>
            <a:noFill/>
          </p:spPr>
          <p:txBody>
            <a:bodyPr wrap="square" rtlCol="0">
              <a:spAutoFit/>
            </a:bodyPr>
            <a:lstStyle/>
            <a:p>
              <a:pPr algn="just"/>
              <a:r>
                <a:rPr lang="id-ID" sz="1400" dirty="0">
                  <a:solidFill>
                    <a:schemeClr val="bg1">
                      <a:lumMod val="50000"/>
                    </a:schemeClr>
                  </a:solidFill>
                  <a:latin typeface="+mn-ea"/>
                  <a:cs typeface="+mn-ea"/>
                </a:rPr>
                <a:t>60%</a:t>
              </a:r>
            </a:p>
          </p:txBody>
        </p:sp>
        <p:sp>
          <p:nvSpPr>
            <p:cNvPr id="146" name="Oval 36"/>
            <p:cNvSpPr/>
            <p:nvPr/>
          </p:nvSpPr>
          <p:spPr>
            <a:xfrm>
              <a:off x="5076056" y="1808330"/>
              <a:ext cx="678908" cy="678906"/>
            </a:xfrm>
            <a:prstGeom prst="ellipse">
              <a:avLst/>
            </a:prstGeom>
            <a:no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d-ID" sz="1900">
                <a:cs typeface="+mn-ea"/>
              </a:endParaRPr>
            </a:p>
          </p:txBody>
        </p:sp>
        <p:sp>
          <p:nvSpPr>
            <p:cNvPr id="147" name="TextBox 146"/>
            <p:cNvSpPr txBox="1"/>
            <p:nvPr/>
          </p:nvSpPr>
          <p:spPr>
            <a:xfrm>
              <a:off x="5810367" y="1766139"/>
              <a:ext cx="869664" cy="206691"/>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mn-ea"/>
                  <a:cs typeface="+mn-ea"/>
                </a:rPr>
                <a:t>Add your Content text</a:t>
              </a:r>
              <a:endParaRPr lang="id-ID" sz="900" dirty="0">
                <a:solidFill>
                  <a:schemeClr val="bg1">
                    <a:lumMod val="50000"/>
                  </a:schemeClr>
                </a:solidFill>
                <a:latin typeface="+mn-ea"/>
                <a:cs typeface="+mn-ea"/>
              </a:endParaRPr>
            </a:p>
          </p:txBody>
        </p:sp>
      </p:grpSp>
      <p:grpSp>
        <p:nvGrpSpPr>
          <p:cNvPr id="15" name="组合 14"/>
          <p:cNvGrpSpPr/>
          <p:nvPr/>
        </p:nvGrpSpPr>
        <p:grpSpPr>
          <a:xfrm>
            <a:off x="9079752" y="2064811"/>
            <a:ext cx="1984800" cy="961462"/>
            <a:chOff x="6919429" y="1766139"/>
            <a:chExt cx="1488794" cy="721097"/>
          </a:xfrm>
        </p:grpSpPr>
        <p:sp>
          <p:nvSpPr>
            <p:cNvPr id="124" name="Arc 45"/>
            <p:cNvSpPr/>
            <p:nvPr/>
          </p:nvSpPr>
          <p:spPr bwMode="auto">
            <a:xfrm>
              <a:off x="7016056" y="1904553"/>
              <a:ext cx="485657" cy="486455"/>
            </a:xfrm>
            <a:prstGeom prst="arc">
              <a:avLst>
                <a:gd name="adj1" fmla="val 20482458"/>
                <a:gd name="adj2" fmla="val 16157365"/>
              </a:avLst>
            </a:prstGeom>
            <a:noFill/>
            <a:ln w="76200" cap="rnd">
              <a:solidFill>
                <a:schemeClr val="accent2"/>
              </a:solidFill>
              <a:bevel/>
            </a:ln>
            <a:effectLst/>
          </p:spPr>
          <p:style>
            <a:lnRef idx="1">
              <a:schemeClr val="accent1"/>
            </a:lnRef>
            <a:fillRef idx="0">
              <a:schemeClr val="accent1"/>
            </a:fillRef>
            <a:effectRef idx="0">
              <a:schemeClr val="accent1"/>
            </a:effectRef>
            <a:fontRef idx="minor">
              <a:schemeClr val="tx1"/>
            </a:fontRef>
          </p:style>
          <p:txBody>
            <a:bodyPr anchor="ctr"/>
            <a:lstStyle/>
            <a:p>
              <a:pPr algn="just" hangingPunct="0">
                <a:defRPr/>
              </a:pPr>
              <a:endParaRPr lang="en-US" sz="1900">
                <a:cs typeface="+mn-ea"/>
              </a:endParaRPr>
            </a:p>
          </p:txBody>
        </p:sp>
        <p:sp>
          <p:nvSpPr>
            <p:cNvPr id="125" name="TextBox 4"/>
            <p:cNvSpPr txBox="1"/>
            <p:nvPr/>
          </p:nvSpPr>
          <p:spPr>
            <a:xfrm>
              <a:off x="7047554" y="2026452"/>
              <a:ext cx="485657" cy="230833"/>
            </a:xfrm>
            <a:prstGeom prst="rect">
              <a:avLst/>
            </a:prstGeom>
            <a:noFill/>
          </p:spPr>
          <p:txBody>
            <a:bodyPr wrap="square" rtlCol="0">
              <a:spAutoFit/>
            </a:bodyPr>
            <a:lstStyle/>
            <a:p>
              <a:pPr algn="just"/>
              <a:r>
                <a:rPr lang="id-ID" sz="1400" dirty="0">
                  <a:solidFill>
                    <a:schemeClr val="bg1">
                      <a:lumMod val="50000"/>
                    </a:schemeClr>
                  </a:solidFill>
                  <a:latin typeface="+mn-ea"/>
                  <a:cs typeface="+mn-ea"/>
                </a:rPr>
                <a:t>80%</a:t>
              </a:r>
            </a:p>
          </p:txBody>
        </p:sp>
        <p:sp>
          <p:nvSpPr>
            <p:cNvPr id="126" name="Oval 48"/>
            <p:cNvSpPr/>
            <p:nvPr/>
          </p:nvSpPr>
          <p:spPr>
            <a:xfrm>
              <a:off x="6919429" y="1808326"/>
              <a:ext cx="678912" cy="678910"/>
            </a:xfrm>
            <a:prstGeom prst="ellipse">
              <a:avLst/>
            </a:prstGeom>
            <a:no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d-ID" sz="1900">
                <a:cs typeface="+mn-ea"/>
              </a:endParaRPr>
            </a:p>
          </p:txBody>
        </p:sp>
        <p:sp>
          <p:nvSpPr>
            <p:cNvPr id="151" name="TextBox 150"/>
            <p:cNvSpPr txBox="1"/>
            <p:nvPr/>
          </p:nvSpPr>
          <p:spPr>
            <a:xfrm>
              <a:off x="7588348" y="1766139"/>
              <a:ext cx="819875" cy="362503"/>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mn-ea"/>
                  <a:cs typeface="+mn-ea"/>
                </a:rPr>
                <a:t>Add your Content text</a:t>
              </a:r>
              <a:endParaRPr lang="id-ID" sz="900" dirty="0">
                <a:solidFill>
                  <a:schemeClr val="bg1">
                    <a:lumMod val="50000"/>
                  </a:schemeClr>
                </a:solidFill>
                <a:latin typeface="+mn-ea"/>
                <a:cs typeface="+mn-ea"/>
              </a:endParaRPr>
            </a:p>
          </p:txBody>
        </p:sp>
      </p:grpSp>
      <p:grpSp>
        <p:nvGrpSpPr>
          <p:cNvPr id="16" name="组合 15"/>
          <p:cNvGrpSpPr/>
          <p:nvPr/>
        </p:nvGrpSpPr>
        <p:grpSpPr>
          <a:xfrm>
            <a:off x="6729910" y="3454359"/>
            <a:ext cx="2125505" cy="968210"/>
            <a:chOff x="5085695" y="2913206"/>
            <a:chExt cx="1594336" cy="726158"/>
          </a:xfrm>
        </p:grpSpPr>
        <p:sp>
          <p:nvSpPr>
            <p:cNvPr id="140" name="Arc 39"/>
            <p:cNvSpPr/>
            <p:nvPr/>
          </p:nvSpPr>
          <p:spPr bwMode="auto">
            <a:xfrm>
              <a:off x="5179641" y="3059362"/>
              <a:ext cx="485657" cy="486455"/>
            </a:xfrm>
            <a:prstGeom prst="arc">
              <a:avLst>
                <a:gd name="adj1" fmla="val 137022"/>
                <a:gd name="adj2" fmla="val 16157365"/>
              </a:avLst>
            </a:prstGeom>
            <a:noFill/>
            <a:ln w="76200" cap="rnd">
              <a:solidFill>
                <a:schemeClr val="accent4"/>
              </a:solidFill>
              <a:bevel/>
            </a:ln>
            <a:effectLst/>
          </p:spPr>
          <p:style>
            <a:lnRef idx="1">
              <a:schemeClr val="accent1"/>
            </a:lnRef>
            <a:fillRef idx="0">
              <a:schemeClr val="accent1"/>
            </a:fillRef>
            <a:effectRef idx="0">
              <a:schemeClr val="accent1"/>
            </a:effectRef>
            <a:fontRef idx="minor">
              <a:schemeClr val="tx1"/>
            </a:fontRef>
          </p:style>
          <p:txBody>
            <a:bodyPr anchor="ctr"/>
            <a:lstStyle/>
            <a:p>
              <a:pPr algn="just" hangingPunct="0">
                <a:defRPr/>
              </a:pPr>
              <a:endParaRPr lang="en-US" sz="1900">
                <a:cs typeface="+mn-ea"/>
              </a:endParaRPr>
            </a:p>
          </p:txBody>
        </p:sp>
        <p:sp>
          <p:nvSpPr>
            <p:cNvPr id="141" name="TextBox 4"/>
            <p:cNvSpPr txBox="1"/>
            <p:nvPr/>
          </p:nvSpPr>
          <p:spPr>
            <a:xfrm>
              <a:off x="5206906" y="3184289"/>
              <a:ext cx="483064" cy="230833"/>
            </a:xfrm>
            <a:prstGeom prst="rect">
              <a:avLst/>
            </a:prstGeom>
            <a:noFill/>
          </p:spPr>
          <p:txBody>
            <a:bodyPr wrap="square" rtlCol="0">
              <a:spAutoFit/>
            </a:bodyPr>
            <a:lstStyle/>
            <a:p>
              <a:pPr algn="just"/>
              <a:r>
                <a:rPr lang="id-ID" sz="1400" dirty="0">
                  <a:solidFill>
                    <a:schemeClr val="bg1">
                      <a:lumMod val="50000"/>
                    </a:schemeClr>
                  </a:solidFill>
                  <a:latin typeface="+mn-ea"/>
                  <a:cs typeface="+mn-ea"/>
                </a:rPr>
                <a:t>75%</a:t>
              </a:r>
            </a:p>
          </p:txBody>
        </p:sp>
        <p:sp>
          <p:nvSpPr>
            <p:cNvPr id="142" name="Oval 42"/>
            <p:cNvSpPr/>
            <p:nvPr/>
          </p:nvSpPr>
          <p:spPr>
            <a:xfrm>
              <a:off x="5085695" y="2965816"/>
              <a:ext cx="673550" cy="673548"/>
            </a:xfrm>
            <a:prstGeom prst="ellipse">
              <a:avLst/>
            </a:prstGeom>
            <a:noFill/>
            <a:ln w="127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d-ID" sz="1900">
                <a:cs typeface="+mn-ea"/>
              </a:endParaRPr>
            </a:p>
          </p:txBody>
        </p:sp>
        <p:sp>
          <p:nvSpPr>
            <p:cNvPr id="152" name="TextBox 151"/>
            <p:cNvSpPr txBox="1"/>
            <p:nvPr/>
          </p:nvSpPr>
          <p:spPr>
            <a:xfrm>
              <a:off x="5810366" y="2913206"/>
              <a:ext cx="869665" cy="206691"/>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mn-ea"/>
                  <a:cs typeface="+mn-ea"/>
                </a:rPr>
                <a:t>Add your Content text</a:t>
              </a:r>
              <a:endParaRPr lang="id-ID" sz="900" dirty="0">
                <a:solidFill>
                  <a:schemeClr val="bg1">
                    <a:lumMod val="50000"/>
                  </a:schemeClr>
                </a:solidFill>
                <a:latin typeface="+mn-ea"/>
                <a:cs typeface="+mn-ea"/>
              </a:endParaRPr>
            </a:p>
          </p:txBody>
        </p:sp>
      </p:grpSp>
      <p:grpSp>
        <p:nvGrpSpPr>
          <p:cNvPr id="17" name="组合 16"/>
          <p:cNvGrpSpPr/>
          <p:nvPr/>
        </p:nvGrpSpPr>
        <p:grpSpPr>
          <a:xfrm>
            <a:off x="9101950" y="3454359"/>
            <a:ext cx="1962603" cy="968210"/>
            <a:chOff x="6936079" y="2913206"/>
            <a:chExt cx="1472144" cy="726158"/>
          </a:xfrm>
        </p:grpSpPr>
        <p:grpSp>
          <p:nvGrpSpPr>
            <p:cNvPr id="4" name="组合 3"/>
            <p:cNvGrpSpPr/>
            <p:nvPr/>
          </p:nvGrpSpPr>
          <p:grpSpPr>
            <a:xfrm>
              <a:off x="6936079" y="2977104"/>
              <a:ext cx="662262" cy="662260"/>
              <a:chOff x="6916280" y="3259107"/>
              <a:chExt cx="662262" cy="662260"/>
            </a:xfrm>
          </p:grpSpPr>
          <p:sp>
            <p:nvSpPr>
              <p:cNvPr id="120" name="Arc 51"/>
              <p:cNvSpPr/>
              <p:nvPr/>
            </p:nvSpPr>
            <p:spPr bwMode="auto">
              <a:xfrm>
                <a:off x="7004582" y="3347009"/>
                <a:ext cx="485657" cy="486455"/>
              </a:xfrm>
              <a:prstGeom prst="arc">
                <a:avLst>
                  <a:gd name="adj1" fmla="val 18205695"/>
                  <a:gd name="adj2" fmla="val 16157365"/>
                </a:avLst>
              </a:prstGeom>
              <a:noFill/>
              <a:ln w="76200" cap="rnd">
                <a:solidFill>
                  <a:schemeClr val="accent3"/>
                </a:solidFill>
                <a:bevel/>
              </a:ln>
              <a:effectLst/>
            </p:spPr>
            <p:style>
              <a:lnRef idx="1">
                <a:schemeClr val="accent1"/>
              </a:lnRef>
              <a:fillRef idx="0">
                <a:schemeClr val="accent1"/>
              </a:fillRef>
              <a:effectRef idx="0">
                <a:schemeClr val="accent1"/>
              </a:effectRef>
              <a:fontRef idx="minor">
                <a:schemeClr val="tx1"/>
              </a:fontRef>
            </p:style>
            <p:txBody>
              <a:bodyPr anchor="ctr"/>
              <a:lstStyle/>
              <a:p>
                <a:pPr algn="just" hangingPunct="0">
                  <a:defRPr/>
                </a:pPr>
                <a:endParaRPr lang="en-US" sz="1900">
                  <a:cs typeface="+mn-ea"/>
                </a:endParaRPr>
              </a:p>
            </p:txBody>
          </p:sp>
          <p:sp>
            <p:nvSpPr>
              <p:cNvPr id="121" name="TextBox 4"/>
              <p:cNvSpPr txBox="1"/>
              <p:nvPr/>
            </p:nvSpPr>
            <p:spPr>
              <a:xfrm>
                <a:off x="7022328" y="3463443"/>
                <a:ext cx="519515" cy="230833"/>
              </a:xfrm>
              <a:prstGeom prst="rect">
                <a:avLst/>
              </a:prstGeom>
              <a:noFill/>
            </p:spPr>
            <p:txBody>
              <a:bodyPr wrap="square" rtlCol="0">
                <a:spAutoFit/>
              </a:bodyPr>
              <a:lstStyle/>
              <a:p>
                <a:pPr algn="just"/>
                <a:r>
                  <a:rPr lang="id-ID" sz="1400" dirty="0">
                    <a:solidFill>
                      <a:schemeClr val="bg1">
                        <a:lumMod val="50000"/>
                      </a:schemeClr>
                    </a:solidFill>
                    <a:latin typeface="+mn-ea"/>
                    <a:cs typeface="+mn-ea"/>
                  </a:rPr>
                  <a:t>90%</a:t>
                </a:r>
              </a:p>
            </p:txBody>
          </p:sp>
          <p:sp>
            <p:nvSpPr>
              <p:cNvPr id="122" name="Oval 54"/>
              <p:cNvSpPr/>
              <p:nvPr/>
            </p:nvSpPr>
            <p:spPr>
              <a:xfrm>
                <a:off x="6916280" y="3259107"/>
                <a:ext cx="662262" cy="662260"/>
              </a:xfrm>
              <a:prstGeom prst="ellipse">
                <a:avLst/>
              </a:prstGeom>
              <a:noFill/>
              <a:ln w="127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d-ID" sz="1900">
                  <a:cs typeface="+mn-ea"/>
                </a:endParaRPr>
              </a:p>
            </p:txBody>
          </p:sp>
        </p:grpSp>
        <p:sp>
          <p:nvSpPr>
            <p:cNvPr id="153" name="TextBox 152"/>
            <p:cNvSpPr txBox="1"/>
            <p:nvPr/>
          </p:nvSpPr>
          <p:spPr>
            <a:xfrm>
              <a:off x="7588348" y="2913206"/>
              <a:ext cx="819875" cy="362503"/>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mn-ea"/>
                  <a:cs typeface="+mn-ea"/>
                </a:rPr>
                <a:t>Add your Hungry content text</a:t>
              </a:r>
              <a:endParaRPr lang="id-ID" sz="900" dirty="0">
                <a:solidFill>
                  <a:schemeClr val="bg1">
                    <a:lumMod val="50000"/>
                  </a:schemeClr>
                </a:solidFill>
                <a:latin typeface="+mn-ea"/>
                <a:cs typeface="+mn-ea"/>
              </a:endParaRPr>
            </a:p>
          </p:txBody>
        </p:sp>
      </p:grpSp>
      <p:grpSp>
        <p:nvGrpSpPr>
          <p:cNvPr id="6" name="组合 5"/>
          <p:cNvGrpSpPr/>
          <p:nvPr/>
        </p:nvGrpSpPr>
        <p:grpSpPr>
          <a:xfrm>
            <a:off x="1536205" y="4879645"/>
            <a:ext cx="4354251" cy="384721"/>
            <a:chOff x="779928" y="4134815"/>
            <a:chExt cx="3266113" cy="288541"/>
          </a:xfrm>
        </p:grpSpPr>
        <p:sp>
          <p:nvSpPr>
            <p:cNvPr id="155" name="Rounded Rectangle 43"/>
            <p:cNvSpPr/>
            <p:nvPr/>
          </p:nvSpPr>
          <p:spPr>
            <a:xfrm>
              <a:off x="827664" y="4191711"/>
              <a:ext cx="720000" cy="231645"/>
            </a:xfrm>
            <a:prstGeom prst="roundRect">
              <a:avLst>
                <a:gd name="adj" fmla="val 468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endParaRPr>
            </a:p>
          </p:txBody>
        </p:sp>
        <p:sp>
          <p:nvSpPr>
            <p:cNvPr id="156" name="TextBox 155"/>
            <p:cNvSpPr txBox="1"/>
            <p:nvPr/>
          </p:nvSpPr>
          <p:spPr>
            <a:xfrm>
              <a:off x="779928" y="4181461"/>
              <a:ext cx="815474" cy="184666"/>
            </a:xfrm>
            <a:prstGeom prst="rect">
              <a:avLst/>
            </a:prstGeom>
            <a:noFill/>
          </p:spPr>
          <p:txBody>
            <a:bodyPr wrap="none" rtlCol="0">
              <a:spAutoFit/>
            </a:bodyPr>
            <a:lstStyle/>
            <a:p>
              <a:pPr algn="ctr"/>
              <a:r>
                <a:rPr lang="zh-CN" altLang="en-US" sz="1000" dirty="0">
                  <a:solidFill>
                    <a:schemeClr val="bg1"/>
                  </a:solidFill>
                  <a:latin typeface="Lato" pitchFamily="34" charset="0"/>
                  <a:cs typeface="+mn-ea"/>
                </a:rPr>
                <a:t>Phase Summary</a:t>
              </a:r>
              <a:endParaRPr lang="id-ID" sz="1000" dirty="0">
                <a:solidFill>
                  <a:schemeClr val="bg1"/>
                </a:solidFill>
                <a:latin typeface="Lato" pitchFamily="34" charset="0"/>
                <a:cs typeface="+mn-ea"/>
              </a:endParaRPr>
            </a:p>
          </p:txBody>
        </p:sp>
        <p:grpSp>
          <p:nvGrpSpPr>
            <p:cNvPr id="158" name="组合 157"/>
            <p:cNvGrpSpPr/>
            <p:nvPr/>
          </p:nvGrpSpPr>
          <p:grpSpPr>
            <a:xfrm>
              <a:off x="1717185" y="4134815"/>
              <a:ext cx="2328856" cy="210995"/>
              <a:chOff x="4975051" y="2440647"/>
              <a:chExt cx="2328856" cy="210995"/>
            </a:xfrm>
          </p:grpSpPr>
          <p:sp>
            <p:nvSpPr>
              <p:cNvPr id="168" name="Isosceles Triangle 52"/>
              <p:cNvSpPr/>
              <p:nvPr/>
            </p:nvSpPr>
            <p:spPr>
              <a:xfrm rot="5400000">
                <a:off x="4966710" y="2539029"/>
                <a:ext cx="120954" cy="10427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endParaRPr>
              </a:p>
            </p:txBody>
          </p:sp>
          <p:sp>
            <p:nvSpPr>
              <p:cNvPr id="169" name="TextBox 168"/>
              <p:cNvSpPr txBox="1"/>
              <p:nvPr/>
            </p:nvSpPr>
            <p:spPr>
              <a:xfrm>
                <a:off x="5143045" y="2440647"/>
                <a:ext cx="2160862" cy="206499"/>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mn-ea"/>
                    <a:cs typeface="+mn-ea"/>
                  </a:rPr>
                  <a:t>Add your Content text</a:t>
                </a:r>
                <a:endParaRPr lang="id-ID" sz="900" dirty="0">
                  <a:solidFill>
                    <a:schemeClr val="bg1">
                      <a:lumMod val="50000"/>
                    </a:schemeClr>
                  </a:solidFill>
                  <a:latin typeface="Lato" pitchFamily="34" charset="0"/>
                  <a:cs typeface="+mn-ea"/>
                </a:endParaRPr>
              </a:p>
            </p:txBody>
          </p:sp>
        </p:grpSp>
      </p:grpSp>
      <p:grpSp>
        <p:nvGrpSpPr>
          <p:cNvPr id="2" name="组合 1"/>
          <p:cNvGrpSpPr/>
          <p:nvPr/>
        </p:nvGrpSpPr>
        <p:grpSpPr>
          <a:xfrm>
            <a:off x="6798305" y="4798511"/>
            <a:ext cx="4009415" cy="655313"/>
            <a:chOff x="4948923" y="3913728"/>
            <a:chExt cx="3007453" cy="491485"/>
          </a:xfrm>
        </p:grpSpPr>
        <p:cxnSp>
          <p:nvCxnSpPr>
            <p:cNvPr id="174" name="Straight Connector 52"/>
            <p:cNvCxnSpPr/>
            <p:nvPr/>
          </p:nvCxnSpPr>
          <p:spPr>
            <a:xfrm>
              <a:off x="5386427" y="4321261"/>
              <a:ext cx="2569949" cy="31180"/>
            </a:xfrm>
            <a:prstGeom prst="line">
              <a:avLst/>
            </a:prstGeom>
            <a:ln w="76200"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75" name="Straight Connector 51"/>
            <p:cNvCxnSpPr/>
            <p:nvPr/>
          </p:nvCxnSpPr>
          <p:spPr>
            <a:xfrm>
              <a:off x="5386427" y="4014219"/>
              <a:ext cx="2569949" cy="15247"/>
            </a:xfrm>
            <a:prstGeom prst="line">
              <a:avLst/>
            </a:prstGeom>
            <a:ln w="76200"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77" name="Straight Connector 10"/>
            <p:cNvCxnSpPr/>
            <p:nvPr/>
          </p:nvCxnSpPr>
          <p:spPr>
            <a:xfrm>
              <a:off x="5386426" y="4014219"/>
              <a:ext cx="2209910" cy="15247"/>
            </a:xfrm>
            <a:prstGeom prst="line">
              <a:avLst/>
            </a:prstGeom>
            <a:ln w="76200" cap="rnd">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78" name="Straight Connector 18"/>
            <p:cNvCxnSpPr/>
            <p:nvPr/>
          </p:nvCxnSpPr>
          <p:spPr>
            <a:xfrm>
              <a:off x="5386427" y="4321261"/>
              <a:ext cx="1489829" cy="15590"/>
            </a:xfrm>
            <a:prstGeom prst="line">
              <a:avLst/>
            </a:prstGeom>
            <a:ln w="76200" cap="rnd">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203" name="TextBox 202"/>
            <p:cNvSpPr txBox="1"/>
            <p:nvPr/>
          </p:nvSpPr>
          <p:spPr>
            <a:xfrm>
              <a:off x="4948923" y="4209005"/>
              <a:ext cx="350141" cy="196208"/>
            </a:xfrm>
            <a:prstGeom prst="rect">
              <a:avLst/>
            </a:prstGeom>
            <a:noFill/>
          </p:spPr>
          <p:txBody>
            <a:bodyPr wrap="none" rtlCol="0">
              <a:spAutoFit/>
            </a:bodyPr>
            <a:lstStyle/>
            <a:p>
              <a:r>
                <a:rPr lang="zh-CN" altLang="en-US" sz="1100" dirty="0">
                  <a:solidFill>
                    <a:schemeClr val="bg1">
                      <a:lumMod val="50000"/>
                    </a:schemeClr>
                  </a:solidFill>
                  <a:latin typeface="+mn-ea"/>
                  <a:cs typeface="+mn-ea"/>
                </a:rPr>
                <a:t>Complete</a:t>
              </a:r>
              <a:endParaRPr lang="id-ID" altLang="zh-CN" sz="1100" dirty="0">
                <a:solidFill>
                  <a:schemeClr val="bg1">
                    <a:lumMod val="50000"/>
                  </a:schemeClr>
                </a:solidFill>
                <a:latin typeface="+mn-ea"/>
                <a:cs typeface="+mn-ea"/>
              </a:endParaRPr>
            </a:p>
          </p:txBody>
        </p:sp>
        <p:sp>
          <p:nvSpPr>
            <p:cNvPr id="204" name="TextBox 203"/>
            <p:cNvSpPr txBox="1"/>
            <p:nvPr/>
          </p:nvSpPr>
          <p:spPr>
            <a:xfrm>
              <a:off x="4948923" y="3913728"/>
              <a:ext cx="350141" cy="196208"/>
            </a:xfrm>
            <a:prstGeom prst="rect">
              <a:avLst/>
            </a:prstGeom>
            <a:noFill/>
          </p:spPr>
          <p:txBody>
            <a:bodyPr wrap="none" rtlCol="0">
              <a:spAutoFit/>
            </a:bodyPr>
            <a:lstStyle/>
            <a:p>
              <a:r>
                <a:rPr lang="zh-CN" altLang="en-US" sz="1100" dirty="0">
                  <a:solidFill>
                    <a:schemeClr val="bg1">
                      <a:lumMod val="50000"/>
                    </a:schemeClr>
                  </a:solidFill>
                  <a:latin typeface="+mn-ea"/>
                  <a:cs typeface="+mn-ea"/>
                </a:rPr>
                <a:t>Complete</a:t>
              </a:r>
              <a:endParaRPr lang="id-ID" sz="1100" dirty="0">
                <a:solidFill>
                  <a:schemeClr val="bg1">
                    <a:lumMod val="50000"/>
                  </a:schemeClr>
                </a:solidFill>
                <a:latin typeface="+mn-ea"/>
                <a:cs typeface="+mn-ea"/>
              </a:endParaRPr>
            </a:p>
          </p:txBody>
        </p:sp>
      </p:grpSp>
      <p:sp>
        <p:nvSpPr>
          <p:cNvPr id="3" name="标题 2"/>
          <p:cNvSpPr>
            <a:spLocks noGrp="1"/>
          </p:cNvSpPr>
          <p:nvPr>
            <p:ph type="title"/>
          </p:nvPr>
        </p:nvSpPr>
        <p:spPr/>
        <p:txBody>
          <a:bodyPr>
            <a:normAutofit/>
          </a:bodyPr>
          <a:lstStyle/>
          <a:p>
            <a:r>
              <a:rPr lang="zh-CN" altLang="en-US" dirty="0">
                <a:cs typeface="+mn-ea"/>
              </a:rPr>
              <a:t>Title bar Text</a:t>
            </a:r>
            <a:endParaRPr lang="zh-CN" altLang="en-US" dirty="0">
              <a:ea typeface="+mn-ea"/>
              <a:cs typeface="+mn-ea"/>
            </a:endParaRPr>
          </a:p>
        </p:txBody>
      </p:sp>
    </p:spTree>
    <p:extLst>
      <p:ext uri="{BB962C8B-B14F-4D97-AF65-F5344CB8AC3E}">
        <p14:creationId xmlns:p14="http://schemas.microsoft.com/office/powerpoint/2010/main" val="4764586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anim calcmode="lin" valueType="num">
                                      <p:cBhvr>
                                        <p:cTn id="8" dur="500" fill="hold"/>
                                        <p:tgtEl>
                                          <p:spTgt spid="69"/>
                                        </p:tgtEl>
                                        <p:attrNameLst>
                                          <p:attrName>ppt_x</p:attrName>
                                        </p:attrNameLst>
                                      </p:cBhvr>
                                      <p:tavLst>
                                        <p:tav tm="0">
                                          <p:val>
                                            <p:strVal val="#ppt_x"/>
                                          </p:val>
                                        </p:tav>
                                        <p:tav tm="100000">
                                          <p:val>
                                            <p:strVal val="#ppt_x"/>
                                          </p:val>
                                        </p:tav>
                                      </p:tavLst>
                                    </p:anim>
                                    <p:anim calcmode="lin" valueType="num">
                                      <p:cBhvr>
                                        <p:cTn id="9" dur="500" fill="hold"/>
                                        <p:tgtEl>
                                          <p:spTgt spid="6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500"/>
                                        <p:tgtEl>
                                          <p:spTgt spid="70"/>
                                        </p:tgtEl>
                                      </p:cBhvr>
                                    </p:animEffect>
                                    <p:anim calcmode="lin" valueType="num">
                                      <p:cBhvr>
                                        <p:cTn id="14" dur="500" fill="hold"/>
                                        <p:tgtEl>
                                          <p:spTgt spid="70"/>
                                        </p:tgtEl>
                                        <p:attrNameLst>
                                          <p:attrName>ppt_x</p:attrName>
                                        </p:attrNameLst>
                                      </p:cBhvr>
                                      <p:tavLst>
                                        <p:tav tm="0">
                                          <p:val>
                                            <p:strVal val="#ppt_x"/>
                                          </p:val>
                                        </p:tav>
                                        <p:tav tm="100000">
                                          <p:val>
                                            <p:strVal val="#ppt_x"/>
                                          </p:val>
                                        </p:tav>
                                      </p:tavLst>
                                    </p:anim>
                                    <p:anim calcmode="lin" valueType="num">
                                      <p:cBhvr>
                                        <p:cTn id="15" dur="500" fill="hold"/>
                                        <p:tgtEl>
                                          <p:spTgt spid="7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anim calcmode="lin" valueType="num">
                                      <p:cBhvr>
                                        <p:cTn id="20" dur="500" fill="hold"/>
                                        <p:tgtEl>
                                          <p:spTgt spid="71"/>
                                        </p:tgtEl>
                                        <p:attrNameLst>
                                          <p:attrName>ppt_x</p:attrName>
                                        </p:attrNameLst>
                                      </p:cBhvr>
                                      <p:tavLst>
                                        <p:tav tm="0">
                                          <p:val>
                                            <p:strVal val="#ppt_x"/>
                                          </p:val>
                                        </p:tav>
                                        <p:tav tm="100000">
                                          <p:val>
                                            <p:strVal val="#ppt_x"/>
                                          </p:val>
                                        </p:tav>
                                      </p:tavLst>
                                    </p:anim>
                                    <p:anim calcmode="lin" valueType="num">
                                      <p:cBhvr>
                                        <p:cTn id="21" dur="500" fill="hold"/>
                                        <p:tgtEl>
                                          <p:spTgt spid="7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grpId="0"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fade">
                                      <p:cBhvr>
                                        <p:cTn id="25" dur="500"/>
                                        <p:tgtEl>
                                          <p:spTgt spid="72"/>
                                        </p:tgtEl>
                                      </p:cBhvr>
                                    </p:animEffect>
                                    <p:anim calcmode="lin" valueType="num">
                                      <p:cBhvr>
                                        <p:cTn id="26" dur="500" fill="hold"/>
                                        <p:tgtEl>
                                          <p:spTgt spid="72"/>
                                        </p:tgtEl>
                                        <p:attrNameLst>
                                          <p:attrName>ppt_x</p:attrName>
                                        </p:attrNameLst>
                                      </p:cBhvr>
                                      <p:tavLst>
                                        <p:tav tm="0">
                                          <p:val>
                                            <p:strVal val="#ppt_x"/>
                                          </p:val>
                                        </p:tav>
                                        <p:tav tm="100000">
                                          <p:val>
                                            <p:strVal val="#ppt_x"/>
                                          </p:val>
                                        </p:tav>
                                      </p:tavLst>
                                    </p:anim>
                                    <p:anim calcmode="lin" valueType="num">
                                      <p:cBhvr>
                                        <p:cTn id="27" dur="500" fill="hold"/>
                                        <p:tgtEl>
                                          <p:spTgt spid="7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2500"/>
                            </p:stCondLst>
                            <p:childTnLst>
                              <p:par>
                                <p:cTn id="33" presetID="14" presetClass="entr" presetSubtype="1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3500"/>
                            </p:stCondLst>
                            <p:childTnLst>
                              <p:par>
                                <p:cTn id="43" presetID="53" presetClass="entr" presetSubtype="16"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par>
                          <p:cTn id="48" fill="hold">
                            <p:stCondLst>
                              <p:cond delay="4000"/>
                            </p:stCondLst>
                            <p:childTnLst>
                              <p:par>
                                <p:cTn id="49" presetID="53" presetClass="entr" presetSubtype="16"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par>
                          <p:cTn id="54" fill="hold">
                            <p:stCondLst>
                              <p:cond delay="4500"/>
                            </p:stCondLst>
                            <p:childTnLst>
                              <p:par>
                                <p:cTn id="55" presetID="53" presetClass="entr" presetSubtype="16"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childTnLst>
                          </p:cTn>
                        </p:par>
                        <p:par>
                          <p:cTn id="60" fill="hold">
                            <p:stCondLst>
                              <p:cond delay="5000"/>
                            </p:stCondLst>
                            <p:childTnLst>
                              <p:par>
                                <p:cTn id="61" presetID="22" presetClass="entr" presetSubtype="8" fill="hold" nodeType="after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wipe(left)">
                                      <p:cBhvr>
                                        <p:cTn id="6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51960" y="2281169"/>
            <a:ext cx="1415772" cy="584775"/>
          </a:xfrm>
          <a:prstGeom prst="rect">
            <a:avLst/>
          </a:prstGeom>
          <a:noFill/>
        </p:spPr>
        <p:txBody>
          <a:bodyPr wrap="none" rtlCol="0">
            <a:spAutoFit/>
          </a:bodyPr>
          <a:lstStyle/>
          <a:p>
            <a:r>
              <a:rPr lang="zh-CN" altLang="en-US" sz="3200" b="1" dirty="0">
                <a:solidFill>
                  <a:schemeClr val="accent1"/>
                </a:solidFill>
                <a:latin typeface="微软雅黑 Light" panose="020B0502040204020203" pitchFamily="34" charset="-122"/>
                <a:ea typeface="微软雅黑 Light" panose="020B0502040204020203" pitchFamily="34" charset="-122"/>
              </a:rPr>
              <a:t>Title bar</a:t>
            </a:r>
          </a:p>
        </p:txBody>
      </p:sp>
      <p:sp>
        <p:nvSpPr>
          <p:cNvPr id="3" name="TextBox 3"/>
          <p:cNvSpPr txBox="1"/>
          <p:nvPr/>
        </p:nvSpPr>
        <p:spPr>
          <a:xfrm>
            <a:off x="1715801" y="2286013"/>
            <a:ext cx="2259011" cy="2171939"/>
          </a:xfrm>
          <a:prstGeom prst="rect">
            <a:avLst/>
          </a:prstGeom>
          <a:noFill/>
          <a:ln w="6350">
            <a:solidFill>
              <a:schemeClr val="tx2"/>
            </a:solidFill>
          </a:ln>
        </p:spPr>
        <p:txBody>
          <a:bodyPr wrap="square" lIns="0" tIns="0" rIns="0" bIns="0" rtlCol="0" anchor="ctr" anchorCtr="0">
            <a:noAutofit/>
          </a:bodyPr>
          <a:lstStyle/>
          <a:p>
            <a:pPr algn="ctr"/>
            <a:r>
              <a:rPr lang="en-US" altLang="zh-CN" sz="11733" dirty="0">
                <a:ln>
                  <a:solidFill>
                    <a:schemeClr val="tx2"/>
                  </a:solidFill>
                </a:ln>
                <a:solidFill>
                  <a:schemeClr val="tx2"/>
                </a:solidFill>
                <a:latin typeface="微软雅黑 Light" panose="020B0502040204020203" pitchFamily="34" charset="-122"/>
                <a:ea typeface="微软雅黑 Light" panose="020B0502040204020203" pitchFamily="34" charset="-122"/>
              </a:rPr>
              <a:t>03</a:t>
            </a:r>
            <a:endParaRPr lang="zh-CN" altLang="en-US" sz="11733" dirty="0">
              <a:ln>
                <a:solidFill>
                  <a:schemeClr val="tx2"/>
                </a:solidFill>
              </a:ln>
              <a:solidFill>
                <a:schemeClr val="tx2"/>
              </a:solidFill>
              <a:latin typeface="微软雅黑 Light" panose="020B0502040204020203" pitchFamily="34" charset="-122"/>
              <a:ea typeface="微软雅黑 Light" panose="020B0502040204020203" pitchFamily="34" charset="-122"/>
            </a:endParaRPr>
          </a:p>
        </p:txBody>
      </p:sp>
      <p:sp>
        <p:nvSpPr>
          <p:cNvPr id="4" name="TextBox 6"/>
          <p:cNvSpPr txBox="1"/>
          <p:nvPr/>
        </p:nvSpPr>
        <p:spPr>
          <a:xfrm>
            <a:off x="4251961" y="2896721"/>
            <a:ext cx="1851789" cy="1569660"/>
          </a:xfrm>
          <a:prstGeom prst="rect">
            <a:avLst/>
          </a:prstGeom>
          <a:noFill/>
        </p:spPr>
        <p:txBody>
          <a:bodyPr wrap="none" rtlCol="0">
            <a:spAutoFit/>
          </a:bodyPr>
          <a:lstStyle/>
          <a:p>
            <a:pPr marL="228594" indent="-228594">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itchFamily="34" charset="-122"/>
                <a:ea typeface="微软雅黑 Light" pitchFamily="34" charset="-122"/>
              </a:rPr>
              <a:t>Please replace the text content</a:t>
            </a:r>
            <a:endParaRPr lang="en-US" altLang="zh-CN" sz="1600" dirty="0">
              <a:ln w="6350">
                <a:noFill/>
              </a:ln>
              <a:solidFill>
                <a:schemeClr val="bg1">
                  <a:lumMod val="50000"/>
                </a:schemeClr>
              </a:solidFill>
              <a:latin typeface="微软雅黑 Light" pitchFamily="34" charset="-122"/>
              <a:ea typeface="微软雅黑 Light" pitchFamily="34" charset="-122"/>
            </a:endParaRPr>
          </a:p>
          <a:p>
            <a:pPr marL="228594" indent="-228594">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itchFamily="34" charset="-122"/>
                <a:ea typeface="微软雅黑 Light" pitchFamily="34" charset="-122"/>
              </a:rPr>
              <a:t>Please replace the text content</a:t>
            </a:r>
            <a:endParaRPr lang="en-US" altLang="zh-CN" sz="1600" dirty="0">
              <a:ln w="6350">
                <a:noFill/>
              </a:ln>
              <a:solidFill>
                <a:schemeClr val="bg1">
                  <a:lumMod val="50000"/>
                </a:schemeClr>
              </a:solidFill>
              <a:latin typeface="微软雅黑 Light" pitchFamily="34" charset="-122"/>
              <a:ea typeface="微软雅黑 Light" pitchFamily="34" charset="-122"/>
            </a:endParaRPr>
          </a:p>
          <a:p>
            <a:pPr marL="228594" indent="-228594">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itchFamily="34" charset="-122"/>
                <a:ea typeface="微软雅黑 Light" pitchFamily="34" charset="-122"/>
              </a:rPr>
              <a:t>Please replace the text content</a:t>
            </a:r>
            <a:endParaRPr lang="en-US" altLang="zh-CN" sz="1600" dirty="0">
              <a:ln w="6350">
                <a:noFill/>
              </a:ln>
              <a:solidFill>
                <a:schemeClr val="bg1">
                  <a:lumMod val="50000"/>
                </a:schemeClr>
              </a:solidFill>
              <a:latin typeface="微软雅黑 Light" pitchFamily="34" charset="-122"/>
              <a:ea typeface="微软雅黑 Light" pitchFamily="34" charset="-122"/>
            </a:endParaRPr>
          </a:p>
          <a:p>
            <a:pPr marL="228594" indent="-228594">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itchFamily="34" charset="-122"/>
                <a:ea typeface="微软雅黑 Light" pitchFamily="34" charset="-122"/>
              </a:rPr>
              <a:t>Please replace the text content</a:t>
            </a:r>
            <a:endParaRPr lang="en-US" altLang="zh-CN" sz="1600" dirty="0">
              <a:ln w="6350">
                <a:noFill/>
              </a:ln>
              <a:solidFill>
                <a:schemeClr val="bg1">
                  <a:lumMod val="50000"/>
                </a:schemeClr>
              </a:solidFill>
              <a:latin typeface="微软雅黑 Light" pitchFamily="34" charset="-122"/>
              <a:ea typeface="微软雅黑 Light" pitchFamily="34" charset="-122"/>
            </a:endParaRPr>
          </a:p>
        </p:txBody>
      </p:sp>
    </p:spTree>
    <p:extLst>
      <p:ext uri="{BB962C8B-B14F-4D97-AF65-F5344CB8AC3E}">
        <p14:creationId xmlns:p14="http://schemas.microsoft.com/office/powerpoint/2010/main" val="201025181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7" presetClass="entr" presetSubtype="0" fill="hold" grpId="0" nodeType="withEffect">
                                  <p:stCondLst>
                                    <p:cond delay="12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7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1"/>
          <p:cNvSpPr txBox="1">
            <a:spLocks/>
          </p:cNvSpPr>
          <p:nvPr/>
        </p:nvSpPr>
        <p:spPr>
          <a:xfrm>
            <a:off x="7937641" y="1629217"/>
            <a:ext cx="3250777" cy="381000"/>
          </a:xfrm>
          <a:prstGeom prst="rect">
            <a:avLst/>
          </a:prstGeom>
        </p:spPr>
        <p:txBody>
          <a:bodyPr lIns="121917" tIns="60958" rIns="121917" bIns="60958">
            <a:noAutofit/>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pPr>
              <a:lnSpc>
                <a:spcPct val="150000"/>
              </a:lnSpc>
            </a:pPr>
            <a:r>
              <a:rPr lang="zh-CN" altLang="en-US" sz="1800" b="1" dirty="0">
                <a:solidFill>
                  <a:schemeClr val="tx1">
                    <a:lumMod val="50000"/>
                    <a:lumOff val="50000"/>
                  </a:schemeClr>
                </a:solidFill>
                <a:latin typeface="微软雅黑" pitchFamily="34" charset="-122"/>
                <a:ea typeface="微软雅黑" pitchFamily="34" charset="-122"/>
              </a:rPr>
              <a:t>Title bar Text</a:t>
            </a:r>
          </a:p>
          <a:p>
            <a:pPr lvl="0">
              <a:spcBef>
                <a:spcPct val="0"/>
              </a:spcBef>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Click here to add a text description that you can paste in this text box and choose to keep only text by copying your text content.</a:t>
            </a:r>
            <a:endParaRPr lang="en-US" sz="1400" dirty="0">
              <a:solidFill>
                <a:schemeClr val="tx1">
                  <a:lumMod val="50000"/>
                  <a:lumOff val="50000"/>
                </a:schemeClr>
              </a:solidFill>
              <a:latin typeface="微软雅黑" pitchFamily="34" charset="-122"/>
              <a:ea typeface="微软雅黑" pitchFamily="34" charset="-122"/>
              <a:cs typeface="Open Sans" pitchFamily="34" charset="0"/>
            </a:endParaRPr>
          </a:p>
        </p:txBody>
      </p:sp>
      <p:grpSp>
        <p:nvGrpSpPr>
          <p:cNvPr id="59" name="Group 245"/>
          <p:cNvGrpSpPr/>
          <p:nvPr/>
        </p:nvGrpSpPr>
        <p:grpSpPr>
          <a:xfrm>
            <a:off x="623392" y="1781617"/>
            <a:ext cx="6501554" cy="4165599"/>
            <a:chOff x="555625" y="290513"/>
            <a:chExt cx="8032751" cy="4562476"/>
          </a:xfrm>
        </p:grpSpPr>
        <p:sp>
          <p:nvSpPr>
            <p:cNvPr id="60" name="AutoShape 3"/>
            <p:cNvSpPr>
              <a:spLocks noChangeAspect="1" noChangeArrowheads="1" noTextEdit="1"/>
            </p:cNvSpPr>
            <p:nvPr/>
          </p:nvSpPr>
          <p:spPr bwMode="auto">
            <a:xfrm>
              <a:off x="555625" y="293688"/>
              <a:ext cx="8032750" cy="4556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1" name="Freeform 5"/>
            <p:cNvSpPr>
              <a:spLocks/>
            </p:cNvSpPr>
            <p:nvPr/>
          </p:nvSpPr>
          <p:spPr bwMode="auto">
            <a:xfrm>
              <a:off x="8024813" y="4662488"/>
              <a:ext cx="7938" cy="11113"/>
            </a:xfrm>
            <a:custGeom>
              <a:avLst/>
              <a:gdLst/>
              <a:ahLst/>
              <a:cxnLst>
                <a:cxn ang="0">
                  <a:pos x="3" y="0"/>
                </a:cxn>
                <a:cxn ang="0">
                  <a:pos x="0" y="7"/>
                </a:cxn>
                <a:cxn ang="0">
                  <a:pos x="5" y="4"/>
                </a:cxn>
                <a:cxn ang="0">
                  <a:pos x="3" y="0"/>
                </a:cxn>
                <a:cxn ang="0">
                  <a:pos x="3" y="0"/>
                </a:cxn>
              </a:cxnLst>
              <a:rect l="0" t="0" r="r" b="b"/>
              <a:pathLst>
                <a:path w="5" h="7">
                  <a:moveTo>
                    <a:pt x="3" y="0"/>
                  </a:moveTo>
                  <a:lnTo>
                    <a:pt x="0" y="7"/>
                  </a:lnTo>
                  <a:lnTo>
                    <a:pt x="5" y="4"/>
                  </a:lnTo>
                  <a:lnTo>
                    <a:pt x="3" y="0"/>
                  </a:lnTo>
                  <a:lnTo>
                    <a:pt x="3"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2" name="Freeform 6"/>
            <p:cNvSpPr>
              <a:spLocks/>
            </p:cNvSpPr>
            <p:nvPr/>
          </p:nvSpPr>
          <p:spPr bwMode="auto">
            <a:xfrm>
              <a:off x="2876550" y="4816476"/>
              <a:ext cx="19050" cy="3175"/>
            </a:xfrm>
            <a:custGeom>
              <a:avLst/>
              <a:gdLst/>
              <a:ahLst/>
              <a:cxnLst>
                <a:cxn ang="0">
                  <a:pos x="12" y="0"/>
                </a:cxn>
                <a:cxn ang="0">
                  <a:pos x="2" y="0"/>
                </a:cxn>
                <a:cxn ang="0">
                  <a:pos x="0" y="2"/>
                </a:cxn>
                <a:cxn ang="0">
                  <a:pos x="2" y="2"/>
                </a:cxn>
                <a:cxn ang="0">
                  <a:pos x="12" y="0"/>
                </a:cxn>
                <a:cxn ang="0">
                  <a:pos x="12" y="0"/>
                </a:cxn>
              </a:cxnLst>
              <a:rect l="0" t="0" r="r" b="b"/>
              <a:pathLst>
                <a:path w="12" h="2">
                  <a:moveTo>
                    <a:pt x="12" y="0"/>
                  </a:moveTo>
                  <a:lnTo>
                    <a:pt x="2" y="0"/>
                  </a:lnTo>
                  <a:lnTo>
                    <a:pt x="0" y="2"/>
                  </a:lnTo>
                  <a:lnTo>
                    <a:pt x="2" y="2"/>
                  </a:lnTo>
                  <a:lnTo>
                    <a:pt x="12" y="0"/>
                  </a:lnTo>
                  <a:lnTo>
                    <a:pt x="12"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3" name="Freeform 7"/>
            <p:cNvSpPr>
              <a:spLocks/>
            </p:cNvSpPr>
            <p:nvPr/>
          </p:nvSpPr>
          <p:spPr bwMode="auto">
            <a:xfrm>
              <a:off x="2722563" y="4729163"/>
              <a:ext cx="142875" cy="98425"/>
            </a:xfrm>
            <a:custGeom>
              <a:avLst/>
              <a:gdLst/>
              <a:ahLst/>
              <a:cxnLst>
                <a:cxn ang="0">
                  <a:pos x="28" y="0"/>
                </a:cxn>
                <a:cxn ang="0">
                  <a:pos x="24" y="5"/>
                </a:cxn>
                <a:cxn ang="0">
                  <a:pos x="14" y="7"/>
                </a:cxn>
                <a:cxn ang="0">
                  <a:pos x="19" y="10"/>
                </a:cxn>
                <a:cxn ang="0">
                  <a:pos x="14" y="12"/>
                </a:cxn>
                <a:cxn ang="0">
                  <a:pos x="14" y="19"/>
                </a:cxn>
                <a:cxn ang="0">
                  <a:pos x="31" y="21"/>
                </a:cxn>
                <a:cxn ang="0">
                  <a:pos x="19" y="31"/>
                </a:cxn>
                <a:cxn ang="0">
                  <a:pos x="19" y="40"/>
                </a:cxn>
                <a:cxn ang="0">
                  <a:pos x="28" y="45"/>
                </a:cxn>
                <a:cxn ang="0">
                  <a:pos x="19" y="40"/>
                </a:cxn>
                <a:cxn ang="0">
                  <a:pos x="17" y="43"/>
                </a:cxn>
                <a:cxn ang="0">
                  <a:pos x="19" y="45"/>
                </a:cxn>
                <a:cxn ang="0">
                  <a:pos x="17" y="48"/>
                </a:cxn>
                <a:cxn ang="0">
                  <a:pos x="7" y="38"/>
                </a:cxn>
                <a:cxn ang="0">
                  <a:pos x="9" y="45"/>
                </a:cxn>
                <a:cxn ang="0">
                  <a:pos x="0" y="48"/>
                </a:cxn>
                <a:cxn ang="0">
                  <a:pos x="2" y="52"/>
                </a:cxn>
                <a:cxn ang="0">
                  <a:pos x="9" y="52"/>
                </a:cxn>
                <a:cxn ang="0">
                  <a:pos x="7" y="55"/>
                </a:cxn>
                <a:cxn ang="0">
                  <a:pos x="33" y="59"/>
                </a:cxn>
                <a:cxn ang="0">
                  <a:pos x="40" y="57"/>
                </a:cxn>
                <a:cxn ang="0">
                  <a:pos x="47" y="55"/>
                </a:cxn>
                <a:cxn ang="0">
                  <a:pos x="71" y="62"/>
                </a:cxn>
                <a:cxn ang="0">
                  <a:pos x="83" y="59"/>
                </a:cxn>
                <a:cxn ang="0">
                  <a:pos x="90" y="55"/>
                </a:cxn>
                <a:cxn ang="0">
                  <a:pos x="76" y="50"/>
                </a:cxn>
                <a:cxn ang="0">
                  <a:pos x="50" y="29"/>
                </a:cxn>
                <a:cxn ang="0">
                  <a:pos x="40" y="17"/>
                </a:cxn>
                <a:cxn ang="0">
                  <a:pos x="47" y="14"/>
                </a:cxn>
                <a:cxn ang="0">
                  <a:pos x="40" y="5"/>
                </a:cxn>
                <a:cxn ang="0">
                  <a:pos x="31" y="3"/>
                </a:cxn>
                <a:cxn ang="0">
                  <a:pos x="28" y="0"/>
                </a:cxn>
                <a:cxn ang="0">
                  <a:pos x="28" y="0"/>
                </a:cxn>
              </a:cxnLst>
              <a:rect l="0" t="0" r="r" b="b"/>
              <a:pathLst>
                <a:path w="90" h="62">
                  <a:moveTo>
                    <a:pt x="28" y="0"/>
                  </a:moveTo>
                  <a:lnTo>
                    <a:pt x="24" y="5"/>
                  </a:lnTo>
                  <a:lnTo>
                    <a:pt x="14" y="7"/>
                  </a:lnTo>
                  <a:lnTo>
                    <a:pt x="19" y="10"/>
                  </a:lnTo>
                  <a:lnTo>
                    <a:pt x="14" y="12"/>
                  </a:lnTo>
                  <a:lnTo>
                    <a:pt x="14" y="19"/>
                  </a:lnTo>
                  <a:lnTo>
                    <a:pt x="31" y="21"/>
                  </a:lnTo>
                  <a:lnTo>
                    <a:pt x="19" y="31"/>
                  </a:lnTo>
                  <a:lnTo>
                    <a:pt x="19" y="40"/>
                  </a:lnTo>
                  <a:lnTo>
                    <a:pt x="28" y="45"/>
                  </a:lnTo>
                  <a:lnTo>
                    <a:pt x="19" y="40"/>
                  </a:lnTo>
                  <a:lnTo>
                    <a:pt x="17" y="43"/>
                  </a:lnTo>
                  <a:lnTo>
                    <a:pt x="19" y="45"/>
                  </a:lnTo>
                  <a:lnTo>
                    <a:pt x="17" y="48"/>
                  </a:lnTo>
                  <a:lnTo>
                    <a:pt x="7" y="38"/>
                  </a:lnTo>
                  <a:lnTo>
                    <a:pt x="9" y="45"/>
                  </a:lnTo>
                  <a:lnTo>
                    <a:pt x="0" y="48"/>
                  </a:lnTo>
                  <a:lnTo>
                    <a:pt x="2" y="52"/>
                  </a:lnTo>
                  <a:lnTo>
                    <a:pt x="9" y="52"/>
                  </a:lnTo>
                  <a:lnTo>
                    <a:pt x="7" y="55"/>
                  </a:lnTo>
                  <a:lnTo>
                    <a:pt x="33" y="59"/>
                  </a:lnTo>
                  <a:lnTo>
                    <a:pt x="40" y="57"/>
                  </a:lnTo>
                  <a:lnTo>
                    <a:pt x="47" y="55"/>
                  </a:lnTo>
                  <a:lnTo>
                    <a:pt x="71" y="62"/>
                  </a:lnTo>
                  <a:lnTo>
                    <a:pt x="83" y="59"/>
                  </a:lnTo>
                  <a:lnTo>
                    <a:pt x="90" y="55"/>
                  </a:lnTo>
                  <a:lnTo>
                    <a:pt x="76" y="50"/>
                  </a:lnTo>
                  <a:lnTo>
                    <a:pt x="50" y="29"/>
                  </a:lnTo>
                  <a:lnTo>
                    <a:pt x="40" y="17"/>
                  </a:lnTo>
                  <a:lnTo>
                    <a:pt x="47" y="14"/>
                  </a:lnTo>
                  <a:lnTo>
                    <a:pt x="40" y="5"/>
                  </a:lnTo>
                  <a:lnTo>
                    <a:pt x="31" y="3"/>
                  </a:lnTo>
                  <a:lnTo>
                    <a:pt x="28" y="0"/>
                  </a:lnTo>
                  <a:lnTo>
                    <a:pt x="28"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4" name="Freeform 8"/>
            <p:cNvSpPr>
              <a:spLocks/>
            </p:cNvSpPr>
            <p:nvPr/>
          </p:nvSpPr>
          <p:spPr bwMode="auto">
            <a:xfrm>
              <a:off x="2741613" y="4830763"/>
              <a:ext cx="3175" cy="3175"/>
            </a:xfrm>
            <a:custGeom>
              <a:avLst/>
              <a:gdLst/>
              <a:ahLst/>
              <a:cxnLst>
                <a:cxn ang="0">
                  <a:pos x="2" y="0"/>
                </a:cxn>
                <a:cxn ang="0">
                  <a:pos x="0" y="0"/>
                </a:cxn>
                <a:cxn ang="0">
                  <a:pos x="2" y="2"/>
                </a:cxn>
                <a:cxn ang="0">
                  <a:pos x="2" y="0"/>
                </a:cxn>
                <a:cxn ang="0">
                  <a:pos x="2" y="0"/>
                </a:cxn>
              </a:cxnLst>
              <a:rect l="0" t="0" r="r" b="b"/>
              <a:pathLst>
                <a:path w="2" h="2">
                  <a:moveTo>
                    <a:pt x="2" y="0"/>
                  </a:moveTo>
                  <a:lnTo>
                    <a:pt x="0" y="0"/>
                  </a:lnTo>
                  <a:lnTo>
                    <a:pt x="2" y="2"/>
                  </a:lnTo>
                  <a:lnTo>
                    <a:pt x="2" y="0"/>
                  </a:lnTo>
                  <a:lnTo>
                    <a:pt x="2"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5" name="Freeform 9"/>
            <p:cNvSpPr>
              <a:spLocks/>
            </p:cNvSpPr>
            <p:nvPr/>
          </p:nvSpPr>
          <p:spPr bwMode="auto">
            <a:xfrm>
              <a:off x="2736850" y="4770438"/>
              <a:ext cx="7938" cy="22225"/>
            </a:xfrm>
            <a:custGeom>
              <a:avLst/>
              <a:gdLst/>
              <a:ahLst/>
              <a:cxnLst>
                <a:cxn ang="0">
                  <a:pos x="3" y="0"/>
                </a:cxn>
                <a:cxn ang="0">
                  <a:pos x="0" y="12"/>
                </a:cxn>
                <a:cxn ang="0">
                  <a:pos x="5" y="14"/>
                </a:cxn>
                <a:cxn ang="0">
                  <a:pos x="3" y="12"/>
                </a:cxn>
                <a:cxn ang="0">
                  <a:pos x="5" y="12"/>
                </a:cxn>
                <a:cxn ang="0">
                  <a:pos x="3" y="0"/>
                </a:cxn>
                <a:cxn ang="0">
                  <a:pos x="3" y="0"/>
                </a:cxn>
              </a:cxnLst>
              <a:rect l="0" t="0" r="r" b="b"/>
              <a:pathLst>
                <a:path w="5" h="14">
                  <a:moveTo>
                    <a:pt x="3" y="0"/>
                  </a:moveTo>
                  <a:lnTo>
                    <a:pt x="0" y="12"/>
                  </a:lnTo>
                  <a:lnTo>
                    <a:pt x="5" y="14"/>
                  </a:lnTo>
                  <a:lnTo>
                    <a:pt x="3" y="12"/>
                  </a:lnTo>
                  <a:lnTo>
                    <a:pt x="5" y="12"/>
                  </a:lnTo>
                  <a:lnTo>
                    <a:pt x="3" y="0"/>
                  </a:lnTo>
                  <a:lnTo>
                    <a:pt x="3"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6" name="Freeform 10"/>
            <p:cNvSpPr>
              <a:spLocks/>
            </p:cNvSpPr>
            <p:nvPr/>
          </p:nvSpPr>
          <p:spPr bwMode="auto">
            <a:xfrm>
              <a:off x="2706688" y="4781551"/>
              <a:ext cx="23813" cy="15875"/>
            </a:xfrm>
            <a:custGeom>
              <a:avLst/>
              <a:gdLst/>
              <a:ahLst/>
              <a:cxnLst>
                <a:cxn ang="0">
                  <a:pos x="3" y="0"/>
                </a:cxn>
                <a:cxn ang="0">
                  <a:pos x="0" y="0"/>
                </a:cxn>
                <a:cxn ang="0">
                  <a:pos x="0" y="7"/>
                </a:cxn>
                <a:cxn ang="0">
                  <a:pos x="15" y="10"/>
                </a:cxn>
                <a:cxn ang="0">
                  <a:pos x="3" y="0"/>
                </a:cxn>
                <a:cxn ang="0">
                  <a:pos x="3" y="0"/>
                </a:cxn>
              </a:cxnLst>
              <a:rect l="0" t="0" r="r" b="b"/>
              <a:pathLst>
                <a:path w="15" h="10">
                  <a:moveTo>
                    <a:pt x="3" y="0"/>
                  </a:moveTo>
                  <a:lnTo>
                    <a:pt x="0" y="0"/>
                  </a:lnTo>
                  <a:lnTo>
                    <a:pt x="0" y="7"/>
                  </a:lnTo>
                  <a:lnTo>
                    <a:pt x="15" y="10"/>
                  </a:lnTo>
                  <a:lnTo>
                    <a:pt x="3" y="0"/>
                  </a:lnTo>
                  <a:lnTo>
                    <a:pt x="3"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7" name="Freeform 11"/>
            <p:cNvSpPr>
              <a:spLocks/>
            </p:cNvSpPr>
            <p:nvPr/>
          </p:nvSpPr>
          <p:spPr bwMode="auto">
            <a:xfrm>
              <a:off x="2673350" y="4762501"/>
              <a:ext cx="30163" cy="30163"/>
            </a:xfrm>
            <a:custGeom>
              <a:avLst/>
              <a:gdLst/>
              <a:ahLst/>
              <a:cxnLst>
                <a:cxn ang="0">
                  <a:pos x="0" y="0"/>
                </a:cxn>
                <a:cxn ang="0">
                  <a:pos x="5" y="15"/>
                </a:cxn>
                <a:cxn ang="0">
                  <a:pos x="10" y="19"/>
                </a:cxn>
                <a:cxn ang="0">
                  <a:pos x="17" y="17"/>
                </a:cxn>
                <a:cxn ang="0">
                  <a:pos x="19" y="12"/>
                </a:cxn>
                <a:cxn ang="0">
                  <a:pos x="10" y="3"/>
                </a:cxn>
                <a:cxn ang="0">
                  <a:pos x="0" y="0"/>
                </a:cxn>
                <a:cxn ang="0">
                  <a:pos x="0" y="0"/>
                </a:cxn>
              </a:cxnLst>
              <a:rect l="0" t="0" r="r" b="b"/>
              <a:pathLst>
                <a:path w="19" h="19">
                  <a:moveTo>
                    <a:pt x="0" y="0"/>
                  </a:moveTo>
                  <a:lnTo>
                    <a:pt x="5" y="15"/>
                  </a:lnTo>
                  <a:lnTo>
                    <a:pt x="10" y="19"/>
                  </a:lnTo>
                  <a:lnTo>
                    <a:pt x="17" y="17"/>
                  </a:lnTo>
                  <a:lnTo>
                    <a:pt x="19" y="12"/>
                  </a:lnTo>
                  <a:lnTo>
                    <a:pt x="10" y="3"/>
                  </a:lnTo>
                  <a:lnTo>
                    <a:pt x="0" y="0"/>
                  </a:lnTo>
                  <a:lnTo>
                    <a:pt x="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8" name="Freeform 12"/>
            <p:cNvSpPr>
              <a:spLocks/>
            </p:cNvSpPr>
            <p:nvPr/>
          </p:nvSpPr>
          <p:spPr bwMode="auto">
            <a:xfrm>
              <a:off x="2651125" y="4740276"/>
              <a:ext cx="33338" cy="22225"/>
            </a:xfrm>
            <a:custGeom>
              <a:avLst/>
              <a:gdLst/>
              <a:ahLst/>
              <a:cxnLst>
                <a:cxn ang="0">
                  <a:pos x="0" y="0"/>
                </a:cxn>
                <a:cxn ang="0">
                  <a:pos x="2" y="5"/>
                </a:cxn>
                <a:cxn ang="0">
                  <a:pos x="21" y="14"/>
                </a:cxn>
                <a:cxn ang="0">
                  <a:pos x="0" y="0"/>
                </a:cxn>
                <a:cxn ang="0">
                  <a:pos x="0" y="0"/>
                </a:cxn>
              </a:cxnLst>
              <a:rect l="0" t="0" r="r" b="b"/>
              <a:pathLst>
                <a:path w="21" h="14">
                  <a:moveTo>
                    <a:pt x="0" y="0"/>
                  </a:moveTo>
                  <a:lnTo>
                    <a:pt x="2" y="5"/>
                  </a:lnTo>
                  <a:lnTo>
                    <a:pt x="21" y="14"/>
                  </a:lnTo>
                  <a:lnTo>
                    <a:pt x="0" y="0"/>
                  </a:lnTo>
                  <a:lnTo>
                    <a:pt x="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9" name="Freeform 13"/>
            <p:cNvSpPr>
              <a:spLocks/>
            </p:cNvSpPr>
            <p:nvPr/>
          </p:nvSpPr>
          <p:spPr bwMode="auto">
            <a:xfrm>
              <a:off x="2665413" y="4729163"/>
              <a:ext cx="4763" cy="7938"/>
            </a:xfrm>
            <a:custGeom>
              <a:avLst/>
              <a:gdLst/>
              <a:ahLst/>
              <a:cxnLst>
                <a:cxn ang="0">
                  <a:pos x="3" y="0"/>
                </a:cxn>
                <a:cxn ang="0">
                  <a:pos x="0" y="0"/>
                </a:cxn>
                <a:cxn ang="0">
                  <a:pos x="0" y="5"/>
                </a:cxn>
                <a:cxn ang="0">
                  <a:pos x="3" y="0"/>
                </a:cxn>
                <a:cxn ang="0">
                  <a:pos x="3" y="0"/>
                </a:cxn>
              </a:cxnLst>
              <a:rect l="0" t="0" r="r" b="b"/>
              <a:pathLst>
                <a:path w="3" h="5">
                  <a:moveTo>
                    <a:pt x="3" y="0"/>
                  </a:moveTo>
                  <a:lnTo>
                    <a:pt x="0" y="0"/>
                  </a:lnTo>
                  <a:lnTo>
                    <a:pt x="0" y="5"/>
                  </a:lnTo>
                  <a:lnTo>
                    <a:pt x="3" y="0"/>
                  </a:lnTo>
                  <a:lnTo>
                    <a:pt x="3"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0" name="Freeform 14"/>
            <p:cNvSpPr>
              <a:spLocks/>
            </p:cNvSpPr>
            <p:nvPr/>
          </p:nvSpPr>
          <p:spPr bwMode="auto">
            <a:xfrm>
              <a:off x="2662238" y="4699001"/>
              <a:ext cx="3175" cy="7938"/>
            </a:xfrm>
            <a:custGeom>
              <a:avLst/>
              <a:gdLst/>
              <a:ahLst/>
              <a:cxnLst>
                <a:cxn ang="0">
                  <a:pos x="0" y="0"/>
                </a:cxn>
                <a:cxn ang="0">
                  <a:pos x="0" y="3"/>
                </a:cxn>
                <a:cxn ang="0">
                  <a:pos x="2" y="5"/>
                </a:cxn>
                <a:cxn ang="0">
                  <a:pos x="0" y="0"/>
                </a:cxn>
                <a:cxn ang="0">
                  <a:pos x="0" y="0"/>
                </a:cxn>
                <a:cxn ang="0">
                  <a:pos x="0" y="0"/>
                </a:cxn>
              </a:cxnLst>
              <a:rect l="0" t="0" r="r" b="b"/>
              <a:pathLst>
                <a:path w="2" h="5">
                  <a:moveTo>
                    <a:pt x="0" y="0"/>
                  </a:moveTo>
                  <a:lnTo>
                    <a:pt x="0" y="3"/>
                  </a:lnTo>
                  <a:lnTo>
                    <a:pt x="2" y="5"/>
                  </a:lnTo>
                  <a:lnTo>
                    <a:pt x="0" y="0"/>
                  </a:lnTo>
                  <a:lnTo>
                    <a:pt x="0" y="0"/>
                  </a:lnTo>
                  <a:lnTo>
                    <a:pt x="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1" name="Freeform 15"/>
            <p:cNvSpPr>
              <a:spLocks/>
            </p:cNvSpPr>
            <p:nvPr/>
          </p:nvSpPr>
          <p:spPr bwMode="auto">
            <a:xfrm>
              <a:off x="2643188" y="4679951"/>
              <a:ext cx="7938" cy="12700"/>
            </a:xfrm>
            <a:custGeom>
              <a:avLst/>
              <a:gdLst/>
              <a:ahLst/>
              <a:cxnLst>
                <a:cxn ang="0">
                  <a:pos x="5" y="0"/>
                </a:cxn>
                <a:cxn ang="0">
                  <a:pos x="0" y="8"/>
                </a:cxn>
                <a:cxn ang="0">
                  <a:pos x="5" y="8"/>
                </a:cxn>
                <a:cxn ang="0">
                  <a:pos x="5" y="0"/>
                </a:cxn>
                <a:cxn ang="0">
                  <a:pos x="5" y="0"/>
                </a:cxn>
              </a:cxnLst>
              <a:rect l="0" t="0" r="r" b="b"/>
              <a:pathLst>
                <a:path w="5" h="8">
                  <a:moveTo>
                    <a:pt x="5" y="0"/>
                  </a:moveTo>
                  <a:lnTo>
                    <a:pt x="0" y="8"/>
                  </a:lnTo>
                  <a:lnTo>
                    <a:pt x="5" y="8"/>
                  </a:lnTo>
                  <a:lnTo>
                    <a:pt x="5" y="0"/>
                  </a:lnTo>
                  <a:lnTo>
                    <a:pt x="5"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2" name="Freeform 16"/>
            <p:cNvSpPr>
              <a:spLocks/>
            </p:cNvSpPr>
            <p:nvPr/>
          </p:nvSpPr>
          <p:spPr bwMode="auto">
            <a:xfrm>
              <a:off x="2647950" y="4662488"/>
              <a:ext cx="6350" cy="17463"/>
            </a:xfrm>
            <a:custGeom>
              <a:avLst/>
              <a:gdLst/>
              <a:ahLst/>
              <a:cxnLst>
                <a:cxn ang="0">
                  <a:pos x="0" y="0"/>
                </a:cxn>
                <a:cxn ang="0">
                  <a:pos x="2" y="11"/>
                </a:cxn>
                <a:cxn ang="0">
                  <a:pos x="4" y="11"/>
                </a:cxn>
                <a:cxn ang="0">
                  <a:pos x="4" y="7"/>
                </a:cxn>
                <a:cxn ang="0">
                  <a:pos x="0" y="0"/>
                </a:cxn>
                <a:cxn ang="0">
                  <a:pos x="0" y="0"/>
                </a:cxn>
              </a:cxnLst>
              <a:rect l="0" t="0" r="r" b="b"/>
              <a:pathLst>
                <a:path w="4" h="11">
                  <a:moveTo>
                    <a:pt x="0" y="0"/>
                  </a:moveTo>
                  <a:lnTo>
                    <a:pt x="2" y="11"/>
                  </a:lnTo>
                  <a:lnTo>
                    <a:pt x="4" y="11"/>
                  </a:lnTo>
                  <a:lnTo>
                    <a:pt x="4" y="7"/>
                  </a:lnTo>
                  <a:lnTo>
                    <a:pt x="0" y="0"/>
                  </a:lnTo>
                  <a:lnTo>
                    <a:pt x="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3" name="Freeform 17"/>
            <p:cNvSpPr>
              <a:spLocks/>
            </p:cNvSpPr>
            <p:nvPr/>
          </p:nvSpPr>
          <p:spPr bwMode="auto">
            <a:xfrm>
              <a:off x="2632075" y="4649788"/>
              <a:ext cx="15875" cy="7938"/>
            </a:xfrm>
            <a:custGeom>
              <a:avLst/>
              <a:gdLst/>
              <a:ahLst/>
              <a:cxnLst>
                <a:cxn ang="0">
                  <a:pos x="10" y="0"/>
                </a:cxn>
                <a:cxn ang="0">
                  <a:pos x="0" y="0"/>
                </a:cxn>
                <a:cxn ang="0">
                  <a:pos x="7" y="5"/>
                </a:cxn>
                <a:cxn ang="0">
                  <a:pos x="10" y="0"/>
                </a:cxn>
                <a:cxn ang="0">
                  <a:pos x="10" y="0"/>
                </a:cxn>
              </a:cxnLst>
              <a:rect l="0" t="0" r="r" b="b"/>
              <a:pathLst>
                <a:path w="10" h="5">
                  <a:moveTo>
                    <a:pt x="10" y="0"/>
                  </a:moveTo>
                  <a:lnTo>
                    <a:pt x="0" y="0"/>
                  </a:lnTo>
                  <a:lnTo>
                    <a:pt x="7" y="5"/>
                  </a:lnTo>
                  <a:lnTo>
                    <a:pt x="10" y="0"/>
                  </a:lnTo>
                  <a:lnTo>
                    <a:pt x="1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4" name="Freeform 18"/>
            <p:cNvSpPr>
              <a:spLocks/>
            </p:cNvSpPr>
            <p:nvPr/>
          </p:nvSpPr>
          <p:spPr bwMode="auto">
            <a:xfrm>
              <a:off x="2632075" y="4627563"/>
              <a:ext cx="7938" cy="7938"/>
            </a:xfrm>
            <a:custGeom>
              <a:avLst/>
              <a:gdLst/>
              <a:ahLst/>
              <a:cxnLst>
                <a:cxn ang="0">
                  <a:pos x="0" y="0"/>
                </a:cxn>
                <a:cxn ang="0">
                  <a:pos x="0" y="3"/>
                </a:cxn>
                <a:cxn ang="0">
                  <a:pos x="5" y="5"/>
                </a:cxn>
                <a:cxn ang="0">
                  <a:pos x="0" y="0"/>
                </a:cxn>
                <a:cxn ang="0">
                  <a:pos x="0" y="0"/>
                </a:cxn>
              </a:cxnLst>
              <a:rect l="0" t="0" r="r" b="b"/>
              <a:pathLst>
                <a:path w="5" h="5">
                  <a:moveTo>
                    <a:pt x="0" y="0"/>
                  </a:moveTo>
                  <a:lnTo>
                    <a:pt x="0" y="3"/>
                  </a:lnTo>
                  <a:lnTo>
                    <a:pt x="5" y="5"/>
                  </a:lnTo>
                  <a:lnTo>
                    <a:pt x="0" y="0"/>
                  </a:lnTo>
                  <a:lnTo>
                    <a:pt x="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5" name="Freeform 19"/>
            <p:cNvSpPr>
              <a:spLocks/>
            </p:cNvSpPr>
            <p:nvPr/>
          </p:nvSpPr>
          <p:spPr bwMode="auto">
            <a:xfrm>
              <a:off x="2632075" y="4591051"/>
              <a:ext cx="4763" cy="6350"/>
            </a:xfrm>
            <a:custGeom>
              <a:avLst/>
              <a:gdLst/>
              <a:ahLst/>
              <a:cxnLst>
                <a:cxn ang="0">
                  <a:pos x="0" y="0"/>
                </a:cxn>
                <a:cxn ang="0">
                  <a:pos x="0" y="2"/>
                </a:cxn>
                <a:cxn ang="0">
                  <a:pos x="0" y="4"/>
                </a:cxn>
                <a:cxn ang="0">
                  <a:pos x="3" y="2"/>
                </a:cxn>
                <a:cxn ang="0">
                  <a:pos x="0" y="0"/>
                </a:cxn>
                <a:cxn ang="0">
                  <a:pos x="0" y="0"/>
                </a:cxn>
              </a:cxnLst>
              <a:rect l="0" t="0" r="r" b="b"/>
              <a:pathLst>
                <a:path w="3" h="4">
                  <a:moveTo>
                    <a:pt x="0" y="0"/>
                  </a:moveTo>
                  <a:lnTo>
                    <a:pt x="0" y="2"/>
                  </a:lnTo>
                  <a:lnTo>
                    <a:pt x="0" y="4"/>
                  </a:lnTo>
                  <a:lnTo>
                    <a:pt x="3" y="2"/>
                  </a:lnTo>
                  <a:lnTo>
                    <a:pt x="0" y="0"/>
                  </a:lnTo>
                  <a:lnTo>
                    <a:pt x="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6" name="Freeform 20"/>
            <p:cNvSpPr>
              <a:spLocks/>
            </p:cNvSpPr>
            <p:nvPr/>
          </p:nvSpPr>
          <p:spPr bwMode="auto">
            <a:xfrm>
              <a:off x="2632075" y="4575176"/>
              <a:ext cx="7938" cy="19050"/>
            </a:xfrm>
            <a:custGeom>
              <a:avLst/>
              <a:gdLst/>
              <a:ahLst/>
              <a:cxnLst>
                <a:cxn ang="0">
                  <a:pos x="3" y="0"/>
                </a:cxn>
                <a:cxn ang="0">
                  <a:pos x="0" y="2"/>
                </a:cxn>
                <a:cxn ang="0">
                  <a:pos x="5" y="12"/>
                </a:cxn>
                <a:cxn ang="0">
                  <a:pos x="3" y="0"/>
                </a:cxn>
                <a:cxn ang="0">
                  <a:pos x="3" y="0"/>
                </a:cxn>
              </a:cxnLst>
              <a:rect l="0" t="0" r="r" b="b"/>
              <a:pathLst>
                <a:path w="5" h="12">
                  <a:moveTo>
                    <a:pt x="3" y="0"/>
                  </a:moveTo>
                  <a:lnTo>
                    <a:pt x="0" y="2"/>
                  </a:lnTo>
                  <a:lnTo>
                    <a:pt x="5" y="12"/>
                  </a:lnTo>
                  <a:lnTo>
                    <a:pt x="3" y="0"/>
                  </a:lnTo>
                  <a:lnTo>
                    <a:pt x="3"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7" name="Freeform 21"/>
            <p:cNvSpPr>
              <a:spLocks/>
            </p:cNvSpPr>
            <p:nvPr/>
          </p:nvSpPr>
          <p:spPr bwMode="auto">
            <a:xfrm>
              <a:off x="2651125" y="4560888"/>
              <a:ext cx="7938" cy="6350"/>
            </a:xfrm>
            <a:custGeom>
              <a:avLst/>
              <a:gdLst/>
              <a:ahLst/>
              <a:cxnLst>
                <a:cxn ang="0">
                  <a:pos x="2" y="0"/>
                </a:cxn>
                <a:cxn ang="0">
                  <a:pos x="0" y="0"/>
                </a:cxn>
                <a:cxn ang="0">
                  <a:pos x="5" y="4"/>
                </a:cxn>
                <a:cxn ang="0">
                  <a:pos x="2" y="0"/>
                </a:cxn>
                <a:cxn ang="0">
                  <a:pos x="2" y="0"/>
                </a:cxn>
              </a:cxnLst>
              <a:rect l="0" t="0" r="r" b="b"/>
              <a:pathLst>
                <a:path w="5" h="4">
                  <a:moveTo>
                    <a:pt x="2" y="0"/>
                  </a:moveTo>
                  <a:lnTo>
                    <a:pt x="0" y="0"/>
                  </a:lnTo>
                  <a:lnTo>
                    <a:pt x="5" y="4"/>
                  </a:lnTo>
                  <a:lnTo>
                    <a:pt x="2" y="0"/>
                  </a:lnTo>
                  <a:lnTo>
                    <a:pt x="2"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8" name="Freeform 22"/>
            <p:cNvSpPr>
              <a:spLocks/>
            </p:cNvSpPr>
            <p:nvPr/>
          </p:nvSpPr>
          <p:spPr bwMode="auto">
            <a:xfrm>
              <a:off x="2752725" y="4822826"/>
              <a:ext cx="19050" cy="4763"/>
            </a:xfrm>
            <a:custGeom>
              <a:avLst/>
              <a:gdLst/>
              <a:ahLst/>
              <a:cxnLst>
                <a:cxn ang="0">
                  <a:pos x="0" y="0"/>
                </a:cxn>
                <a:cxn ang="0">
                  <a:pos x="2" y="3"/>
                </a:cxn>
                <a:cxn ang="0">
                  <a:pos x="12" y="3"/>
                </a:cxn>
                <a:cxn ang="0">
                  <a:pos x="0" y="0"/>
                </a:cxn>
                <a:cxn ang="0">
                  <a:pos x="0" y="0"/>
                </a:cxn>
              </a:cxnLst>
              <a:rect l="0" t="0" r="r" b="b"/>
              <a:pathLst>
                <a:path w="12" h="3">
                  <a:moveTo>
                    <a:pt x="0" y="0"/>
                  </a:moveTo>
                  <a:lnTo>
                    <a:pt x="2" y="3"/>
                  </a:lnTo>
                  <a:lnTo>
                    <a:pt x="12" y="3"/>
                  </a:lnTo>
                  <a:lnTo>
                    <a:pt x="0" y="0"/>
                  </a:lnTo>
                  <a:lnTo>
                    <a:pt x="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9" name="Freeform 23"/>
            <p:cNvSpPr>
              <a:spLocks/>
            </p:cNvSpPr>
            <p:nvPr/>
          </p:nvSpPr>
          <p:spPr bwMode="auto">
            <a:xfrm>
              <a:off x="2755900" y="4822826"/>
              <a:ext cx="46038" cy="30163"/>
            </a:xfrm>
            <a:custGeom>
              <a:avLst/>
              <a:gdLst/>
              <a:ahLst/>
              <a:cxnLst>
                <a:cxn ang="0">
                  <a:pos x="22" y="0"/>
                </a:cxn>
                <a:cxn ang="0">
                  <a:pos x="0" y="5"/>
                </a:cxn>
                <a:cxn ang="0">
                  <a:pos x="7" y="5"/>
                </a:cxn>
                <a:cxn ang="0">
                  <a:pos x="5" y="10"/>
                </a:cxn>
                <a:cxn ang="0">
                  <a:pos x="7" y="15"/>
                </a:cxn>
                <a:cxn ang="0">
                  <a:pos x="12" y="15"/>
                </a:cxn>
                <a:cxn ang="0">
                  <a:pos x="10" y="10"/>
                </a:cxn>
                <a:cxn ang="0">
                  <a:pos x="12" y="7"/>
                </a:cxn>
                <a:cxn ang="0">
                  <a:pos x="29" y="19"/>
                </a:cxn>
                <a:cxn ang="0">
                  <a:pos x="26" y="12"/>
                </a:cxn>
                <a:cxn ang="0">
                  <a:pos x="19" y="10"/>
                </a:cxn>
                <a:cxn ang="0">
                  <a:pos x="26" y="7"/>
                </a:cxn>
                <a:cxn ang="0">
                  <a:pos x="14" y="3"/>
                </a:cxn>
                <a:cxn ang="0">
                  <a:pos x="24" y="5"/>
                </a:cxn>
                <a:cxn ang="0">
                  <a:pos x="22" y="0"/>
                </a:cxn>
                <a:cxn ang="0">
                  <a:pos x="22" y="0"/>
                </a:cxn>
              </a:cxnLst>
              <a:rect l="0" t="0" r="r" b="b"/>
              <a:pathLst>
                <a:path w="29" h="19">
                  <a:moveTo>
                    <a:pt x="22" y="0"/>
                  </a:moveTo>
                  <a:lnTo>
                    <a:pt x="0" y="5"/>
                  </a:lnTo>
                  <a:lnTo>
                    <a:pt x="7" y="5"/>
                  </a:lnTo>
                  <a:lnTo>
                    <a:pt x="5" y="10"/>
                  </a:lnTo>
                  <a:lnTo>
                    <a:pt x="7" y="15"/>
                  </a:lnTo>
                  <a:lnTo>
                    <a:pt x="12" y="15"/>
                  </a:lnTo>
                  <a:lnTo>
                    <a:pt x="10" y="10"/>
                  </a:lnTo>
                  <a:lnTo>
                    <a:pt x="12" y="7"/>
                  </a:lnTo>
                  <a:lnTo>
                    <a:pt x="29" y="19"/>
                  </a:lnTo>
                  <a:lnTo>
                    <a:pt x="26" y="12"/>
                  </a:lnTo>
                  <a:lnTo>
                    <a:pt x="19" y="10"/>
                  </a:lnTo>
                  <a:lnTo>
                    <a:pt x="26" y="7"/>
                  </a:lnTo>
                  <a:lnTo>
                    <a:pt x="14" y="3"/>
                  </a:lnTo>
                  <a:lnTo>
                    <a:pt x="24" y="5"/>
                  </a:lnTo>
                  <a:lnTo>
                    <a:pt x="22" y="0"/>
                  </a:lnTo>
                  <a:lnTo>
                    <a:pt x="22"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0" name="Freeform 24"/>
            <p:cNvSpPr>
              <a:spLocks/>
            </p:cNvSpPr>
            <p:nvPr/>
          </p:nvSpPr>
          <p:spPr bwMode="auto">
            <a:xfrm>
              <a:off x="2797175" y="4822826"/>
              <a:ext cx="22225" cy="11113"/>
            </a:xfrm>
            <a:custGeom>
              <a:avLst/>
              <a:gdLst/>
              <a:ahLst/>
              <a:cxnLst>
                <a:cxn ang="0">
                  <a:pos x="14" y="0"/>
                </a:cxn>
                <a:cxn ang="0">
                  <a:pos x="0" y="3"/>
                </a:cxn>
                <a:cxn ang="0">
                  <a:pos x="0" y="5"/>
                </a:cxn>
                <a:cxn ang="0">
                  <a:pos x="7" y="7"/>
                </a:cxn>
                <a:cxn ang="0">
                  <a:pos x="14" y="5"/>
                </a:cxn>
                <a:cxn ang="0">
                  <a:pos x="14" y="0"/>
                </a:cxn>
                <a:cxn ang="0">
                  <a:pos x="14" y="0"/>
                </a:cxn>
              </a:cxnLst>
              <a:rect l="0" t="0" r="r" b="b"/>
              <a:pathLst>
                <a:path w="14" h="7">
                  <a:moveTo>
                    <a:pt x="14" y="0"/>
                  </a:moveTo>
                  <a:lnTo>
                    <a:pt x="0" y="3"/>
                  </a:lnTo>
                  <a:lnTo>
                    <a:pt x="0" y="5"/>
                  </a:lnTo>
                  <a:lnTo>
                    <a:pt x="7" y="7"/>
                  </a:lnTo>
                  <a:lnTo>
                    <a:pt x="14" y="5"/>
                  </a:lnTo>
                  <a:lnTo>
                    <a:pt x="14" y="0"/>
                  </a:lnTo>
                  <a:lnTo>
                    <a:pt x="14"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1" name="Freeform 25"/>
            <p:cNvSpPr>
              <a:spLocks/>
            </p:cNvSpPr>
            <p:nvPr/>
          </p:nvSpPr>
          <p:spPr bwMode="auto">
            <a:xfrm>
              <a:off x="8407400" y="4435476"/>
              <a:ext cx="19050" cy="19050"/>
            </a:xfrm>
            <a:custGeom>
              <a:avLst/>
              <a:gdLst/>
              <a:ahLst/>
              <a:cxnLst>
                <a:cxn ang="0">
                  <a:pos x="12" y="0"/>
                </a:cxn>
                <a:cxn ang="0">
                  <a:pos x="0" y="0"/>
                </a:cxn>
                <a:cxn ang="0">
                  <a:pos x="0" y="5"/>
                </a:cxn>
                <a:cxn ang="0">
                  <a:pos x="3" y="5"/>
                </a:cxn>
                <a:cxn ang="0">
                  <a:pos x="5" y="12"/>
                </a:cxn>
                <a:cxn ang="0">
                  <a:pos x="12" y="0"/>
                </a:cxn>
                <a:cxn ang="0">
                  <a:pos x="12" y="0"/>
                </a:cxn>
              </a:cxnLst>
              <a:rect l="0" t="0" r="r" b="b"/>
              <a:pathLst>
                <a:path w="12" h="12">
                  <a:moveTo>
                    <a:pt x="12" y="0"/>
                  </a:moveTo>
                  <a:lnTo>
                    <a:pt x="0" y="0"/>
                  </a:lnTo>
                  <a:lnTo>
                    <a:pt x="0" y="5"/>
                  </a:lnTo>
                  <a:lnTo>
                    <a:pt x="3" y="5"/>
                  </a:lnTo>
                  <a:lnTo>
                    <a:pt x="5" y="12"/>
                  </a:lnTo>
                  <a:lnTo>
                    <a:pt x="12" y="0"/>
                  </a:lnTo>
                  <a:lnTo>
                    <a:pt x="12"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2" name="Freeform 26"/>
            <p:cNvSpPr>
              <a:spLocks/>
            </p:cNvSpPr>
            <p:nvPr/>
          </p:nvSpPr>
          <p:spPr bwMode="auto">
            <a:xfrm>
              <a:off x="8167688" y="4165601"/>
              <a:ext cx="139700" cy="211138"/>
            </a:xfrm>
            <a:custGeom>
              <a:avLst/>
              <a:gdLst/>
              <a:ahLst/>
              <a:cxnLst>
                <a:cxn ang="0">
                  <a:pos x="7" y="0"/>
                </a:cxn>
                <a:cxn ang="0">
                  <a:pos x="0" y="2"/>
                </a:cxn>
                <a:cxn ang="0">
                  <a:pos x="10" y="19"/>
                </a:cxn>
                <a:cxn ang="0">
                  <a:pos x="12" y="21"/>
                </a:cxn>
                <a:cxn ang="0">
                  <a:pos x="14" y="26"/>
                </a:cxn>
                <a:cxn ang="0">
                  <a:pos x="21" y="36"/>
                </a:cxn>
                <a:cxn ang="0">
                  <a:pos x="24" y="36"/>
                </a:cxn>
                <a:cxn ang="0">
                  <a:pos x="24" y="43"/>
                </a:cxn>
                <a:cxn ang="0">
                  <a:pos x="28" y="50"/>
                </a:cxn>
                <a:cxn ang="0">
                  <a:pos x="28" y="47"/>
                </a:cxn>
                <a:cxn ang="0">
                  <a:pos x="28" y="50"/>
                </a:cxn>
                <a:cxn ang="0">
                  <a:pos x="33" y="54"/>
                </a:cxn>
                <a:cxn ang="0">
                  <a:pos x="33" y="64"/>
                </a:cxn>
                <a:cxn ang="0">
                  <a:pos x="31" y="64"/>
                </a:cxn>
                <a:cxn ang="0">
                  <a:pos x="28" y="78"/>
                </a:cxn>
                <a:cxn ang="0">
                  <a:pos x="21" y="83"/>
                </a:cxn>
                <a:cxn ang="0">
                  <a:pos x="17" y="90"/>
                </a:cxn>
                <a:cxn ang="0">
                  <a:pos x="38" y="104"/>
                </a:cxn>
                <a:cxn ang="0">
                  <a:pos x="38" y="111"/>
                </a:cxn>
                <a:cxn ang="0">
                  <a:pos x="31" y="125"/>
                </a:cxn>
                <a:cxn ang="0">
                  <a:pos x="43" y="133"/>
                </a:cxn>
                <a:cxn ang="0">
                  <a:pos x="62" y="109"/>
                </a:cxn>
                <a:cxn ang="0">
                  <a:pos x="66" y="97"/>
                </a:cxn>
                <a:cxn ang="0">
                  <a:pos x="64" y="90"/>
                </a:cxn>
                <a:cxn ang="0">
                  <a:pos x="69" y="88"/>
                </a:cxn>
                <a:cxn ang="0">
                  <a:pos x="81" y="85"/>
                </a:cxn>
                <a:cxn ang="0">
                  <a:pos x="81" y="78"/>
                </a:cxn>
                <a:cxn ang="0">
                  <a:pos x="85" y="76"/>
                </a:cxn>
                <a:cxn ang="0">
                  <a:pos x="88" y="57"/>
                </a:cxn>
                <a:cxn ang="0">
                  <a:pos x="78" y="54"/>
                </a:cxn>
                <a:cxn ang="0">
                  <a:pos x="66" y="62"/>
                </a:cxn>
                <a:cxn ang="0">
                  <a:pos x="52" y="57"/>
                </a:cxn>
                <a:cxn ang="0">
                  <a:pos x="47" y="40"/>
                </a:cxn>
                <a:cxn ang="0">
                  <a:pos x="40" y="36"/>
                </a:cxn>
                <a:cxn ang="0">
                  <a:pos x="40" y="45"/>
                </a:cxn>
                <a:cxn ang="0">
                  <a:pos x="36" y="43"/>
                </a:cxn>
                <a:cxn ang="0">
                  <a:pos x="38" y="38"/>
                </a:cxn>
                <a:cxn ang="0">
                  <a:pos x="31" y="28"/>
                </a:cxn>
                <a:cxn ang="0">
                  <a:pos x="33" y="28"/>
                </a:cxn>
                <a:cxn ang="0">
                  <a:pos x="28" y="17"/>
                </a:cxn>
                <a:cxn ang="0">
                  <a:pos x="14" y="7"/>
                </a:cxn>
                <a:cxn ang="0">
                  <a:pos x="12" y="7"/>
                </a:cxn>
                <a:cxn ang="0">
                  <a:pos x="7" y="0"/>
                </a:cxn>
                <a:cxn ang="0">
                  <a:pos x="7" y="0"/>
                </a:cxn>
              </a:cxnLst>
              <a:rect l="0" t="0" r="r" b="b"/>
              <a:pathLst>
                <a:path w="88" h="133">
                  <a:moveTo>
                    <a:pt x="7" y="0"/>
                  </a:moveTo>
                  <a:lnTo>
                    <a:pt x="0" y="2"/>
                  </a:lnTo>
                  <a:lnTo>
                    <a:pt x="10" y="19"/>
                  </a:lnTo>
                  <a:lnTo>
                    <a:pt x="12" y="21"/>
                  </a:lnTo>
                  <a:lnTo>
                    <a:pt x="14" y="26"/>
                  </a:lnTo>
                  <a:lnTo>
                    <a:pt x="21" y="36"/>
                  </a:lnTo>
                  <a:lnTo>
                    <a:pt x="24" y="36"/>
                  </a:lnTo>
                  <a:lnTo>
                    <a:pt x="24" y="43"/>
                  </a:lnTo>
                  <a:lnTo>
                    <a:pt x="28" y="50"/>
                  </a:lnTo>
                  <a:lnTo>
                    <a:pt x="28" y="47"/>
                  </a:lnTo>
                  <a:lnTo>
                    <a:pt x="28" y="50"/>
                  </a:lnTo>
                  <a:lnTo>
                    <a:pt x="33" y="54"/>
                  </a:lnTo>
                  <a:lnTo>
                    <a:pt x="33" y="64"/>
                  </a:lnTo>
                  <a:lnTo>
                    <a:pt x="31" y="64"/>
                  </a:lnTo>
                  <a:lnTo>
                    <a:pt x="28" y="78"/>
                  </a:lnTo>
                  <a:lnTo>
                    <a:pt x="21" y="83"/>
                  </a:lnTo>
                  <a:lnTo>
                    <a:pt x="17" y="90"/>
                  </a:lnTo>
                  <a:lnTo>
                    <a:pt x="38" y="104"/>
                  </a:lnTo>
                  <a:lnTo>
                    <a:pt x="38" y="111"/>
                  </a:lnTo>
                  <a:lnTo>
                    <a:pt x="31" y="125"/>
                  </a:lnTo>
                  <a:lnTo>
                    <a:pt x="43" y="133"/>
                  </a:lnTo>
                  <a:lnTo>
                    <a:pt x="62" y="109"/>
                  </a:lnTo>
                  <a:lnTo>
                    <a:pt x="66" y="97"/>
                  </a:lnTo>
                  <a:lnTo>
                    <a:pt x="64" y="90"/>
                  </a:lnTo>
                  <a:lnTo>
                    <a:pt x="69" y="88"/>
                  </a:lnTo>
                  <a:lnTo>
                    <a:pt x="81" y="85"/>
                  </a:lnTo>
                  <a:lnTo>
                    <a:pt x="81" y="78"/>
                  </a:lnTo>
                  <a:lnTo>
                    <a:pt x="85" y="76"/>
                  </a:lnTo>
                  <a:lnTo>
                    <a:pt x="88" y="57"/>
                  </a:lnTo>
                  <a:lnTo>
                    <a:pt x="78" y="54"/>
                  </a:lnTo>
                  <a:lnTo>
                    <a:pt x="66" y="62"/>
                  </a:lnTo>
                  <a:lnTo>
                    <a:pt x="52" y="57"/>
                  </a:lnTo>
                  <a:lnTo>
                    <a:pt x="47" y="40"/>
                  </a:lnTo>
                  <a:lnTo>
                    <a:pt x="40" y="36"/>
                  </a:lnTo>
                  <a:lnTo>
                    <a:pt x="40" y="45"/>
                  </a:lnTo>
                  <a:lnTo>
                    <a:pt x="36" y="43"/>
                  </a:lnTo>
                  <a:lnTo>
                    <a:pt x="38" y="38"/>
                  </a:lnTo>
                  <a:lnTo>
                    <a:pt x="31" y="28"/>
                  </a:lnTo>
                  <a:lnTo>
                    <a:pt x="33" y="28"/>
                  </a:lnTo>
                  <a:lnTo>
                    <a:pt x="28" y="17"/>
                  </a:lnTo>
                  <a:lnTo>
                    <a:pt x="14" y="7"/>
                  </a:lnTo>
                  <a:lnTo>
                    <a:pt x="12" y="7"/>
                  </a:lnTo>
                  <a:lnTo>
                    <a:pt x="7" y="0"/>
                  </a:lnTo>
                  <a:lnTo>
                    <a:pt x="7"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3" name="Freeform 27"/>
            <p:cNvSpPr>
              <a:spLocks/>
            </p:cNvSpPr>
            <p:nvPr/>
          </p:nvSpPr>
          <p:spPr bwMode="auto">
            <a:xfrm>
              <a:off x="8029575" y="4335463"/>
              <a:ext cx="182563" cy="198438"/>
            </a:xfrm>
            <a:custGeom>
              <a:avLst/>
              <a:gdLst/>
              <a:ahLst/>
              <a:cxnLst>
                <a:cxn ang="0">
                  <a:pos x="89" y="0"/>
                </a:cxn>
                <a:cxn ang="0">
                  <a:pos x="82" y="11"/>
                </a:cxn>
                <a:cxn ang="0">
                  <a:pos x="78" y="21"/>
                </a:cxn>
                <a:cxn ang="0">
                  <a:pos x="71" y="26"/>
                </a:cxn>
                <a:cxn ang="0">
                  <a:pos x="63" y="45"/>
                </a:cxn>
                <a:cxn ang="0">
                  <a:pos x="40" y="66"/>
                </a:cxn>
                <a:cxn ang="0">
                  <a:pos x="26" y="68"/>
                </a:cxn>
                <a:cxn ang="0">
                  <a:pos x="16" y="85"/>
                </a:cxn>
                <a:cxn ang="0">
                  <a:pos x="16" y="85"/>
                </a:cxn>
                <a:cxn ang="0">
                  <a:pos x="16" y="85"/>
                </a:cxn>
                <a:cxn ang="0">
                  <a:pos x="11" y="87"/>
                </a:cxn>
                <a:cxn ang="0">
                  <a:pos x="9" y="92"/>
                </a:cxn>
                <a:cxn ang="0">
                  <a:pos x="9" y="92"/>
                </a:cxn>
                <a:cxn ang="0">
                  <a:pos x="7" y="99"/>
                </a:cxn>
                <a:cxn ang="0">
                  <a:pos x="9" y="101"/>
                </a:cxn>
                <a:cxn ang="0">
                  <a:pos x="9" y="101"/>
                </a:cxn>
                <a:cxn ang="0">
                  <a:pos x="0" y="108"/>
                </a:cxn>
                <a:cxn ang="0">
                  <a:pos x="4" y="108"/>
                </a:cxn>
                <a:cxn ang="0">
                  <a:pos x="4" y="108"/>
                </a:cxn>
                <a:cxn ang="0">
                  <a:pos x="7" y="111"/>
                </a:cxn>
                <a:cxn ang="0">
                  <a:pos x="4" y="113"/>
                </a:cxn>
                <a:cxn ang="0">
                  <a:pos x="18" y="113"/>
                </a:cxn>
                <a:cxn ang="0">
                  <a:pos x="21" y="118"/>
                </a:cxn>
                <a:cxn ang="0">
                  <a:pos x="40" y="125"/>
                </a:cxn>
                <a:cxn ang="0">
                  <a:pos x="49" y="123"/>
                </a:cxn>
                <a:cxn ang="0">
                  <a:pos x="66" y="111"/>
                </a:cxn>
                <a:cxn ang="0">
                  <a:pos x="75" y="73"/>
                </a:cxn>
                <a:cxn ang="0">
                  <a:pos x="78" y="73"/>
                </a:cxn>
                <a:cxn ang="0">
                  <a:pos x="87" y="66"/>
                </a:cxn>
                <a:cxn ang="0">
                  <a:pos x="97" y="68"/>
                </a:cxn>
                <a:cxn ang="0">
                  <a:pos x="99" y="66"/>
                </a:cxn>
                <a:cxn ang="0">
                  <a:pos x="94" y="61"/>
                </a:cxn>
                <a:cxn ang="0">
                  <a:pos x="94" y="54"/>
                </a:cxn>
                <a:cxn ang="0">
                  <a:pos x="101" y="47"/>
                </a:cxn>
                <a:cxn ang="0">
                  <a:pos x="115" y="28"/>
                </a:cxn>
                <a:cxn ang="0">
                  <a:pos x="113" y="16"/>
                </a:cxn>
                <a:cxn ang="0">
                  <a:pos x="115" y="14"/>
                </a:cxn>
                <a:cxn ang="0">
                  <a:pos x="111" y="11"/>
                </a:cxn>
                <a:cxn ang="0">
                  <a:pos x="108" y="9"/>
                </a:cxn>
                <a:cxn ang="0">
                  <a:pos x="106" y="9"/>
                </a:cxn>
                <a:cxn ang="0">
                  <a:pos x="99" y="14"/>
                </a:cxn>
                <a:cxn ang="0">
                  <a:pos x="89" y="0"/>
                </a:cxn>
                <a:cxn ang="0">
                  <a:pos x="89" y="0"/>
                </a:cxn>
              </a:cxnLst>
              <a:rect l="0" t="0" r="r" b="b"/>
              <a:pathLst>
                <a:path w="115" h="125">
                  <a:moveTo>
                    <a:pt x="89" y="0"/>
                  </a:moveTo>
                  <a:lnTo>
                    <a:pt x="82" y="11"/>
                  </a:lnTo>
                  <a:lnTo>
                    <a:pt x="78" y="21"/>
                  </a:lnTo>
                  <a:lnTo>
                    <a:pt x="71" y="26"/>
                  </a:lnTo>
                  <a:lnTo>
                    <a:pt x="63" y="45"/>
                  </a:lnTo>
                  <a:lnTo>
                    <a:pt x="40" y="66"/>
                  </a:lnTo>
                  <a:lnTo>
                    <a:pt x="26" y="68"/>
                  </a:lnTo>
                  <a:lnTo>
                    <a:pt x="16" y="85"/>
                  </a:lnTo>
                  <a:lnTo>
                    <a:pt x="16" y="85"/>
                  </a:lnTo>
                  <a:lnTo>
                    <a:pt x="16" y="85"/>
                  </a:lnTo>
                  <a:lnTo>
                    <a:pt x="11" y="87"/>
                  </a:lnTo>
                  <a:lnTo>
                    <a:pt x="9" y="92"/>
                  </a:lnTo>
                  <a:lnTo>
                    <a:pt x="9" y="92"/>
                  </a:lnTo>
                  <a:lnTo>
                    <a:pt x="7" y="99"/>
                  </a:lnTo>
                  <a:lnTo>
                    <a:pt x="9" y="101"/>
                  </a:lnTo>
                  <a:lnTo>
                    <a:pt x="9" y="101"/>
                  </a:lnTo>
                  <a:lnTo>
                    <a:pt x="0" y="108"/>
                  </a:lnTo>
                  <a:lnTo>
                    <a:pt x="4" y="108"/>
                  </a:lnTo>
                  <a:lnTo>
                    <a:pt x="4" y="108"/>
                  </a:lnTo>
                  <a:lnTo>
                    <a:pt x="7" y="111"/>
                  </a:lnTo>
                  <a:lnTo>
                    <a:pt x="4" y="113"/>
                  </a:lnTo>
                  <a:lnTo>
                    <a:pt x="18" y="113"/>
                  </a:lnTo>
                  <a:lnTo>
                    <a:pt x="21" y="118"/>
                  </a:lnTo>
                  <a:lnTo>
                    <a:pt x="40" y="125"/>
                  </a:lnTo>
                  <a:lnTo>
                    <a:pt x="49" y="123"/>
                  </a:lnTo>
                  <a:lnTo>
                    <a:pt x="66" y="111"/>
                  </a:lnTo>
                  <a:lnTo>
                    <a:pt x="75" y="73"/>
                  </a:lnTo>
                  <a:lnTo>
                    <a:pt x="78" y="73"/>
                  </a:lnTo>
                  <a:lnTo>
                    <a:pt x="87" y="66"/>
                  </a:lnTo>
                  <a:lnTo>
                    <a:pt x="97" y="68"/>
                  </a:lnTo>
                  <a:lnTo>
                    <a:pt x="99" y="66"/>
                  </a:lnTo>
                  <a:lnTo>
                    <a:pt x="94" y="61"/>
                  </a:lnTo>
                  <a:lnTo>
                    <a:pt x="94" y="54"/>
                  </a:lnTo>
                  <a:lnTo>
                    <a:pt x="101" y="47"/>
                  </a:lnTo>
                  <a:lnTo>
                    <a:pt x="115" y="28"/>
                  </a:lnTo>
                  <a:lnTo>
                    <a:pt x="113" y="16"/>
                  </a:lnTo>
                  <a:lnTo>
                    <a:pt x="115" y="14"/>
                  </a:lnTo>
                  <a:lnTo>
                    <a:pt x="111" y="11"/>
                  </a:lnTo>
                  <a:lnTo>
                    <a:pt x="108" y="9"/>
                  </a:lnTo>
                  <a:lnTo>
                    <a:pt x="106" y="9"/>
                  </a:lnTo>
                  <a:lnTo>
                    <a:pt x="99" y="14"/>
                  </a:lnTo>
                  <a:lnTo>
                    <a:pt x="89" y="0"/>
                  </a:lnTo>
                  <a:lnTo>
                    <a:pt x="89"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4" name="Freeform 28"/>
            <p:cNvSpPr>
              <a:spLocks/>
            </p:cNvSpPr>
            <p:nvPr/>
          </p:nvSpPr>
          <p:spPr bwMode="auto">
            <a:xfrm>
              <a:off x="8054975" y="4525963"/>
              <a:ext cx="22225" cy="26988"/>
            </a:xfrm>
            <a:custGeom>
              <a:avLst/>
              <a:gdLst/>
              <a:ahLst/>
              <a:cxnLst>
                <a:cxn ang="0">
                  <a:pos x="5" y="0"/>
                </a:cxn>
                <a:cxn ang="0">
                  <a:pos x="0" y="17"/>
                </a:cxn>
                <a:cxn ang="0">
                  <a:pos x="14" y="12"/>
                </a:cxn>
                <a:cxn ang="0">
                  <a:pos x="10" y="3"/>
                </a:cxn>
                <a:cxn ang="0">
                  <a:pos x="5" y="0"/>
                </a:cxn>
                <a:cxn ang="0">
                  <a:pos x="5" y="0"/>
                </a:cxn>
              </a:cxnLst>
              <a:rect l="0" t="0" r="r" b="b"/>
              <a:pathLst>
                <a:path w="14" h="17">
                  <a:moveTo>
                    <a:pt x="5" y="0"/>
                  </a:moveTo>
                  <a:lnTo>
                    <a:pt x="0" y="17"/>
                  </a:lnTo>
                  <a:lnTo>
                    <a:pt x="14" y="12"/>
                  </a:lnTo>
                  <a:lnTo>
                    <a:pt x="10" y="3"/>
                  </a:lnTo>
                  <a:lnTo>
                    <a:pt x="5" y="0"/>
                  </a:lnTo>
                  <a:lnTo>
                    <a:pt x="5"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5" name="Freeform 29"/>
            <p:cNvSpPr>
              <a:spLocks/>
            </p:cNvSpPr>
            <p:nvPr/>
          </p:nvSpPr>
          <p:spPr bwMode="auto">
            <a:xfrm>
              <a:off x="6094413" y="3127376"/>
              <a:ext cx="52388" cy="95250"/>
            </a:xfrm>
            <a:custGeom>
              <a:avLst/>
              <a:gdLst/>
              <a:ahLst/>
              <a:cxnLst>
                <a:cxn ang="0">
                  <a:pos x="7" y="0"/>
                </a:cxn>
                <a:cxn ang="0">
                  <a:pos x="3" y="5"/>
                </a:cxn>
                <a:cxn ang="0">
                  <a:pos x="7" y="8"/>
                </a:cxn>
                <a:cxn ang="0">
                  <a:pos x="5" y="8"/>
                </a:cxn>
                <a:cxn ang="0">
                  <a:pos x="3" y="26"/>
                </a:cxn>
                <a:cxn ang="0">
                  <a:pos x="0" y="26"/>
                </a:cxn>
                <a:cxn ang="0">
                  <a:pos x="3" y="48"/>
                </a:cxn>
                <a:cxn ang="0">
                  <a:pos x="7" y="60"/>
                </a:cxn>
                <a:cxn ang="0">
                  <a:pos x="17" y="60"/>
                </a:cxn>
                <a:cxn ang="0">
                  <a:pos x="33" y="48"/>
                </a:cxn>
                <a:cxn ang="0">
                  <a:pos x="33" y="36"/>
                </a:cxn>
                <a:cxn ang="0">
                  <a:pos x="19" y="12"/>
                </a:cxn>
                <a:cxn ang="0">
                  <a:pos x="12" y="3"/>
                </a:cxn>
                <a:cxn ang="0">
                  <a:pos x="7" y="0"/>
                </a:cxn>
                <a:cxn ang="0">
                  <a:pos x="7" y="0"/>
                </a:cxn>
              </a:cxnLst>
              <a:rect l="0" t="0" r="r" b="b"/>
              <a:pathLst>
                <a:path w="33" h="60">
                  <a:moveTo>
                    <a:pt x="7" y="0"/>
                  </a:moveTo>
                  <a:lnTo>
                    <a:pt x="3" y="5"/>
                  </a:lnTo>
                  <a:lnTo>
                    <a:pt x="7" y="8"/>
                  </a:lnTo>
                  <a:lnTo>
                    <a:pt x="5" y="8"/>
                  </a:lnTo>
                  <a:lnTo>
                    <a:pt x="3" y="26"/>
                  </a:lnTo>
                  <a:lnTo>
                    <a:pt x="0" y="26"/>
                  </a:lnTo>
                  <a:lnTo>
                    <a:pt x="3" y="48"/>
                  </a:lnTo>
                  <a:lnTo>
                    <a:pt x="7" y="60"/>
                  </a:lnTo>
                  <a:lnTo>
                    <a:pt x="17" y="60"/>
                  </a:lnTo>
                  <a:lnTo>
                    <a:pt x="33" y="48"/>
                  </a:lnTo>
                  <a:lnTo>
                    <a:pt x="33" y="36"/>
                  </a:lnTo>
                  <a:lnTo>
                    <a:pt x="19" y="12"/>
                  </a:lnTo>
                  <a:lnTo>
                    <a:pt x="12" y="3"/>
                  </a:lnTo>
                  <a:lnTo>
                    <a:pt x="7" y="0"/>
                  </a:lnTo>
                  <a:lnTo>
                    <a:pt x="7"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6" name="Freeform 30"/>
            <p:cNvSpPr>
              <a:spLocks/>
            </p:cNvSpPr>
            <p:nvPr/>
          </p:nvSpPr>
          <p:spPr bwMode="auto">
            <a:xfrm>
              <a:off x="2813050" y="2928938"/>
              <a:ext cx="41275" cy="19050"/>
            </a:xfrm>
            <a:custGeom>
              <a:avLst/>
              <a:gdLst/>
              <a:ahLst/>
              <a:cxnLst>
                <a:cxn ang="0">
                  <a:pos x="2" y="0"/>
                </a:cxn>
                <a:cxn ang="0">
                  <a:pos x="0" y="7"/>
                </a:cxn>
                <a:cxn ang="0">
                  <a:pos x="2" y="12"/>
                </a:cxn>
                <a:cxn ang="0">
                  <a:pos x="16" y="12"/>
                </a:cxn>
                <a:cxn ang="0">
                  <a:pos x="26" y="7"/>
                </a:cxn>
                <a:cxn ang="0">
                  <a:pos x="23" y="2"/>
                </a:cxn>
                <a:cxn ang="0">
                  <a:pos x="2" y="0"/>
                </a:cxn>
                <a:cxn ang="0">
                  <a:pos x="2" y="0"/>
                </a:cxn>
              </a:cxnLst>
              <a:rect l="0" t="0" r="r" b="b"/>
              <a:pathLst>
                <a:path w="26" h="12">
                  <a:moveTo>
                    <a:pt x="2" y="0"/>
                  </a:moveTo>
                  <a:lnTo>
                    <a:pt x="0" y="7"/>
                  </a:lnTo>
                  <a:lnTo>
                    <a:pt x="2" y="12"/>
                  </a:lnTo>
                  <a:lnTo>
                    <a:pt x="16" y="12"/>
                  </a:lnTo>
                  <a:lnTo>
                    <a:pt x="26" y="7"/>
                  </a:lnTo>
                  <a:lnTo>
                    <a:pt x="23" y="2"/>
                  </a:lnTo>
                  <a:lnTo>
                    <a:pt x="2" y="0"/>
                  </a:lnTo>
                  <a:lnTo>
                    <a:pt x="2"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7" name="Freeform 31"/>
            <p:cNvSpPr>
              <a:spLocks/>
            </p:cNvSpPr>
            <p:nvPr/>
          </p:nvSpPr>
          <p:spPr bwMode="auto">
            <a:xfrm>
              <a:off x="8497888" y="1973263"/>
              <a:ext cx="19050" cy="12700"/>
            </a:xfrm>
            <a:custGeom>
              <a:avLst/>
              <a:gdLst/>
              <a:ahLst/>
              <a:cxnLst>
                <a:cxn ang="0">
                  <a:pos x="3" y="0"/>
                </a:cxn>
                <a:cxn ang="0">
                  <a:pos x="0" y="8"/>
                </a:cxn>
                <a:cxn ang="0">
                  <a:pos x="12" y="5"/>
                </a:cxn>
                <a:cxn ang="0">
                  <a:pos x="3" y="0"/>
                </a:cxn>
                <a:cxn ang="0">
                  <a:pos x="3" y="0"/>
                </a:cxn>
              </a:cxnLst>
              <a:rect l="0" t="0" r="r" b="b"/>
              <a:pathLst>
                <a:path w="12" h="8">
                  <a:moveTo>
                    <a:pt x="3" y="0"/>
                  </a:moveTo>
                  <a:lnTo>
                    <a:pt x="0" y="8"/>
                  </a:lnTo>
                  <a:lnTo>
                    <a:pt x="12" y="5"/>
                  </a:lnTo>
                  <a:lnTo>
                    <a:pt x="3" y="0"/>
                  </a:lnTo>
                  <a:lnTo>
                    <a:pt x="3"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8" name="Freeform 32"/>
            <p:cNvSpPr>
              <a:spLocks/>
            </p:cNvSpPr>
            <p:nvPr/>
          </p:nvSpPr>
          <p:spPr bwMode="auto">
            <a:xfrm>
              <a:off x="8453438" y="1973263"/>
              <a:ext cx="22225" cy="19050"/>
            </a:xfrm>
            <a:custGeom>
              <a:avLst/>
              <a:gdLst/>
              <a:ahLst/>
              <a:cxnLst>
                <a:cxn ang="0">
                  <a:pos x="5" y="0"/>
                </a:cxn>
                <a:cxn ang="0">
                  <a:pos x="0" y="10"/>
                </a:cxn>
                <a:cxn ang="0">
                  <a:pos x="2" y="12"/>
                </a:cxn>
                <a:cxn ang="0">
                  <a:pos x="14" y="5"/>
                </a:cxn>
                <a:cxn ang="0">
                  <a:pos x="5" y="0"/>
                </a:cxn>
                <a:cxn ang="0">
                  <a:pos x="5" y="0"/>
                </a:cxn>
              </a:cxnLst>
              <a:rect l="0" t="0" r="r" b="b"/>
              <a:pathLst>
                <a:path w="14" h="12">
                  <a:moveTo>
                    <a:pt x="5" y="0"/>
                  </a:moveTo>
                  <a:lnTo>
                    <a:pt x="0" y="10"/>
                  </a:lnTo>
                  <a:lnTo>
                    <a:pt x="2" y="12"/>
                  </a:lnTo>
                  <a:lnTo>
                    <a:pt x="14" y="5"/>
                  </a:lnTo>
                  <a:lnTo>
                    <a:pt x="5" y="0"/>
                  </a:lnTo>
                  <a:lnTo>
                    <a:pt x="5"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9" name="Freeform 33"/>
            <p:cNvSpPr>
              <a:spLocks/>
            </p:cNvSpPr>
            <p:nvPr/>
          </p:nvSpPr>
          <p:spPr bwMode="auto">
            <a:xfrm>
              <a:off x="8366125" y="1989138"/>
              <a:ext cx="53975" cy="22225"/>
            </a:xfrm>
            <a:custGeom>
              <a:avLst/>
              <a:gdLst/>
              <a:ahLst/>
              <a:cxnLst>
                <a:cxn ang="0">
                  <a:pos x="29" y="0"/>
                </a:cxn>
                <a:cxn ang="0">
                  <a:pos x="24" y="7"/>
                </a:cxn>
                <a:cxn ang="0">
                  <a:pos x="26" y="0"/>
                </a:cxn>
                <a:cxn ang="0">
                  <a:pos x="15" y="7"/>
                </a:cxn>
                <a:cxn ang="0">
                  <a:pos x="17" y="5"/>
                </a:cxn>
                <a:cxn ang="0">
                  <a:pos x="0" y="2"/>
                </a:cxn>
                <a:cxn ang="0">
                  <a:pos x="10" y="14"/>
                </a:cxn>
                <a:cxn ang="0">
                  <a:pos x="12" y="9"/>
                </a:cxn>
                <a:cxn ang="0">
                  <a:pos x="15" y="12"/>
                </a:cxn>
                <a:cxn ang="0">
                  <a:pos x="22" y="9"/>
                </a:cxn>
                <a:cxn ang="0">
                  <a:pos x="22" y="7"/>
                </a:cxn>
                <a:cxn ang="0">
                  <a:pos x="24" y="14"/>
                </a:cxn>
                <a:cxn ang="0">
                  <a:pos x="34" y="9"/>
                </a:cxn>
                <a:cxn ang="0">
                  <a:pos x="29" y="0"/>
                </a:cxn>
                <a:cxn ang="0">
                  <a:pos x="29" y="0"/>
                </a:cxn>
              </a:cxnLst>
              <a:rect l="0" t="0" r="r" b="b"/>
              <a:pathLst>
                <a:path w="34" h="14">
                  <a:moveTo>
                    <a:pt x="29" y="0"/>
                  </a:moveTo>
                  <a:lnTo>
                    <a:pt x="24" y="7"/>
                  </a:lnTo>
                  <a:lnTo>
                    <a:pt x="26" y="0"/>
                  </a:lnTo>
                  <a:lnTo>
                    <a:pt x="15" y="7"/>
                  </a:lnTo>
                  <a:lnTo>
                    <a:pt x="17" y="5"/>
                  </a:lnTo>
                  <a:lnTo>
                    <a:pt x="0" y="2"/>
                  </a:lnTo>
                  <a:lnTo>
                    <a:pt x="10" y="14"/>
                  </a:lnTo>
                  <a:lnTo>
                    <a:pt x="12" y="9"/>
                  </a:lnTo>
                  <a:lnTo>
                    <a:pt x="15" y="12"/>
                  </a:lnTo>
                  <a:lnTo>
                    <a:pt x="22" y="9"/>
                  </a:lnTo>
                  <a:lnTo>
                    <a:pt x="22" y="7"/>
                  </a:lnTo>
                  <a:lnTo>
                    <a:pt x="24" y="14"/>
                  </a:lnTo>
                  <a:lnTo>
                    <a:pt x="34" y="9"/>
                  </a:lnTo>
                  <a:lnTo>
                    <a:pt x="29" y="0"/>
                  </a:lnTo>
                  <a:lnTo>
                    <a:pt x="29"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0" name="Freeform 34"/>
            <p:cNvSpPr>
              <a:spLocks/>
            </p:cNvSpPr>
            <p:nvPr/>
          </p:nvSpPr>
          <p:spPr bwMode="auto">
            <a:xfrm>
              <a:off x="8321675" y="1985963"/>
              <a:ext cx="11113" cy="17463"/>
            </a:xfrm>
            <a:custGeom>
              <a:avLst/>
              <a:gdLst/>
              <a:ahLst/>
              <a:cxnLst>
                <a:cxn ang="0">
                  <a:pos x="0" y="0"/>
                </a:cxn>
                <a:cxn ang="0">
                  <a:pos x="0" y="11"/>
                </a:cxn>
                <a:cxn ang="0">
                  <a:pos x="7" y="4"/>
                </a:cxn>
                <a:cxn ang="0">
                  <a:pos x="0" y="0"/>
                </a:cxn>
                <a:cxn ang="0">
                  <a:pos x="0" y="0"/>
                </a:cxn>
              </a:cxnLst>
              <a:rect l="0" t="0" r="r" b="b"/>
              <a:pathLst>
                <a:path w="7" h="11">
                  <a:moveTo>
                    <a:pt x="0" y="0"/>
                  </a:moveTo>
                  <a:lnTo>
                    <a:pt x="0" y="11"/>
                  </a:lnTo>
                  <a:lnTo>
                    <a:pt x="7" y="4"/>
                  </a:lnTo>
                  <a:lnTo>
                    <a:pt x="0" y="0"/>
                  </a:lnTo>
                  <a:lnTo>
                    <a:pt x="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1" name="Freeform 35"/>
            <p:cNvSpPr>
              <a:spLocks/>
            </p:cNvSpPr>
            <p:nvPr/>
          </p:nvSpPr>
          <p:spPr bwMode="auto">
            <a:xfrm>
              <a:off x="8266113" y="1978026"/>
              <a:ext cx="17463" cy="30163"/>
            </a:xfrm>
            <a:custGeom>
              <a:avLst/>
              <a:gdLst/>
              <a:ahLst/>
              <a:cxnLst>
                <a:cxn ang="0">
                  <a:pos x="11" y="0"/>
                </a:cxn>
                <a:cxn ang="0">
                  <a:pos x="0" y="19"/>
                </a:cxn>
                <a:cxn ang="0">
                  <a:pos x="11" y="12"/>
                </a:cxn>
                <a:cxn ang="0">
                  <a:pos x="11" y="0"/>
                </a:cxn>
                <a:cxn ang="0">
                  <a:pos x="11" y="0"/>
                </a:cxn>
              </a:cxnLst>
              <a:rect l="0" t="0" r="r" b="b"/>
              <a:pathLst>
                <a:path w="11" h="19">
                  <a:moveTo>
                    <a:pt x="11" y="0"/>
                  </a:moveTo>
                  <a:lnTo>
                    <a:pt x="0" y="19"/>
                  </a:lnTo>
                  <a:lnTo>
                    <a:pt x="11" y="12"/>
                  </a:lnTo>
                  <a:lnTo>
                    <a:pt x="11" y="0"/>
                  </a:lnTo>
                  <a:lnTo>
                    <a:pt x="11"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2" name="Freeform 36"/>
            <p:cNvSpPr>
              <a:spLocks/>
            </p:cNvSpPr>
            <p:nvPr/>
          </p:nvSpPr>
          <p:spPr bwMode="auto">
            <a:xfrm>
              <a:off x="8164513" y="1955801"/>
              <a:ext cx="30163" cy="14288"/>
            </a:xfrm>
            <a:custGeom>
              <a:avLst/>
              <a:gdLst/>
              <a:ahLst/>
              <a:cxnLst>
                <a:cxn ang="0">
                  <a:pos x="2" y="0"/>
                </a:cxn>
                <a:cxn ang="0">
                  <a:pos x="0" y="4"/>
                </a:cxn>
                <a:cxn ang="0">
                  <a:pos x="9" y="9"/>
                </a:cxn>
                <a:cxn ang="0">
                  <a:pos x="19" y="2"/>
                </a:cxn>
                <a:cxn ang="0">
                  <a:pos x="2" y="0"/>
                </a:cxn>
                <a:cxn ang="0">
                  <a:pos x="2" y="0"/>
                </a:cxn>
              </a:cxnLst>
              <a:rect l="0" t="0" r="r" b="b"/>
              <a:pathLst>
                <a:path w="19" h="9">
                  <a:moveTo>
                    <a:pt x="2" y="0"/>
                  </a:moveTo>
                  <a:lnTo>
                    <a:pt x="0" y="4"/>
                  </a:lnTo>
                  <a:lnTo>
                    <a:pt x="9" y="9"/>
                  </a:lnTo>
                  <a:lnTo>
                    <a:pt x="19" y="2"/>
                  </a:lnTo>
                  <a:lnTo>
                    <a:pt x="2" y="0"/>
                  </a:lnTo>
                  <a:lnTo>
                    <a:pt x="2"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3" name="Freeform 37"/>
            <p:cNvSpPr>
              <a:spLocks/>
            </p:cNvSpPr>
            <p:nvPr/>
          </p:nvSpPr>
          <p:spPr bwMode="auto">
            <a:xfrm>
              <a:off x="1636713" y="2541588"/>
              <a:ext cx="22225" cy="11113"/>
            </a:xfrm>
            <a:custGeom>
              <a:avLst/>
              <a:gdLst/>
              <a:ahLst/>
              <a:cxnLst>
                <a:cxn ang="0">
                  <a:pos x="0" y="0"/>
                </a:cxn>
                <a:cxn ang="0">
                  <a:pos x="3" y="7"/>
                </a:cxn>
                <a:cxn ang="0">
                  <a:pos x="14" y="5"/>
                </a:cxn>
                <a:cxn ang="0">
                  <a:pos x="0" y="0"/>
                </a:cxn>
                <a:cxn ang="0">
                  <a:pos x="0" y="0"/>
                </a:cxn>
              </a:cxnLst>
              <a:rect l="0" t="0" r="r" b="b"/>
              <a:pathLst>
                <a:path w="14" h="7">
                  <a:moveTo>
                    <a:pt x="0" y="0"/>
                  </a:moveTo>
                  <a:lnTo>
                    <a:pt x="3" y="7"/>
                  </a:lnTo>
                  <a:lnTo>
                    <a:pt x="14" y="5"/>
                  </a:lnTo>
                  <a:lnTo>
                    <a:pt x="0" y="0"/>
                  </a:lnTo>
                  <a:lnTo>
                    <a:pt x="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4" name="Freeform 38"/>
            <p:cNvSpPr>
              <a:spLocks/>
            </p:cNvSpPr>
            <p:nvPr/>
          </p:nvSpPr>
          <p:spPr bwMode="auto">
            <a:xfrm>
              <a:off x="8513763" y="1489076"/>
              <a:ext cx="74613" cy="44450"/>
            </a:xfrm>
            <a:custGeom>
              <a:avLst/>
              <a:gdLst/>
              <a:ahLst/>
              <a:cxnLst>
                <a:cxn ang="0">
                  <a:pos x="2" y="0"/>
                </a:cxn>
                <a:cxn ang="0">
                  <a:pos x="0" y="12"/>
                </a:cxn>
                <a:cxn ang="0">
                  <a:pos x="33" y="28"/>
                </a:cxn>
                <a:cxn ang="0">
                  <a:pos x="47" y="19"/>
                </a:cxn>
                <a:cxn ang="0">
                  <a:pos x="47" y="14"/>
                </a:cxn>
                <a:cxn ang="0">
                  <a:pos x="38" y="14"/>
                </a:cxn>
                <a:cxn ang="0">
                  <a:pos x="26" y="5"/>
                </a:cxn>
                <a:cxn ang="0">
                  <a:pos x="16" y="7"/>
                </a:cxn>
                <a:cxn ang="0">
                  <a:pos x="2" y="0"/>
                </a:cxn>
                <a:cxn ang="0">
                  <a:pos x="2" y="0"/>
                </a:cxn>
              </a:cxnLst>
              <a:rect l="0" t="0" r="r" b="b"/>
              <a:pathLst>
                <a:path w="47" h="28">
                  <a:moveTo>
                    <a:pt x="2" y="0"/>
                  </a:moveTo>
                  <a:lnTo>
                    <a:pt x="0" y="12"/>
                  </a:lnTo>
                  <a:lnTo>
                    <a:pt x="33" y="28"/>
                  </a:lnTo>
                  <a:lnTo>
                    <a:pt x="47" y="19"/>
                  </a:lnTo>
                  <a:lnTo>
                    <a:pt x="47" y="14"/>
                  </a:lnTo>
                  <a:lnTo>
                    <a:pt x="38" y="14"/>
                  </a:lnTo>
                  <a:lnTo>
                    <a:pt x="26" y="5"/>
                  </a:lnTo>
                  <a:lnTo>
                    <a:pt x="16" y="7"/>
                  </a:lnTo>
                  <a:lnTo>
                    <a:pt x="2" y="0"/>
                  </a:lnTo>
                  <a:lnTo>
                    <a:pt x="2"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5" name="Freeform 39"/>
            <p:cNvSpPr>
              <a:spLocks/>
            </p:cNvSpPr>
            <p:nvPr/>
          </p:nvSpPr>
          <p:spPr bwMode="auto">
            <a:xfrm>
              <a:off x="8574088" y="1939926"/>
              <a:ext cx="14288" cy="26988"/>
            </a:xfrm>
            <a:custGeom>
              <a:avLst/>
              <a:gdLst/>
              <a:ahLst/>
              <a:cxnLst>
                <a:cxn ang="0">
                  <a:pos x="9" y="0"/>
                </a:cxn>
                <a:cxn ang="0">
                  <a:pos x="0" y="14"/>
                </a:cxn>
                <a:cxn ang="0">
                  <a:pos x="2" y="17"/>
                </a:cxn>
                <a:cxn ang="0">
                  <a:pos x="9" y="12"/>
                </a:cxn>
                <a:cxn ang="0">
                  <a:pos x="9" y="0"/>
                </a:cxn>
                <a:cxn ang="0">
                  <a:pos x="9" y="0"/>
                </a:cxn>
              </a:cxnLst>
              <a:rect l="0" t="0" r="r" b="b"/>
              <a:pathLst>
                <a:path w="9" h="17">
                  <a:moveTo>
                    <a:pt x="9" y="0"/>
                  </a:moveTo>
                  <a:lnTo>
                    <a:pt x="0" y="14"/>
                  </a:lnTo>
                  <a:lnTo>
                    <a:pt x="2" y="17"/>
                  </a:lnTo>
                  <a:lnTo>
                    <a:pt x="9" y="12"/>
                  </a:lnTo>
                  <a:lnTo>
                    <a:pt x="9" y="0"/>
                  </a:lnTo>
                  <a:lnTo>
                    <a:pt x="9"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6" name="Freeform 40"/>
            <p:cNvSpPr>
              <a:spLocks noEditPoints="1"/>
            </p:cNvSpPr>
            <p:nvPr/>
          </p:nvSpPr>
          <p:spPr bwMode="auto">
            <a:xfrm>
              <a:off x="2298700" y="865188"/>
              <a:ext cx="652463" cy="725488"/>
            </a:xfrm>
            <a:custGeom>
              <a:avLst/>
              <a:gdLst/>
              <a:ahLst/>
              <a:cxnLst>
                <a:cxn ang="0">
                  <a:pos x="328" y="310"/>
                </a:cxn>
                <a:cxn ang="0">
                  <a:pos x="68" y="123"/>
                </a:cxn>
                <a:cxn ang="0">
                  <a:pos x="9" y="47"/>
                </a:cxn>
                <a:cxn ang="0">
                  <a:pos x="4" y="97"/>
                </a:cxn>
                <a:cxn ang="0">
                  <a:pos x="9" y="135"/>
                </a:cxn>
                <a:cxn ang="0">
                  <a:pos x="61" y="173"/>
                </a:cxn>
                <a:cxn ang="0">
                  <a:pos x="137" y="182"/>
                </a:cxn>
                <a:cxn ang="0">
                  <a:pos x="142" y="177"/>
                </a:cxn>
                <a:cxn ang="0">
                  <a:pos x="160" y="182"/>
                </a:cxn>
                <a:cxn ang="0">
                  <a:pos x="160" y="159"/>
                </a:cxn>
                <a:cxn ang="0">
                  <a:pos x="187" y="180"/>
                </a:cxn>
                <a:cxn ang="0">
                  <a:pos x="201" y="208"/>
                </a:cxn>
                <a:cxn ang="0">
                  <a:pos x="215" y="220"/>
                </a:cxn>
                <a:cxn ang="0">
                  <a:pos x="243" y="246"/>
                </a:cxn>
                <a:cxn ang="0">
                  <a:pos x="234" y="336"/>
                </a:cxn>
                <a:cxn ang="0">
                  <a:pos x="182" y="343"/>
                </a:cxn>
                <a:cxn ang="0">
                  <a:pos x="177" y="376"/>
                </a:cxn>
                <a:cxn ang="0">
                  <a:pos x="222" y="376"/>
                </a:cxn>
                <a:cxn ang="0">
                  <a:pos x="265" y="402"/>
                </a:cxn>
                <a:cxn ang="0">
                  <a:pos x="281" y="428"/>
                </a:cxn>
                <a:cxn ang="0">
                  <a:pos x="284" y="428"/>
                </a:cxn>
                <a:cxn ang="0">
                  <a:pos x="302" y="438"/>
                </a:cxn>
                <a:cxn ang="0">
                  <a:pos x="345" y="455"/>
                </a:cxn>
                <a:cxn ang="0">
                  <a:pos x="305" y="398"/>
                </a:cxn>
                <a:cxn ang="0">
                  <a:pos x="359" y="438"/>
                </a:cxn>
                <a:cxn ang="0">
                  <a:pos x="364" y="417"/>
                </a:cxn>
                <a:cxn ang="0">
                  <a:pos x="364" y="386"/>
                </a:cxn>
                <a:cxn ang="0">
                  <a:pos x="350" y="357"/>
                </a:cxn>
                <a:cxn ang="0">
                  <a:pos x="331" y="348"/>
                </a:cxn>
                <a:cxn ang="0">
                  <a:pos x="331" y="324"/>
                </a:cxn>
                <a:cxn ang="0">
                  <a:pos x="343" y="320"/>
                </a:cxn>
                <a:cxn ang="0">
                  <a:pos x="359" y="343"/>
                </a:cxn>
                <a:cxn ang="0">
                  <a:pos x="385" y="346"/>
                </a:cxn>
                <a:cxn ang="0">
                  <a:pos x="395" y="320"/>
                </a:cxn>
                <a:cxn ang="0">
                  <a:pos x="411" y="301"/>
                </a:cxn>
                <a:cxn ang="0">
                  <a:pos x="373" y="272"/>
                </a:cxn>
                <a:cxn ang="0">
                  <a:pos x="343" y="249"/>
                </a:cxn>
                <a:cxn ang="0">
                  <a:pos x="317" y="227"/>
                </a:cxn>
                <a:cxn ang="0">
                  <a:pos x="336" y="204"/>
                </a:cxn>
                <a:cxn ang="0">
                  <a:pos x="328" y="173"/>
                </a:cxn>
                <a:cxn ang="0">
                  <a:pos x="300" y="163"/>
                </a:cxn>
                <a:cxn ang="0">
                  <a:pos x="293" y="132"/>
                </a:cxn>
                <a:cxn ang="0">
                  <a:pos x="272" y="125"/>
                </a:cxn>
                <a:cxn ang="0">
                  <a:pos x="239" y="104"/>
                </a:cxn>
                <a:cxn ang="0">
                  <a:pos x="239" y="92"/>
                </a:cxn>
                <a:cxn ang="0">
                  <a:pos x="217" y="71"/>
                </a:cxn>
                <a:cxn ang="0">
                  <a:pos x="160" y="7"/>
                </a:cxn>
                <a:cxn ang="0">
                  <a:pos x="153" y="54"/>
                </a:cxn>
                <a:cxn ang="0">
                  <a:pos x="149" y="69"/>
                </a:cxn>
                <a:cxn ang="0">
                  <a:pos x="134" y="78"/>
                </a:cxn>
                <a:cxn ang="0">
                  <a:pos x="130" y="24"/>
                </a:cxn>
                <a:cxn ang="0">
                  <a:pos x="92" y="21"/>
                </a:cxn>
                <a:cxn ang="0">
                  <a:pos x="71" y="28"/>
                </a:cxn>
                <a:cxn ang="0">
                  <a:pos x="61" y="43"/>
                </a:cxn>
                <a:cxn ang="0">
                  <a:pos x="75" y="102"/>
                </a:cxn>
                <a:cxn ang="0">
                  <a:pos x="52" y="57"/>
                </a:cxn>
              </a:cxnLst>
              <a:rect l="0" t="0" r="r" b="b"/>
              <a:pathLst>
                <a:path w="411" h="457">
                  <a:moveTo>
                    <a:pt x="328" y="310"/>
                  </a:moveTo>
                  <a:lnTo>
                    <a:pt x="326" y="305"/>
                  </a:lnTo>
                  <a:lnTo>
                    <a:pt x="328" y="305"/>
                  </a:lnTo>
                  <a:lnTo>
                    <a:pt x="328" y="310"/>
                  </a:lnTo>
                  <a:lnTo>
                    <a:pt x="328" y="310"/>
                  </a:lnTo>
                  <a:close/>
                  <a:moveTo>
                    <a:pt x="68" y="123"/>
                  </a:moveTo>
                  <a:lnTo>
                    <a:pt x="75" y="118"/>
                  </a:lnTo>
                  <a:lnTo>
                    <a:pt x="75" y="121"/>
                  </a:lnTo>
                  <a:lnTo>
                    <a:pt x="68" y="123"/>
                  </a:lnTo>
                  <a:lnTo>
                    <a:pt x="68" y="123"/>
                  </a:lnTo>
                  <a:close/>
                  <a:moveTo>
                    <a:pt x="78" y="0"/>
                  </a:moveTo>
                  <a:lnTo>
                    <a:pt x="40" y="0"/>
                  </a:lnTo>
                  <a:lnTo>
                    <a:pt x="14" y="31"/>
                  </a:lnTo>
                  <a:lnTo>
                    <a:pt x="9" y="47"/>
                  </a:lnTo>
                  <a:lnTo>
                    <a:pt x="9" y="47"/>
                  </a:lnTo>
                  <a:lnTo>
                    <a:pt x="2" y="69"/>
                  </a:lnTo>
                  <a:lnTo>
                    <a:pt x="4" y="78"/>
                  </a:lnTo>
                  <a:lnTo>
                    <a:pt x="4" y="78"/>
                  </a:lnTo>
                  <a:lnTo>
                    <a:pt x="0" y="85"/>
                  </a:lnTo>
                  <a:lnTo>
                    <a:pt x="4" y="97"/>
                  </a:lnTo>
                  <a:lnTo>
                    <a:pt x="2" y="111"/>
                  </a:lnTo>
                  <a:lnTo>
                    <a:pt x="33" y="128"/>
                  </a:lnTo>
                  <a:lnTo>
                    <a:pt x="9" y="125"/>
                  </a:lnTo>
                  <a:lnTo>
                    <a:pt x="11" y="130"/>
                  </a:lnTo>
                  <a:lnTo>
                    <a:pt x="9" y="135"/>
                  </a:lnTo>
                  <a:lnTo>
                    <a:pt x="28" y="161"/>
                  </a:lnTo>
                  <a:lnTo>
                    <a:pt x="45" y="161"/>
                  </a:lnTo>
                  <a:lnTo>
                    <a:pt x="52" y="156"/>
                  </a:lnTo>
                  <a:lnTo>
                    <a:pt x="52" y="161"/>
                  </a:lnTo>
                  <a:lnTo>
                    <a:pt x="61" y="173"/>
                  </a:lnTo>
                  <a:lnTo>
                    <a:pt x="101" y="173"/>
                  </a:lnTo>
                  <a:lnTo>
                    <a:pt x="118" y="182"/>
                  </a:lnTo>
                  <a:lnTo>
                    <a:pt x="123" y="177"/>
                  </a:lnTo>
                  <a:lnTo>
                    <a:pt x="130" y="182"/>
                  </a:lnTo>
                  <a:lnTo>
                    <a:pt x="137" y="182"/>
                  </a:lnTo>
                  <a:lnTo>
                    <a:pt x="132" y="177"/>
                  </a:lnTo>
                  <a:lnTo>
                    <a:pt x="127" y="170"/>
                  </a:lnTo>
                  <a:lnTo>
                    <a:pt x="144" y="175"/>
                  </a:lnTo>
                  <a:lnTo>
                    <a:pt x="146" y="180"/>
                  </a:lnTo>
                  <a:lnTo>
                    <a:pt x="142" y="177"/>
                  </a:lnTo>
                  <a:lnTo>
                    <a:pt x="137" y="180"/>
                  </a:lnTo>
                  <a:lnTo>
                    <a:pt x="144" y="194"/>
                  </a:lnTo>
                  <a:lnTo>
                    <a:pt x="146" y="192"/>
                  </a:lnTo>
                  <a:lnTo>
                    <a:pt x="146" y="189"/>
                  </a:lnTo>
                  <a:lnTo>
                    <a:pt x="160" y="182"/>
                  </a:lnTo>
                  <a:lnTo>
                    <a:pt x="153" y="180"/>
                  </a:lnTo>
                  <a:lnTo>
                    <a:pt x="151" y="180"/>
                  </a:lnTo>
                  <a:lnTo>
                    <a:pt x="163" y="177"/>
                  </a:lnTo>
                  <a:lnTo>
                    <a:pt x="165" y="175"/>
                  </a:lnTo>
                  <a:lnTo>
                    <a:pt x="160" y="159"/>
                  </a:lnTo>
                  <a:lnTo>
                    <a:pt x="160" y="159"/>
                  </a:lnTo>
                  <a:lnTo>
                    <a:pt x="170" y="166"/>
                  </a:lnTo>
                  <a:lnTo>
                    <a:pt x="177" y="166"/>
                  </a:lnTo>
                  <a:lnTo>
                    <a:pt x="177" y="180"/>
                  </a:lnTo>
                  <a:lnTo>
                    <a:pt x="187" y="180"/>
                  </a:lnTo>
                  <a:lnTo>
                    <a:pt x="187" y="185"/>
                  </a:lnTo>
                  <a:lnTo>
                    <a:pt x="184" y="187"/>
                  </a:lnTo>
                  <a:lnTo>
                    <a:pt x="203" y="204"/>
                  </a:lnTo>
                  <a:lnTo>
                    <a:pt x="203" y="206"/>
                  </a:lnTo>
                  <a:lnTo>
                    <a:pt x="201" y="208"/>
                  </a:lnTo>
                  <a:lnTo>
                    <a:pt x="191" y="208"/>
                  </a:lnTo>
                  <a:lnTo>
                    <a:pt x="191" y="230"/>
                  </a:lnTo>
                  <a:lnTo>
                    <a:pt x="208" y="215"/>
                  </a:lnTo>
                  <a:lnTo>
                    <a:pt x="215" y="215"/>
                  </a:lnTo>
                  <a:lnTo>
                    <a:pt x="215" y="220"/>
                  </a:lnTo>
                  <a:lnTo>
                    <a:pt x="229" y="237"/>
                  </a:lnTo>
                  <a:lnTo>
                    <a:pt x="229" y="225"/>
                  </a:lnTo>
                  <a:lnTo>
                    <a:pt x="229" y="225"/>
                  </a:lnTo>
                  <a:lnTo>
                    <a:pt x="231" y="239"/>
                  </a:lnTo>
                  <a:lnTo>
                    <a:pt x="243" y="246"/>
                  </a:lnTo>
                  <a:lnTo>
                    <a:pt x="253" y="277"/>
                  </a:lnTo>
                  <a:lnTo>
                    <a:pt x="243" y="286"/>
                  </a:lnTo>
                  <a:lnTo>
                    <a:pt x="243" y="296"/>
                  </a:lnTo>
                  <a:lnTo>
                    <a:pt x="222" y="317"/>
                  </a:lnTo>
                  <a:lnTo>
                    <a:pt x="234" y="336"/>
                  </a:lnTo>
                  <a:lnTo>
                    <a:pt x="234" y="339"/>
                  </a:lnTo>
                  <a:lnTo>
                    <a:pt x="227" y="336"/>
                  </a:lnTo>
                  <a:lnTo>
                    <a:pt x="210" y="346"/>
                  </a:lnTo>
                  <a:lnTo>
                    <a:pt x="177" y="339"/>
                  </a:lnTo>
                  <a:lnTo>
                    <a:pt x="182" y="343"/>
                  </a:lnTo>
                  <a:lnTo>
                    <a:pt x="179" y="343"/>
                  </a:lnTo>
                  <a:lnTo>
                    <a:pt x="179" y="348"/>
                  </a:lnTo>
                  <a:lnTo>
                    <a:pt x="172" y="355"/>
                  </a:lnTo>
                  <a:lnTo>
                    <a:pt x="170" y="367"/>
                  </a:lnTo>
                  <a:lnTo>
                    <a:pt x="177" y="376"/>
                  </a:lnTo>
                  <a:lnTo>
                    <a:pt x="191" y="384"/>
                  </a:lnTo>
                  <a:lnTo>
                    <a:pt x="205" y="376"/>
                  </a:lnTo>
                  <a:lnTo>
                    <a:pt x="205" y="372"/>
                  </a:lnTo>
                  <a:lnTo>
                    <a:pt x="205" y="372"/>
                  </a:lnTo>
                  <a:lnTo>
                    <a:pt x="222" y="376"/>
                  </a:lnTo>
                  <a:lnTo>
                    <a:pt x="224" y="374"/>
                  </a:lnTo>
                  <a:lnTo>
                    <a:pt x="222" y="369"/>
                  </a:lnTo>
                  <a:lnTo>
                    <a:pt x="236" y="369"/>
                  </a:lnTo>
                  <a:lnTo>
                    <a:pt x="243" y="391"/>
                  </a:lnTo>
                  <a:lnTo>
                    <a:pt x="265" y="402"/>
                  </a:lnTo>
                  <a:lnTo>
                    <a:pt x="260" y="405"/>
                  </a:lnTo>
                  <a:lnTo>
                    <a:pt x="260" y="402"/>
                  </a:lnTo>
                  <a:lnTo>
                    <a:pt x="255" y="405"/>
                  </a:lnTo>
                  <a:lnTo>
                    <a:pt x="267" y="421"/>
                  </a:lnTo>
                  <a:lnTo>
                    <a:pt x="281" y="428"/>
                  </a:lnTo>
                  <a:lnTo>
                    <a:pt x="274" y="426"/>
                  </a:lnTo>
                  <a:lnTo>
                    <a:pt x="272" y="428"/>
                  </a:lnTo>
                  <a:lnTo>
                    <a:pt x="279" y="436"/>
                  </a:lnTo>
                  <a:lnTo>
                    <a:pt x="286" y="431"/>
                  </a:lnTo>
                  <a:lnTo>
                    <a:pt x="284" y="428"/>
                  </a:lnTo>
                  <a:lnTo>
                    <a:pt x="288" y="426"/>
                  </a:lnTo>
                  <a:lnTo>
                    <a:pt x="288" y="431"/>
                  </a:lnTo>
                  <a:lnTo>
                    <a:pt x="295" y="428"/>
                  </a:lnTo>
                  <a:lnTo>
                    <a:pt x="300" y="440"/>
                  </a:lnTo>
                  <a:lnTo>
                    <a:pt x="302" y="438"/>
                  </a:lnTo>
                  <a:lnTo>
                    <a:pt x="307" y="443"/>
                  </a:lnTo>
                  <a:lnTo>
                    <a:pt x="324" y="452"/>
                  </a:lnTo>
                  <a:lnTo>
                    <a:pt x="331" y="450"/>
                  </a:lnTo>
                  <a:lnTo>
                    <a:pt x="338" y="457"/>
                  </a:lnTo>
                  <a:lnTo>
                    <a:pt x="345" y="455"/>
                  </a:lnTo>
                  <a:lnTo>
                    <a:pt x="343" y="438"/>
                  </a:lnTo>
                  <a:lnTo>
                    <a:pt x="321" y="419"/>
                  </a:lnTo>
                  <a:lnTo>
                    <a:pt x="307" y="402"/>
                  </a:lnTo>
                  <a:lnTo>
                    <a:pt x="305" y="398"/>
                  </a:lnTo>
                  <a:lnTo>
                    <a:pt x="305" y="398"/>
                  </a:lnTo>
                  <a:lnTo>
                    <a:pt x="314" y="407"/>
                  </a:lnTo>
                  <a:lnTo>
                    <a:pt x="319" y="405"/>
                  </a:lnTo>
                  <a:lnTo>
                    <a:pt x="333" y="421"/>
                  </a:lnTo>
                  <a:lnTo>
                    <a:pt x="350" y="421"/>
                  </a:lnTo>
                  <a:lnTo>
                    <a:pt x="359" y="438"/>
                  </a:lnTo>
                  <a:lnTo>
                    <a:pt x="364" y="433"/>
                  </a:lnTo>
                  <a:lnTo>
                    <a:pt x="359" y="426"/>
                  </a:lnTo>
                  <a:lnTo>
                    <a:pt x="366" y="428"/>
                  </a:lnTo>
                  <a:lnTo>
                    <a:pt x="366" y="424"/>
                  </a:lnTo>
                  <a:lnTo>
                    <a:pt x="364" y="417"/>
                  </a:lnTo>
                  <a:lnTo>
                    <a:pt x="359" y="410"/>
                  </a:lnTo>
                  <a:lnTo>
                    <a:pt x="359" y="410"/>
                  </a:lnTo>
                  <a:lnTo>
                    <a:pt x="366" y="414"/>
                  </a:lnTo>
                  <a:lnTo>
                    <a:pt x="366" y="398"/>
                  </a:lnTo>
                  <a:lnTo>
                    <a:pt x="364" y="386"/>
                  </a:lnTo>
                  <a:lnTo>
                    <a:pt x="357" y="384"/>
                  </a:lnTo>
                  <a:lnTo>
                    <a:pt x="359" y="369"/>
                  </a:lnTo>
                  <a:lnTo>
                    <a:pt x="352" y="362"/>
                  </a:lnTo>
                  <a:lnTo>
                    <a:pt x="350" y="365"/>
                  </a:lnTo>
                  <a:lnTo>
                    <a:pt x="350" y="357"/>
                  </a:lnTo>
                  <a:lnTo>
                    <a:pt x="343" y="360"/>
                  </a:lnTo>
                  <a:lnTo>
                    <a:pt x="345" y="357"/>
                  </a:lnTo>
                  <a:lnTo>
                    <a:pt x="333" y="357"/>
                  </a:lnTo>
                  <a:lnTo>
                    <a:pt x="333" y="357"/>
                  </a:lnTo>
                  <a:lnTo>
                    <a:pt x="331" y="348"/>
                  </a:lnTo>
                  <a:lnTo>
                    <a:pt x="326" y="348"/>
                  </a:lnTo>
                  <a:lnTo>
                    <a:pt x="326" y="334"/>
                  </a:lnTo>
                  <a:lnTo>
                    <a:pt x="317" y="334"/>
                  </a:lnTo>
                  <a:lnTo>
                    <a:pt x="319" y="327"/>
                  </a:lnTo>
                  <a:lnTo>
                    <a:pt x="331" y="324"/>
                  </a:lnTo>
                  <a:lnTo>
                    <a:pt x="317" y="310"/>
                  </a:lnTo>
                  <a:lnTo>
                    <a:pt x="319" y="308"/>
                  </a:lnTo>
                  <a:lnTo>
                    <a:pt x="331" y="317"/>
                  </a:lnTo>
                  <a:lnTo>
                    <a:pt x="328" y="312"/>
                  </a:lnTo>
                  <a:lnTo>
                    <a:pt x="343" y="320"/>
                  </a:lnTo>
                  <a:lnTo>
                    <a:pt x="345" y="327"/>
                  </a:lnTo>
                  <a:lnTo>
                    <a:pt x="350" y="324"/>
                  </a:lnTo>
                  <a:lnTo>
                    <a:pt x="350" y="334"/>
                  </a:lnTo>
                  <a:lnTo>
                    <a:pt x="357" y="346"/>
                  </a:lnTo>
                  <a:lnTo>
                    <a:pt x="359" y="343"/>
                  </a:lnTo>
                  <a:lnTo>
                    <a:pt x="359" y="348"/>
                  </a:lnTo>
                  <a:lnTo>
                    <a:pt x="364" y="353"/>
                  </a:lnTo>
                  <a:lnTo>
                    <a:pt x="366" y="350"/>
                  </a:lnTo>
                  <a:lnTo>
                    <a:pt x="378" y="362"/>
                  </a:lnTo>
                  <a:lnTo>
                    <a:pt x="385" y="346"/>
                  </a:lnTo>
                  <a:lnTo>
                    <a:pt x="383" y="334"/>
                  </a:lnTo>
                  <a:lnTo>
                    <a:pt x="390" y="341"/>
                  </a:lnTo>
                  <a:lnTo>
                    <a:pt x="395" y="324"/>
                  </a:lnTo>
                  <a:lnTo>
                    <a:pt x="404" y="320"/>
                  </a:lnTo>
                  <a:lnTo>
                    <a:pt x="395" y="320"/>
                  </a:lnTo>
                  <a:lnTo>
                    <a:pt x="397" y="315"/>
                  </a:lnTo>
                  <a:lnTo>
                    <a:pt x="404" y="315"/>
                  </a:lnTo>
                  <a:lnTo>
                    <a:pt x="409" y="312"/>
                  </a:lnTo>
                  <a:lnTo>
                    <a:pt x="407" y="308"/>
                  </a:lnTo>
                  <a:lnTo>
                    <a:pt x="411" y="301"/>
                  </a:lnTo>
                  <a:lnTo>
                    <a:pt x="397" y="286"/>
                  </a:lnTo>
                  <a:lnTo>
                    <a:pt x="383" y="289"/>
                  </a:lnTo>
                  <a:lnTo>
                    <a:pt x="388" y="275"/>
                  </a:lnTo>
                  <a:lnTo>
                    <a:pt x="371" y="277"/>
                  </a:lnTo>
                  <a:lnTo>
                    <a:pt x="373" y="272"/>
                  </a:lnTo>
                  <a:lnTo>
                    <a:pt x="366" y="258"/>
                  </a:lnTo>
                  <a:lnTo>
                    <a:pt x="359" y="256"/>
                  </a:lnTo>
                  <a:lnTo>
                    <a:pt x="359" y="246"/>
                  </a:lnTo>
                  <a:lnTo>
                    <a:pt x="345" y="251"/>
                  </a:lnTo>
                  <a:lnTo>
                    <a:pt x="343" y="249"/>
                  </a:lnTo>
                  <a:lnTo>
                    <a:pt x="345" y="246"/>
                  </a:lnTo>
                  <a:lnTo>
                    <a:pt x="340" y="239"/>
                  </a:lnTo>
                  <a:lnTo>
                    <a:pt x="333" y="239"/>
                  </a:lnTo>
                  <a:lnTo>
                    <a:pt x="336" y="234"/>
                  </a:lnTo>
                  <a:lnTo>
                    <a:pt x="317" y="227"/>
                  </a:lnTo>
                  <a:lnTo>
                    <a:pt x="321" y="225"/>
                  </a:lnTo>
                  <a:lnTo>
                    <a:pt x="317" y="218"/>
                  </a:lnTo>
                  <a:lnTo>
                    <a:pt x="321" y="211"/>
                  </a:lnTo>
                  <a:lnTo>
                    <a:pt x="312" y="206"/>
                  </a:lnTo>
                  <a:lnTo>
                    <a:pt x="336" y="204"/>
                  </a:lnTo>
                  <a:lnTo>
                    <a:pt x="336" y="199"/>
                  </a:lnTo>
                  <a:lnTo>
                    <a:pt x="310" y="189"/>
                  </a:lnTo>
                  <a:lnTo>
                    <a:pt x="326" y="185"/>
                  </a:lnTo>
                  <a:lnTo>
                    <a:pt x="331" y="177"/>
                  </a:lnTo>
                  <a:lnTo>
                    <a:pt x="328" y="173"/>
                  </a:lnTo>
                  <a:lnTo>
                    <a:pt x="312" y="156"/>
                  </a:lnTo>
                  <a:lnTo>
                    <a:pt x="310" y="166"/>
                  </a:lnTo>
                  <a:lnTo>
                    <a:pt x="305" y="168"/>
                  </a:lnTo>
                  <a:lnTo>
                    <a:pt x="310" y="161"/>
                  </a:lnTo>
                  <a:lnTo>
                    <a:pt x="300" y="163"/>
                  </a:lnTo>
                  <a:lnTo>
                    <a:pt x="310" y="159"/>
                  </a:lnTo>
                  <a:lnTo>
                    <a:pt x="310" y="147"/>
                  </a:lnTo>
                  <a:lnTo>
                    <a:pt x="293" y="137"/>
                  </a:lnTo>
                  <a:lnTo>
                    <a:pt x="288" y="142"/>
                  </a:lnTo>
                  <a:lnTo>
                    <a:pt x="293" y="132"/>
                  </a:lnTo>
                  <a:lnTo>
                    <a:pt x="279" y="142"/>
                  </a:lnTo>
                  <a:lnTo>
                    <a:pt x="281" y="132"/>
                  </a:lnTo>
                  <a:lnTo>
                    <a:pt x="279" y="125"/>
                  </a:lnTo>
                  <a:lnTo>
                    <a:pt x="269" y="125"/>
                  </a:lnTo>
                  <a:lnTo>
                    <a:pt x="272" y="125"/>
                  </a:lnTo>
                  <a:lnTo>
                    <a:pt x="274" y="121"/>
                  </a:lnTo>
                  <a:lnTo>
                    <a:pt x="269" y="106"/>
                  </a:lnTo>
                  <a:lnTo>
                    <a:pt x="250" y="97"/>
                  </a:lnTo>
                  <a:lnTo>
                    <a:pt x="246" y="104"/>
                  </a:lnTo>
                  <a:lnTo>
                    <a:pt x="239" y="104"/>
                  </a:lnTo>
                  <a:lnTo>
                    <a:pt x="239" y="111"/>
                  </a:lnTo>
                  <a:lnTo>
                    <a:pt x="236" y="109"/>
                  </a:lnTo>
                  <a:lnTo>
                    <a:pt x="236" y="102"/>
                  </a:lnTo>
                  <a:lnTo>
                    <a:pt x="234" y="104"/>
                  </a:lnTo>
                  <a:lnTo>
                    <a:pt x="239" y="92"/>
                  </a:lnTo>
                  <a:lnTo>
                    <a:pt x="222" y="97"/>
                  </a:lnTo>
                  <a:lnTo>
                    <a:pt x="227" y="92"/>
                  </a:lnTo>
                  <a:lnTo>
                    <a:pt x="227" y="80"/>
                  </a:lnTo>
                  <a:lnTo>
                    <a:pt x="215" y="78"/>
                  </a:lnTo>
                  <a:lnTo>
                    <a:pt x="217" y="71"/>
                  </a:lnTo>
                  <a:lnTo>
                    <a:pt x="208" y="57"/>
                  </a:lnTo>
                  <a:lnTo>
                    <a:pt x="179" y="50"/>
                  </a:lnTo>
                  <a:lnTo>
                    <a:pt x="203" y="45"/>
                  </a:lnTo>
                  <a:lnTo>
                    <a:pt x="184" y="14"/>
                  </a:lnTo>
                  <a:lnTo>
                    <a:pt x="160" y="7"/>
                  </a:lnTo>
                  <a:lnTo>
                    <a:pt x="132" y="7"/>
                  </a:lnTo>
                  <a:lnTo>
                    <a:pt x="130" y="24"/>
                  </a:lnTo>
                  <a:lnTo>
                    <a:pt x="142" y="31"/>
                  </a:lnTo>
                  <a:lnTo>
                    <a:pt x="144" y="47"/>
                  </a:lnTo>
                  <a:lnTo>
                    <a:pt x="153" y="54"/>
                  </a:lnTo>
                  <a:lnTo>
                    <a:pt x="177" y="50"/>
                  </a:lnTo>
                  <a:lnTo>
                    <a:pt x="163" y="59"/>
                  </a:lnTo>
                  <a:lnTo>
                    <a:pt x="165" y="69"/>
                  </a:lnTo>
                  <a:lnTo>
                    <a:pt x="158" y="73"/>
                  </a:lnTo>
                  <a:lnTo>
                    <a:pt x="149" y="69"/>
                  </a:lnTo>
                  <a:lnTo>
                    <a:pt x="149" y="61"/>
                  </a:lnTo>
                  <a:lnTo>
                    <a:pt x="144" y="61"/>
                  </a:lnTo>
                  <a:lnTo>
                    <a:pt x="142" y="73"/>
                  </a:lnTo>
                  <a:lnTo>
                    <a:pt x="137" y="80"/>
                  </a:lnTo>
                  <a:lnTo>
                    <a:pt x="134" y="78"/>
                  </a:lnTo>
                  <a:lnTo>
                    <a:pt x="142" y="52"/>
                  </a:lnTo>
                  <a:lnTo>
                    <a:pt x="134" y="43"/>
                  </a:lnTo>
                  <a:lnTo>
                    <a:pt x="139" y="35"/>
                  </a:lnTo>
                  <a:lnTo>
                    <a:pt x="127" y="26"/>
                  </a:lnTo>
                  <a:lnTo>
                    <a:pt x="130" y="24"/>
                  </a:lnTo>
                  <a:lnTo>
                    <a:pt x="125" y="0"/>
                  </a:lnTo>
                  <a:lnTo>
                    <a:pt x="92" y="9"/>
                  </a:lnTo>
                  <a:lnTo>
                    <a:pt x="87" y="16"/>
                  </a:lnTo>
                  <a:lnTo>
                    <a:pt x="92" y="19"/>
                  </a:lnTo>
                  <a:lnTo>
                    <a:pt x="92" y="21"/>
                  </a:lnTo>
                  <a:lnTo>
                    <a:pt x="80" y="14"/>
                  </a:lnTo>
                  <a:lnTo>
                    <a:pt x="80" y="24"/>
                  </a:lnTo>
                  <a:lnTo>
                    <a:pt x="73" y="19"/>
                  </a:lnTo>
                  <a:lnTo>
                    <a:pt x="71" y="28"/>
                  </a:lnTo>
                  <a:lnTo>
                    <a:pt x="71" y="28"/>
                  </a:lnTo>
                  <a:lnTo>
                    <a:pt x="75" y="33"/>
                  </a:lnTo>
                  <a:lnTo>
                    <a:pt x="80" y="33"/>
                  </a:lnTo>
                  <a:lnTo>
                    <a:pt x="59" y="33"/>
                  </a:lnTo>
                  <a:lnTo>
                    <a:pt x="78" y="45"/>
                  </a:lnTo>
                  <a:lnTo>
                    <a:pt x="61" y="43"/>
                  </a:lnTo>
                  <a:lnTo>
                    <a:pt x="64" y="66"/>
                  </a:lnTo>
                  <a:lnTo>
                    <a:pt x="73" y="69"/>
                  </a:lnTo>
                  <a:lnTo>
                    <a:pt x="59" y="85"/>
                  </a:lnTo>
                  <a:lnTo>
                    <a:pt x="68" y="102"/>
                  </a:lnTo>
                  <a:lnTo>
                    <a:pt x="75" y="102"/>
                  </a:lnTo>
                  <a:lnTo>
                    <a:pt x="75" y="114"/>
                  </a:lnTo>
                  <a:lnTo>
                    <a:pt x="59" y="90"/>
                  </a:lnTo>
                  <a:lnTo>
                    <a:pt x="56" y="83"/>
                  </a:lnTo>
                  <a:lnTo>
                    <a:pt x="59" y="69"/>
                  </a:lnTo>
                  <a:lnTo>
                    <a:pt x="52" y="57"/>
                  </a:lnTo>
                  <a:lnTo>
                    <a:pt x="59" y="31"/>
                  </a:lnTo>
                  <a:lnTo>
                    <a:pt x="78" y="0"/>
                  </a:lnTo>
                  <a:lnTo>
                    <a:pt x="78"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7" name="Freeform 41"/>
            <p:cNvSpPr>
              <a:spLocks/>
            </p:cNvSpPr>
            <p:nvPr/>
          </p:nvSpPr>
          <p:spPr bwMode="auto">
            <a:xfrm>
              <a:off x="2411413" y="2819401"/>
              <a:ext cx="254000" cy="87313"/>
            </a:xfrm>
            <a:custGeom>
              <a:avLst/>
              <a:gdLst/>
              <a:ahLst/>
              <a:cxnLst>
                <a:cxn ang="0">
                  <a:pos x="52" y="0"/>
                </a:cxn>
                <a:cxn ang="0">
                  <a:pos x="40" y="0"/>
                </a:cxn>
                <a:cxn ang="0">
                  <a:pos x="21" y="5"/>
                </a:cxn>
                <a:cxn ang="0">
                  <a:pos x="11" y="10"/>
                </a:cxn>
                <a:cxn ang="0">
                  <a:pos x="9" y="19"/>
                </a:cxn>
                <a:cxn ang="0">
                  <a:pos x="0" y="22"/>
                </a:cxn>
                <a:cxn ang="0">
                  <a:pos x="11" y="26"/>
                </a:cxn>
                <a:cxn ang="0">
                  <a:pos x="21" y="19"/>
                </a:cxn>
                <a:cxn ang="0">
                  <a:pos x="30" y="17"/>
                </a:cxn>
                <a:cxn ang="0">
                  <a:pos x="37" y="12"/>
                </a:cxn>
                <a:cxn ang="0">
                  <a:pos x="45" y="12"/>
                </a:cxn>
                <a:cxn ang="0">
                  <a:pos x="42" y="14"/>
                </a:cxn>
                <a:cxn ang="0">
                  <a:pos x="45" y="19"/>
                </a:cxn>
                <a:cxn ang="0">
                  <a:pos x="66" y="22"/>
                </a:cxn>
                <a:cxn ang="0">
                  <a:pos x="75" y="26"/>
                </a:cxn>
                <a:cxn ang="0">
                  <a:pos x="92" y="29"/>
                </a:cxn>
                <a:cxn ang="0">
                  <a:pos x="101" y="41"/>
                </a:cxn>
                <a:cxn ang="0">
                  <a:pos x="111" y="43"/>
                </a:cxn>
                <a:cxn ang="0">
                  <a:pos x="104" y="52"/>
                </a:cxn>
                <a:cxn ang="0">
                  <a:pos x="106" y="52"/>
                </a:cxn>
                <a:cxn ang="0">
                  <a:pos x="108" y="55"/>
                </a:cxn>
                <a:cxn ang="0">
                  <a:pos x="142" y="55"/>
                </a:cxn>
                <a:cxn ang="0">
                  <a:pos x="160" y="48"/>
                </a:cxn>
                <a:cxn ang="0">
                  <a:pos x="146" y="38"/>
                </a:cxn>
                <a:cxn ang="0">
                  <a:pos x="137" y="38"/>
                </a:cxn>
                <a:cxn ang="0">
                  <a:pos x="137" y="31"/>
                </a:cxn>
                <a:cxn ang="0">
                  <a:pos x="123" y="29"/>
                </a:cxn>
                <a:cxn ang="0">
                  <a:pos x="113" y="24"/>
                </a:cxn>
                <a:cxn ang="0">
                  <a:pos x="108" y="22"/>
                </a:cxn>
                <a:cxn ang="0">
                  <a:pos x="108" y="17"/>
                </a:cxn>
                <a:cxn ang="0">
                  <a:pos x="104" y="14"/>
                </a:cxn>
                <a:cxn ang="0">
                  <a:pos x="94" y="10"/>
                </a:cxn>
                <a:cxn ang="0">
                  <a:pos x="92" y="12"/>
                </a:cxn>
                <a:cxn ang="0">
                  <a:pos x="82" y="12"/>
                </a:cxn>
                <a:cxn ang="0">
                  <a:pos x="73" y="3"/>
                </a:cxn>
                <a:cxn ang="0">
                  <a:pos x="52" y="0"/>
                </a:cxn>
                <a:cxn ang="0">
                  <a:pos x="52" y="0"/>
                </a:cxn>
              </a:cxnLst>
              <a:rect l="0" t="0" r="r" b="b"/>
              <a:pathLst>
                <a:path w="160" h="55">
                  <a:moveTo>
                    <a:pt x="52" y="0"/>
                  </a:moveTo>
                  <a:lnTo>
                    <a:pt x="40" y="0"/>
                  </a:lnTo>
                  <a:lnTo>
                    <a:pt x="21" y="5"/>
                  </a:lnTo>
                  <a:lnTo>
                    <a:pt x="11" y="10"/>
                  </a:lnTo>
                  <a:lnTo>
                    <a:pt x="9" y="19"/>
                  </a:lnTo>
                  <a:lnTo>
                    <a:pt x="0" y="22"/>
                  </a:lnTo>
                  <a:lnTo>
                    <a:pt x="11" y="26"/>
                  </a:lnTo>
                  <a:lnTo>
                    <a:pt x="21" y="19"/>
                  </a:lnTo>
                  <a:lnTo>
                    <a:pt x="30" y="17"/>
                  </a:lnTo>
                  <a:lnTo>
                    <a:pt x="37" y="12"/>
                  </a:lnTo>
                  <a:lnTo>
                    <a:pt x="45" y="12"/>
                  </a:lnTo>
                  <a:lnTo>
                    <a:pt x="42" y="14"/>
                  </a:lnTo>
                  <a:lnTo>
                    <a:pt x="45" y="19"/>
                  </a:lnTo>
                  <a:lnTo>
                    <a:pt x="66" y="22"/>
                  </a:lnTo>
                  <a:lnTo>
                    <a:pt x="75" y="26"/>
                  </a:lnTo>
                  <a:lnTo>
                    <a:pt x="92" y="29"/>
                  </a:lnTo>
                  <a:lnTo>
                    <a:pt x="101" y="41"/>
                  </a:lnTo>
                  <a:lnTo>
                    <a:pt x="111" y="43"/>
                  </a:lnTo>
                  <a:lnTo>
                    <a:pt x="104" y="52"/>
                  </a:lnTo>
                  <a:lnTo>
                    <a:pt x="106" y="52"/>
                  </a:lnTo>
                  <a:lnTo>
                    <a:pt x="108" y="55"/>
                  </a:lnTo>
                  <a:lnTo>
                    <a:pt x="142" y="55"/>
                  </a:lnTo>
                  <a:lnTo>
                    <a:pt x="160" y="48"/>
                  </a:lnTo>
                  <a:lnTo>
                    <a:pt x="146" y="38"/>
                  </a:lnTo>
                  <a:lnTo>
                    <a:pt x="137" y="38"/>
                  </a:lnTo>
                  <a:lnTo>
                    <a:pt x="137" y="31"/>
                  </a:lnTo>
                  <a:lnTo>
                    <a:pt x="123" y="29"/>
                  </a:lnTo>
                  <a:lnTo>
                    <a:pt x="113" y="24"/>
                  </a:lnTo>
                  <a:lnTo>
                    <a:pt x="108" y="22"/>
                  </a:lnTo>
                  <a:lnTo>
                    <a:pt x="108" y="17"/>
                  </a:lnTo>
                  <a:lnTo>
                    <a:pt x="104" y="14"/>
                  </a:lnTo>
                  <a:lnTo>
                    <a:pt x="94" y="10"/>
                  </a:lnTo>
                  <a:lnTo>
                    <a:pt x="92" y="12"/>
                  </a:lnTo>
                  <a:lnTo>
                    <a:pt x="82" y="12"/>
                  </a:lnTo>
                  <a:lnTo>
                    <a:pt x="73" y="3"/>
                  </a:lnTo>
                  <a:lnTo>
                    <a:pt x="52" y="0"/>
                  </a:lnTo>
                  <a:lnTo>
                    <a:pt x="52"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8" name="Freeform 42"/>
            <p:cNvSpPr>
              <a:spLocks/>
            </p:cNvSpPr>
            <p:nvPr/>
          </p:nvSpPr>
          <p:spPr bwMode="auto">
            <a:xfrm>
              <a:off x="2455863" y="2849563"/>
              <a:ext cx="19050" cy="19050"/>
            </a:xfrm>
            <a:custGeom>
              <a:avLst/>
              <a:gdLst/>
              <a:ahLst/>
              <a:cxnLst>
                <a:cxn ang="0">
                  <a:pos x="9" y="0"/>
                </a:cxn>
                <a:cxn ang="0">
                  <a:pos x="2" y="0"/>
                </a:cxn>
                <a:cxn ang="0">
                  <a:pos x="0" y="12"/>
                </a:cxn>
                <a:cxn ang="0">
                  <a:pos x="12" y="10"/>
                </a:cxn>
                <a:cxn ang="0">
                  <a:pos x="9" y="0"/>
                </a:cxn>
                <a:cxn ang="0">
                  <a:pos x="9" y="0"/>
                </a:cxn>
              </a:cxnLst>
              <a:rect l="0" t="0" r="r" b="b"/>
              <a:pathLst>
                <a:path w="12" h="12">
                  <a:moveTo>
                    <a:pt x="9" y="0"/>
                  </a:moveTo>
                  <a:lnTo>
                    <a:pt x="2" y="0"/>
                  </a:lnTo>
                  <a:lnTo>
                    <a:pt x="0" y="12"/>
                  </a:lnTo>
                  <a:lnTo>
                    <a:pt x="12" y="10"/>
                  </a:lnTo>
                  <a:lnTo>
                    <a:pt x="9" y="0"/>
                  </a:lnTo>
                  <a:lnTo>
                    <a:pt x="9"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9" name="Freeform 43"/>
            <p:cNvSpPr>
              <a:spLocks noEditPoints="1"/>
            </p:cNvSpPr>
            <p:nvPr/>
          </p:nvSpPr>
          <p:spPr bwMode="auto">
            <a:xfrm>
              <a:off x="2654300" y="2895601"/>
              <a:ext cx="139700" cy="63500"/>
            </a:xfrm>
            <a:custGeom>
              <a:avLst/>
              <a:gdLst/>
              <a:ahLst/>
              <a:cxnLst>
                <a:cxn ang="0">
                  <a:pos x="26" y="21"/>
                </a:cxn>
                <a:cxn ang="0">
                  <a:pos x="26" y="21"/>
                </a:cxn>
                <a:cxn ang="0">
                  <a:pos x="24" y="21"/>
                </a:cxn>
                <a:cxn ang="0">
                  <a:pos x="26" y="21"/>
                </a:cxn>
                <a:cxn ang="0">
                  <a:pos x="26" y="21"/>
                </a:cxn>
                <a:cxn ang="0">
                  <a:pos x="26" y="21"/>
                </a:cxn>
                <a:cxn ang="0">
                  <a:pos x="22" y="0"/>
                </a:cxn>
                <a:cxn ang="0">
                  <a:pos x="19" y="0"/>
                </a:cxn>
                <a:cxn ang="0">
                  <a:pos x="10" y="7"/>
                </a:cxn>
                <a:cxn ang="0">
                  <a:pos x="22" y="9"/>
                </a:cxn>
                <a:cxn ang="0">
                  <a:pos x="22" y="16"/>
                </a:cxn>
                <a:cxn ang="0">
                  <a:pos x="22" y="16"/>
                </a:cxn>
                <a:cxn ang="0">
                  <a:pos x="12" y="16"/>
                </a:cxn>
                <a:cxn ang="0">
                  <a:pos x="17" y="21"/>
                </a:cxn>
                <a:cxn ang="0">
                  <a:pos x="19" y="21"/>
                </a:cxn>
                <a:cxn ang="0">
                  <a:pos x="0" y="21"/>
                </a:cxn>
                <a:cxn ang="0">
                  <a:pos x="0" y="26"/>
                </a:cxn>
                <a:cxn ang="0">
                  <a:pos x="7" y="33"/>
                </a:cxn>
                <a:cxn ang="0">
                  <a:pos x="12" y="30"/>
                </a:cxn>
                <a:cxn ang="0">
                  <a:pos x="24" y="33"/>
                </a:cxn>
                <a:cxn ang="0">
                  <a:pos x="31" y="30"/>
                </a:cxn>
                <a:cxn ang="0">
                  <a:pos x="36" y="33"/>
                </a:cxn>
                <a:cxn ang="0">
                  <a:pos x="41" y="40"/>
                </a:cxn>
                <a:cxn ang="0">
                  <a:pos x="52" y="28"/>
                </a:cxn>
                <a:cxn ang="0">
                  <a:pos x="55" y="33"/>
                </a:cxn>
                <a:cxn ang="0">
                  <a:pos x="69" y="26"/>
                </a:cxn>
                <a:cxn ang="0">
                  <a:pos x="83" y="30"/>
                </a:cxn>
                <a:cxn ang="0">
                  <a:pos x="88" y="21"/>
                </a:cxn>
                <a:cxn ang="0">
                  <a:pos x="81" y="14"/>
                </a:cxn>
                <a:cxn ang="0">
                  <a:pos x="74" y="14"/>
                </a:cxn>
                <a:cxn ang="0">
                  <a:pos x="78" y="11"/>
                </a:cxn>
                <a:cxn ang="0">
                  <a:pos x="67" y="9"/>
                </a:cxn>
                <a:cxn ang="0">
                  <a:pos x="64" y="4"/>
                </a:cxn>
                <a:cxn ang="0">
                  <a:pos x="52" y="2"/>
                </a:cxn>
                <a:cxn ang="0">
                  <a:pos x="38" y="2"/>
                </a:cxn>
                <a:cxn ang="0">
                  <a:pos x="38" y="2"/>
                </a:cxn>
                <a:cxn ang="0">
                  <a:pos x="36" y="2"/>
                </a:cxn>
                <a:cxn ang="0">
                  <a:pos x="33" y="2"/>
                </a:cxn>
                <a:cxn ang="0">
                  <a:pos x="36" y="2"/>
                </a:cxn>
                <a:cxn ang="0">
                  <a:pos x="31" y="4"/>
                </a:cxn>
                <a:cxn ang="0">
                  <a:pos x="26" y="2"/>
                </a:cxn>
                <a:cxn ang="0">
                  <a:pos x="26" y="0"/>
                </a:cxn>
                <a:cxn ang="0">
                  <a:pos x="22" y="0"/>
                </a:cxn>
                <a:cxn ang="0">
                  <a:pos x="22" y="0"/>
                </a:cxn>
              </a:cxnLst>
              <a:rect l="0" t="0" r="r" b="b"/>
              <a:pathLst>
                <a:path w="88" h="40">
                  <a:moveTo>
                    <a:pt x="26" y="21"/>
                  </a:moveTo>
                  <a:lnTo>
                    <a:pt x="26" y="21"/>
                  </a:lnTo>
                  <a:lnTo>
                    <a:pt x="24" y="21"/>
                  </a:lnTo>
                  <a:lnTo>
                    <a:pt x="26" y="21"/>
                  </a:lnTo>
                  <a:lnTo>
                    <a:pt x="26" y="21"/>
                  </a:lnTo>
                  <a:lnTo>
                    <a:pt x="26" y="21"/>
                  </a:lnTo>
                  <a:close/>
                  <a:moveTo>
                    <a:pt x="22" y="0"/>
                  </a:moveTo>
                  <a:lnTo>
                    <a:pt x="19" y="0"/>
                  </a:lnTo>
                  <a:lnTo>
                    <a:pt x="10" y="7"/>
                  </a:lnTo>
                  <a:lnTo>
                    <a:pt x="22" y="9"/>
                  </a:lnTo>
                  <a:lnTo>
                    <a:pt x="22" y="16"/>
                  </a:lnTo>
                  <a:lnTo>
                    <a:pt x="22" y="16"/>
                  </a:lnTo>
                  <a:lnTo>
                    <a:pt x="12" y="16"/>
                  </a:lnTo>
                  <a:lnTo>
                    <a:pt x="17" y="21"/>
                  </a:lnTo>
                  <a:lnTo>
                    <a:pt x="19" y="21"/>
                  </a:lnTo>
                  <a:lnTo>
                    <a:pt x="0" y="21"/>
                  </a:lnTo>
                  <a:lnTo>
                    <a:pt x="0" y="26"/>
                  </a:lnTo>
                  <a:lnTo>
                    <a:pt x="7" y="33"/>
                  </a:lnTo>
                  <a:lnTo>
                    <a:pt x="12" y="30"/>
                  </a:lnTo>
                  <a:lnTo>
                    <a:pt x="24" y="33"/>
                  </a:lnTo>
                  <a:lnTo>
                    <a:pt x="31" y="30"/>
                  </a:lnTo>
                  <a:lnTo>
                    <a:pt x="36" y="33"/>
                  </a:lnTo>
                  <a:lnTo>
                    <a:pt x="41" y="40"/>
                  </a:lnTo>
                  <a:lnTo>
                    <a:pt x="52" y="28"/>
                  </a:lnTo>
                  <a:lnTo>
                    <a:pt x="55" y="33"/>
                  </a:lnTo>
                  <a:lnTo>
                    <a:pt x="69" y="26"/>
                  </a:lnTo>
                  <a:lnTo>
                    <a:pt x="83" y="30"/>
                  </a:lnTo>
                  <a:lnTo>
                    <a:pt x="88" y="21"/>
                  </a:lnTo>
                  <a:lnTo>
                    <a:pt x="81" y="14"/>
                  </a:lnTo>
                  <a:lnTo>
                    <a:pt x="74" y="14"/>
                  </a:lnTo>
                  <a:lnTo>
                    <a:pt x="78" y="11"/>
                  </a:lnTo>
                  <a:lnTo>
                    <a:pt x="67" y="9"/>
                  </a:lnTo>
                  <a:lnTo>
                    <a:pt x="64" y="4"/>
                  </a:lnTo>
                  <a:lnTo>
                    <a:pt x="52" y="2"/>
                  </a:lnTo>
                  <a:lnTo>
                    <a:pt x="38" y="2"/>
                  </a:lnTo>
                  <a:lnTo>
                    <a:pt x="38" y="2"/>
                  </a:lnTo>
                  <a:lnTo>
                    <a:pt x="36" y="2"/>
                  </a:lnTo>
                  <a:lnTo>
                    <a:pt x="33" y="2"/>
                  </a:lnTo>
                  <a:lnTo>
                    <a:pt x="36" y="2"/>
                  </a:lnTo>
                  <a:lnTo>
                    <a:pt x="31" y="4"/>
                  </a:lnTo>
                  <a:lnTo>
                    <a:pt x="26" y="2"/>
                  </a:lnTo>
                  <a:lnTo>
                    <a:pt x="26" y="0"/>
                  </a:lnTo>
                  <a:lnTo>
                    <a:pt x="22" y="0"/>
                  </a:lnTo>
                  <a:lnTo>
                    <a:pt x="22"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0" name="Freeform 44"/>
            <p:cNvSpPr>
              <a:spLocks/>
            </p:cNvSpPr>
            <p:nvPr/>
          </p:nvSpPr>
          <p:spPr bwMode="auto">
            <a:xfrm>
              <a:off x="2560638" y="2928938"/>
              <a:ext cx="60325" cy="25400"/>
            </a:xfrm>
            <a:custGeom>
              <a:avLst/>
              <a:gdLst/>
              <a:ahLst/>
              <a:cxnLst>
                <a:cxn ang="0">
                  <a:pos x="10" y="0"/>
                </a:cxn>
                <a:cxn ang="0">
                  <a:pos x="0" y="5"/>
                </a:cxn>
                <a:cxn ang="0">
                  <a:pos x="12" y="14"/>
                </a:cxn>
                <a:cxn ang="0">
                  <a:pos x="22" y="16"/>
                </a:cxn>
                <a:cxn ang="0">
                  <a:pos x="29" y="12"/>
                </a:cxn>
                <a:cxn ang="0">
                  <a:pos x="38" y="14"/>
                </a:cxn>
                <a:cxn ang="0">
                  <a:pos x="33" y="5"/>
                </a:cxn>
                <a:cxn ang="0">
                  <a:pos x="22" y="2"/>
                </a:cxn>
                <a:cxn ang="0">
                  <a:pos x="10" y="0"/>
                </a:cxn>
                <a:cxn ang="0">
                  <a:pos x="10" y="0"/>
                </a:cxn>
              </a:cxnLst>
              <a:rect l="0" t="0" r="r" b="b"/>
              <a:pathLst>
                <a:path w="38" h="16">
                  <a:moveTo>
                    <a:pt x="10" y="0"/>
                  </a:moveTo>
                  <a:lnTo>
                    <a:pt x="0" y="5"/>
                  </a:lnTo>
                  <a:lnTo>
                    <a:pt x="12" y="14"/>
                  </a:lnTo>
                  <a:lnTo>
                    <a:pt x="22" y="16"/>
                  </a:lnTo>
                  <a:lnTo>
                    <a:pt x="29" y="12"/>
                  </a:lnTo>
                  <a:lnTo>
                    <a:pt x="38" y="14"/>
                  </a:lnTo>
                  <a:lnTo>
                    <a:pt x="33" y="5"/>
                  </a:lnTo>
                  <a:lnTo>
                    <a:pt x="22" y="2"/>
                  </a:lnTo>
                  <a:lnTo>
                    <a:pt x="10" y="0"/>
                  </a:lnTo>
                  <a:lnTo>
                    <a:pt x="1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1" name="Freeform 45"/>
            <p:cNvSpPr>
              <a:spLocks/>
            </p:cNvSpPr>
            <p:nvPr/>
          </p:nvSpPr>
          <p:spPr bwMode="auto">
            <a:xfrm>
              <a:off x="1674813" y="2676526"/>
              <a:ext cx="7938" cy="7938"/>
            </a:xfrm>
            <a:custGeom>
              <a:avLst/>
              <a:gdLst/>
              <a:ahLst/>
              <a:cxnLst>
                <a:cxn ang="0">
                  <a:pos x="0" y="0"/>
                </a:cxn>
                <a:cxn ang="0">
                  <a:pos x="0" y="3"/>
                </a:cxn>
                <a:cxn ang="0">
                  <a:pos x="0" y="5"/>
                </a:cxn>
                <a:cxn ang="0">
                  <a:pos x="5" y="5"/>
                </a:cxn>
                <a:cxn ang="0">
                  <a:pos x="5" y="0"/>
                </a:cxn>
                <a:cxn ang="0">
                  <a:pos x="0" y="0"/>
                </a:cxn>
                <a:cxn ang="0">
                  <a:pos x="0" y="0"/>
                </a:cxn>
              </a:cxnLst>
              <a:rect l="0" t="0" r="r" b="b"/>
              <a:pathLst>
                <a:path w="5" h="5">
                  <a:moveTo>
                    <a:pt x="0" y="0"/>
                  </a:moveTo>
                  <a:lnTo>
                    <a:pt x="0" y="3"/>
                  </a:lnTo>
                  <a:lnTo>
                    <a:pt x="0" y="5"/>
                  </a:lnTo>
                  <a:lnTo>
                    <a:pt x="5" y="5"/>
                  </a:lnTo>
                  <a:lnTo>
                    <a:pt x="5" y="0"/>
                  </a:lnTo>
                  <a:lnTo>
                    <a:pt x="0" y="0"/>
                  </a:lnTo>
                  <a:lnTo>
                    <a:pt x="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2" name="Freeform 46"/>
            <p:cNvSpPr>
              <a:spLocks/>
            </p:cNvSpPr>
            <p:nvPr/>
          </p:nvSpPr>
          <p:spPr bwMode="auto">
            <a:xfrm>
              <a:off x="2552700" y="2728913"/>
              <a:ext cx="30163" cy="15875"/>
            </a:xfrm>
            <a:custGeom>
              <a:avLst/>
              <a:gdLst/>
              <a:ahLst/>
              <a:cxnLst>
                <a:cxn ang="0">
                  <a:pos x="15" y="0"/>
                </a:cxn>
                <a:cxn ang="0">
                  <a:pos x="0" y="3"/>
                </a:cxn>
                <a:cxn ang="0">
                  <a:pos x="0" y="8"/>
                </a:cxn>
                <a:cxn ang="0">
                  <a:pos x="19" y="10"/>
                </a:cxn>
                <a:cxn ang="0">
                  <a:pos x="15" y="0"/>
                </a:cxn>
                <a:cxn ang="0">
                  <a:pos x="15" y="0"/>
                </a:cxn>
              </a:cxnLst>
              <a:rect l="0" t="0" r="r" b="b"/>
              <a:pathLst>
                <a:path w="19" h="10">
                  <a:moveTo>
                    <a:pt x="15" y="0"/>
                  </a:moveTo>
                  <a:lnTo>
                    <a:pt x="0" y="3"/>
                  </a:lnTo>
                  <a:lnTo>
                    <a:pt x="0" y="8"/>
                  </a:lnTo>
                  <a:lnTo>
                    <a:pt x="19" y="10"/>
                  </a:lnTo>
                  <a:lnTo>
                    <a:pt x="15" y="0"/>
                  </a:lnTo>
                  <a:lnTo>
                    <a:pt x="15"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3" name="Freeform 47"/>
            <p:cNvSpPr>
              <a:spLocks/>
            </p:cNvSpPr>
            <p:nvPr/>
          </p:nvSpPr>
          <p:spPr bwMode="auto">
            <a:xfrm>
              <a:off x="2670175" y="2860676"/>
              <a:ext cx="19050" cy="19050"/>
            </a:xfrm>
            <a:custGeom>
              <a:avLst/>
              <a:gdLst/>
              <a:ahLst/>
              <a:cxnLst>
                <a:cxn ang="0">
                  <a:pos x="12" y="0"/>
                </a:cxn>
                <a:cxn ang="0">
                  <a:pos x="0" y="5"/>
                </a:cxn>
                <a:cxn ang="0">
                  <a:pos x="0" y="12"/>
                </a:cxn>
                <a:cxn ang="0">
                  <a:pos x="12" y="10"/>
                </a:cxn>
                <a:cxn ang="0">
                  <a:pos x="12" y="0"/>
                </a:cxn>
                <a:cxn ang="0">
                  <a:pos x="12" y="0"/>
                </a:cxn>
              </a:cxnLst>
              <a:rect l="0" t="0" r="r" b="b"/>
              <a:pathLst>
                <a:path w="12" h="12">
                  <a:moveTo>
                    <a:pt x="12" y="0"/>
                  </a:moveTo>
                  <a:lnTo>
                    <a:pt x="0" y="5"/>
                  </a:lnTo>
                  <a:lnTo>
                    <a:pt x="0" y="12"/>
                  </a:lnTo>
                  <a:lnTo>
                    <a:pt x="12" y="10"/>
                  </a:lnTo>
                  <a:lnTo>
                    <a:pt x="12" y="0"/>
                  </a:lnTo>
                  <a:lnTo>
                    <a:pt x="12"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4" name="Freeform 48"/>
            <p:cNvSpPr>
              <a:spLocks/>
            </p:cNvSpPr>
            <p:nvPr/>
          </p:nvSpPr>
          <p:spPr bwMode="auto">
            <a:xfrm>
              <a:off x="2620963" y="2782888"/>
              <a:ext cx="19050" cy="17463"/>
            </a:xfrm>
            <a:custGeom>
              <a:avLst/>
              <a:gdLst/>
              <a:ahLst/>
              <a:cxnLst>
                <a:cxn ang="0">
                  <a:pos x="2" y="0"/>
                </a:cxn>
                <a:cxn ang="0">
                  <a:pos x="0" y="2"/>
                </a:cxn>
                <a:cxn ang="0">
                  <a:pos x="5" y="11"/>
                </a:cxn>
                <a:cxn ang="0">
                  <a:pos x="12" y="11"/>
                </a:cxn>
                <a:cxn ang="0">
                  <a:pos x="10" y="7"/>
                </a:cxn>
                <a:cxn ang="0">
                  <a:pos x="2" y="0"/>
                </a:cxn>
                <a:cxn ang="0">
                  <a:pos x="2" y="0"/>
                </a:cxn>
              </a:cxnLst>
              <a:rect l="0" t="0" r="r" b="b"/>
              <a:pathLst>
                <a:path w="12" h="11">
                  <a:moveTo>
                    <a:pt x="2" y="0"/>
                  </a:moveTo>
                  <a:lnTo>
                    <a:pt x="0" y="2"/>
                  </a:lnTo>
                  <a:lnTo>
                    <a:pt x="5" y="11"/>
                  </a:lnTo>
                  <a:lnTo>
                    <a:pt x="12" y="11"/>
                  </a:lnTo>
                  <a:lnTo>
                    <a:pt x="10" y="7"/>
                  </a:lnTo>
                  <a:lnTo>
                    <a:pt x="2" y="0"/>
                  </a:lnTo>
                  <a:lnTo>
                    <a:pt x="2"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5" name="Freeform 49"/>
            <p:cNvSpPr>
              <a:spLocks/>
            </p:cNvSpPr>
            <p:nvPr/>
          </p:nvSpPr>
          <p:spPr bwMode="auto">
            <a:xfrm>
              <a:off x="2606675" y="2763838"/>
              <a:ext cx="14288" cy="33338"/>
            </a:xfrm>
            <a:custGeom>
              <a:avLst/>
              <a:gdLst/>
              <a:ahLst/>
              <a:cxnLst>
                <a:cxn ang="0">
                  <a:pos x="7" y="0"/>
                </a:cxn>
                <a:cxn ang="0">
                  <a:pos x="0" y="12"/>
                </a:cxn>
                <a:cxn ang="0">
                  <a:pos x="9" y="21"/>
                </a:cxn>
                <a:cxn ang="0">
                  <a:pos x="7" y="0"/>
                </a:cxn>
                <a:cxn ang="0">
                  <a:pos x="7" y="0"/>
                </a:cxn>
              </a:cxnLst>
              <a:rect l="0" t="0" r="r" b="b"/>
              <a:pathLst>
                <a:path w="9" h="21">
                  <a:moveTo>
                    <a:pt x="7" y="0"/>
                  </a:moveTo>
                  <a:lnTo>
                    <a:pt x="0" y="12"/>
                  </a:lnTo>
                  <a:lnTo>
                    <a:pt x="9" y="21"/>
                  </a:lnTo>
                  <a:lnTo>
                    <a:pt x="7" y="0"/>
                  </a:lnTo>
                  <a:lnTo>
                    <a:pt x="7"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6" name="Freeform 50"/>
            <p:cNvSpPr>
              <a:spLocks/>
            </p:cNvSpPr>
            <p:nvPr/>
          </p:nvSpPr>
          <p:spPr bwMode="auto">
            <a:xfrm>
              <a:off x="2576513" y="2789238"/>
              <a:ext cx="11113" cy="26988"/>
            </a:xfrm>
            <a:custGeom>
              <a:avLst/>
              <a:gdLst/>
              <a:ahLst/>
              <a:cxnLst>
                <a:cxn ang="0">
                  <a:pos x="7" y="0"/>
                </a:cxn>
                <a:cxn ang="0">
                  <a:pos x="0" y="10"/>
                </a:cxn>
                <a:cxn ang="0">
                  <a:pos x="7" y="17"/>
                </a:cxn>
                <a:cxn ang="0">
                  <a:pos x="7" y="0"/>
                </a:cxn>
                <a:cxn ang="0">
                  <a:pos x="7" y="0"/>
                </a:cxn>
              </a:cxnLst>
              <a:rect l="0" t="0" r="r" b="b"/>
              <a:pathLst>
                <a:path w="7" h="17">
                  <a:moveTo>
                    <a:pt x="7" y="0"/>
                  </a:moveTo>
                  <a:lnTo>
                    <a:pt x="0" y="10"/>
                  </a:lnTo>
                  <a:lnTo>
                    <a:pt x="7" y="17"/>
                  </a:lnTo>
                  <a:lnTo>
                    <a:pt x="7" y="0"/>
                  </a:lnTo>
                  <a:lnTo>
                    <a:pt x="7"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7" name="Freeform 51"/>
            <p:cNvSpPr>
              <a:spLocks/>
            </p:cNvSpPr>
            <p:nvPr/>
          </p:nvSpPr>
          <p:spPr bwMode="auto">
            <a:xfrm>
              <a:off x="2560638" y="2767013"/>
              <a:ext cx="19050" cy="30163"/>
            </a:xfrm>
            <a:custGeom>
              <a:avLst/>
              <a:gdLst/>
              <a:ahLst/>
              <a:cxnLst>
                <a:cxn ang="0">
                  <a:pos x="5" y="0"/>
                </a:cxn>
                <a:cxn ang="0">
                  <a:pos x="0" y="12"/>
                </a:cxn>
                <a:cxn ang="0">
                  <a:pos x="10" y="19"/>
                </a:cxn>
                <a:cxn ang="0">
                  <a:pos x="12" y="12"/>
                </a:cxn>
                <a:cxn ang="0">
                  <a:pos x="10" y="5"/>
                </a:cxn>
                <a:cxn ang="0">
                  <a:pos x="5" y="0"/>
                </a:cxn>
                <a:cxn ang="0">
                  <a:pos x="5" y="0"/>
                </a:cxn>
              </a:cxnLst>
              <a:rect l="0" t="0" r="r" b="b"/>
              <a:pathLst>
                <a:path w="12" h="19">
                  <a:moveTo>
                    <a:pt x="5" y="0"/>
                  </a:moveTo>
                  <a:lnTo>
                    <a:pt x="0" y="12"/>
                  </a:lnTo>
                  <a:lnTo>
                    <a:pt x="10" y="19"/>
                  </a:lnTo>
                  <a:lnTo>
                    <a:pt x="12" y="12"/>
                  </a:lnTo>
                  <a:lnTo>
                    <a:pt x="10" y="5"/>
                  </a:lnTo>
                  <a:lnTo>
                    <a:pt x="5" y="0"/>
                  </a:lnTo>
                  <a:lnTo>
                    <a:pt x="5"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8" name="Freeform 52"/>
            <p:cNvSpPr>
              <a:spLocks/>
            </p:cNvSpPr>
            <p:nvPr/>
          </p:nvSpPr>
          <p:spPr bwMode="auto">
            <a:xfrm>
              <a:off x="2587625" y="2728913"/>
              <a:ext cx="11113" cy="26988"/>
            </a:xfrm>
            <a:custGeom>
              <a:avLst/>
              <a:gdLst/>
              <a:ahLst/>
              <a:cxnLst>
                <a:cxn ang="0">
                  <a:pos x="5" y="0"/>
                </a:cxn>
                <a:cxn ang="0">
                  <a:pos x="0" y="10"/>
                </a:cxn>
                <a:cxn ang="0">
                  <a:pos x="2" y="17"/>
                </a:cxn>
                <a:cxn ang="0">
                  <a:pos x="5" y="17"/>
                </a:cxn>
                <a:cxn ang="0">
                  <a:pos x="7" y="10"/>
                </a:cxn>
                <a:cxn ang="0">
                  <a:pos x="5" y="0"/>
                </a:cxn>
                <a:cxn ang="0">
                  <a:pos x="5" y="0"/>
                </a:cxn>
              </a:cxnLst>
              <a:rect l="0" t="0" r="r" b="b"/>
              <a:pathLst>
                <a:path w="7" h="17">
                  <a:moveTo>
                    <a:pt x="5" y="0"/>
                  </a:moveTo>
                  <a:lnTo>
                    <a:pt x="0" y="10"/>
                  </a:lnTo>
                  <a:lnTo>
                    <a:pt x="2" y="17"/>
                  </a:lnTo>
                  <a:lnTo>
                    <a:pt x="5" y="17"/>
                  </a:lnTo>
                  <a:lnTo>
                    <a:pt x="7" y="10"/>
                  </a:lnTo>
                  <a:lnTo>
                    <a:pt x="5" y="0"/>
                  </a:lnTo>
                  <a:lnTo>
                    <a:pt x="5"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9" name="Freeform 53"/>
            <p:cNvSpPr>
              <a:spLocks/>
            </p:cNvSpPr>
            <p:nvPr/>
          </p:nvSpPr>
          <p:spPr bwMode="auto">
            <a:xfrm>
              <a:off x="2654300" y="2827338"/>
              <a:ext cx="15875" cy="19050"/>
            </a:xfrm>
            <a:custGeom>
              <a:avLst/>
              <a:gdLst/>
              <a:ahLst/>
              <a:cxnLst>
                <a:cxn ang="0">
                  <a:pos x="0" y="0"/>
                </a:cxn>
                <a:cxn ang="0">
                  <a:pos x="0" y="5"/>
                </a:cxn>
                <a:cxn ang="0">
                  <a:pos x="3" y="7"/>
                </a:cxn>
                <a:cxn ang="0">
                  <a:pos x="3" y="9"/>
                </a:cxn>
                <a:cxn ang="0">
                  <a:pos x="7" y="12"/>
                </a:cxn>
                <a:cxn ang="0">
                  <a:pos x="10" y="2"/>
                </a:cxn>
                <a:cxn ang="0">
                  <a:pos x="0" y="0"/>
                </a:cxn>
                <a:cxn ang="0">
                  <a:pos x="0" y="0"/>
                </a:cxn>
              </a:cxnLst>
              <a:rect l="0" t="0" r="r" b="b"/>
              <a:pathLst>
                <a:path w="10" h="12">
                  <a:moveTo>
                    <a:pt x="0" y="0"/>
                  </a:moveTo>
                  <a:lnTo>
                    <a:pt x="0" y="5"/>
                  </a:lnTo>
                  <a:lnTo>
                    <a:pt x="3" y="7"/>
                  </a:lnTo>
                  <a:lnTo>
                    <a:pt x="3" y="9"/>
                  </a:lnTo>
                  <a:lnTo>
                    <a:pt x="7" y="12"/>
                  </a:lnTo>
                  <a:lnTo>
                    <a:pt x="10" y="2"/>
                  </a:lnTo>
                  <a:lnTo>
                    <a:pt x="0" y="0"/>
                  </a:lnTo>
                  <a:lnTo>
                    <a:pt x="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0" name="Freeform 54"/>
            <p:cNvSpPr>
              <a:spLocks noEditPoints="1"/>
            </p:cNvSpPr>
            <p:nvPr/>
          </p:nvSpPr>
          <p:spPr bwMode="auto">
            <a:xfrm>
              <a:off x="555625" y="831851"/>
              <a:ext cx="2986088" cy="3949700"/>
            </a:xfrm>
            <a:custGeom>
              <a:avLst/>
              <a:gdLst/>
              <a:ahLst/>
              <a:cxnLst>
                <a:cxn ang="0">
                  <a:pos x="1677" y="1612"/>
                </a:cxn>
                <a:cxn ang="0">
                  <a:pos x="1360" y="1449"/>
                </a:cxn>
                <a:cxn ang="0">
                  <a:pos x="1329" y="963"/>
                </a:cxn>
                <a:cxn ang="0">
                  <a:pos x="1270" y="909"/>
                </a:cxn>
                <a:cxn ang="0">
                  <a:pos x="1143" y="871"/>
                </a:cxn>
                <a:cxn ang="0">
                  <a:pos x="1199" y="892"/>
                </a:cxn>
                <a:cxn ang="0">
                  <a:pos x="1091" y="838"/>
                </a:cxn>
                <a:cxn ang="0">
                  <a:pos x="641" y="800"/>
                </a:cxn>
                <a:cxn ang="0">
                  <a:pos x="135" y="629"/>
                </a:cxn>
                <a:cxn ang="0">
                  <a:pos x="506" y="625"/>
                </a:cxn>
                <a:cxn ang="0">
                  <a:pos x="471" y="601"/>
                </a:cxn>
                <a:cxn ang="0">
                  <a:pos x="487" y="603"/>
                </a:cxn>
                <a:cxn ang="0">
                  <a:pos x="1117" y="364"/>
                </a:cxn>
                <a:cxn ang="0">
                  <a:pos x="873" y="253"/>
                </a:cxn>
                <a:cxn ang="0">
                  <a:pos x="1031" y="99"/>
                </a:cxn>
                <a:cxn ang="0">
                  <a:pos x="1005" y="258"/>
                </a:cxn>
                <a:cxn ang="0">
                  <a:pos x="854" y="260"/>
                </a:cxn>
                <a:cxn ang="0">
                  <a:pos x="724" y="234"/>
                </a:cxn>
                <a:cxn ang="0">
                  <a:pos x="473" y="213"/>
                </a:cxn>
                <a:cxn ang="0">
                  <a:pos x="180" y="149"/>
                </a:cxn>
                <a:cxn ang="0">
                  <a:pos x="88" y="319"/>
                </a:cxn>
                <a:cxn ang="0">
                  <a:pos x="64" y="440"/>
                </a:cxn>
                <a:cxn ang="0">
                  <a:pos x="92" y="554"/>
                </a:cxn>
                <a:cxn ang="0">
                  <a:pos x="71" y="670"/>
                </a:cxn>
                <a:cxn ang="0">
                  <a:pos x="201" y="580"/>
                </a:cxn>
                <a:cxn ang="0">
                  <a:pos x="265" y="537"/>
                </a:cxn>
                <a:cxn ang="0">
                  <a:pos x="423" y="558"/>
                </a:cxn>
                <a:cxn ang="0">
                  <a:pos x="494" y="660"/>
                </a:cxn>
                <a:cxn ang="0">
                  <a:pos x="535" y="691"/>
                </a:cxn>
                <a:cxn ang="0">
                  <a:pos x="589" y="783"/>
                </a:cxn>
                <a:cxn ang="0">
                  <a:pos x="672" y="1063"/>
                </a:cxn>
                <a:cxn ang="0">
                  <a:pos x="823" y="1262"/>
                </a:cxn>
                <a:cxn ang="0">
                  <a:pos x="852" y="1229"/>
                </a:cxn>
                <a:cxn ang="0">
                  <a:pos x="1135" y="1401"/>
                </a:cxn>
                <a:cxn ang="0">
                  <a:pos x="1277" y="1536"/>
                </a:cxn>
                <a:cxn ang="0">
                  <a:pos x="1329" y="1821"/>
                </a:cxn>
                <a:cxn ang="0">
                  <a:pos x="1337" y="2256"/>
                </a:cxn>
                <a:cxn ang="0">
                  <a:pos x="1329" y="2320"/>
                </a:cxn>
                <a:cxn ang="0">
                  <a:pos x="1318" y="2370"/>
                </a:cxn>
                <a:cxn ang="0">
                  <a:pos x="1351" y="2474"/>
                </a:cxn>
                <a:cxn ang="0">
                  <a:pos x="1462" y="2252"/>
                </a:cxn>
                <a:cxn ang="0">
                  <a:pos x="1564" y="2105"/>
                </a:cxn>
                <a:cxn ang="0">
                  <a:pos x="1881" y="1688"/>
                </a:cxn>
                <a:cxn ang="0">
                  <a:pos x="1642" y="1525"/>
                </a:cxn>
                <a:cxn ang="0">
                  <a:pos x="1467" y="1442"/>
                </a:cxn>
                <a:cxn ang="0">
                  <a:pos x="1270" y="1456"/>
                </a:cxn>
                <a:cxn ang="0">
                  <a:pos x="1135" y="1276"/>
                </a:cxn>
                <a:cxn ang="0">
                  <a:pos x="1015" y="1176"/>
                </a:cxn>
                <a:cxn ang="0">
                  <a:pos x="1218" y="1212"/>
                </a:cxn>
                <a:cxn ang="0">
                  <a:pos x="1370" y="949"/>
                </a:cxn>
                <a:cxn ang="0">
                  <a:pos x="1521" y="869"/>
                </a:cxn>
                <a:cxn ang="0">
                  <a:pos x="1389" y="817"/>
                </a:cxn>
                <a:cxn ang="0">
                  <a:pos x="1590" y="833"/>
                </a:cxn>
                <a:cxn ang="0">
                  <a:pos x="1573" y="774"/>
                </a:cxn>
                <a:cxn ang="0">
                  <a:pos x="1535" y="656"/>
                </a:cxn>
                <a:cxn ang="0">
                  <a:pos x="1469" y="539"/>
                </a:cxn>
                <a:cxn ang="0">
                  <a:pos x="1391" y="497"/>
                </a:cxn>
                <a:cxn ang="0">
                  <a:pos x="1247" y="672"/>
                </a:cxn>
                <a:cxn ang="0">
                  <a:pos x="1072" y="608"/>
                </a:cxn>
                <a:cxn ang="0">
                  <a:pos x="1162" y="341"/>
                </a:cxn>
                <a:cxn ang="0">
                  <a:pos x="1214" y="222"/>
                </a:cxn>
                <a:cxn ang="0">
                  <a:pos x="1079" y="194"/>
                </a:cxn>
              </a:cxnLst>
              <a:rect l="0" t="0" r="r" b="b"/>
              <a:pathLst>
                <a:path w="1881" h="2488">
                  <a:moveTo>
                    <a:pt x="1351" y="2465"/>
                  </a:moveTo>
                  <a:lnTo>
                    <a:pt x="1344" y="2460"/>
                  </a:lnTo>
                  <a:lnTo>
                    <a:pt x="1363" y="2460"/>
                  </a:lnTo>
                  <a:lnTo>
                    <a:pt x="1367" y="2465"/>
                  </a:lnTo>
                  <a:lnTo>
                    <a:pt x="1365" y="2469"/>
                  </a:lnTo>
                  <a:lnTo>
                    <a:pt x="1358" y="2474"/>
                  </a:lnTo>
                  <a:lnTo>
                    <a:pt x="1355" y="2472"/>
                  </a:lnTo>
                  <a:lnTo>
                    <a:pt x="1351" y="2474"/>
                  </a:lnTo>
                  <a:lnTo>
                    <a:pt x="1351" y="2474"/>
                  </a:lnTo>
                  <a:lnTo>
                    <a:pt x="1365" y="2465"/>
                  </a:lnTo>
                  <a:lnTo>
                    <a:pt x="1363" y="2460"/>
                  </a:lnTo>
                  <a:lnTo>
                    <a:pt x="1355" y="2460"/>
                  </a:lnTo>
                  <a:lnTo>
                    <a:pt x="1351" y="2465"/>
                  </a:lnTo>
                  <a:lnTo>
                    <a:pt x="1351" y="2465"/>
                  </a:lnTo>
                  <a:close/>
                  <a:moveTo>
                    <a:pt x="1344" y="2453"/>
                  </a:moveTo>
                  <a:lnTo>
                    <a:pt x="1341" y="2448"/>
                  </a:lnTo>
                  <a:lnTo>
                    <a:pt x="1346" y="2441"/>
                  </a:lnTo>
                  <a:lnTo>
                    <a:pt x="1346" y="2441"/>
                  </a:lnTo>
                  <a:lnTo>
                    <a:pt x="1348" y="2441"/>
                  </a:lnTo>
                  <a:lnTo>
                    <a:pt x="1346" y="2443"/>
                  </a:lnTo>
                  <a:lnTo>
                    <a:pt x="1348" y="2450"/>
                  </a:lnTo>
                  <a:lnTo>
                    <a:pt x="1346" y="2455"/>
                  </a:lnTo>
                  <a:lnTo>
                    <a:pt x="1348" y="2450"/>
                  </a:lnTo>
                  <a:lnTo>
                    <a:pt x="1346" y="2446"/>
                  </a:lnTo>
                  <a:lnTo>
                    <a:pt x="1344" y="2453"/>
                  </a:lnTo>
                  <a:lnTo>
                    <a:pt x="1344" y="2453"/>
                  </a:lnTo>
                  <a:close/>
                  <a:moveTo>
                    <a:pt x="1661" y="1612"/>
                  </a:moveTo>
                  <a:lnTo>
                    <a:pt x="1661" y="1612"/>
                  </a:lnTo>
                  <a:lnTo>
                    <a:pt x="1661" y="1612"/>
                  </a:lnTo>
                  <a:lnTo>
                    <a:pt x="1661" y="1612"/>
                  </a:lnTo>
                  <a:lnTo>
                    <a:pt x="1661" y="1612"/>
                  </a:lnTo>
                  <a:close/>
                  <a:moveTo>
                    <a:pt x="1677" y="1617"/>
                  </a:moveTo>
                  <a:lnTo>
                    <a:pt x="1677" y="1612"/>
                  </a:lnTo>
                  <a:lnTo>
                    <a:pt x="1680" y="1612"/>
                  </a:lnTo>
                  <a:lnTo>
                    <a:pt x="1677" y="1617"/>
                  </a:lnTo>
                  <a:lnTo>
                    <a:pt x="1677" y="1617"/>
                  </a:lnTo>
                  <a:close/>
                  <a:moveTo>
                    <a:pt x="1658" y="1603"/>
                  </a:moveTo>
                  <a:lnTo>
                    <a:pt x="1658" y="1603"/>
                  </a:lnTo>
                  <a:lnTo>
                    <a:pt x="1658" y="1603"/>
                  </a:lnTo>
                  <a:lnTo>
                    <a:pt x="1658" y="1603"/>
                  </a:lnTo>
                  <a:lnTo>
                    <a:pt x="1658" y="1603"/>
                  </a:lnTo>
                  <a:close/>
                  <a:moveTo>
                    <a:pt x="1651" y="1603"/>
                  </a:moveTo>
                  <a:lnTo>
                    <a:pt x="1649" y="1598"/>
                  </a:lnTo>
                  <a:lnTo>
                    <a:pt x="1651" y="1600"/>
                  </a:lnTo>
                  <a:lnTo>
                    <a:pt x="1651" y="1603"/>
                  </a:lnTo>
                  <a:lnTo>
                    <a:pt x="1651" y="1603"/>
                  </a:lnTo>
                  <a:close/>
                  <a:moveTo>
                    <a:pt x="1656" y="1598"/>
                  </a:moveTo>
                  <a:lnTo>
                    <a:pt x="1656" y="1596"/>
                  </a:lnTo>
                  <a:lnTo>
                    <a:pt x="1656" y="1598"/>
                  </a:lnTo>
                  <a:lnTo>
                    <a:pt x="1656" y="1598"/>
                  </a:lnTo>
                  <a:lnTo>
                    <a:pt x="1656" y="1598"/>
                  </a:lnTo>
                  <a:lnTo>
                    <a:pt x="1656" y="1598"/>
                  </a:lnTo>
                  <a:close/>
                  <a:moveTo>
                    <a:pt x="1656" y="1588"/>
                  </a:moveTo>
                  <a:lnTo>
                    <a:pt x="1661" y="1584"/>
                  </a:lnTo>
                  <a:lnTo>
                    <a:pt x="1661" y="1588"/>
                  </a:lnTo>
                  <a:lnTo>
                    <a:pt x="1665" y="1588"/>
                  </a:lnTo>
                  <a:lnTo>
                    <a:pt x="1663" y="1591"/>
                  </a:lnTo>
                  <a:lnTo>
                    <a:pt x="1661" y="1591"/>
                  </a:lnTo>
                  <a:lnTo>
                    <a:pt x="1661" y="1591"/>
                  </a:lnTo>
                  <a:lnTo>
                    <a:pt x="1661" y="1591"/>
                  </a:lnTo>
                  <a:lnTo>
                    <a:pt x="1658" y="1586"/>
                  </a:lnTo>
                  <a:lnTo>
                    <a:pt x="1656" y="1588"/>
                  </a:lnTo>
                  <a:lnTo>
                    <a:pt x="1656" y="1588"/>
                  </a:lnTo>
                  <a:close/>
                  <a:moveTo>
                    <a:pt x="1363" y="1458"/>
                  </a:moveTo>
                  <a:lnTo>
                    <a:pt x="1360" y="1451"/>
                  </a:lnTo>
                  <a:lnTo>
                    <a:pt x="1360" y="1449"/>
                  </a:lnTo>
                  <a:lnTo>
                    <a:pt x="1363" y="1442"/>
                  </a:lnTo>
                  <a:lnTo>
                    <a:pt x="1363" y="1442"/>
                  </a:lnTo>
                  <a:lnTo>
                    <a:pt x="1367" y="1451"/>
                  </a:lnTo>
                  <a:lnTo>
                    <a:pt x="1367" y="1456"/>
                  </a:lnTo>
                  <a:lnTo>
                    <a:pt x="1363" y="1458"/>
                  </a:lnTo>
                  <a:lnTo>
                    <a:pt x="1363" y="1458"/>
                  </a:lnTo>
                  <a:close/>
                  <a:moveTo>
                    <a:pt x="1299" y="1015"/>
                  </a:moveTo>
                  <a:lnTo>
                    <a:pt x="1296" y="1008"/>
                  </a:lnTo>
                  <a:lnTo>
                    <a:pt x="1294" y="1004"/>
                  </a:lnTo>
                  <a:lnTo>
                    <a:pt x="1294" y="997"/>
                  </a:lnTo>
                  <a:lnTo>
                    <a:pt x="1296" y="997"/>
                  </a:lnTo>
                  <a:lnTo>
                    <a:pt x="1296" y="1004"/>
                  </a:lnTo>
                  <a:lnTo>
                    <a:pt x="1303" y="1013"/>
                  </a:lnTo>
                  <a:lnTo>
                    <a:pt x="1299" y="1020"/>
                  </a:lnTo>
                  <a:lnTo>
                    <a:pt x="1301" y="1030"/>
                  </a:lnTo>
                  <a:lnTo>
                    <a:pt x="1299" y="1030"/>
                  </a:lnTo>
                  <a:lnTo>
                    <a:pt x="1296" y="1018"/>
                  </a:lnTo>
                  <a:lnTo>
                    <a:pt x="1299" y="1015"/>
                  </a:lnTo>
                  <a:lnTo>
                    <a:pt x="1296" y="1013"/>
                  </a:lnTo>
                  <a:lnTo>
                    <a:pt x="1299" y="1015"/>
                  </a:lnTo>
                  <a:lnTo>
                    <a:pt x="1299" y="1015"/>
                  </a:lnTo>
                  <a:close/>
                  <a:moveTo>
                    <a:pt x="1294" y="997"/>
                  </a:moveTo>
                  <a:lnTo>
                    <a:pt x="1294" y="989"/>
                  </a:lnTo>
                  <a:lnTo>
                    <a:pt x="1299" y="989"/>
                  </a:lnTo>
                  <a:lnTo>
                    <a:pt x="1294" y="997"/>
                  </a:lnTo>
                  <a:lnTo>
                    <a:pt x="1294" y="997"/>
                  </a:lnTo>
                  <a:close/>
                  <a:moveTo>
                    <a:pt x="1315" y="999"/>
                  </a:moveTo>
                  <a:lnTo>
                    <a:pt x="1313" y="989"/>
                  </a:lnTo>
                  <a:lnTo>
                    <a:pt x="1315" y="989"/>
                  </a:lnTo>
                  <a:lnTo>
                    <a:pt x="1315" y="999"/>
                  </a:lnTo>
                  <a:lnTo>
                    <a:pt x="1315" y="999"/>
                  </a:lnTo>
                  <a:close/>
                  <a:moveTo>
                    <a:pt x="1329" y="966"/>
                  </a:moveTo>
                  <a:lnTo>
                    <a:pt x="1329" y="963"/>
                  </a:lnTo>
                  <a:lnTo>
                    <a:pt x="1329" y="963"/>
                  </a:lnTo>
                  <a:lnTo>
                    <a:pt x="1329" y="966"/>
                  </a:lnTo>
                  <a:lnTo>
                    <a:pt x="1329" y="966"/>
                  </a:lnTo>
                  <a:close/>
                  <a:moveTo>
                    <a:pt x="1341" y="956"/>
                  </a:moveTo>
                  <a:lnTo>
                    <a:pt x="1344" y="954"/>
                  </a:lnTo>
                  <a:lnTo>
                    <a:pt x="1351" y="954"/>
                  </a:lnTo>
                  <a:lnTo>
                    <a:pt x="1341" y="956"/>
                  </a:lnTo>
                  <a:lnTo>
                    <a:pt x="1341" y="956"/>
                  </a:lnTo>
                  <a:close/>
                  <a:moveTo>
                    <a:pt x="1206" y="930"/>
                  </a:moveTo>
                  <a:lnTo>
                    <a:pt x="1206" y="930"/>
                  </a:lnTo>
                  <a:lnTo>
                    <a:pt x="1206" y="928"/>
                  </a:lnTo>
                  <a:lnTo>
                    <a:pt x="1206" y="930"/>
                  </a:lnTo>
                  <a:lnTo>
                    <a:pt x="1206" y="930"/>
                  </a:lnTo>
                  <a:close/>
                  <a:moveTo>
                    <a:pt x="1235" y="930"/>
                  </a:moveTo>
                  <a:lnTo>
                    <a:pt x="1244" y="925"/>
                  </a:lnTo>
                  <a:lnTo>
                    <a:pt x="1254" y="925"/>
                  </a:lnTo>
                  <a:lnTo>
                    <a:pt x="1244" y="933"/>
                  </a:lnTo>
                  <a:lnTo>
                    <a:pt x="1218" y="944"/>
                  </a:lnTo>
                  <a:lnTo>
                    <a:pt x="1202" y="944"/>
                  </a:lnTo>
                  <a:lnTo>
                    <a:pt x="1199" y="942"/>
                  </a:lnTo>
                  <a:lnTo>
                    <a:pt x="1202" y="940"/>
                  </a:lnTo>
                  <a:lnTo>
                    <a:pt x="1209" y="940"/>
                  </a:lnTo>
                  <a:lnTo>
                    <a:pt x="1228" y="928"/>
                  </a:lnTo>
                  <a:lnTo>
                    <a:pt x="1235" y="930"/>
                  </a:lnTo>
                  <a:lnTo>
                    <a:pt x="1235" y="930"/>
                  </a:lnTo>
                  <a:close/>
                  <a:moveTo>
                    <a:pt x="1287" y="899"/>
                  </a:moveTo>
                  <a:lnTo>
                    <a:pt x="1294" y="895"/>
                  </a:lnTo>
                  <a:lnTo>
                    <a:pt x="1292" y="899"/>
                  </a:lnTo>
                  <a:lnTo>
                    <a:pt x="1296" y="899"/>
                  </a:lnTo>
                  <a:lnTo>
                    <a:pt x="1294" y="902"/>
                  </a:lnTo>
                  <a:lnTo>
                    <a:pt x="1296" y="907"/>
                  </a:lnTo>
                  <a:lnTo>
                    <a:pt x="1287" y="911"/>
                  </a:lnTo>
                  <a:lnTo>
                    <a:pt x="1270" y="909"/>
                  </a:lnTo>
                  <a:lnTo>
                    <a:pt x="1256" y="914"/>
                  </a:lnTo>
                  <a:lnTo>
                    <a:pt x="1251" y="911"/>
                  </a:lnTo>
                  <a:lnTo>
                    <a:pt x="1256" y="907"/>
                  </a:lnTo>
                  <a:lnTo>
                    <a:pt x="1270" y="902"/>
                  </a:lnTo>
                  <a:lnTo>
                    <a:pt x="1289" y="904"/>
                  </a:lnTo>
                  <a:lnTo>
                    <a:pt x="1287" y="899"/>
                  </a:lnTo>
                  <a:lnTo>
                    <a:pt x="1287" y="899"/>
                  </a:lnTo>
                  <a:lnTo>
                    <a:pt x="1287" y="899"/>
                  </a:lnTo>
                  <a:close/>
                  <a:moveTo>
                    <a:pt x="1135" y="885"/>
                  </a:moveTo>
                  <a:lnTo>
                    <a:pt x="1140" y="876"/>
                  </a:lnTo>
                  <a:lnTo>
                    <a:pt x="1138" y="883"/>
                  </a:lnTo>
                  <a:lnTo>
                    <a:pt x="1135" y="885"/>
                  </a:lnTo>
                  <a:lnTo>
                    <a:pt x="1135" y="885"/>
                  </a:lnTo>
                  <a:close/>
                  <a:moveTo>
                    <a:pt x="1147" y="871"/>
                  </a:moveTo>
                  <a:lnTo>
                    <a:pt x="1169" y="862"/>
                  </a:lnTo>
                  <a:lnTo>
                    <a:pt x="1176" y="864"/>
                  </a:lnTo>
                  <a:lnTo>
                    <a:pt x="1171" y="864"/>
                  </a:lnTo>
                  <a:lnTo>
                    <a:pt x="1171" y="871"/>
                  </a:lnTo>
                  <a:lnTo>
                    <a:pt x="1166" y="873"/>
                  </a:lnTo>
                  <a:lnTo>
                    <a:pt x="1166" y="876"/>
                  </a:lnTo>
                  <a:lnTo>
                    <a:pt x="1164" y="873"/>
                  </a:lnTo>
                  <a:lnTo>
                    <a:pt x="1154" y="885"/>
                  </a:lnTo>
                  <a:lnTo>
                    <a:pt x="1150" y="907"/>
                  </a:lnTo>
                  <a:lnTo>
                    <a:pt x="1154" y="918"/>
                  </a:lnTo>
                  <a:lnTo>
                    <a:pt x="1154" y="925"/>
                  </a:lnTo>
                  <a:lnTo>
                    <a:pt x="1147" y="937"/>
                  </a:lnTo>
                  <a:lnTo>
                    <a:pt x="1143" y="942"/>
                  </a:lnTo>
                  <a:lnTo>
                    <a:pt x="1138" y="940"/>
                  </a:lnTo>
                  <a:lnTo>
                    <a:pt x="1135" y="933"/>
                  </a:lnTo>
                  <a:lnTo>
                    <a:pt x="1135" y="916"/>
                  </a:lnTo>
                  <a:lnTo>
                    <a:pt x="1140" y="890"/>
                  </a:lnTo>
                  <a:lnTo>
                    <a:pt x="1147" y="878"/>
                  </a:lnTo>
                  <a:lnTo>
                    <a:pt x="1143" y="871"/>
                  </a:lnTo>
                  <a:lnTo>
                    <a:pt x="1145" y="869"/>
                  </a:lnTo>
                  <a:lnTo>
                    <a:pt x="1147" y="866"/>
                  </a:lnTo>
                  <a:lnTo>
                    <a:pt x="1147" y="871"/>
                  </a:lnTo>
                  <a:lnTo>
                    <a:pt x="1147" y="871"/>
                  </a:lnTo>
                  <a:close/>
                  <a:moveTo>
                    <a:pt x="1192" y="862"/>
                  </a:moveTo>
                  <a:lnTo>
                    <a:pt x="1188" y="857"/>
                  </a:lnTo>
                  <a:lnTo>
                    <a:pt x="1211" y="862"/>
                  </a:lnTo>
                  <a:lnTo>
                    <a:pt x="1199" y="862"/>
                  </a:lnTo>
                  <a:lnTo>
                    <a:pt x="1199" y="864"/>
                  </a:lnTo>
                  <a:lnTo>
                    <a:pt x="1216" y="871"/>
                  </a:lnTo>
                  <a:lnTo>
                    <a:pt x="1221" y="869"/>
                  </a:lnTo>
                  <a:lnTo>
                    <a:pt x="1218" y="862"/>
                  </a:lnTo>
                  <a:lnTo>
                    <a:pt x="1232" y="864"/>
                  </a:lnTo>
                  <a:lnTo>
                    <a:pt x="1242" y="873"/>
                  </a:lnTo>
                  <a:lnTo>
                    <a:pt x="1242" y="878"/>
                  </a:lnTo>
                  <a:lnTo>
                    <a:pt x="1242" y="880"/>
                  </a:lnTo>
                  <a:lnTo>
                    <a:pt x="1242" y="880"/>
                  </a:lnTo>
                  <a:lnTo>
                    <a:pt x="1242" y="885"/>
                  </a:lnTo>
                  <a:lnTo>
                    <a:pt x="1232" y="883"/>
                  </a:lnTo>
                  <a:lnTo>
                    <a:pt x="1232" y="883"/>
                  </a:lnTo>
                  <a:lnTo>
                    <a:pt x="1232" y="878"/>
                  </a:lnTo>
                  <a:lnTo>
                    <a:pt x="1228" y="880"/>
                  </a:lnTo>
                  <a:lnTo>
                    <a:pt x="1228" y="873"/>
                  </a:lnTo>
                  <a:lnTo>
                    <a:pt x="1218" y="871"/>
                  </a:lnTo>
                  <a:lnTo>
                    <a:pt x="1223" y="885"/>
                  </a:lnTo>
                  <a:lnTo>
                    <a:pt x="1218" y="897"/>
                  </a:lnTo>
                  <a:lnTo>
                    <a:pt x="1216" y="911"/>
                  </a:lnTo>
                  <a:lnTo>
                    <a:pt x="1211" y="916"/>
                  </a:lnTo>
                  <a:lnTo>
                    <a:pt x="1204" y="897"/>
                  </a:lnTo>
                  <a:lnTo>
                    <a:pt x="1202" y="897"/>
                  </a:lnTo>
                  <a:lnTo>
                    <a:pt x="1195" y="899"/>
                  </a:lnTo>
                  <a:lnTo>
                    <a:pt x="1192" y="904"/>
                  </a:lnTo>
                  <a:lnTo>
                    <a:pt x="1199" y="892"/>
                  </a:lnTo>
                  <a:lnTo>
                    <a:pt x="1197" y="873"/>
                  </a:lnTo>
                  <a:lnTo>
                    <a:pt x="1183" y="864"/>
                  </a:lnTo>
                  <a:lnTo>
                    <a:pt x="1178" y="864"/>
                  </a:lnTo>
                  <a:lnTo>
                    <a:pt x="1180" y="862"/>
                  </a:lnTo>
                  <a:lnTo>
                    <a:pt x="1192" y="862"/>
                  </a:lnTo>
                  <a:lnTo>
                    <a:pt x="1192" y="862"/>
                  </a:lnTo>
                  <a:close/>
                  <a:moveTo>
                    <a:pt x="1128" y="809"/>
                  </a:moveTo>
                  <a:lnTo>
                    <a:pt x="1131" y="800"/>
                  </a:lnTo>
                  <a:lnTo>
                    <a:pt x="1138" y="802"/>
                  </a:lnTo>
                  <a:lnTo>
                    <a:pt x="1143" y="814"/>
                  </a:lnTo>
                  <a:lnTo>
                    <a:pt x="1147" y="812"/>
                  </a:lnTo>
                  <a:lnTo>
                    <a:pt x="1147" y="805"/>
                  </a:lnTo>
                  <a:lnTo>
                    <a:pt x="1152" y="805"/>
                  </a:lnTo>
                  <a:lnTo>
                    <a:pt x="1162" y="821"/>
                  </a:lnTo>
                  <a:lnTo>
                    <a:pt x="1171" y="821"/>
                  </a:lnTo>
                  <a:lnTo>
                    <a:pt x="1171" y="826"/>
                  </a:lnTo>
                  <a:lnTo>
                    <a:pt x="1176" y="833"/>
                  </a:lnTo>
                  <a:lnTo>
                    <a:pt x="1176" y="843"/>
                  </a:lnTo>
                  <a:lnTo>
                    <a:pt x="1180" y="843"/>
                  </a:lnTo>
                  <a:lnTo>
                    <a:pt x="1178" y="847"/>
                  </a:lnTo>
                  <a:lnTo>
                    <a:pt x="1173" y="847"/>
                  </a:lnTo>
                  <a:lnTo>
                    <a:pt x="1173" y="843"/>
                  </a:lnTo>
                  <a:lnTo>
                    <a:pt x="1157" y="845"/>
                  </a:lnTo>
                  <a:lnTo>
                    <a:pt x="1150" y="850"/>
                  </a:lnTo>
                  <a:lnTo>
                    <a:pt x="1143" y="850"/>
                  </a:lnTo>
                  <a:lnTo>
                    <a:pt x="1131" y="840"/>
                  </a:lnTo>
                  <a:lnTo>
                    <a:pt x="1126" y="843"/>
                  </a:lnTo>
                  <a:lnTo>
                    <a:pt x="1126" y="843"/>
                  </a:lnTo>
                  <a:lnTo>
                    <a:pt x="1135" y="831"/>
                  </a:lnTo>
                  <a:lnTo>
                    <a:pt x="1133" y="828"/>
                  </a:lnTo>
                  <a:lnTo>
                    <a:pt x="1100" y="847"/>
                  </a:lnTo>
                  <a:lnTo>
                    <a:pt x="1093" y="847"/>
                  </a:lnTo>
                  <a:lnTo>
                    <a:pt x="1091" y="838"/>
                  </a:lnTo>
                  <a:lnTo>
                    <a:pt x="1081" y="843"/>
                  </a:lnTo>
                  <a:lnTo>
                    <a:pt x="1086" y="838"/>
                  </a:lnTo>
                  <a:lnTo>
                    <a:pt x="1107" y="821"/>
                  </a:lnTo>
                  <a:lnTo>
                    <a:pt x="1114" y="819"/>
                  </a:lnTo>
                  <a:lnTo>
                    <a:pt x="1119" y="812"/>
                  </a:lnTo>
                  <a:lnTo>
                    <a:pt x="1121" y="817"/>
                  </a:lnTo>
                  <a:lnTo>
                    <a:pt x="1124" y="809"/>
                  </a:lnTo>
                  <a:lnTo>
                    <a:pt x="1124" y="809"/>
                  </a:lnTo>
                  <a:lnTo>
                    <a:pt x="1128" y="809"/>
                  </a:lnTo>
                  <a:lnTo>
                    <a:pt x="1128" y="809"/>
                  </a:lnTo>
                  <a:close/>
                  <a:moveTo>
                    <a:pt x="641" y="828"/>
                  </a:moveTo>
                  <a:lnTo>
                    <a:pt x="646" y="821"/>
                  </a:lnTo>
                  <a:lnTo>
                    <a:pt x="646" y="814"/>
                  </a:lnTo>
                  <a:lnTo>
                    <a:pt x="634" y="812"/>
                  </a:lnTo>
                  <a:lnTo>
                    <a:pt x="636" y="809"/>
                  </a:lnTo>
                  <a:lnTo>
                    <a:pt x="629" y="795"/>
                  </a:lnTo>
                  <a:lnTo>
                    <a:pt x="615" y="786"/>
                  </a:lnTo>
                  <a:lnTo>
                    <a:pt x="603" y="767"/>
                  </a:lnTo>
                  <a:lnTo>
                    <a:pt x="613" y="769"/>
                  </a:lnTo>
                  <a:lnTo>
                    <a:pt x="613" y="774"/>
                  </a:lnTo>
                  <a:lnTo>
                    <a:pt x="615" y="779"/>
                  </a:lnTo>
                  <a:lnTo>
                    <a:pt x="622" y="781"/>
                  </a:lnTo>
                  <a:lnTo>
                    <a:pt x="627" y="781"/>
                  </a:lnTo>
                  <a:lnTo>
                    <a:pt x="627" y="781"/>
                  </a:lnTo>
                  <a:lnTo>
                    <a:pt x="629" y="783"/>
                  </a:lnTo>
                  <a:lnTo>
                    <a:pt x="629" y="793"/>
                  </a:lnTo>
                  <a:lnTo>
                    <a:pt x="634" y="786"/>
                  </a:lnTo>
                  <a:lnTo>
                    <a:pt x="634" y="793"/>
                  </a:lnTo>
                  <a:lnTo>
                    <a:pt x="636" y="793"/>
                  </a:lnTo>
                  <a:lnTo>
                    <a:pt x="636" y="793"/>
                  </a:lnTo>
                  <a:lnTo>
                    <a:pt x="639" y="795"/>
                  </a:lnTo>
                  <a:lnTo>
                    <a:pt x="636" y="795"/>
                  </a:lnTo>
                  <a:lnTo>
                    <a:pt x="641" y="800"/>
                  </a:lnTo>
                  <a:lnTo>
                    <a:pt x="641" y="800"/>
                  </a:lnTo>
                  <a:lnTo>
                    <a:pt x="641" y="800"/>
                  </a:lnTo>
                  <a:lnTo>
                    <a:pt x="646" y="805"/>
                  </a:lnTo>
                  <a:lnTo>
                    <a:pt x="643" y="809"/>
                  </a:lnTo>
                  <a:lnTo>
                    <a:pt x="646" y="812"/>
                  </a:lnTo>
                  <a:lnTo>
                    <a:pt x="648" y="819"/>
                  </a:lnTo>
                  <a:lnTo>
                    <a:pt x="641" y="828"/>
                  </a:lnTo>
                  <a:lnTo>
                    <a:pt x="641" y="828"/>
                  </a:lnTo>
                  <a:close/>
                  <a:moveTo>
                    <a:pt x="1523" y="696"/>
                  </a:moveTo>
                  <a:lnTo>
                    <a:pt x="1528" y="689"/>
                  </a:lnTo>
                  <a:lnTo>
                    <a:pt x="1540" y="684"/>
                  </a:lnTo>
                  <a:lnTo>
                    <a:pt x="1523" y="698"/>
                  </a:lnTo>
                  <a:lnTo>
                    <a:pt x="1523" y="696"/>
                  </a:lnTo>
                  <a:lnTo>
                    <a:pt x="1523" y="696"/>
                  </a:lnTo>
                  <a:lnTo>
                    <a:pt x="1523" y="696"/>
                  </a:lnTo>
                  <a:close/>
                  <a:moveTo>
                    <a:pt x="530" y="656"/>
                  </a:moveTo>
                  <a:lnTo>
                    <a:pt x="528" y="653"/>
                  </a:lnTo>
                  <a:lnTo>
                    <a:pt x="530" y="653"/>
                  </a:lnTo>
                  <a:lnTo>
                    <a:pt x="530" y="656"/>
                  </a:lnTo>
                  <a:lnTo>
                    <a:pt x="530" y="656"/>
                  </a:lnTo>
                  <a:lnTo>
                    <a:pt x="530" y="656"/>
                  </a:lnTo>
                  <a:close/>
                  <a:moveTo>
                    <a:pt x="523" y="637"/>
                  </a:moveTo>
                  <a:lnTo>
                    <a:pt x="523" y="637"/>
                  </a:lnTo>
                  <a:lnTo>
                    <a:pt x="523" y="637"/>
                  </a:lnTo>
                  <a:lnTo>
                    <a:pt x="523" y="637"/>
                  </a:lnTo>
                  <a:lnTo>
                    <a:pt x="523" y="637"/>
                  </a:lnTo>
                  <a:close/>
                  <a:moveTo>
                    <a:pt x="513" y="629"/>
                  </a:moveTo>
                  <a:lnTo>
                    <a:pt x="513" y="629"/>
                  </a:lnTo>
                  <a:lnTo>
                    <a:pt x="513" y="629"/>
                  </a:lnTo>
                  <a:lnTo>
                    <a:pt x="513" y="629"/>
                  </a:lnTo>
                  <a:lnTo>
                    <a:pt x="513" y="629"/>
                  </a:lnTo>
                  <a:close/>
                  <a:moveTo>
                    <a:pt x="137" y="632"/>
                  </a:moveTo>
                  <a:lnTo>
                    <a:pt x="135" y="629"/>
                  </a:lnTo>
                  <a:lnTo>
                    <a:pt x="137" y="629"/>
                  </a:lnTo>
                  <a:lnTo>
                    <a:pt x="137" y="632"/>
                  </a:lnTo>
                  <a:lnTo>
                    <a:pt x="137" y="632"/>
                  </a:lnTo>
                  <a:close/>
                  <a:moveTo>
                    <a:pt x="494" y="625"/>
                  </a:moveTo>
                  <a:lnTo>
                    <a:pt x="494" y="625"/>
                  </a:lnTo>
                  <a:lnTo>
                    <a:pt x="494" y="625"/>
                  </a:lnTo>
                  <a:lnTo>
                    <a:pt x="494" y="625"/>
                  </a:lnTo>
                  <a:lnTo>
                    <a:pt x="494" y="625"/>
                  </a:lnTo>
                  <a:close/>
                  <a:moveTo>
                    <a:pt x="501" y="622"/>
                  </a:moveTo>
                  <a:lnTo>
                    <a:pt x="501" y="622"/>
                  </a:lnTo>
                  <a:lnTo>
                    <a:pt x="501" y="622"/>
                  </a:lnTo>
                  <a:lnTo>
                    <a:pt x="501" y="622"/>
                  </a:lnTo>
                  <a:lnTo>
                    <a:pt x="501" y="622"/>
                  </a:lnTo>
                  <a:close/>
                  <a:moveTo>
                    <a:pt x="497" y="622"/>
                  </a:moveTo>
                  <a:lnTo>
                    <a:pt x="497" y="622"/>
                  </a:lnTo>
                  <a:lnTo>
                    <a:pt x="499" y="622"/>
                  </a:lnTo>
                  <a:lnTo>
                    <a:pt x="501" y="622"/>
                  </a:lnTo>
                  <a:lnTo>
                    <a:pt x="497" y="622"/>
                  </a:lnTo>
                  <a:lnTo>
                    <a:pt x="497" y="622"/>
                  </a:lnTo>
                  <a:close/>
                  <a:moveTo>
                    <a:pt x="487" y="637"/>
                  </a:moveTo>
                  <a:lnTo>
                    <a:pt x="487" y="622"/>
                  </a:lnTo>
                  <a:lnTo>
                    <a:pt x="487" y="622"/>
                  </a:lnTo>
                  <a:lnTo>
                    <a:pt x="487" y="625"/>
                  </a:lnTo>
                  <a:lnTo>
                    <a:pt x="487" y="625"/>
                  </a:lnTo>
                  <a:lnTo>
                    <a:pt x="490" y="629"/>
                  </a:lnTo>
                  <a:lnTo>
                    <a:pt x="487" y="637"/>
                  </a:lnTo>
                  <a:lnTo>
                    <a:pt x="487" y="637"/>
                  </a:lnTo>
                  <a:close/>
                  <a:moveTo>
                    <a:pt x="497" y="622"/>
                  </a:moveTo>
                  <a:lnTo>
                    <a:pt x="497" y="620"/>
                  </a:lnTo>
                  <a:lnTo>
                    <a:pt x="497" y="620"/>
                  </a:lnTo>
                  <a:lnTo>
                    <a:pt x="497" y="622"/>
                  </a:lnTo>
                  <a:lnTo>
                    <a:pt x="497" y="622"/>
                  </a:lnTo>
                  <a:close/>
                  <a:moveTo>
                    <a:pt x="506" y="625"/>
                  </a:moveTo>
                  <a:lnTo>
                    <a:pt x="504" y="618"/>
                  </a:lnTo>
                  <a:lnTo>
                    <a:pt x="506" y="620"/>
                  </a:lnTo>
                  <a:lnTo>
                    <a:pt x="506" y="625"/>
                  </a:lnTo>
                  <a:lnTo>
                    <a:pt x="506" y="625"/>
                  </a:lnTo>
                  <a:lnTo>
                    <a:pt x="511" y="634"/>
                  </a:lnTo>
                  <a:lnTo>
                    <a:pt x="506" y="641"/>
                  </a:lnTo>
                  <a:lnTo>
                    <a:pt x="501" y="632"/>
                  </a:lnTo>
                  <a:lnTo>
                    <a:pt x="499" y="632"/>
                  </a:lnTo>
                  <a:lnTo>
                    <a:pt x="497" y="627"/>
                  </a:lnTo>
                  <a:lnTo>
                    <a:pt x="501" y="632"/>
                  </a:lnTo>
                  <a:lnTo>
                    <a:pt x="504" y="622"/>
                  </a:lnTo>
                  <a:lnTo>
                    <a:pt x="506" y="625"/>
                  </a:lnTo>
                  <a:lnTo>
                    <a:pt x="506" y="625"/>
                  </a:lnTo>
                  <a:close/>
                  <a:moveTo>
                    <a:pt x="475" y="613"/>
                  </a:moveTo>
                  <a:lnTo>
                    <a:pt x="473" y="611"/>
                  </a:lnTo>
                  <a:lnTo>
                    <a:pt x="475" y="611"/>
                  </a:lnTo>
                  <a:lnTo>
                    <a:pt x="475" y="613"/>
                  </a:lnTo>
                  <a:lnTo>
                    <a:pt x="475" y="613"/>
                  </a:lnTo>
                  <a:close/>
                  <a:moveTo>
                    <a:pt x="485" y="613"/>
                  </a:moveTo>
                  <a:lnTo>
                    <a:pt x="478" y="611"/>
                  </a:lnTo>
                  <a:lnTo>
                    <a:pt x="483" y="606"/>
                  </a:lnTo>
                  <a:lnTo>
                    <a:pt x="485" y="613"/>
                  </a:lnTo>
                  <a:lnTo>
                    <a:pt x="485" y="613"/>
                  </a:lnTo>
                  <a:lnTo>
                    <a:pt x="485" y="613"/>
                  </a:lnTo>
                  <a:close/>
                  <a:moveTo>
                    <a:pt x="461" y="594"/>
                  </a:moveTo>
                  <a:lnTo>
                    <a:pt x="461" y="594"/>
                  </a:lnTo>
                  <a:lnTo>
                    <a:pt x="461" y="594"/>
                  </a:lnTo>
                  <a:lnTo>
                    <a:pt x="461" y="594"/>
                  </a:lnTo>
                  <a:lnTo>
                    <a:pt x="461" y="594"/>
                  </a:lnTo>
                  <a:close/>
                  <a:moveTo>
                    <a:pt x="475" y="611"/>
                  </a:moveTo>
                  <a:lnTo>
                    <a:pt x="473" y="611"/>
                  </a:lnTo>
                  <a:lnTo>
                    <a:pt x="473" y="601"/>
                  </a:lnTo>
                  <a:lnTo>
                    <a:pt x="471" y="601"/>
                  </a:lnTo>
                  <a:lnTo>
                    <a:pt x="471" y="592"/>
                  </a:lnTo>
                  <a:lnTo>
                    <a:pt x="473" y="592"/>
                  </a:lnTo>
                  <a:lnTo>
                    <a:pt x="473" y="596"/>
                  </a:lnTo>
                  <a:lnTo>
                    <a:pt x="473" y="596"/>
                  </a:lnTo>
                  <a:lnTo>
                    <a:pt x="475" y="599"/>
                  </a:lnTo>
                  <a:lnTo>
                    <a:pt x="475" y="601"/>
                  </a:lnTo>
                  <a:lnTo>
                    <a:pt x="475" y="611"/>
                  </a:lnTo>
                  <a:lnTo>
                    <a:pt x="475" y="611"/>
                  </a:lnTo>
                  <a:close/>
                  <a:moveTo>
                    <a:pt x="473" y="589"/>
                  </a:moveTo>
                  <a:lnTo>
                    <a:pt x="471" y="587"/>
                  </a:lnTo>
                  <a:lnTo>
                    <a:pt x="471" y="587"/>
                  </a:lnTo>
                  <a:lnTo>
                    <a:pt x="473" y="589"/>
                  </a:lnTo>
                  <a:lnTo>
                    <a:pt x="473" y="589"/>
                  </a:lnTo>
                  <a:close/>
                  <a:moveTo>
                    <a:pt x="487" y="603"/>
                  </a:moveTo>
                  <a:lnTo>
                    <a:pt x="480" y="582"/>
                  </a:lnTo>
                  <a:lnTo>
                    <a:pt x="480" y="577"/>
                  </a:lnTo>
                  <a:lnTo>
                    <a:pt x="480" y="580"/>
                  </a:lnTo>
                  <a:lnTo>
                    <a:pt x="485" y="587"/>
                  </a:lnTo>
                  <a:lnTo>
                    <a:pt x="485" y="587"/>
                  </a:lnTo>
                  <a:lnTo>
                    <a:pt x="487" y="592"/>
                  </a:lnTo>
                  <a:lnTo>
                    <a:pt x="487" y="592"/>
                  </a:lnTo>
                  <a:lnTo>
                    <a:pt x="487" y="599"/>
                  </a:lnTo>
                  <a:lnTo>
                    <a:pt x="490" y="596"/>
                  </a:lnTo>
                  <a:lnTo>
                    <a:pt x="490" y="603"/>
                  </a:lnTo>
                  <a:lnTo>
                    <a:pt x="492" y="603"/>
                  </a:lnTo>
                  <a:lnTo>
                    <a:pt x="487" y="606"/>
                  </a:lnTo>
                  <a:lnTo>
                    <a:pt x="497" y="608"/>
                  </a:lnTo>
                  <a:lnTo>
                    <a:pt x="497" y="608"/>
                  </a:lnTo>
                  <a:lnTo>
                    <a:pt x="497" y="608"/>
                  </a:lnTo>
                  <a:lnTo>
                    <a:pt x="483" y="606"/>
                  </a:lnTo>
                  <a:lnTo>
                    <a:pt x="483" y="603"/>
                  </a:lnTo>
                  <a:lnTo>
                    <a:pt x="483" y="603"/>
                  </a:lnTo>
                  <a:lnTo>
                    <a:pt x="487" y="603"/>
                  </a:lnTo>
                  <a:lnTo>
                    <a:pt x="487" y="603"/>
                  </a:lnTo>
                  <a:close/>
                  <a:moveTo>
                    <a:pt x="461" y="575"/>
                  </a:moveTo>
                  <a:lnTo>
                    <a:pt x="459" y="575"/>
                  </a:lnTo>
                  <a:lnTo>
                    <a:pt x="461" y="573"/>
                  </a:lnTo>
                  <a:lnTo>
                    <a:pt x="461" y="575"/>
                  </a:lnTo>
                  <a:lnTo>
                    <a:pt x="461" y="575"/>
                  </a:lnTo>
                  <a:close/>
                  <a:moveTo>
                    <a:pt x="471" y="584"/>
                  </a:moveTo>
                  <a:lnTo>
                    <a:pt x="468" y="580"/>
                  </a:lnTo>
                  <a:lnTo>
                    <a:pt x="466" y="580"/>
                  </a:lnTo>
                  <a:lnTo>
                    <a:pt x="468" y="577"/>
                  </a:lnTo>
                  <a:lnTo>
                    <a:pt x="471" y="573"/>
                  </a:lnTo>
                  <a:lnTo>
                    <a:pt x="466" y="563"/>
                  </a:lnTo>
                  <a:lnTo>
                    <a:pt x="471" y="575"/>
                  </a:lnTo>
                  <a:lnTo>
                    <a:pt x="478" y="577"/>
                  </a:lnTo>
                  <a:lnTo>
                    <a:pt x="471" y="582"/>
                  </a:lnTo>
                  <a:lnTo>
                    <a:pt x="471" y="584"/>
                  </a:lnTo>
                  <a:lnTo>
                    <a:pt x="471" y="584"/>
                  </a:lnTo>
                  <a:close/>
                  <a:moveTo>
                    <a:pt x="454" y="570"/>
                  </a:moveTo>
                  <a:lnTo>
                    <a:pt x="454" y="570"/>
                  </a:lnTo>
                  <a:lnTo>
                    <a:pt x="445" y="561"/>
                  </a:lnTo>
                  <a:lnTo>
                    <a:pt x="452" y="566"/>
                  </a:lnTo>
                  <a:lnTo>
                    <a:pt x="454" y="563"/>
                  </a:lnTo>
                  <a:lnTo>
                    <a:pt x="454" y="568"/>
                  </a:lnTo>
                  <a:lnTo>
                    <a:pt x="454" y="570"/>
                  </a:lnTo>
                  <a:lnTo>
                    <a:pt x="454" y="570"/>
                  </a:lnTo>
                  <a:close/>
                  <a:moveTo>
                    <a:pt x="59" y="511"/>
                  </a:moveTo>
                  <a:lnTo>
                    <a:pt x="52" y="506"/>
                  </a:lnTo>
                  <a:lnTo>
                    <a:pt x="54" y="506"/>
                  </a:lnTo>
                  <a:lnTo>
                    <a:pt x="61" y="506"/>
                  </a:lnTo>
                  <a:lnTo>
                    <a:pt x="59" y="511"/>
                  </a:lnTo>
                  <a:lnTo>
                    <a:pt x="59" y="511"/>
                  </a:lnTo>
                  <a:close/>
                  <a:moveTo>
                    <a:pt x="1128" y="364"/>
                  </a:moveTo>
                  <a:lnTo>
                    <a:pt x="1117" y="364"/>
                  </a:lnTo>
                  <a:lnTo>
                    <a:pt x="1102" y="348"/>
                  </a:lnTo>
                  <a:lnTo>
                    <a:pt x="1102" y="348"/>
                  </a:lnTo>
                  <a:lnTo>
                    <a:pt x="1121" y="355"/>
                  </a:lnTo>
                  <a:lnTo>
                    <a:pt x="1128" y="364"/>
                  </a:lnTo>
                  <a:lnTo>
                    <a:pt x="1128" y="364"/>
                  </a:lnTo>
                  <a:close/>
                  <a:moveTo>
                    <a:pt x="109" y="329"/>
                  </a:moveTo>
                  <a:lnTo>
                    <a:pt x="102" y="326"/>
                  </a:lnTo>
                  <a:lnTo>
                    <a:pt x="102" y="319"/>
                  </a:lnTo>
                  <a:lnTo>
                    <a:pt x="118" y="324"/>
                  </a:lnTo>
                  <a:lnTo>
                    <a:pt x="109" y="329"/>
                  </a:lnTo>
                  <a:lnTo>
                    <a:pt x="109" y="329"/>
                  </a:lnTo>
                  <a:close/>
                  <a:moveTo>
                    <a:pt x="99" y="326"/>
                  </a:moveTo>
                  <a:lnTo>
                    <a:pt x="95" y="324"/>
                  </a:lnTo>
                  <a:lnTo>
                    <a:pt x="90" y="319"/>
                  </a:lnTo>
                  <a:lnTo>
                    <a:pt x="92" y="319"/>
                  </a:lnTo>
                  <a:lnTo>
                    <a:pt x="99" y="326"/>
                  </a:lnTo>
                  <a:lnTo>
                    <a:pt x="99" y="326"/>
                  </a:lnTo>
                  <a:close/>
                  <a:moveTo>
                    <a:pt x="90" y="315"/>
                  </a:moveTo>
                  <a:lnTo>
                    <a:pt x="85" y="310"/>
                  </a:lnTo>
                  <a:lnTo>
                    <a:pt x="95" y="310"/>
                  </a:lnTo>
                  <a:lnTo>
                    <a:pt x="95" y="310"/>
                  </a:lnTo>
                  <a:lnTo>
                    <a:pt x="90" y="315"/>
                  </a:lnTo>
                  <a:lnTo>
                    <a:pt x="90" y="315"/>
                  </a:lnTo>
                  <a:close/>
                  <a:moveTo>
                    <a:pt x="1001" y="281"/>
                  </a:moveTo>
                  <a:lnTo>
                    <a:pt x="989" y="279"/>
                  </a:lnTo>
                  <a:lnTo>
                    <a:pt x="989" y="277"/>
                  </a:lnTo>
                  <a:lnTo>
                    <a:pt x="1001" y="274"/>
                  </a:lnTo>
                  <a:lnTo>
                    <a:pt x="1001" y="281"/>
                  </a:lnTo>
                  <a:lnTo>
                    <a:pt x="1001" y="281"/>
                  </a:lnTo>
                  <a:lnTo>
                    <a:pt x="1001" y="281"/>
                  </a:lnTo>
                  <a:close/>
                  <a:moveTo>
                    <a:pt x="871" y="260"/>
                  </a:moveTo>
                  <a:lnTo>
                    <a:pt x="871" y="253"/>
                  </a:lnTo>
                  <a:lnTo>
                    <a:pt x="873" y="253"/>
                  </a:lnTo>
                  <a:lnTo>
                    <a:pt x="871" y="260"/>
                  </a:lnTo>
                  <a:lnTo>
                    <a:pt x="871" y="260"/>
                  </a:lnTo>
                  <a:lnTo>
                    <a:pt x="871" y="260"/>
                  </a:lnTo>
                  <a:close/>
                  <a:moveTo>
                    <a:pt x="480" y="243"/>
                  </a:moveTo>
                  <a:lnTo>
                    <a:pt x="473" y="236"/>
                  </a:lnTo>
                  <a:lnTo>
                    <a:pt x="471" y="236"/>
                  </a:lnTo>
                  <a:lnTo>
                    <a:pt x="471" y="232"/>
                  </a:lnTo>
                  <a:lnTo>
                    <a:pt x="468" y="229"/>
                  </a:lnTo>
                  <a:lnTo>
                    <a:pt x="473" y="232"/>
                  </a:lnTo>
                  <a:lnTo>
                    <a:pt x="480" y="243"/>
                  </a:lnTo>
                  <a:lnTo>
                    <a:pt x="480" y="243"/>
                  </a:lnTo>
                  <a:close/>
                  <a:moveTo>
                    <a:pt x="506" y="220"/>
                  </a:moveTo>
                  <a:lnTo>
                    <a:pt x="513" y="213"/>
                  </a:lnTo>
                  <a:lnTo>
                    <a:pt x="523" y="213"/>
                  </a:lnTo>
                  <a:lnTo>
                    <a:pt x="506" y="220"/>
                  </a:lnTo>
                  <a:lnTo>
                    <a:pt x="506" y="220"/>
                  </a:lnTo>
                  <a:close/>
                  <a:moveTo>
                    <a:pt x="528" y="217"/>
                  </a:moveTo>
                  <a:lnTo>
                    <a:pt x="528" y="213"/>
                  </a:lnTo>
                  <a:lnTo>
                    <a:pt x="528" y="213"/>
                  </a:lnTo>
                  <a:lnTo>
                    <a:pt x="530" y="208"/>
                  </a:lnTo>
                  <a:lnTo>
                    <a:pt x="528" y="217"/>
                  </a:lnTo>
                  <a:lnTo>
                    <a:pt x="528" y="217"/>
                  </a:lnTo>
                  <a:close/>
                  <a:moveTo>
                    <a:pt x="1055" y="0"/>
                  </a:moveTo>
                  <a:lnTo>
                    <a:pt x="1031" y="4"/>
                  </a:lnTo>
                  <a:lnTo>
                    <a:pt x="1024" y="14"/>
                  </a:lnTo>
                  <a:lnTo>
                    <a:pt x="1034" y="23"/>
                  </a:lnTo>
                  <a:lnTo>
                    <a:pt x="1022" y="21"/>
                  </a:lnTo>
                  <a:lnTo>
                    <a:pt x="1022" y="64"/>
                  </a:lnTo>
                  <a:lnTo>
                    <a:pt x="1022" y="75"/>
                  </a:lnTo>
                  <a:lnTo>
                    <a:pt x="1031" y="80"/>
                  </a:lnTo>
                  <a:lnTo>
                    <a:pt x="1029" y="87"/>
                  </a:lnTo>
                  <a:lnTo>
                    <a:pt x="1029" y="97"/>
                  </a:lnTo>
                  <a:lnTo>
                    <a:pt x="1031" y="99"/>
                  </a:lnTo>
                  <a:lnTo>
                    <a:pt x="1027" y="104"/>
                  </a:lnTo>
                  <a:lnTo>
                    <a:pt x="1031" y="106"/>
                  </a:lnTo>
                  <a:lnTo>
                    <a:pt x="1020" y="125"/>
                  </a:lnTo>
                  <a:lnTo>
                    <a:pt x="1024" y="130"/>
                  </a:lnTo>
                  <a:lnTo>
                    <a:pt x="1024" y="135"/>
                  </a:lnTo>
                  <a:lnTo>
                    <a:pt x="1020" y="132"/>
                  </a:lnTo>
                  <a:lnTo>
                    <a:pt x="1012" y="137"/>
                  </a:lnTo>
                  <a:lnTo>
                    <a:pt x="1010" y="158"/>
                  </a:lnTo>
                  <a:lnTo>
                    <a:pt x="1017" y="165"/>
                  </a:lnTo>
                  <a:lnTo>
                    <a:pt x="1008" y="177"/>
                  </a:lnTo>
                  <a:lnTo>
                    <a:pt x="1008" y="189"/>
                  </a:lnTo>
                  <a:lnTo>
                    <a:pt x="1041" y="217"/>
                  </a:lnTo>
                  <a:lnTo>
                    <a:pt x="1043" y="217"/>
                  </a:lnTo>
                  <a:lnTo>
                    <a:pt x="1043" y="217"/>
                  </a:lnTo>
                  <a:lnTo>
                    <a:pt x="1034" y="243"/>
                  </a:lnTo>
                  <a:lnTo>
                    <a:pt x="1046" y="243"/>
                  </a:lnTo>
                  <a:lnTo>
                    <a:pt x="1048" y="241"/>
                  </a:lnTo>
                  <a:lnTo>
                    <a:pt x="1050" y="248"/>
                  </a:lnTo>
                  <a:lnTo>
                    <a:pt x="1036" y="267"/>
                  </a:lnTo>
                  <a:lnTo>
                    <a:pt x="1020" y="265"/>
                  </a:lnTo>
                  <a:lnTo>
                    <a:pt x="1024" y="272"/>
                  </a:lnTo>
                  <a:lnTo>
                    <a:pt x="1022" y="281"/>
                  </a:lnTo>
                  <a:lnTo>
                    <a:pt x="1027" y="286"/>
                  </a:lnTo>
                  <a:lnTo>
                    <a:pt x="1027" y="291"/>
                  </a:lnTo>
                  <a:lnTo>
                    <a:pt x="1020" y="293"/>
                  </a:lnTo>
                  <a:lnTo>
                    <a:pt x="1020" y="288"/>
                  </a:lnTo>
                  <a:lnTo>
                    <a:pt x="1017" y="286"/>
                  </a:lnTo>
                  <a:lnTo>
                    <a:pt x="1022" y="284"/>
                  </a:lnTo>
                  <a:lnTo>
                    <a:pt x="1020" y="279"/>
                  </a:lnTo>
                  <a:lnTo>
                    <a:pt x="1022" y="255"/>
                  </a:lnTo>
                  <a:lnTo>
                    <a:pt x="1012" y="265"/>
                  </a:lnTo>
                  <a:lnTo>
                    <a:pt x="1015" y="258"/>
                  </a:lnTo>
                  <a:lnTo>
                    <a:pt x="1005" y="258"/>
                  </a:lnTo>
                  <a:lnTo>
                    <a:pt x="1001" y="251"/>
                  </a:lnTo>
                  <a:lnTo>
                    <a:pt x="1015" y="255"/>
                  </a:lnTo>
                  <a:lnTo>
                    <a:pt x="1031" y="241"/>
                  </a:lnTo>
                  <a:lnTo>
                    <a:pt x="1029" y="236"/>
                  </a:lnTo>
                  <a:lnTo>
                    <a:pt x="1027" y="239"/>
                  </a:lnTo>
                  <a:lnTo>
                    <a:pt x="1008" y="210"/>
                  </a:lnTo>
                  <a:lnTo>
                    <a:pt x="991" y="194"/>
                  </a:lnTo>
                  <a:lnTo>
                    <a:pt x="984" y="208"/>
                  </a:lnTo>
                  <a:lnTo>
                    <a:pt x="984" y="210"/>
                  </a:lnTo>
                  <a:lnTo>
                    <a:pt x="982" y="210"/>
                  </a:lnTo>
                  <a:lnTo>
                    <a:pt x="982" y="220"/>
                  </a:lnTo>
                  <a:lnTo>
                    <a:pt x="968" y="229"/>
                  </a:lnTo>
                  <a:lnTo>
                    <a:pt x="968" y="239"/>
                  </a:lnTo>
                  <a:lnTo>
                    <a:pt x="1001" y="251"/>
                  </a:lnTo>
                  <a:lnTo>
                    <a:pt x="977" y="253"/>
                  </a:lnTo>
                  <a:lnTo>
                    <a:pt x="984" y="265"/>
                  </a:lnTo>
                  <a:lnTo>
                    <a:pt x="977" y="270"/>
                  </a:lnTo>
                  <a:lnTo>
                    <a:pt x="982" y="277"/>
                  </a:lnTo>
                  <a:lnTo>
                    <a:pt x="958" y="274"/>
                  </a:lnTo>
                  <a:lnTo>
                    <a:pt x="932" y="279"/>
                  </a:lnTo>
                  <a:lnTo>
                    <a:pt x="918" y="262"/>
                  </a:lnTo>
                  <a:lnTo>
                    <a:pt x="899" y="265"/>
                  </a:lnTo>
                  <a:lnTo>
                    <a:pt x="899" y="260"/>
                  </a:lnTo>
                  <a:lnTo>
                    <a:pt x="887" y="253"/>
                  </a:lnTo>
                  <a:lnTo>
                    <a:pt x="889" y="251"/>
                  </a:lnTo>
                  <a:lnTo>
                    <a:pt x="885" y="243"/>
                  </a:lnTo>
                  <a:lnTo>
                    <a:pt x="887" y="241"/>
                  </a:lnTo>
                  <a:lnTo>
                    <a:pt x="875" y="229"/>
                  </a:lnTo>
                  <a:lnTo>
                    <a:pt x="842" y="243"/>
                  </a:lnTo>
                  <a:lnTo>
                    <a:pt x="835" y="255"/>
                  </a:lnTo>
                  <a:lnTo>
                    <a:pt x="849" y="267"/>
                  </a:lnTo>
                  <a:lnTo>
                    <a:pt x="859" y="265"/>
                  </a:lnTo>
                  <a:lnTo>
                    <a:pt x="854" y="260"/>
                  </a:lnTo>
                  <a:lnTo>
                    <a:pt x="856" y="258"/>
                  </a:lnTo>
                  <a:lnTo>
                    <a:pt x="866" y="260"/>
                  </a:lnTo>
                  <a:lnTo>
                    <a:pt x="854" y="265"/>
                  </a:lnTo>
                  <a:lnTo>
                    <a:pt x="849" y="272"/>
                  </a:lnTo>
                  <a:lnTo>
                    <a:pt x="852" y="272"/>
                  </a:lnTo>
                  <a:lnTo>
                    <a:pt x="847" y="279"/>
                  </a:lnTo>
                  <a:lnTo>
                    <a:pt x="856" y="303"/>
                  </a:lnTo>
                  <a:lnTo>
                    <a:pt x="854" y="303"/>
                  </a:lnTo>
                  <a:lnTo>
                    <a:pt x="856" y="307"/>
                  </a:lnTo>
                  <a:lnTo>
                    <a:pt x="852" y="307"/>
                  </a:lnTo>
                  <a:lnTo>
                    <a:pt x="852" y="310"/>
                  </a:lnTo>
                  <a:lnTo>
                    <a:pt x="847" y="305"/>
                  </a:lnTo>
                  <a:lnTo>
                    <a:pt x="854" y="303"/>
                  </a:lnTo>
                  <a:lnTo>
                    <a:pt x="849" y="293"/>
                  </a:lnTo>
                  <a:lnTo>
                    <a:pt x="842" y="291"/>
                  </a:lnTo>
                  <a:lnTo>
                    <a:pt x="842" y="281"/>
                  </a:lnTo>
                  <a:lnTo>
                    <a:pt x="837" y="281"/>
                  </a:lnTo>
                  <a:lnTo>
                    <a:pt x="837" y="281"/>
                  </a:lnTo>
                  <a:lnTo>
                    <a:pt x="837" y="277"/>
                  </a:lnTo>
                  <a:lnTo>
                    <a:pt x="826" y="277"/>
                  </a:lnTo>
                  <a:lnTo>
                    <a:pt x="821" y="265"/>
                  </a:lnTo>
                  <a:lnTo>
                    <a:pt x="795" y="279"/>
                  </a:lnTo>
                  <a:lnTo>
                    <a:pt x="757" y="279"/>
                  </a:lnTo>
                  <a:lnTo>
                    <a:pt x="745" y="272"/>
                  </a:lnTo>
                  <a:lnTo>
                    <a:pt x="750" y="270"/>
                  </a:lnTo>
                  <a:lnTo>
                    <a:pt x="750" y="265"/>
                  </a:lnTo>
                  <a:lnTo>
                    <a:pt x="759" y="262"/>
                  </a:lnTo>
                  <a:lnTo>
                    <a:pt x="766" y="262"/>
                  </a:lnTo>
                  <a:lnTo>
                    <a:pt x="764" y="248"/>
                  </a:lnTo>
                  <a:lnTo>
                    <a:pt x="750" y="232"/>
                  </a:lnTo>
                  <a:lnTo>
                    <a:pt x="731" y="229"/>
                  </a:lnTo>
                  <a:lnTo>
                    <a:pt x="733" y="236"/>
                  </a:lnTo>
                  <a:lnTo>
                    <a:pt x="724" y="234"/>
                  </a:lnTo>
                  <a:lnTo>
                    <a:pt x="681" y="215"/>
                  </a:lnTo>
                  <a:lnTo>
                    <a:pt x="658" y="198"/>
                  </a:lnTo>
                  <a:lnTo>
                    <a:pt x="636" y="198"/>
                  </a:lnTo>
                  <a:lnTo>
                    <a:pt x="632" y="215"/>
                  </a:lnTo>
                  <a:lnTo>
                    <a:pt x="620" y="215"/>
                  </a:lnTo>
                  <a:lnTo>
                    <a:pt x="627" y="203"/>
                  </a:lnTo>
                  <a:lnTo>
                    <a:pt x="620" y="201"/>
                  </a:lnTo>
                  <a:lnTo>
                    <a:pt x="620" y="187"/>
                  </a:lnTo>
                  <a:lnTo>
                    <a:pt x="610" y="187"/>
                  </a:lnTo>
                  <a:lnTo>
                    <a:pt x="615" y="191"/>
                  </a:lnTo>
                  <a:lnTo>
                    <a:pt x="613" y="189"/>
                  </a:lnTo>
                  <a:lnTo>
                    <a:pt x="601" y="208"/>
                  </a:lnTo>
                  <a:lnTo>
                    <a:pt x="606" y="210"/>
                  </a:lnTo>
                  <a:lnTo>
                    <a:pt x="601" y="215"/>
                  </a:lnTo>
                  <a:lnTo>
                    <a:pt x="596" y="215"/>
                  </a:lnTo>
                  <a:lnTo>
                    <a:pt x="587" y="203"/>
                  </a:lnTo>
                  <a:lnTo>
                    <a:pt x="580" y="180"/>
                  </a:lnTo>
                  <a:lnTo>
                    <a:pt x="565" y="165"/>
                  </a:lnTo>
                  <a:lnTo>
                    <a:pt x="563" y="175"/>
                  </a:lnTo>
                  <a:lnTo>
                    <a:pt x="570" y="182"/>
                  </a:lnTo>
                  <a:lnTo>
                    <a:pt x="556" y="196"/>
                  </a:lnTo>
                  <a:lnTo>
                    <a:pt x="558" y="189"/>
                  </a:lnTo>
                  <a:lnTo>
                    <a:pt x="542" y="201"/>
                  </a:lnTo>
                  <a:lnTo>
                    <a:pt x="546" y="194"/>
                  </a:lnTo>
                  <a:lnTo>
                    <a:pt x="549" y="189"/>
                  </a:lnTo>
                  <a:lnTo>
                    <a:pt x="546" y="180"/>
                  </a:lnTo>
                  <a:lnTo>
                    <a:pt x="483" y="217"/>
                  </a:lnTo>
                  <a:lnTo>
                    <a:pt x="480" y="222"/>
                  </a:lnTo>
                  <a:lnTo>
                    <a:pt x="487" y="206"/>
                  </a:lnTo>
                  <a:lnTo>
                    <a:pt x="480" y="208"/>
                  </a:lnTo>
                  <a:lnTo>
                    <a:pt x="478" y="196"/>
                  </a:lnTo>
                  <a:lnTo>
                    <a:pt x="473" y="210"/>
                  </a:lnTo>
                  <a:lnTo>
                    <a:pt x="473" y="213"/>
                  </a:lnTo>
                  <a:lnTo>
                    <a:pt x="468" y="215"/>
                  </a:lnTo>
                  <a:lnTo>
                    <a:pt x="461" y="210"/>
                  </a:lnTo>
                  <a:lnTo>
                    <a:pt x="466" y="227"/>
                  </a:lnTo>
                  <a:lnTo>
                    <a:pt x="468" y="225"/>
                  </a:lnTo>
                  <a:lnTo>
                    <a:pt x="466" y="229"/>
                  </a:lnTo>
                  <a:lnTo>
                    <a:pt x="452" y="217"/>
                  </a:lnTo>
                  <a:lnTo>
                    <a:pt x="459" y="232"/>
                  </a:lnTo>
                  <a:lnTo>
                    <a:pt x="468" y="234"/>
                  </a:lnTo>
                  <a:lnTo>
                    <a:pt x="459" y="234"/>
                  </a:lnTo>
                  <a:lnTo>
                    <a:pt x="466" y="243"/>
                  </a:lnTo>
                  <a:lnTo>
                    <a:pt x="464" y="243"/>
                  </a:lnTo>
                  <a:lnTo>
                    <a:pt x="449" y="232"/>
                  </a:lnTo>
                  <a:lnTo>
                    <a:pt x="435" y="232"/>
                  </a:lnTo>
                  <a:lnTo>
                    <a:pt x="409" y="208"/>
                  </a:lnTo>
                  <a:lnTo>
                    <a:pt x="388" y="201"/>
                  </a:lnTo>
                  <a:lnTo>
                    <a:pt x="388" y="198"/>
                  </a:lnTo>
                  <a:lnTo>
                    <a:pt x="386" y="201"/>
                  </a:lnTo>
                  <a:lnTo>
                    <a:pt x="383" y="201"/>
                  </a:lnTo>
                  <a:lnTo>
                    <a:pt x="383" y="203"/>
                  </a:lnTo>
                  <a:lnTo>
                    <a:pt x="381" y="203"/>
                  </a:lnTo>
                  <a:lnTo>
                    <a:pt x="355" y="184"/>
                  </a:lnTo>
                  <a:lnTo>
                    <a:pt x="326" y="191"/>
                  </a:lnTo>
                  <a:lnTo>
                    <a:pt x="267" y="170"/>
                  </a:lnTo>
                  <a:lnTo>
                    <a:pt x="239" y="170"/>
                  </a:lnTo>
                  <a:lnTo>
                    <a:pt x="239" y="168"/>
                  </a:lnTo>
                  <a:lnTo>
                    <a:pt x="232" y="165"/>
                  </a:lnTo>
                  <a:lnTo>
                    <a:pt x="229" y="165"/>
                  </a:lnTo>
                  <a:lnTo>
                    <a:pt x="232" y="156"/>
                  </a:lnTo>
                  <a:lnTo>
                    <a:pt x="220" y="158"/>
                  </a:lnTo>
                  <a:lnTo>
                    <a:pt x="215" y="151"/>
                  </a:lnTo>
                  <a:lnTo>
                    <a:pt x="201" y="156"/>
                  </a:lnTo>
                  <a:lnTo>
                    <a:pt x="189" y="142"/>
                  </a:lnTo>
                  <a:lnTo>
                    <a:pt x="180" y="149"/>
                  </a:lnTo>
                  <a:lnTo>
                    <a:pt x="182" y="158"/>
                  </a:lnTo>
                  <a:lnTo>
                    <a:pt x="173" y="156"/>
                  </a:lnTo>
                  <a:lnTo>
                    <a:pt x="185" y="144"/>
                  </a:lnTo>
                  <a:lnTo>
                    <a:pt x="163" y="132"/>
                  </a:lnTo>
                  <a:lnTo>
                    <a:pt x="147" y="156"/>
                  </a:lnTo>
                  <a:lnTo>
                    <a:pt x="132" y="156"/>
                  </a:lnTo>
                  <a:lnTo>
                    <a:pt x="132" y="156"/>
                  </a:lnTo>
                  <a:lnTo>
                    <a:pt x="130" y="151"/>
                  </a:lnTo>
                  <a:lnTo>
                    <a:pt x="118" y="161"/>
                  </a:lnTo>
                  <a:lnTo>
                    <a:pt x="114" y="165"/>
                  </a:lnTo>
                  <a:lnTo>
                    <a:pt x="95" y="182"/>
                  </a:lnTo>
                  <a:lnTo>
                    <a:pt x="95" y="180"/>
                  </a:lnTo>
                  <a:lnTo>
                    <a:pt x="90" y="177"/>
                  </a:lnTo>
                  <a:lnTo>
                    <a:pt x="85" y="189"/>
                  </a:lnTo>
                  <a:lnTo>
                    <a:pt x="83" y="189"/>
                  </a:lnTo>
                  <a:lnTo>
                    <a:pt x="76" y="201"/>
                  </a:lnTo>
                  <a:lnTo>
                    <a:pt x="71" y="201"/>
                  </a:lnTo>
                  <a:lnTo>
                    <a:pt x="73" y="203"/>
                  </a:lnTo>
                  <a:lnTo>
                    <a:pt x="73" y="215"/>
                  </a:lnTo>
                  <a:lnTo>
                    <a:pt x="61" y="232"/>
                  </a:lnTo>
                  <a:lnTo>
                    <a:pt x="28" y="236"/>
                  </a:lnTo>
                  <a:lnTo>
                    <a:pt x="26" y="253"/>
                  </a:lnTo>
                  <a:lnTo>
                    <a:pt x="17" y="255"/>
                  </a:lnTo>
                  <a:lnTo>
                    <a:pt x="54" y="284"/>
                  </a:lnTo>
                  <a:lnTo>
                    <a:pt x="61" y="288"/>
                  </a:lnTo>
                  <a:lnTo>
                    <a:pt x="66" y="305"/>
                  </a:lnTo>
                  <a:lnTo>
                    <a:pt x="78" y="312"/>
                  </a:lnTo>
                  <a:lnTo>
                    <a:pt x="80" y="307"/>
                  </a:lnTo>
                  <a:lnTo>
                    <a:pt x="80" y="312"/>
                  </a:lnTo>
                  <a:lnTo>
                    <a:pt x="80" y="312"/>
                  </a:lnTo>
                  <a:lnTo>
                    <a:pt x="85" y="319"/>
                  </a:lnTo>
                  <a:lnTo>
                    <a:pt x="90" y="319"/>
                  </a:lnTo>
                  <a:lnTo>
                    <a:pt x="88" y="319"/>
                  </a:lnTo>
                  <a:lnTo>
                    <a:pt x="90" y="326"/>
                  </a:lnTo>
                  <a:lnTo>
                    <a:pt x="88" y="333"/>
                  </a:lnTo>
                  <a:lnTo>
                    <a:pt x="95" y="333"/>
                  </a:lnTo>
                  <a:lnTo>
                    <a:pt x="92" y="343"/>
                  </a:lnTo>
                  <a:lnTo>
                    <a:pt x="69" y="338"/>
                  </a:lnTo>
                  <a:lnTo>
                    <a:pt x="64" y="336"/>
                  </a:lnTo>
                  <a:lnTo>
                    <a:pt x="66" y="333"/>
                  </a:lnTo>
                  <a:lnTo>
                    <a:pt x="66" y="322"/>
                  </a:lnTo>
                  <a:lnTo>
                    <a:pt x="66" y="322"/>
                  </a:lnTo>
                  <a:lnTo>
                    <a:pt x="61" y="322"/>
                  </a:lnTo>
                  <a:lnTo>
                    <a:pt x="52" y="322"/>
                  </a:lnTo>
                  <a:lnTo>
                    <a:pt x="33" y="333"/>
                  </a:lnTo>
                  <a:lnTo>
                    <a:pt x="35" y="336"/>
                  </a:lnTo>
                  <a:lnTo>
                    <a:pt x="28" y="336"/>
                  </a:lnTo>
                  <a:lnTo>
                    <a:pt x="0" y="352"/>
                  </a:lnTo>
                  <a:lnTo>
                    <a:pt x="14" y="367"/>
                  </a:lnTo>
                  <a:lnTo>
                    <a:pt x="24" y="367"/>
                  </a:lnTo>
                  <a:lnTo>
                    <a:pt x="19" y="369"/>
                  </a:lnTo>
                  <a:lnTo>
                    <a:pt x="31" y="393"/>
                  </a:lnTo>
                  <a:lnTo>
                    <a:pt x="50" y="397"/>
                  </a:lnTo>
                  <a:lnTo>
                    <a:pt x="66" y="393"/>
                  </a:lnTo>
                  <a:lnTo>
                    <a:pt x="76" y="400"/>
                  </a:lnTo>
                  <a:lnTo>
                    <a:pt x="76" y="397"/>
                  </a:lnTo>
                  <a:lnTo>
                    <a:pt x="78" y="405"/>
                  </a:lnTo>
                  <a:lnTo>
                    <a:pt x="95" y="386"/>
                  </a:lnTo>
                  <a:lnTo>
                    <a:pt x="104" y="386"/>
                  </a:lnTo>
                  <a:lnTo>
                    <a:pt x="104" y="390"/>
                  </a:lnTo>
                  <a:lnTo>
                    <a:pt x="95" y="390"/>
                  </a:lnTo>
                  <a:lnTo>
                    <a:pt x="104" y="412"/>
                  </a:lnTo>
                  <a:lnTo>
                    <a:pt x="102" y="421"/>
                  </a:lnTo>
                  <a:lnTo>
                    <a:pt x="85" y="423"/>
                  </a:lnTo>
                  <a:lnTo>
                    <a:pt x="73" y="438"/>
                  </a:lnTo>
                  <a:lnTo>
                    <a:pt x="64" y="440"/>
                  </a:lnTo>
                  <a:lnTo>
                    <a:pt x="59" y="442"/>
                  </a:lnTo>
                  <a:lnTo>
                    <a:pt x="59" y="447"/>
                  </a:lnTo>
                  <a:lnTo>
                    <a:pt x="59" y="447"/>
                  </a:lnTo>
                  <a:lnTo>
                    <a:pt x="59" y="438"/>
                  </a:lnTo>
                  <a:lnTo>
                    <a:pt x="52" y="435"/>
                  </a:lnTo>
                  <a:lnTo>
                    <a:pt x="45" y="442"/>
                  </a:lnTo>
                  <a:lnTo>
                    <a:pt x="47" y="452"/>
                  </a:lnTo>
                  <a:lnTo>
                    <a:pt x="38" y="459"/>
                  </a:lnTo>
                  <a:lnTo>
                    <a:pt x="35" y="473"/>
                  </a:lnTo>
                  <a:lnTo>
                    <a:pt x="28" y="476"/>
                  </a:lnTo>
                  <a:lnTo>
                    <a:pt x="31" y="480"/>
                  </a:lnTo>
                  <a:lnTo>
                    <a:pt x="26" y="490"/>
                  </a:lnTo>
                  <a:lnTo>
                    <a:pt x="33" y="487"/>
                  </a:lnTo>
                  <a:lnTo>
                    <a:pt x="28" y="490"/>
                  </a:lnTo>
                  <a:lnTo>
                    <a:pt x="40" y="490"/>
                  </a:lnTo>
                  <a:lnTo>
                    <a:pt x="38" y="494"/>
                  </a:lnTo>
                  <a:lnTo>
                    <a:pt x="43" y="504"/>
                  </a:lnTo>
                  <a:lnTo>
                    <a:pt x="50" y="499"/>
                  </a:lnTo>
                  <a:lnTo>
                    <a:pt x="50" y="502"/>
                  </a:lnTo>
                  <a:lnTo>
                    <a:pt x="50" y="504"/>
                  </a:lnTo>
                  <a:lnTo>
                    <a:pt x="47" y="502"/>
                  </a:lnTo>
                  <a:lnTo>
                    <a:pt x="40" y="511"/>
                  </a:lnTo>
                  <a:lnTo>
                    <a:pt x="52" y="521"/>
                  </a:lnTo>
                  <a:lnTo>
                    <a:pt x="54" y="518"/>
                  </a:lnTo>
                  <a:lnTo>
                    <a:pt x="52" y="523"/>
                  </a:lnTo>
                  <a:lnTo>
                    <a:pt x="54" y="532"/>
                  </a:lnTo>
                  <a:lnTo>
                    <a:pt x="54" y="532"/>
                  </a:lnTo>
                  <a:lnTo>
                    <a:pt x="61" y="539"/>
                  </a:lnTo>
                  <a:lnTo>
                    <a:pt x="76" y="542"/>
                  </a:lnTo>
                  <a:lnTo>
                    <a:pt x="85" y="528"/>
                  </a:lnTo>
                  <a:lnTo>
                    <a:pt x="92" y="542"/>
                  </a:lnTo>
                  <a:lnTo>
                    <a:pt x="88" y="551"/>
                  </a:lnTo>
                  <a:lnTo>
                    <a:pt x="92" y="554"/>
                  </a:lnTo>
                  <a:lnTo>
                    <a:pt x="90" y="556"/>
                  </a:lnTo>
                  <a:lnTo>
                    <a:pt x="92" y="561"/>
                  </a:lnTo>
                  <a:lnTo>
                    <a:pt x="85" y="566"/>
                  </a:lnTo>
                  <a:lnTo>
                    <a:pt x="88" y="568"/>
                  </a:lnTo>
                  <a:lnTo>
                    <a:pt x="109" y="561"/>
                  </a:lnTo>
                  <a:lnTo>
                    <a:pt x="111" y="556"/>
                  </a:lnTo>
                  <a:lnTo>
                    <a:pt x="111" y="561"/>
                  </a:lnTo>
                  <a:lnTo>
                    <a:pt x="121" y="561"/>
                  </a:lnTo>
                  <a:lnTo>
                    <a:pt x="132" y="575"/>
                  </a:lnTo>
                  <a:lnTo>
                    <a:pt x="137" y="570"/>
                  </a:lnTo>
                  <a:lnTo>
                    <a:pt x="135" y="563"/>
                  </a:lnTo>
                  <a:lnTo>
                    <a:pt x="137" y="561"/>
                  </a:lnTo>
                  <a:lnTo>
                    <a:pt x="144" y="570"/>
                  </a:lnTo>
                  <a:lnTo>
                    <a:pt x="156" y="561"/>
                  </a:lnTo>
                  <a:lnTo>
                    <a:pt x="151" y="568"/>
                  </a:lnTo>
                  <a:lnTo>
                    <a:pt x="149" y="577"/>
                  </a:lnTo>
                  <a:lnTo>
                    <a:pt x="154" y="577"/>
                  </a:lnTo>
                  <a:lnTo>
                    <a:pt x="144" y="601"/>
                  </a:lnTo>
                  <a:lnTo>
                    <a:pt x="137" y="606"/>
                  </a:lnTo>
                  <a:lnTo>
                    <a:pt x="135" y="613"/>
                  </a:lnTo>
                  <a:lnTo>
                    <a:pt x="114" y="625"/>
                  </a:lnTo>
                  <a:lnTo>
                    <a:pt x="109" y="637"/>
                  </a:lnTo>
                  <a:lnTo>
                    <a:pt x="99" y="632"/>
                  </a:lnTo>
                  <a:lnTo>
                    <a:pt x="71" y="653"/>
                  </a:lnTo>
                  <a:lnTo>
                    <a:pt x="66" y="656"/>
                  </a:lnTo>
                  <a:lnTo>
                    <a:pt x="66" y="658"/>
                  </a:lnTo>
                  <a:lnTo>
                    <a:pt x="66" y="656"/>
                  </a:lnTo>
                  <a:lnTo>
                    <a:pt x="52" y="660"/>
                  </a:lnTo>
                  <a:lnTo>
                    <a:pt x="45" y="670"/>
                  </a:lnTo>
                  <a:lnTo>
                    <a:pt x="52" y="679"/>
                  </a:lnTo>
                  <a:lnTo>
                    <a:pt x="59" y="670"/>
                  </a:lnTo>
                  <a:lnTo>
                    <a:pt x="71" y="670"/>
                  </a:lnTo>
                  <a:lnTo>
                    <a:pt x="71" y="670"/>
                  </a:lnTo>
                  <a:lnTo>
                    <a:pt x="71" y="670"/>
                  </a:lnTo>
                  <a:lnTo>
                    <a:pt x="76" y="667"/>
                  </a:lnTo>
                  <a:lnTo>
                    <a:pt x="73" y="665"/>
                  </a:lnTo>
                  <a:lnTo>
                    <a:pt x="73" y="658"/>
                  </a:lnTo>
                  <a:lnTo>
                    <a:pt x="83" y="660"/>
                  </a:lnTo>
                  <a:lnTo>
                    <a:pt x="83" y="660"/>
                  </a:lnTo>
                  <a:lnTo>
                    <a:pt x="90" y="658"/>
                  </a:lnTo>
                  <a:lnTo>
                    <a:pt x="95" y="651"/>
                  </a:lnTo>
                  <a:lnTo>
                    <a:pt x="95" y="653"/>
                  </a:lnTo>
                  <a:lnTo>
                    <a:pt x="104" y="648"/>
                  </a:lnTo>
                  <a:lnTo>
                    <a:pt x="104" y="658"/>
                  </a:lnTo>
                  <a:lnTo>
                    <a:pt x="114" y="658"/>
                  </a:lnTo>
                  <a:lnTo>
                    <a:pt x="109" y="651"/>
                  </a:lnTo>
                  <a:lnTo>
                    <a:pt x="104" y="648"/>
                  </a:lnTo>
                  <a:lnTo>
                    <a:pt x="118" y="641"/>
                  </a:lnTo>
                  <a:lnTo>
                    <a:pt x="123" y="651"/>
                  </a:lnTo>
                  <a:lnTo>
                    <a:pt x="125" y="639"/>
                  </a:lnTo>
                  <a:lnTo>
                    <a:pt x="137" y="637"/>
                  </a:lnTo>
                  <a:lnTo>
                    <a:pt x="137" y="637"/>
                  </a:lnTo>
                  <a:lnTo>
                    <a:pt x="142" y="637"/>
                  </a:lnTo>
                  <a:lnTo>
                    <a:pt x="142" y="629"/>
                  </a:lnTo>
                  <a:lnTo>
                    <a:pt x="140" y="627"/>
                  </a:lnTo>
                  <a:lnTo>
                    <a:pt x="151" y="625"/>
                  </a:lnTo>
                  <a:lnTo>
                    <a:pt x="149" y="622"/>
                  </a:lnTo>
                  <a:lnTo>
                    <a:pt x="154" y="620"/>
                  </a:lnTo>
                  <a:lnTo>
                    <a:pt x="154" y="615"/>
                  </a:lnTo>
                  <a:lnTo>
                    <a:pt x="168" y="611"/>
                  </a:lnTo>
                  <a:lnTo>
                    <a:pt x="170" y="601"/>
                  </a:lnTo>
                  <a:lnTo>
                    <a:pt x="177" y="596"/>
                  </a:lnTo>
                  <a:lnTo>
                    <a:pt x="180" y="592"/>
                  </a:lnTo>
                  <a:lnTo>
                    <a:pt x="182" y="594"/>
                  </a:lnTo>
                  <a:lnTo>
                    <a:pt x="187" y="584"/>
                  </a:lnTo>
                  <a:lnTo>
                    <a:pt x="201" y="580"/>
                  </a:lnTo>
                  <a:lnTo>
                    <a:pt x="201" y="575"/>
                  </a:lnTo>
                  <a:lnTo>
                    <a:pt x="201" y="573"/>
                  </a:lnTo>
                  <a:lnTo>
                    <a:pt x="213" y="561"/>
                  </a:lnTo>
                  <a:lnTo>
                    <a:pt x="206" y="554"/>
                  </a:lnTo>
                  <a:lnTo>
                    <a:pt x="201" y="554"/>
                  </a:lnTo>
                  <a:lnTo>
                    <a:pt x="201" y="547"/>
                  </a:lnTo>
                  <a:lnTo>
                    <a:pt x="222" y="530"/>
                  </a:lnTo>
                  <a:lnTo>
                    <a:pt x="218" y="525"/>
                  </a:lnTo>
                  <a:lnTo>
                    <a:pt x="222" y="525"/>
                  </a:lnTo>
                  <a:lnTo>
                    <a:pt x="234" y="504"/>
                  </a:lnTo>
                  <a:lnTo>
                    <a:pt x="248" y="494"/>
                  </a:lnTo>
                  <a:lnTo>
                    <a:pt x="255" y="497"/>
                  </a:lnTo>
                  <a:lnTo>
                    <a:pt x="258" y="494"/>
                  </a:lnTo>
                  <a:lnTo>
                    <a:pt x="255" y="499"/>
                  </a:lnTo>
                  <a:lnTo>
                    <a:pt x="255" y="499"/>
                  </a:lnTo>
                  <a:lnTo>
                    <a:pt x="253" y="499"/>
                  </a:lnTo>
                  <a:lnTo>
                    <a:pt x="237" y="506"/>
                  </a:lnTo>
                  <a:lnTo>
                    <a:pt x="237" y="521"/>
                  </a:lnTo>
                  <a:lnTo>
                    <a:pt x="229" y="537"/>
                  </a:lnTo>
                  <a:lnTo>
                    <a:pt x="237" y="542"/>
                  </a:lnTo>
                  <a:lnTo>
                    <a:pt x="239" y="539"/>
                  </a:lnTo>
                  <a:lnTo>
                    <a:pt x="237" y="542"/>
                  </a:lnTo>
                  <a:lnTo>
                    <a:pt x="232" y="542"/>
                  </a:lnTo>
                  <a:lnTo>
                    <a:pt x="229" y="549"/>
                  </a:lnTo>
                  <a:lnTo>
                    <a:pt x="234" y="554"/>
                  </a:lnTo>
                  <a:lnTo>
                    <a:pt x="246" y="551"/>
                  </a:lnTo>
                  <a:lnTo>
                    <a:pt x="251" y="547"/>
                  </a:lnTo>
                  <a:lnTo>
                    <a:pt x="251" y="547"/>
                  </a:lnTo>
                  <a:lnTo>
                    <a:pt x="253" y="547"/>
                  </a:lnTo>
                  <a:lnTo>
                    <a:pt x="258" y="539"/>
                  </a:lnTo>
                  <a:lnTo>
                    <a:pt x="263" y="539"/>
                  </a:lnTo>
                  <a:lnTo>
                    <a:pt x="263" y="537"/>
                  </a:lnTo>
                  <a:lnTo>
                    <a:pt x="265" y="537"/>
                  </a:lnTo>
                  <a:lnTo>
                    <a:pt x="267" y="530"/>
                  </a:lnTo>
                  <a:lnTo>
                    <a:pt x="279" y="532"/>
                  </a:lnTo>
                  <a:lnTo>
                    <a:pt x="289" y="511"/>
                  </a:lnTo>
                  <a:lnTo>
                    <a:pt x="281" y="513"/>
                  </a:lnTo>
                  <a:lnTo>
                    <a:pt x="284" y="509"/>
                  </a:lnTo>
                  <a:lnTo>
                    <a:pt x="279" y="506"/>
                  </a:lnTo>
                  <a:lnTo>
                    <a:pt x="286" y="499"/>
                  </a:lnTo>
                  <a:lnTo>
                    <a:pt x="284" y="506"/>
                  </a:lnTo>
                  <a:lnTo>
                    <a:pt x="291" y="504"/>
                  </a:lnTo>
                  <a:lnTo>
                    <a:pt x="291" y="502"/>
                  </a:lnTo>
                  <a:lnTo>
                    <a:pt x="293" y="504"/>
                  </a:lnTo>
                  <a:lnTo>
                    <a:pt x="303" y="502"/>
                  </a:lnTo>
                  <a:lnTo>
                    <a:pt x="300" y="506"/>
                  </a:lnTo>
                  <a:lnTo>
                    <a:pt x="303" y="506"/>
                  </a:lnTo>
                  <a:lnTo>
                    <a:pt x="303" y="506"/>
                  </a:lnTo>
                  <a:lnTo>
                    <a:pt x="305" y="511"/>
                  </a:lnTo>
                  <a:lnTo>
                    <a:pt x="308" y="509"/>
                  </a:lnTo>
                  <a:lnTo>
                    <a:pt x="305" y="511"/>
                  </a:lnTo>
                  <a:lnTo>
                    <a:pt x="315" y="511"/>
                  </a:lnTo>
                  <a:lnTo>
                    <a:pt x="315" y="513"/>
                  </a:lnTo>
                  <a:lnTo>
                    <a:pt x="324" y="523"/>
                  </a:lnTo>
                  <a:lnTo>
                    <a:pt x="329" y="518"/>
                  </a:lnTo>
                  <a:lnTo>
                    <a:pt x="341" y="532"/>
                  </a:lnTo>
                  <a:lnTo>
                    <a:pt x="376" y="530"/>
                  </a:lnTo>
                  <a:lnTo>
                    <a:pt x="378" y="535"/>
                  </a:lnTo>
                  <a:lnTo>
                    <a:pt x="390" y="539"/>
                  </a:lnTo>
                  <a:lnTo>
                    <a:pt x="400" y="537"/>
                  </a:lnTo>
                  <a:lnTo>
                    <a:pt x="405" y="530"/>
                  </a:lnTo>
                  <a:lnTo>
                    <a:pt x="402" y="539"/>
                  </a:lnTo>
                  <a:lnTo>
                    <a:pt x="397" y="542"/>
                  </a:lnTo>
                  <a:lnTo>
                    <a:pt x="419" y="556"/>
                  </a:lnTo>
                  <a:lnTo>
                    <a:pt x="423" y="551"/>
                  </a:lnTo>
                  <a:lnTo>
                    <a:pt x="423" y="558"/>
                  </a:lnTo>
                  <a:lnTo>
                    <a:pt x="431" y="566"/>
                  </a:lnTo>
                  <a:lnTo>
                    <a:pt x="431" y="568"/>
                  </a:lnTo>
                  <a:lnTo>
                    <a:pt x="445" y="580"/>
                  </a:lnTo>
                  <a:lnTo>
                    <a:pt x="452" y="577"/>
                  </a:lnTo>
                  <a:lnTo>
                    <a:pt x="447" y="580"/>
                  </a:lnTo>
                  <a:lnTo>
                    <a:pt x="452" y="584"/>
                  </a:lnTo>
                  <a:lnTo>
                    <a:pt x="449" y="589"/>
                  </a:lnTo>
                  <a:lnTo>
                    <a:pt x="459" y="603"/>
                  </a:lnTo>
                  <a:lnTo>
                    <a:pt x="459" y="603"/>
                  </a:lnTo>
                  <a:lnTo>
                    <a:pt x="464" y="608"/>
                  </a:lnTo>
                  <a:lnTo>
                    <a:pt x="461" y="613"/>
                  </a:lnTo>
                  <a:lnTo>
                    <a:pt x="468" y="618"/>
                  </a:lnTo>
                  <a:lnTo>
                    <a:pt x="468" y="620"/>
                  </a:lnTo>
                  <a:lnTo>
                    <a:pt x="471" y="632"/>
                  </a:lnTo>
                  <a:lnTo>
                    <a:pt x="475" y="629"/>
                  </a:lnTo>
                  <a:lnTo>
                    <a:pt x="475" y="620"/>
                  </a:lnTo>
                  <a:lnTo>
                    <a:pt x="475" y="613"/>
                  </a:lnTo>
                  <a:lnTo>
                    <a:pt x="475" y="613"/>
                  </a:lnTo>
                  <a:lnTo>
                    <a:pt x="480" y="620"/>
                  </a:lnTo>
                  <a:lnTo>
                    <a:pt x="480" y="622"/>
                  </a:lnTo>
                  <a:lnTo>
                    <a:pt x="478" y="622"/>
                  </a:lnTo>
                  <a:lnTo>
                    <a:pt x="478" y="629"/>
                  </a:lnTo>
                  <a:lnTo>
                    <a:pt x="487" y="637"/>
                  </a:lnTo>
                  <a:lnTo>
                    <a:pt x="487" y="637"/>
                  </a:lnTo>
                  <a:lnTo>
                    <a:pt x="490" y="639"/>
                  </a:lnTo>
                  <a:lnTo>
                    <a:pt x="492" y="637"/>
                  </a:lnTo>
                  <a:lnTo>
                    <a:pt x="490" y="646"/>
                  </a:lnTo>
                  <a:lnTo>
                    <a:pt x="497" y="648"/>
                  </a:lnTo>
                  <a:lnTo>
                    <a:pt x="497" y="648"/>
                  </a:lnTo>
                  <a:lnTo>
                    <a:pt x="490" y="651"/>
                  </a:lnTo>
                  <a:lnTo>
                    <a:pt x="494" y="653"/>
                  </a:lnTo>
                  <a:lnTo>
                    <a:pt x="492" y="653"/>
                  </a:lnTo>
                  <a:lnTo>
                    <a:pt x="494" y="660"/>
                  </a:lnTo>
                  <a:lnTo>
                    <a:pt x="499" y="667"/>
                  </a:lnTo>
                  <a:lnTo>
                    <a:pt x="501" y="665"/>
                  </a:lnTo>
                  <a:lnTo>
                    <a:pt x="499" y="658"/>
                  </a:lnTo>
                  <a:lnTo>
                    <a:pt x="497" y="656"/>
                  </a:lnTo>
                  <a:lnTo>
                    <a:pt x="501" y="656"/>
                  </a:lnTo>
                  <a:lnTo>
                    <a:pt x="506" y="670"/>
                  </a:lnTo>
                  <a:lnTo>
                    <a:pt x="513" y="670"/>
                  </a:lnTo>
                  <a:lnTo>
                    <a:pt x="513" y="658"/>
                  </a:lnTo>
                  <a:lnTo>
                    <a:pt x="513" y="658"/>
                  </a:lnTo>
                  <a:lnTo>
                    <a:pt x="513" y="656"/>
                  </a:lnTo>
                  <a:lnTo>
                    <a:pt x="509" y="651"/>
                  </a:lnTo>
                  <a:lnTo>
                    <a:pt x="509" y="648"/>
                  </a:lnTo>
                  <a:lnTo>
                    <a:pt x="511" y="648"/>
                  </a:lnTo>
                  <a:lnTo>
                    <a:pt x="511" y="646"/>
                  </a:lnTo>
                  <a:lnTo>
                    <a:pt x="516" y="641"/>
                  </a:lnTo>
                  <a:lnTo>
                    <a:pt x="513" y="651"/>
                  </a:lnTo>
                  <a:lnTo>
                    <a:pt x="518" y="656"/>
                  </a:lnTo>
                  <a:lnTo>
                    <a:pt x="518" y="656"/>
                  </a:lnTo>
                  <a:lnTo>
                    <a:pt x="528" y="658"/>
                  </a:lnTo>
                  <a:lnTo>
                    <a:pt x="525" y="658"/>
                  </a:lnTo>
                  <a:lnTo>
                    <a:pt x="525" y="670"/>
                  </a:lnTo>
                  <a:lnTo>
                    <a:pt x="537" y="663"/>
                  </a:lnTo>
                  <a:lnTo>
                    <a:pt x="537" y="667"/>
                  </a:lnTo>
                  <a:lnTo>
                    <a:pt x="535" y="667"/>
                  </a:lnTo>
                  <a:lnTo>
                    <a:pt x="532" y="674"/>
                  </a:lnTo>
                  <a:lnTo>
                    <a:pt x="539" y="679"/>
                  </a:lnTo>
                  <a:lnTo>
                    <a:pt x="537" y="684"/>
                  </a:lnTo>
                  <a:lnTo>
                    <a:pt x="535" y="679"/>
                  </a:lnTo>
                  <a:lnTo>
                    <a:pt x="528" y="686"/>
                  </a:lnTo>
                  <a:lnTo>
                    <a:pt x="535" y="689"/>
                  </a:lnTo>
                  <a:lnTo>
                    <a:pt x="535" y="689"/>
                  </a:lnTo>
                  <a:lnTo>
                    <a:pt x="537" y="691"/>
                  </a:lnTo>
                  <a:lnTo>
                    <a:pt x="535" y="691"/>
                  </a:lnTo>
                  <a:lnTo>
                    <a:pt x="532" y="693"/>
                  </a:lnTo>
                  <a:lnTo>
                    <a:pt x="542" y="705"/>
                  </a:lnTo>
                  <a:lnTo>
                    <a:pt x="544" y="703"/>
                  </a:lnTo>
                  <a:lnTo>
                    <a:pt x="546" y="708"/>
                  </a:lnTo>
                  <a:lnTo>
                    <a:pt x="549" y="701"/>
                  </a:lnTo>
                  <a:lnTo>
                    <a:pt x="549" y="701"/>
                  </a:lnTo>
                  <a:lnTo>
                    <a:pt x="551" y="701"/>
                  </a:lnTo>
                  <a:lnTo>
                    <a:pt x="551" y="710"/>
                  </a:lnTo>
                  <a:lnTo>
                    <a:pt x="556" y="722"/>
                  </a:lnTo>
                  <a:lnTo>
                    <a:pt x="563" y="719"/>
                  </a:lnTo>
                  <a:lnTo>
                    <a:pt x="563" y="727"/>
                  </a:lnTo>
                  <a:lnTo>
                    <a:pt x="568" y="724"/>
                  </a:lnTo>
                  <a:lnTo>
                    <a:pt x="570" y="743"/>
                  </a:lnTo>
                  <a:lnTo>
                    <a:pt x="575" y="741"/>
                  </a:lnTo>
                  <a:lnTo>
                    <a:pt x="575" y="741"/>
                  </a:lnTo>
                  <a:lnTo>
                    <a:pt x="568" y="743"/>
                  </a:lnTo>
                  <a:lnTo>
                    <a:pt x="572" y="745"/>
                  </a:lnTo>
                  <a:lnTo>
                    <a:pt x="570" y="748"/>
                  </a:lnTo>
                  <a:lnTo>
                    <a:pt x="572" y="753"/>
                  </a:lnTo>
                  <a:lnTo>
                    <a:pt x="580" y="757"/>
                  </a:lnTo>
                  <a:lnTo>
                    <a:pt x="589" y="757"/>
                  </a:lnTo>
                  <a:lnTo>
                    <a:pt x="589" y="757"/>
                  </a:lnTo>
                  <a:lnTo>
                    <a:pt x="594" y="760"/>
                  </a:lnTo>
                  <a:lnTo>
                    <a:pt x="594" y="762"/>
                  </a:lnTo>
                  <a:lnTo>
                    <a:pt x="568" y="755"/>
                  </a:lnTo>
                  <a:lnTo>
                    <a:pt x="558" y="762"/>
                  </a:lnTo>
                  <a:lnTo>
                    <a:pt x="572" y="764"/>
                  </a:lnTo>
                  <a:lnTo>
                    <a:pt x="572" y="764"/>
                  </a:lnTo>
                  <a:lnTo>
                    <a:pt x="568" y="764"/>
                  </a:lnTo>
                  <a:lnTo>
                    <a:pt x="568" y="776"/>
                  </a:lnTo>
                  <a:lnTo>
                    <a:pt x="580" y="776"/>
                  </a:lnTo>
                  <a:lnTo>
                    <a:pt x="580" y="781"/>
                  </a:lnTo>
                  <a:lnTo>
                    <a:pt x="589" y="783"/>
                  </a:lnTo>
                  <a:lnTo>
                    <a:pt x="587" y="783"/>
                  </a:lnTo>
                  <a:lnTo>
                    <a:pt x="589" y="790"/>
                  </a:lnTo>
                  <a:lnTo>
                    <a:pt x="598" y="793"/>
                  </a:lnTo>
                  <a:lnTo>
                    <a:pt x="598" y="793"/>
                  </a:lnTo>
                  <a:lnTo>
                    <a:pt x="596" y="793"/>
                  </a:lnTo>
                  <a:lnTo>
                    <a:pt x="601" y="800"/>
                  </a:lnTo>
                  <a:lnTo>
                    <a:pt x="608" y="800"/>
                  </a:lnTo>
                  <a:lnTo>
                    <a:pt x="606" y="802"/>
                  </a:lnTo>
                  <a:lnTo>
                    <a:pt x="613" y="805"/>
                  </a:lnTo>
                  <a:lnTo>
                    <a:pt x="610" y="807"/>
                  </a:lnTo>
                  <a:lnTo>
                    <a:pt x="615" y="809"/>
                  </a:lnTo>
                  <a:lnTo>
                    <a:pt x="615" y="814"/>
                  </a:lnTo>
                  <a:lnTo>
                    <a:pt x="622" y="840"/>
                  </a:lnTo>
                  <a:lnTo>
                    <a:pt x="625" y="840"/>
                  </a:lnTo>
                  <a:lnTo>
                    <a:pt x="622" y="843"/>
                  </a:lnTo>
                  <a:lnTo>
                    <a:pt x="622" y="840"/>
                  </a:lnTo>
                  <a:lnTo>
                    <a:pt x="625" y="854"/>
                  </a:lnTo>
                  <a:lnTo>
                    <a:pt x="629" y="857"/>
                  </a:lnTo>
                  <a:lnTo>
                    <a:pt x="625" y="857"/>
                  </a:lnTo>
                  <a:lnTo>
                    <a:pt x="622" y="911"/>
                  </a:lnTo>
                  <a:lnTo>
                    <a:pt x="617" y="921"/>
                  </a:lnTo>
                  <a:lnTo>
                    <a:pt x="622" y="942"/>
                  </a:lnTo>
                  <a:lnTo>
                    <a:pt x="625" y="949"/>
                  </a:lnTo>
                  <a:lnTo>
                    <a:pt x="620" y="970"/>
                  </a:lnTo>
                  <a:lnTo>
                    <a:pt x="627" y="982"/>
                  </a:lnTo>
                  <a:lnTo>
                    <a:pt x="629" y="997"/>
                  </a:lnTo>
                  <a:lnTo>
                    <a:pt x="641" y="1011"/>
                  </a:lnTo>
                  <a:lnTo>
                    <a:pt x="646" y="1015"/>
                  </a:lnTo>
                  <a:lnTo>
                    <a:pt x="646" y="1018"/>
                  </a:lnTo>
                  <a:lnTo>
                    <a:pt x="648" y="1027"/>
                  </a:lnTo>
                  <a:lnTo>
                    <a:pt x="655" y="1032"/>
                  </a:lnTo>
                  <a:lnTo>
                    <a:pt x="655" y="1041"/>
                  </a:lnTo>
                  <a:lnTo>
                    <a:pt x="672" y="1063"/>
                  </a:lnTo>
                  <a:lnTo>
                    <a:pt x="672" y="1072"/>
                  </a:lnTo>
                  <a:lnTo>
                    <a:pt x="700" y="1082"/>
                  </a:lnTo>
                  <a:lnTo>
                    <a:pt x="705" y="1086"/>
                  </a:lnTo>
                  <a:lnTo>
                    <a:pt x="710" y="1089"/>
                  </a:lnTo>
                  <a:lnTo>
                    <a:pt x="719" y="1096"/>
                  </a:lnTo>
                  <a:lnTo>
                    <a:pt x="719" y="1103"/>
                  </a:lnTo>
                  <a:lnTo>
                    <a:pt x="719" y="1105"/>
                  </a:lnTo>
                  <a:lnTo>
                    <a:pt x="719" y="1108"/>
                  </a:lnTo>
                  <a:lnTo>
                    <a:pt x="721" y="1108"/>
                  </a:lnTo>
                  <a:lnTo>
                    <a:pt x="721" y="1108"/>
                  </a:lnTo>
                  <a:lnTo>
                    <a:pt x="729" y="1117"/>
                  </a:lnTo>
                  <a:lnTo>
                    <a:pt x="738" y="1143"/>
                  </a:lnTo>
                  <a:lnTo>
                    <a:pt x="740" y="1143"/>
                  </a:lnTo>
                  <a:lnTo>
                    <a:pt x="743" y="1153"/>
                  </a:lnTo>
                  <a:lnTo>
                    <a:pt x="752" y="1158"/>
                  </a:lnTo>
                  <a:lnTo>
                    <a:pt x="764" y="1172"/>
                  </a:lnTo>
                  <a:lnTo>
                    <a:pt x="764" y="1181"/>
                  </a:lnTo>
                  <a:lnTo>
                    <a:pt x="752" y="1181"/>
                  </a:lnTo>
                  <a:lnTo>
                    <a:pt x="752" y="1174"/>
                  </a:lnTo>
                  <a:lnTo>
                    <a:pt x="748" y="1174"/>
                  </a:lnTo>
                  <a:lnTo>
                    <a:pt x="748" y="1179"/>
                  </a:lnTo>
                  <a:lnTo>
                    <a:pt x="752" y="1184"/>
                  </a:lnTo>
                  <a:lnTo>
                    <a:pt x="752" y="1186"/>
                  </a:lnTo>
                  <a:lnTo>
                    <a:pt x="774" y="1200"/>
                  </a:lnTo>
                  <a:lnTo>
                    <a:pt x="778" y="1203"/>
                  </a:lnTo>
                  <a:lnTo>
                    <a:pt x="778" y="1200"/>
                  </a:lnTo>
                  <a:lnTo>
                    <a:pt x="781" y="1203"/>
                  </a:lnTo>
                  <a:lnTo>
                    <a:pt x="788" y="1210"/>
                  </a:lnTo>
                  <a:lnTo>
                    <a:pt x="792" y="1217"/>
                  </a:lnTo>
                  <a:lnTo>
                    <a:pt x="790" y="1233"/>
                  </a:lnTo>
                  <a:lnTo>
                    <a:pt x="797" y="1233"/>
                  </a:lnTo>
                  <a:lnTo>
                    <a:pt x="816" y="1250"/>
                  </a:lnTo>
                  <a:lnTo>
                    <a:pt x="823" y="1262"/>
                  </a:lnTo>
                  <a:lnTo>
                    <a:pt x="833" y="1257"/>
                  </a:lnTo>
                  <a:lnTo>
                    <a:pt x="833" y="1250"/>
                  </a:lnTo>
                  <a:lnTo>
                    <a:pt x="821" y="1236"/>
                  </a:lnTo>
                  <a:lnTo>
                    <a:pt x="818" y="1238"/>
                  </a:lnTo>
                  <a:lnTo>
                    <a:pt x="816" y="1236"/>
                  </a:lnTo>
                  <a:lnTo>
                    <a:pt x="804" y="1200"/>
                  </a:lnTo>
                  <a:lnTo>
                    <a:pt x="797" y="1195"/>
                  </a:lnTo>
                  <a:lnTo>
                    <a:pt x="781" y="1165"/>
                  </a:lnTo>
                  <a:lnTo>
                    <a:pt x="776" y="1165"/>
                  </a:lnTo>
                  <a:lnTo>
                    <a:pt x="774" y="1158"/>
                  </a:lnTo>
                  <a:lnTo>
                    <a:pt x="764" y="1150"/>
                  </a:lnTo>
                  <a:lnTo>
                    <a:pt x="762" y="1146"/>
                  </a:lnTo>
                  <a:lnTo>
                    <a:pt x="757" y="1120"/>
                  </a:lnTo>
                  <a:lnTo>
                    <a:pt x="764" y="1124"/>
                  </a:lnTo>
                  <a:lnTo>
                    <a:pt x="769" y="1124"/>
                  </a:lnTo>
                  <a:lnTo>
                    <a:pt x="776" y="1131"/>
                  </a:lnTo>
                  <a:lnTo>
                    <a:pt x="783" y="1150"/>
                  </a:lnTo>
                  <a:lnTo>
                    <a:pt x="790" y="1160"/>
                  </a:lnTo>
                  <a:lnTo>
                    <a:pt x="785" y="1162"/>
                  </a:lnTo>
                  <a:lnTo>
                    <a:pt x="785" y="1167"/>
                  </a:lnTo>
                  <a:lnTo>
                    <a:pt x="795" y="1169"/>
                  </a:lnTo>
                  <a:lnTo>
                    <a:pt x="792" y="1167"/>
                  </a:lnTo>
                  <a:lnTo>
                    <a:pt x="797" y="1172"/>
                  </a:lnTo>
                  <a:lnTo>
                    <a:pt x="807" y="1181"/>
                  </a:lnTo>
                  <a:lnTo>
                    <a:pt x="814" y="1184"/>
                  </a:lnTo>
                  <a:lnTo>
                    <a:pt x="816" y="1193"/>
                  </a:lnTo>
                  <a:lnTo>
                    <a:pt x="833" y="1205"/>
                  </a:lnTo>
                  <a:lnTo>
                    <a:pt x="830" y="1212"/>
                  </a:lnTo>
                  <a:lnTo>
                    <a:pt x="833" y="1219"/>
                  </a:lnTo>
                  <a:lnTo>
                    <a:pt x="837" y="1219"/>
                  </a:lnTo>
                  <a:lnTo>
                    <a:pt x="837" y="1221"/>
                  </a:lnTo>
                  <a:lnTo>
                    <a:pt x="847" y="1224"/>
                  </a:lnTo>
                  <a:lnTo>
                    <a:pt x="852" y="1229"/>
                  </a:lnTo>
                  <a:lnTo>
                    <a:pt x="852" y="1236"/>
                  </a:lnTo>
                  <a:lnTo>
                    <a:pt x="866" y="1245"/>
                  </a:lnTo>
                  <a:lnTo>
                    <a:pt x="873" y="1257"/>
                  </a:lnTo>
                  <a:lnTo>
                    <a:pt x="882" y="1264"/>
                  </a:lnTo>
                  <a:lnTo>
                    <a:pt x="889" y="1283"/>
                  </a:lnTo>
                  <a:lnTo>
                    <a:pt x="885" y="1290"/>
                  </a:lnTo>
                  <a:lnTo>
                    <a:pt x="887" y="1293"/>
                  </a:lnTo>
                  <a:lnTo>
                    <a:pt x="882" y="1295"/>
                  </a:lnTo>
                  <a:lnTo>
                    <a:pt x="887" y="1307"/>
                  </a:lnTo>
                  <a:lnTo>
                    <a:pt x="894" y="1314"/>
                  </a:lnTo>
                  <a:lnTo>
                    <a:pt x="908" y="1321"/>
                  </a:lnTo>
                  <a:lnTo>
                    <a:pt x="915" y="1328"/>
                  </a:lnTo>
                  <a:lnTo>
                    <a:pt x="937" y="1333"/>
                  </a:lnTo>
                  <a:lnTo>
                    <a:pt x="949" y="1345"/>
                  </a:lnTo>
                  <a:lnTo>
                    <a:pt x="982" y="1354"/>
                  </a:lnTo>
                  <a:lnTo>
                    <a:pt x="994" y="1364"/>
                  </a:lnTo>
                  <a:lnTo>
                    <a:pt x="1017" y="1368"/>
                  </a:lnTo>
                  <a:lnTo>
                    <a:pt x="1034" y="1361"/>
                  </a:lnTo>
                  <a:lnTo>
                    <a:pt x="1038" y="1359"/>
                  </a:lnTo>
                  <a:lnTo>
                    <a:pt x="1053" y="1366"/>
                  </a:lnTo>
                  <a:lnTo>
                    <a:pt x="1069" y="1382"/>
                  </a:lnTo>
                  <a:lnTo>
                    <a:pt x="1069" y="1382"/>
                  </a:lnTo>
                  <a:lnTo>
                    <a:pt x="1069" y="1382"/>
                  </a:lnTo>
                  <a:lnTo>
                    <a:pt x="1072" y="1385"/>
                  </a:lnTo>
                  <a:lnTo>
                    <a:pt x="1072" y="1385"/>
                  </a:lnTo>
                  <a:lnTo>
                    <a:pt x="1083" y="1392"/>
                  </a:lnTo>
                  <a:lnTo>
                    <a:pt x="1102" y="1397"/>
                  </a:lnTo>
                  <a:lnTo>
                    <a:pt x="1121" y="1404"/>
                  </a:lnTo>
                  <a:lnTo>
                    <a:pt x="1128" y="1404"/>
                  </a:lnTo>
                  <a:lnTo>
                    <a:pt x="1135" y="1401"/>
                  </a:lnTo>
                  <a:lnTo>
                    <a:pt x="1138" y="1401"/>
                  </a:lnTo>
                  <a:lnTo>
                    <a:pt x="1138" y="1401"/>
                  </a:lnTo>
                  <a:lnTo>
                    <a:pt x="1135" y="1401"/>
                  </a:lnTo>
                  <a:lnTo>
                    <a:pt x="1135" y="1406"/>
                  </a:lnTo>
                  <a:lnTo>
                    <a:pt x="1162" y="1432"/>
                  </a:lnTo>
                  <a:lnTo>
                    <a:pt x="1159" y="1442"/>
                  </a:lnTo>
                  <a:lnTo>
                    <a:pt x="1164" y="1449"/>
                  </a:lnTo>
                  <a:lnTo>
                    <a:pt x="1173" y="1456"/>
                  </a:lnTo>
                  <a:lnTo>
                    <a:pt x="1176" y="1451"/>
                  </a:lnTo>
                  <a:lnTo>
                    <a:pt x="1180" y="1456"/>
                  </a:lnTo>
                  <a:lnTo>
                    <a:pt x="1190" y="1461"/>
                  </a:lnTo>
                  <a:lnTo>
                    <a:pt x="1190" y="1468"/>
                  </a:lnTo>
                  <a:lnTo>
                    <a:pt x="1199" y="1472"/>
                  </a:lnTo>
                  <a:lnTo>
                    <a:pt x="1199" y="1470"/>
                  </a:lnTo>
                  <a:lnTo>
                    <a:pt x="1199" y="1470"/>
                  </a:lnTo>
                  <a:lnTo>
                    <a:pt x="1202" y="1477"/>
                  </a:lnTo>
                  <a:lnTo>
                    <a:pt x="1206" y="1472"/>
                  </a:lnTo>
                  <a:lnTo>
                    <a:pt x="1218" y="1475"/>
                  </a:lnTo>
                  <a:lnTo>
                    <a:pt x="1218" y="1477"/>
                  </a:lnTo>
                  <a:lnTo>
                    <a:pt x="1214" y="1484"/>
                  </a:lnTo>
                  <a:lnTo>
                    <a:pt x="1223" y="1489"/>
                  </a:lnTo>
                  <a:lnTo>
                    <a:pt x="1221" y="1477"/>
                  </a:lnTo>
                  <a:lnTo>
                    <a:pt x="1225" y="1482"/>
                  </a:lnTo>
                  <a:lnTo>
                    <a:pt x="1228" y="1482"/>
                  </a:lnTo>
                  <a:lnTo>
                    <a:pt x="1230" y="1489"/>
                  </a:lnTo>
                  <a:lnTo>
                    <a:pt x="1237" y="1489"/>
                  </a:lnTo>
                  <a:lnTo>
                    <a:pt x="1244" y="1484"/>
                  </a:lnTo>
                  <a:lnTo>
                    <a:pt x="1240" y="1477"/>
                  </a:lnTo>
                  <a:lnTo>
                    <a:pt x="1240" y="1475"/>
                  </a:lnTo>
                  <a:lnTo>
                    <a:pt x="1254" y="1463"/>
                  </a:lnTo>
                  <a:lnTo>
                    <a:pt x="1266" y="1472"/>
                  </a:lnTo>
                  <a:lnTo>
                    <a:pt x="1268" y="1472"/>
                  </a:lnTo>
                  <a:lnTo>
                    <a:pt x="1266" y="1477"/>
                  </a:lnTo>
                  <a:lnTo>
                    <a:pt x="1273" y="1487"/>
                  </a:lnTo>
                  <a:lnTo>
                    <a:pt x="1280" y="1499"/>
                  </a:lnTo>
                  <a:lnTo>
                    <a:pt x="1277" y="1536"/>
                  </a:lnTo>
                  <a:lnTo>
                    <a:pt x="1282" y="1536"/>
                  </a:lnTo>
                  <a:lnTo>
                    <a:pt x="1277" y="1544"/>
                  </a:lnTo>
                  <a:lnTo>
                    <a:pt x="1275" y="1548"/>
                  </a:lnTo>
                  <a:lnTo>
                    <a:pt x="1263" y="1551"/>
                  </a:lnTo>
                  <a:lnTo>
                    <a:pt x="1261" y="1562"/>
                  </a:lnTo>
                  <a:lnTo>
                    <a:pt x="1256" y="1565"/>
                  </a:lnTo>
                  <a:lnTo>
                    <a:pt x="1258" y="1570"/>
                  </a:lnTo>
                  <a:lnTo>
                    <a:pt x="1242" y="1577"/>
                  </a:lnTo>
                  <a:lnTo>
                    <a:pt x="1242" y="1586"/>
                  </a:lnTo>
                  <a:lnTo>
                    <a:pt x="1237" y="1598"/>
                  </a:lnTo>
                  <a:lnTo>
                    <a:pt x="1230" y="1603"/>
                  </a:lnTo>
                  <a:lnTo>
                    <a:pt x="1230" y="1622"/>
                  </a:lnTo>
                  <a:lnTo>
                    <a:pt x="1240" y="1629"/>
                  </a:lnTo>
                  <a:lnTo>
                    <a:pt x="1244" y="1624"/>
                  </a:lnTo>
                  <a:lnTo>
                    <a:pt x="1244" y="1624"/>
                  </a:lnTo>
                  <a:lnTo>
                    <a:pt x="1244" y="1631"/>
                  </a:lnTo>
                  <a:lnTo>
                    <a:pt x="1240" y="1633"/>
                  </a:lnTo>
                  <a:lnTo>
                    <a:pt x="1240" y="1633"/>
                  </a:lnTo>
                  <a:lnTo>
                    <a:pt x="1237" y="1636"/>
                  </a:lnTo>
                  <a:lnTo>
                    <a:pt x="1237" y="1636"/>
                  </a:lnTo>
                  <a:lnTo>
                    <a:pt x="1237" y="1636"/>
                  </a:lnTo>
                  <a:lnTo>
                    <a:pt x="1225" y="1648"/>
                  </a:lnTo>
                  <a:lnTo>
                    <a:pt x="1228" y="1664"/>
                  </a:lnTo>
                  <a:lnTo>
                    <a:pt x="1230" y="1667"/>
                  </a:lnTo>
                  <a:lnTo>
                    <a:pt x="1225" y="1671"/>
                  </a:lnTo>
                  <a:lnTo>
                    <a:pt x="1244" y="1686"/>
                  </a:lnTo>
                  <a:lnTo>
                    <a:pt x="1251" y="1700"/>
                  </a:lnTo>
                  <a:lnTo>
                    <a:pt x="1258" y="1707"/>
                  </a:lnTo>
                  <a:lnTo>
                    <a:pt x="1275" y="1750"/>
                  </a:lnTo>
                  <a:lnTo>
                    <a:pt x="1294" y="1776"/>
                  </a:lnTo>
                  <a:lnTo>
                    <a:pt x="1294" y="1792"/>
                  </a:lnTo>
                  <a:lnTo>
                    <a:pt x="1311" y="1806"/>
                  </a:lnTo>
                  <a:lnTo>
                    <a:pt x="1329" y="1821"/>
                  </a:lnTo>
                  <a:lnTo>
                    <a:pt x="1351" y="1828"/>
                  </a:lnTo>
                  <a:lnTo>
                    <a:pt x="1374" y="1849"/>
                  </a:lnTo>
                  <a:lnTo>
                    <a:pt x="1379" y="1873"/>
                  </a:lnTo>
                  <a:lnTo>
                    <a:pt x="1382" y="1896"/>
                  </a:lnTo>
                  <a:lnTo>
                    <a:pt x="1379" y="1915"/>
                  </a:lnTo>
                  <a:lnTo>
                    <a:pt x="1374" y="1922"/>
                  </a:lnTo>
                  <a:lnTo>
                    <a:pt x="1377" y="1953"/>
                  </a:lnTo>
                  <a:lnTo>
                    <a:pt x="1372" y="1963"/>
                  </a:lnTo>
                  <a:lnTo>
                    <a:pt x="1372" y="1977"/>
                  </a:lnTo>
                  <a:lnTo>
                    <a:pt x="1363" y="2010"/>
                  </a:lnTo>
                  <a:lnTo>
                    <a:pt x="1363" y="2027"/>
                  </a:lnTo>
                  <a:lnTo>
                    <a:pt x="1360" y="2034"/>
                  </a:lnTo>
                  <a:lnTo>
                    <a:pt x="1358" y="2041"/>
                  </a:lnTo>
                  <a:lnTo>
                    <a:pt x="1363" y="2069"/>
                  </a:lnTo>
                  <a:lnTo>
                    <a:pt x="1360" y="2091"/>
                  </a:lnTo>
                  <a:lnTo>
                    <a:pt x="1341" y="2138"/>
                  </a:lnTo>
                  <a:lnTo>
                    <a:pt x="1337" y="2138"/>
                  </a:lnTo>
                  <a:lnTo>
                    <a:pt x="1339" y="2147"/>
                  </a:lnTo>
                  <a:lnTo>
                    <a:pt x="1332" y="2152"/>
                  </a:lnTo>
                  <a:lnTo>
                    <a:pt x="1332" y="2176"/>
                  </a:lnTo>
                  <a:lnTo>
                    <a:pt x="1337" y="2192"/>
                  </a:lnTo>
                  <a:lnTo>
                    <a:pt x="1332" y="2199"/>
                  </a:lnTo>
                  <a:lnTo>
                    <a:pt x="1329" y="2228"/>
                  </a:lnTo>
                  <a:lnTo>
                    <a:pt x="1332" y="2230"/>
                  </a:lnTo>
                  <a:lnTo>
                    <a:pt x="1329" y="2230"/>
                  </a:lnTo>
                  <a:lnTo>
                    <a:pt x="1329" y="2230"/>
                  </a:lnTo>
                  <a:lnTo>
                    <a:pt x="1325" y="2237"/>
                  </a:lnTo>
                  <a:lnTo>
                    <a:pt x="1322" y="2261"/>
                  </a:lnTo>
                  <a:lnTo>
                    <a:pt x="1322" y="2266"/>
                  </a:lnTo>
                  <a:lnTo>
                    <a:pt x="1332" y="2268"/>
                  </a:lnTo>
                  <a:lnTo>
                    <a:pt x="1334" y="2261"/>
                  </a:lnTo>
                  <a:lnTo>
                    <a:pt x="1337" y="2261"/>
                  </a:lnTo>
                  <a:lnTo>
                    <a:pt x="1337" y="2256"/>
                  </a:lnTo>
                  <a:lnTo>
                    <a:pt x="1339" y="2256"/>
                  </a:lnTo>
                  <a:lnTo>
                    <a:pt x="1334" y="2249"/>
                  </a:lnTo>
                  <a:lnTo>
                    <a:pt x="1339" y="2247"/>
                  </a:lnTo>
                  <a:lnTo>
                    <a:pt x="1337" y="2235"/>
                  </a:lnTo>
                  <a:lnTo>
                    <a:pt x="1337" y="2237"/>
                  </a:lnTo>
                  <a:lnTo>
                    <a:pt x="1344" y="2230"/>
                  </a:lnTo>
                  <a:lnTo>
                    <a:pt x="1348" y="2233"/>
                  </a:lnTo>
                  <a:lnTo>
                    <a:pt x="1341" y="2240"/>
                  </a:lnTo>
                  <a:lnTo>
                    <a:pt x="1348" y="2240"/>
                  </a:lnTo>
                  <a:lnTo>
                    <a:pt x="1348" y="2242"/>
                  </a:lnTo>
                  <a:lnTo>
                    <a:pt x="1344" y="2244"/>
                  </a:lnTo>
                  <a:lnTo>
                    <a:pt x="1346" y="2249"/>
                  </a:lnTo>
                  <a:lnTo>
                    <a:pt x="1344" y="2252"/>
                  </a:lnTo>
                  <a:lnTo>
                    <a:pt x="1346" y="2256"/>
                  </a:lnTo>
                  <a:lnTo>
                    <a:pt x="1339" y="2266"/>
                  </a:lnTo>
                  <a:lnTo>
                    <a:pt x="1344" y="2273"/>
                  </a:lnTo>
                  <a:lnTo>
                    <a:pt x="1337" y="2280"/>
                  </a:lnTo>
                  <a:lnTo>
                    <a:pt x="1341" y="2282"/>
                  </a:lnTo>
                  <a:lnTo>
                    <a:pt x="1332" y="2287"/>
                  </a:lnTo>
                  <a:lnTo>
                    <a:pt x="1337" y="2294"/>
                  </a:lnTo>
                  <a:lnTo>
                    <a:pt x="1337" y="2297"/>
                  </a:lnTo>
                  <a:lnTo>
                    <a:pt x="1337" y="2304"/>
                  </a:lnTo>
                  <a:lnTo>
                    <a:pt x="1337" y="2304"/>
                  </a:lnTo>
                  <a:lnTo>
                    <a:pt x="1334" y="2304"/>
                  </a:lnTo>
                  <a:lnTo>
                    <a:pt x="1332" y="2294"/>
                  </a:lnTo>
                  <a:lnTo>
                    <a:pt x="1322" y="2297"/>
                  </a:lnTo>
                  <a:lnTo>
                    <a:pt x="1334" y="2304"/>
                  </a:lnTo>
                  <a:lnTo>
                    <a:pt x="1332" y="2313"/>
                  </a:lnTo>
                  <a:lnTo>
                    <a:pt x="1334" y="2311"/>
                  </a:lnTo>
                  <a:lnTo>
                    <a:pt x="1334" y="2311"/>
                  </a:lnTo>
                  <a:lnTo>
                    <a:pt x="1334" y="2313"/>
                  </a:lnTo>
                  <a:lnTo>
                    <a:pt x="1332" y="2315"/>
                  </a:lnTo>
                  <a:lnTo>
                    <a:pt x="1329" y="2320"/>
                  </a:lnTo>
                  <a:lnTo>
                    <a:pt x="1329" y="2320"/>
                  </a:lnTo>
                  <a:lnTo>
                    <a:pt x="1327" y="2311"/>
                  </a:lnTo>
                  <a:lnTo>
                    <a:pt x="1311" y="2311"/>
                  </a:lnTo>
                  <a:lnTo>
                    <a:pt x="1315" y="2320"/>
                  </a:lnTo>
                  <a:lnTo>
                    <a:pt x="1306" y="2325"/>
                  </a:lnTo>
                  <a:lnTo>
                    <a:pt x="1303" y="2332"/>
                  </a:lnTo>
                  <a:lnTo>
                    <a:pt x="1313" y="2339"/>
                  </a:lnTo>
                  <a:lnTo>
                    <a:pt x="1311" y="2332"/>
                  </a:lnTo>
                  <a:lnTo>
                    <a:pt x="1313" y="2330"/>
                  </a:lnTo>
                  <a:lnTo>
                    <a:pt x="1318" y="2334"/>
                  </a:lnTo>
                  <a:lnTo>
                    <a:pt x="1325" y="2334"/>
                  </a:lnTo>
                  <a:lnTo>
                    <a:pt x="1327" y="2337"/>
                  </a:lnTo>
                  <a:lnTo>
                    <a:pt x="1325" y="2339"/>
                  </a:lnTo>
                  <a:lnTo>
                    <a:pt x="1327" y="2342"/>
                  </a:lnTo>
                  <a:lnTo>
                    <a:pt x="1318" y="2346"/>
                  </a:lnTo>
                  <a:lnTo>
                    <a:pt x="1327" y="2349"/>
                  </a:lnTo>
                  <a:lnTo>
                    <a:pt x="1325" y="2356"/>
                  </a:lnTo>
                  <a:lnTo>
                    <a:pt x="1329" y="2353"/>
                  </a:lnTo>
                  <a:lnTo>
                    <a:pt x="1334" y="2358"/>
                  </a:lnTo>
                  <a:lnTo>
                    <a:pt x="1325" y="2356"/>
                  </a:lnTo>
                  <a:lnTo>
                    <a:pt x="1325" y="2358"/>
                  </a:lnTo>
                  <a:lnTo>
                    <a:pt x="1322" y="2356"/>
                  </a:lnTo>
                  <a:lnTo>
                    <a:pt x="1320" y="2356"/>
                  </a:lnTo>
                  <a:lnTo>
                    <a:pt x="1322" y="2368"/>
                  </a:lnTo>
                  <a:lnTo>
                    <a:pt x="1325" y="2368"/>
                  </a:lnTo>
                  <a:lnTo>
                    <a:pt x="1325" y="2391"/>
                  </a:lnTo>
                  <a:lnTo>
                    <a:pt x="1327" y="2387"/>
                  </a:lnTo>
                  <a:lnTo>
                    <a:pt x="1327" y="2389"/>
                  </a:lnTo>
                  <a:lnTo>
                    <a:pt x="1329" y="2391"/>
                  </a:lnTo>
                  <a:lnTo>
                    <a:pt x="1325" y="2391"/>
                  </a:lnTo>
                  <a:lnTo>
                    <a:pt x="1320" y="2398"/>
                  </a:lnTo>
                  <a:lnTo>
                    <a:pt x="1322" y="2377"/>
                  </a:lnTo>
                  <a:lnTo>
                    <a:pt x="1318" y="2370"/>
                  </a:lnTo>
                  <a:lnTo>
                    <a:pt x="1315" y="2377"/>
                  </a:lnTo>
                  <a:lnTo>
                    <a:pt x="1313" y="2382"/>
                  </a:lnTo>
                  <a:lnTo>
                    <a:pt x="1315" y="2384"/>
                  </a:lnTo>
                  <a:lnTo>
                    <a:pt x="1311" y="2384"/>
                  </a:lnTo>
                  <a:lnTo>
                    <a:pt x="1318" y="2389"/>
                  </a:lnTo>
                  <a:lnTo>
                    <a:pt x="1318" y="2398"/>
                  </a:lnTo>
                  <a:lnTo>
                    <a:pt x="1320" y="2401"/>
                  </a:lnTo>
                  <a:lnTo>
                    <a:pt x="1318" y="2403"/>
                  </a:lnTo>
                  <a:lnTo>
                    <a:pt x="1327" y="2410"/>
                  </a:lnTo>
                  <a:lnTo>
                    <a:pt x="1325" y="2413"/>
                  </a:lnTo>
                  <a:lnTo>
                    <a:pt x="1325" y="2413"/>
                  </a:lnTo>
                  <a:lnTo>
                    <a:pt x="1320" y="2408"/>
                  </a:lnTo>
                  <a:lnTo>
                    <a:pt x="1322" y="2415"/>
                  </a:lnTo>
                  <a:lnTo>
                    <a:pt x="1327" y="2417"/>
                  </a:lnTo>
                  <a:lnTo>
                    <a:pt x="1327" y="2417"/>
                  </a:lnTo>
                  <a:lnTo>
                    <a:pt x="1327" y="2417"/>
                  </a:lnTo>
                  <a:lnTo>
                    <a:pt x="1325" y="2417"/>
                  </a:lnTo>
                  <a:lnTo>
                    <a:pt x="1325" y="2424"/>
                  </a:lnTo>
                  <a:lnTo>
                    <a:pt x="1332" y="2432"/>
                  </a:lnTo>
                  <a:lnTo>
                    <a:pt x="1332" y="2434"/>
                  </a:lnTo>
                  <a:lnTo>
                    <a:pt x="1329" y="2432"/>
                  </a:lnTo>
                  <a:lnTo>
                    <a:pt x="1334" y="2439"/>
                  </a:lnTo>
                  <a:lnTo>
                    <a:pt x="1334" y="2446"/>
                  </a:lnTo>
                  <a:lnTo>
                    <a:pt x="1339" y="2448"/>
                  </a:lnTo>
                  <a:lnTo>
                    <a:pt x="1334" y="2450"/>
                  </a:lnTo>
                  <a:lnTo>
                    <a:pt x="1334" y="2462"/>
                  </a:lnTo>
                  <a:lnTo>
                    <a:pt x="1339" y="2467"/>
                  </a:lnTo>
                  <a:lnTo>
                    <a:pt x="1344" y="2467"/>
                  </a:lnTo>
                  <a:lnTo>
                    <a:pt x="1346" y="2472"/>
                  </a:lnTo>
                  <a:lnTo>
                    <a:pt x="1341" y="2472"/>
                  </a:lnTo>
                  <a:lnTo>
                    <a:pt x="1348" y="2479"/>
                  </a:lnTo>
                  <a:lnTo>
                    <a:pt x="1351" y="2479"/>
                  </a:lnTo>
                  <a:lnTo>
                    <a:pt x="1351" y="2474"/>
                  </a:lnTo>
                  <a:lnTo>
                    <a:pt x="1353" y="2481"/>
                  </a:lnTo>
                  <a:lnTo>
                    <a:pt x="1360" y="2488"/>
                  </a:lnTo>
                  <a:lnTo>
                    <a:pt x="1372" y="2488"/>
                  </a:lnTo>
                  <a:lnTo>
                    <a:pt x="1374" y="2462"/>
                  </a:lnTo>
                  <a:lnTo>
                    <a:pt x="1396" y="2450"/>
                  </a:lnTo>
                  <a:lnTo>
                    <a:pt x="1408" y="2453"/>
                  </a:lnTo>
                  <a:lnTo>
                    <a:pt x="1412" y="2455"/>
                  </a:lnTo>
                  <a:lnTo>
                    <a:pt x="1400" y="2436"/>
                  </a:lnTo>
                  <a:lnTo>
                    <a:pt x="1400" y="2436"/>
                  </a:lnTo>
                  <a:lnTo>
                    <a:pt x="1400" y="2434"/>
                  </a:lnTo>
                  <a:lnTo>
                    <a:pt x="1398" y="2420"/>
                  </a:lnTo>
                  <a:lnTo>
                    <a:pt x="1396" y="2422"/>
                  </a:lnTo>
                  <a:lnTo>
                    <a:pt x="1400" y="2410"/>
                  </a:lnTo>
                  <a:lnTo>
                    <a:pt x="1408" y="2405"/>
                  </a:lnTo>
                  <a:lnTo>
                    <a:pt x="1417" y="2401"/>
                  </a:lnTo>
                  <a:lnTo>
                    <a:pt x="1422" y="2379"/>
                  </a:lnTo>
                  <a:lnTo>
                    <a:pt x="1443" y="2360"/>
                  </a:lnTo>
                  <a:lnTo>
                    <a:pt x="1448" y="2349"/>
                  </a:lnTo>
                  <a:lnTo>
                    <a:pt x="1445" y="2337"/>
                  </a:lnTo>
                  <a:lnTo>
                    <a:pt x="1431" y="2334"/>
                  </a:lnTo>
                  <a:lnTo>
                    <a:pt x="1424" y="2327"/>
                  </a:lnTo>
                  <a:lnTo>
                    <a:pt x="1422" y="2320"/>
                  </a:lnTo>
                  <a:lnTo>
                    <a:pt x="1422" y="2318"/>
                  </a:lnTo>
                  <a:lnTo>
                    <a:pt x="1431" y="2304"/>
                  </a:lnTo>
                  <a:lnTo>
                    <a:pt x="1438" y="2299"/>
                  </a:lnTo>
                  <a:lnTo>
                    <a:pt x="1450" y="2299"/>
                  </a:lnTo>
                  <a:lnTo>
                    <a:pt x="1448" y="2292"/>
                  </a:lnTo>
                  <a:lnTo>
                    <a:pt x="1455" y="2285"/>
                  </a:lnTo>
                  <a:lnTo>
                    <a:pt x="1455" y="2268"/>
                  </a:lnTo>
                  <a:lnTo>
                    <a:pt x="1457" y="2263"/>
                  </a:lnTo>
                  <a:lnTo>
                    <a:pt x="1469" y="2259"/>
                  </a:lnTo>
                  <a:lnTo>
                    <a:pt x="1460" y="2252"/>
                  </a:lnTo>
                  <a:lnTo>
                    <a:pt x="1462" y="2252"/>
                  </a:lnTo>
                  <a:lnTo>
                    <a:pt x="1464" y="2254"/>
                  </a:lnTo>
                  <a:lnTo>
                    <a:pt x="1474" y="2254"/>
                  </a:lnTo>
                  <a:lnTo>
                    <a:pt x="1478" y="2249"/>
                  </a:lnTo>
                  <a:lnTo>
                    <a:pt x="1476" y="2242"/>
                  </a:lnTo>
                  <a:lnTo>
                    <a:pt x="1474" y="2237"/>
                  </a:lnTo>
                  <a:lnTo>
                    <a:pt x="1462" y="2240"/>
                  </a:lnTo>
                  <a:lnTo>
                    <a:pt x="1464" y="2244"/>
                  </a:lnTo>
                  <a:lnTo>
                    <a:pt x="1464" y="2244"/>
                  </a:lnTo>
                  <a:lnTo>
                    <a:pt x="1457" y="2237"/>
                  </a:lnTo>
                  <a:lnTo>
                    <a:pt x="1455" y="2218"/>
                  </a:lnTo>
                  <a:lnTo>
                    <a:pt x="1457" y="2216"/>
                  </a:lnTo>
                  <a:lnTo>
                    <a:pt x="1471" y="2223"/>
                  </a:lnTo>
                  <a:lnTo>
                    <a:pt x="1483" y="2223"/>
                  </a:lnTo>
                  <a:lnTo>
                    <a:pt x="1493" y="2218"/>
                  </a:lnTo>
                  <a:lnTo>
                    <a:pt x="1495" y="2214"/>
                  </a:lnTo>
                  <a:lnTo>
                    <a:pt x="1493" y="2202"/>
                  </a:lnTo>
                  <a:lnTo>
                    <a:pt x="1500" y="2190"/>
                  </a:lnTo>
                  <a:lnTo>
                    <a:pt x="1495" y="2185"/>
                  </a:lnTo>
                  <a:lnTo>
                    <a:pt x="1495" y="2183"/>
                  </a:lnTo>
                  <a:lnTo>
                    <a:pt x="1495" y="2183"/>
                  </a:lnTo>
                  <a:lnTo>
                    <a:pt x="1512" y="2183"/>
                  </a:lnTo>
                  <a:lnTo>
                    <a:pt x="1554" y="2173"/>
                  </a:lnTo>
                  <a:lnTo>
                    <a:pt x="1561" y="2169"/>
                  </a:lnTo>
                  <a:lnTo>
                    <a:pt x="1564" y="2162"/>
                  </a:lnTo>
                  <a:lnTo>
                    <a:pt x="1573" y="2150"/>
                  </a:lnTo>
                  <a:lnTo>
                    <a:pt x="1573" y="2133"/>
                  </a:lnTo>
                  <a:lnTo>
                    <a:pt x="1566" y="2131"/>
                  </a:lnTo>
                  <a:lnTo>
                    <a:pt x="1564" y="2126"/>
                  </a:lnTo>
                  <a:lnTo>
                    <a:pt x="1566" y="2117"/>
                  </a:lnTo>
                  <a:lnTo>
                    <a:pt x="1549" y="2105"/>
                  </a:lnTo>
                  <a:lnTo>
                    <a:pt x="1549" y="2100"/>
                  </a:lnTo>
                  <a:lnTo>
                    <a:pt x="1554" y="2105"/>
                  </a:lnTo>
                  <a:lnTo>
                    <a:pt x="1564" y="2105"/>
                  </a:lnTo>
                  <a:lnTo>
                    <a:pt x="1578" y="2112"/>
                  </a:lnTo>
                  <a:lnTo>
                    <a:pt x="1597" y="2112"/>
                  </a:lnTo>
                  <a:lnTo>
                    <a:pt x="1609" y="2107"/>
                  </a:lnTo>
                  <a:lnTo>
                    <a:pt x="1620" y="2093"/>
                  </a:lnTo>
                  <a:lnTo>
                    <a:pt x="1632" y="2076"/>
                  </a:lnTo>
                  <a:lnTo>
                    <a:pt x="1635" y="2067"/>
                  </a:lnTo>
                  <a:lnTo>
                    <a:pt x="1654" y="2055"/>
                  </a:lnTo>
                  <a:lnTo>
                    <a:pt x="1663" y="2038"/>
                  </a:lnTo>
                  <a:lnTo>
                    <a:pt x="1670" y="2022"/>
                  </a:lnTo>
                  <a:lnTo>
                    <a:pt x="1687" y="2003"/>
                  </a:lnTo>
                  <a:lnTo>
                    <a:pt x="1689" y="1989"/>
                  </a:lnTo>
                  <a:lnTo>
                    <a:pt x="1689" y="1984"/>
                  </a:lnTo>
                  <a:lnTo>
                    <a:pt x="1687" y="1979"/>
                  </a:lnTo>
                  <a:lnTo>
                    <a:pt x="1687" y="1967"/>
                  </a:lnTo>
                  <a:lnTo>
                    <a:pt x="1691" y="1958"/>
                  </a:lnTo>
                  <a:lnTo>
                    <a:pt x="1713" y="1937"/>
                  </a:lnTo>
                  <a:lnTo>
                    <a:pt x="1743" y="1925"/>
                  </a:lnTo>
                  <a:lnTo>
                    <a:pt x="1746" y="1920"/>
                  </a:lnTo>
                  <a:lnTo>
                    <a:pt x="1777" y="1918"/>
                  </a:lnTo>
                  <a:lnTo>
                    <a:pt x="1779" y="1913"/>
                  </a:lnTo>
                  <a:lnTo>
                    <a:pt x="1791" y="1903"/>
                  </a:lnTo>
                  <a:lnTo>
                    <a:pt x="1795" y="1894"/>
                  </a:lnTo>
                  <a:lnTo>
                    <a:pt x="1812" y="1866"/>
                  </a:lnTo>
                  <a:lnTo>
                    <a:pt x="1814" y="1849"/>
                  </a:lnTo>
                  <a:lnTo>
                    <a:pt x="1819" y="1840"/>
                  </a:lnTo>
                  <a:lnTo>
                    <a:pt x="1824" y="1811"/>
                  </a:lnTo>
                  <a:lnTo>
                    <a:pt x="1822" y="1792"/>
                  </a:lnTo>
                  <a:lnTo>
                    <a:pt x="1824" y="1776"/>
                  </a:lnTo>
                  <a:lnTo>
                    <a:pt x="1833" y="1771"/>
                  </a:lnTo>
                  <a:lnTo>
                    <a:pt x="1845" y="1750"/>
                  </a:lnTo>
                  <a:lnTo>
                    <a:pt x="1859" y="1735"/>
                  </a:lnTo>
                  <a:lnTo>
                    <a:pt x="1876" y="1716"/>
                  </a:lnTo>
                  <a:lnTo>
                    <a:pt x="1881" y="1688"/>
                  </a:lnTo>
                  <a:lnTo>
                    <a:pt x="1878" y="1667"/>
                  </a:lnTo>
                  <a:lnTo>
                    <a:pt x="1871" y="1660"/>
                  </a:lnTo>
                  <a:lnTo>
                    <a:pt x="1850" y="1657"/>
                  </a:lnTo>
                  <a:lnTo>
                    <a:pt x="1817" y="1629"/>
                  </a:lnTo>
                  <a:lnTo>
                    <a:pt x="1810" y="1626"/>
                  </a:lnTo>
                  <a:lnTo>
                    <a:pt x="1781" y="1629"/>
                  </a:lnTo>
                  <a:lnTo>
                    <a:pt x="1758" y="1619"/>
                  </a:lnTo>
                  <a:lnTo>
                    <a:pt x="1748" y="1624"/>
                  </a:lnTo>
                  <a:lnTo>
                    <a:pt x="1751" y="1619"/>
                  </a:lnTo>
                  <a:lnTo>
                    <a:pt x="1743" y="1617"/>
                  </a:lnTo>
                  <a:lnTo>
                    <a:pt x="1746" y="1615"/>
                  </a:lnTo>
                  <a:lnTo>
                    <a:pt x="1741" y="1607"/>
                  </a:lnTo>
                  <a:lnTo>
                    <a:pt x="1734" y="1610"/>
                  </a:lnTo>
                  <a:lnTo>
                    <a:pt x="1732" y="1605"/>
                  </a:lnTo>
                  <a:lnTo>
                    <a:pt x="1708" y="1596"/>
                  </a:lnTo>
                  <a:lnTo>
                    <a:pt x="1694" y="1598"/>
                  </a:lnTo>
                  <a:lnTo>
                    <a:pt x="1689" y="1607"/>
                  </a:lnTo>
                  <a:lnTo>
                    <a:pt x="1682" y="1610"/>
                  </a:lnTo>
                  <a:lnTo>
                    <a:pt x="1689" y="1600"/>
                  </a:lnTo>
                  <a:lnTo>
                    <a:pt x="1691" y="1591"/>
                  </a:lnTo>
                  <a:lnTo>
                    <a:pt x="1682" y="1588"/>
                  </a:lnTo>
                  <a:lnTo>
                    <a:pt x="1677" y="1588"/>
                  </a:lnTo>
                  <a:lnTo>
                    <a:pt x="1672" y="1584"/>
                  </a:lnTo>
                  <a:lnTo>
                    <a:pt x="1670" y="1586"/>
                  </a:lnTo>
                  <a:lnTo>
                    <a:pt x="1665" y="1579"/>
                  </a:lnTo>
                  <a:lnTo>
                    <a:pt x="1663" y="1581"/>
                  </a:lnTo>
                  <a:lnTo>
                    <a:pt x="1668" y="1574"/>
                  </a:lnTo>
                  <a:lnTo>
                    <a:pt x="1670" y="1565"/>
                  </a:lnTo>
                  <a:lnTo>
                    <a:pt x="1663" y="1562"/>
                  </a:lnTo>
                  <a:lnTo>
                    <a:pt x="1654" y="1532"/>
                  </a:lnTo>
                  <a:lnTo>
                    <a:pt x="1646" y="1527"/>
                  </a:lnTo>
                  <a:lnTo>
                    <a:pt x="1646" y="1529"/>
                  </a:lnTo>
                  <a:lnTo>
                    <a:pt x="1642" y="1525"/>
                  </a:lnTo>
                  <a:lnTo>
                    <a:pt x="1630" y="1515"/>
                  </a:lnTo>
                  <a:lnTo>
                    <a:pt x="1613" y="1508"/>
                  </a:lnTo>
                  <a:lnTo>
                    <a:pt x="1613" y="1506"/>
                  </a:lnTo>
                  <a:lnTo>
                    <a:pt x="1597" y="1503"/>
                  </a:lnTo>
                  <a:lnTo>
                    <a:pt x="1568" y="1506"/>
                  </a:lnTo>
                  <a:lnTo>
                    <a:pt x="1559" y="1494"/>
                  </a:lnTo>
                  <a:lnTo>
                    <a:pt x="1549" y="1491"/>
                  </a:lnTo>
                  <a:lnTo>
                    <a:pt x="1547" y="1480"/>
                  </a:lnTo>
                  <a:lnTo>
                    <a:pt x="1533" y="1470"/>
                  </a:lnTo>
                  <a:lnTo>
                    <a:pt x="1531" y="1470"/>
                  </a:lnTo>
                  <a:lnTo>
                    <a:pt x="1523" y="1465"/>
                  </a:lnTo>
                  <a:lnTo>
                    <a:pt x="1519" y="1468"/>
                  </a:lnTo>
                  <a:lnTo>
                    <a:pt x="1516" y="1468"/>
                  </a:lnTo>
                  <a:lnTo>
                    <a:pt x="1516" y="1465"/>
                  </a:lnTo>
                  <a:lnTo>
                    <a:pt x="1514" y="1456"/>
                  </a:lnTo>
                  <a:lnTo>
                    <a:pt x="1502" y="1449"/>
                  </a:lnTo>
                  <a:lnTo>
                    <a:pt x="1500" y="1449"/>
                  </a:lnTo>
                  <a:lnTo>
                    <a:pt x="1512" y="1446"/>
                  </a:lnTo>
                  <a:lnTo>
                    <a:pt x="1514" y="1435"/>
                  </a:lnTo>
                  <a:lnTo>
                    <a:pt x="1500" y="1435"/>
                  </a:lnTo>
                  <a:lnTo>
                    <a:pt x="1502" y="1442"/>
                  </a:lnTo>
                  <a:lnTo>
                    <a:pt x="1495" y="1449"/>
                  </a:lnTo>
                  <a:lnTo>
                    <a:pt x="1490" y="1444"/>
                  </a:lnTo>
                  <a:lnTo>
                    <a:pt x="1490" y="1442"/>
                  </a:lnTo>
                  <a:lnTo>
                    <a:pt x="1497" y="1439"/>
                  </a:lnTo>
                  <a:lnTo>
                    <a:pt x="1497" y="1437"/>
                  </a:lnTo>
                  <a:lnTo>
                    <a:pt x="1471" y="1437"/>
                  </a:lnTo>
                  <a:lnTo>
                    <a:pt x="1476" y="1435"/>
                  </a:lnTo>
                  <a:lnTo>
                    <a:pt x="1471" y="1427"/>
                  </a:lnTo>
                  <a:lnTo>
                    <a:pt x="1460" y="1432"/>
                  </a:lnTo>
                  <a:lnTo>
                    <a:pt x="1467" y="1437"/>
                  </a:lnTo>
                  <a:lnTo>
                    <a:pt x="1460" y="1439"/>
                  </a:lnTo>
                  <a:lnTo>
                    <a:pt x="1467" y="1442"/>
                  </a:lnTo>
                  <a:lnTo>
                    <a:pt x="1455" y="1444"/>
                  </a:lnTo>
                  <a:lnTo>
                    <a:pt x="1448" y="1444"/>
                  </a:lnTo>
                  <a:lnTo>
                    <a:pt x="1441" y="1437"/>
                  </a:lnTo>
                  <a:lnTo>
                    <a:pt x="1415" y="1439"/>
                  </a:lnTo>
                  <a:lnTo>
                    <a:pt x="1410" y="1427"/>
                  </a:lnTo>
                  <a:lnTo>
                    <a:pt x="1393" y="1425"/>
                  </a:lnTo>
                  <a:lnTo>
                    <a:pt x="1386" y="1413"/>
                  </a:lnTo>
                  <a:lnTo>
                    <a:pt x="1379" y="1425"/>
                  </a:lnTo>
                  <a:lnTo>
                    <a:pt x="1384" y="1425"/>
                  </a:lnTo>
                  <a:lnTo>
                    <a:pt x="1372" y="1427"/>
                  </a:lnTo>
                  <a:lnTo>
                    <a:pt x="1365" y="1435"/>
                  </a:lnTo>
                  <a:lnTo>
                    <a:pt x="1360" y="1425"/>
                  </a:lnTo>
                  <a:lnTo>
                    <a:pt x="1367" y="1423"/>
                  </a:lnTo>
                  <a:lnTo>
                    <a:pt x="1367" y="1423"/>
                  </a:lnTo>
                  <a:lnTo>
                    <a:pt x="1370" y="1416"/>
                  </a:lnTo>
                  <a:lnTo>
                    <a:pt x="1363" y="1411"/>
                  </a:lnTo>
                  <a:lnTo>
                    <a:pt x="1355" y="1416"/>
                  </a:lnTo>
                  <a:lnTo>
                    <a:pt x="1351" y="1420"/>
                  </a:lnTo>
                  <a:lnTo>
                    <a:pt x="1339" y="1425"/>
                  </a:lnTo>
                  <a:lnTo>
                    <a:pt x="1325" y="1427"/>
                  </a:lnTo>
                  <a:lnTo>
                    <a:pt x="1322" y="1432"/>
                  </a:lnTo>
                  <a:lnTo>
                    <a:pt x="1322" y="1432"/>
                  </a:lnTo>
                  <a:lnTo>
                    <a:pt x="1315" y="1432"/>
                  </a:lnTo>
                  <a:lnTo>
                    <a:pt x="1303" y="1439"/>
                  </a:lnTo>
                  <a:lnTo>
                    <a:pt x="1303" y="1454"/>
                  </a:lnTo>
                  <a:lnTo>
                    <a:pt x="1287" y="1465"/>
                  </a:lnTo>
                  <a:lnTo>
                    <a:pt x="1287" y="1470"/>
                  </a:lnTo>
                  <a:lnTo>
                    <a:pt x="1282" y="1465"/>
                  </a:lnTo>
                  <a:lnTo>
                    <a:pt x="1282" y="1465"/>
                  </a:lnTo>
                  <a:lnTo>
                    <a:pt x="1282" y="1465"/>
                  </a:lnTo>
                  <a:lnTo>
                    <a:pt x="1280" y="1463"/>
                  </a:lnTo>
                  <a:lnTo>
                    <a:pt x="1280" y="1463"/>
                  </a:lnTo>
                  <a:lnTo>
                    <a:pt x="1270" y="1456"/>
                  </a:lnTo>
                  <a:lnTo>
                    <a:pt x="1254" y="1451"/>
                  </a:lnTo>
                  <a:lnTo>
                    <a:pt x="1247" y="1451"/>
                  </a:lnTo>
                  <a:lnTo>
                    <a:pt x="1244" y="1458"/>
                  </a:lnTo>
                  <a:lnTo>
                    <a:pt x="1242" y="1456"/>
                  </a:lnTo>
                  <a:lnTo>
                    <a:pt x="1228" y="1461"/>
                  </a:lnTo>
                  <a:lnTo>
                    <a:pt x="1216" y="1461"/>
                  </a:lnTo>
                  <a:lnTo>
                    <a:pt x="1214" y="1454"/>
                  </a:lnTo>
                  <a:lnTo>
                    <a:pt x="1209" y="1451"/>
                  </a:lnTo>
                  <a:lnTo>
                    <a:pt x="1199" y="1444"/>
                  </a:lnTo>
                  <a:lnTo>
                    <a:pt x="1195" y="1432"/>
                  </a:lnTo>
                  <a:lnTo>
                    <a:pt x="1192" y="1427"/>
                  </a:lnTo>
                  <a:lnTo>
                    <a:pt x="1199" y="1378"/>
                  </a:lnTo>
                  <a:lnTo>
                    <a:pt x="1202" y="1375"/>
                  </a:lnTo>
                  <a:lnTo>
                    <a:pt x="1199" y="1375"/>
                  </a:lnTo>
                  <a:lnTo>
                    <a:pt x="1199" y="1373"/>
                  </a:lnTo>
                  <a:lnTo>
                    <a:pt x="1197" y="1373"/>
                  </a:lnTo>
                  <a:lnTo>
                    <a:pt x="1188" y="1364"/>
                  </a:lnTo>
                  <a:lnTo>
                    <a:pt x="1173" y="1359"/>
                  </a:lnTo>
                  <a:lnTo>
                    <a:pt x="1126" y="1361"/>
                  </a:lnTo>
                  <a:lnTo>
                    <a:pt x="1121" y="1361"/>
                  </a:lnTo>
                  <a:lnTo>
                    <a:pt x="1128" y="1347"/>
                  </a:lnTo>
                  <a:lnTo>
                    <a:pt x="1131" y="1330"/>
                  </a:lnTo>
                  <a:lnTo>
                    <a:pt x="1133" y="1335"/>
                  </a:lnTo>
                  <a:lnTo>
                    <a:pt x="1140" y="1311"/>
                  </a:lnTo>
                  <a:lnTo>
                    <a:pt x="1138" y="1309"/>
                  </a:lnTo>
                  <a:lnTo>
                    <a:pt x="1140" y="1307"/>
                  </a:lnTo>
                  <a:lnTo>
                    <a:pt x="1138" y="1307"/>
                  </a:lnTo>
                  <a:lnTo>
                    <a:pt x="1150" y="1283"/>
                  </a:lnTo>
                  <a:lnTo>
                    <a:pt x="1147" y="1278"/>
                  </a:lnTo>
                  <a:lnTo>
                    <a:pt x="1138" y="1276"/>
                  </a:lnTo>
                  <a:lnTo>
                    <a:pt x="1135" y="1276"/>
                  </a:lnTo>
                  <a:lnTo>
                    <a:pt x="1135" y="1276"/>
                  </a:lnTo>
                  <a:lnTo>
                    <a:pt x="1135" y="1276"/>
                  </a:lnTo>
                  <a:lnTo>
                    <a:pt x="1128" y="1276"/>
                  </a:lnTo>
                  <a:lnTo>
                    <a:pt x="1095" y="1283"/>
                  </a:lnTo>
                  <a:lnTo>
                    <a:pt x="1091" y="1311"/>
                  </a:lnTo>
                  <a:lnTo>
                    <a:pt x="1083" y="1316"/>
                  </a:lnTo>
                  <a:lnTo>
                    <a:pt x="1083" y="1321"/>
                  </a:lnTo>
                  <a:lnTo>
                    <a:pt x="1081" y="1321"/>
                  </a:lnTo>
                  <a:lnTo>
                    <a:pt x="1069" y="1319"/>
                  </a:lnTo>
                  <a:lnTo>
                    <a:pt x="1041" y="1326"/>
                  </a:lnTo>
                  <a:lnTo>
                    <a:pt x="1034" y="1321"/>
                  </a:lnTo>
                  <a:lnTo>
                    <a:pt x="1024" y="1319"/>
                  </a:lnTo>
                  <a:lnTo>
                    <a:pt x="1020" y="1314"/>
                  </a:lnTo>
                  <a:lnTo>
                    <a:pt x="1015" y="1302"/>
                  </a:lnTo>
                  <a:lnTo>
                    <a:pt x="1003" y="1288"/>
                  </a:lnTo>
                  <a:lnTo>
                    <a:pt x="1005" y="1278"/>
                  </a:lnTo>
                  <a:lnTo>
                    <a:pt x="996" y="1269"/>
                  </a:lnTo>
                  <a:lnTo>
                    <a:pt x="998" y="1250"/>
                  </a:lnTo>
                  <a:lnTo>
                    <a:pt x="996" y="1231"/>
                  </a:lnTo>
                  <a:lnTo>
                    <a:pt x="998" y="1221"/>
                  </a:lnTo>
                  <a:lnTo>
                    <a:pt x="1005" y="1219"/>
                  </a:lnTo>
                  <a:lnTo>
                    <a:pt x="1005" y="1217"/>
                  </a:lnTo>
                  <a:lnTo>
                    <a:pt x="1008" y="1217"/>
                  </a:lnTo>
                  <a:lnTo>
                    <a:pt x="1005" y="1212"/>
                  </a:lnTo>
                  <a:lnTo>
                    <a:pt x="1005" y="1212"/>
                  </a:lnTo>
                  <a:lnTo>
                    <a:pt x="1005" y="1212"/>
                  </a:lnTo>
                  <a:lnTo>
                    <a:pt x="1001" y="1200"/>
                  </a:lnTo>
                  <a:lnTo>
                    <a:pt x="1003" y="1193"/>
                  </a:lnTo>
                  <a:lnTo>
                    <a:pt x="1003" y="1193"/>
                  </a:lnTo>
                  <a:lnTo>
                    <a:pt x="1003" y="1193"/>
                  </a:lnTo>
                  <a:lnTo>
                    <a:pt x="1003" y="1184"/>
                  </a:lnTo>
                  <a:lnTo>
                    <a:pt x="1005" y="1181"/>
                  </a:lnTo>
                  <a:lnTo>
                    <a:pt x="1003" y="1184"/>
                  </a:lnTo>
                  <a:lnTo>
                    <a:pt x="1008" y="1186"/>
                  </a:lnTo>
                  <a:lnTo>
                    <a:pt x="1015" y="1176"/>
                  </a:lnTo>
                  <a:lnTo>
                    <a:pt x="1012" y="1174"/>
                  </a:lnTo>
                  <a:lnTo>
                    <a:pt x="1015" y="1174"/>
                  </a:lnTo>
                  <a:lnTo>
                    <a:pt x="1015" y="1169"/>
                  </a:lnTo>
                  <a:lnTo>
                    <a:pt x="1024" y="1169"/>
                  </a:lnTo>
                  <a:lnTo>
                    <a:pt x="1031" y="1167"/>
                  </a:lnTo>
                  <a:lnTo>
                    <a:pt x="1034" y="1158"/>
                  </a:lnTo>
                  <a:lnTo>
                    <a:pt x="1048" y="1153"/>
                  </a:lnTo>
                  <a:lnTo>
                    <a:pt x="1072" y="1155"/>
                  </a:lnTo>
                  <a:lnTo>
                    <a:pt x="1076" y="1153"/>
                  </a:lnTo>
                  <a:lnTo>
                    <a:pt x="1091" y="1162"/>
                  </a:lnTo>
                  <a:lnTo>
                    <a:pt x="1100" y="1162"/>
                  </a:lnTo>
                  <a:lnTo>
                    <a:pt x="1102" y="1160"/>
                  </a:lnTo>
                  <a:lnTo>
                    <a:pt x="1112" y="1165"/>
                  </a:lnTo>
                  <a:lnTo>
                    <a:pt x="1117" y="1162"/>
                  </a:lnTo>
                  <a:lnTo>
                    <a:pt x="1109" y="1153"/>
                  </a:lnTo>
                  <a:lnTo>
                    <a:pt x="1117" y="1143"/>
                  </a:lnTo>
                  <a:lnTo>
                    <a:pt x="1100" y="1143"/>
                  </a:lnTo>
                  <a:lnTo>
                    <a:pt x="1100" y="1143"/>
                  </a:lnTo>
                  <a:lnTo>
                    <a:pt x="1128" y="1143"/>
                  </a:lnTo>
                  <a:lnTo>
                    <a:pt x="1128" y="1141"/>
                  </a:lnTo>
                  <a:lnTo>
                    <a:pt x="1131" y="1146"/>
                  </a:lnTo>
                  <a:lnTo>
                    <a:pt x="1143" y="1141"/>
                  </a:lnTo>
                  <a:lnTo>
                    <a:pt x="1143" y="1141"/>
                  </a:lnTo>
                  <a:lnTo>
                    <a:pt x="1154" y="1141"/>
                  </a:lnTo>
                  <a:lnTo>
                    <a:pt x="1169" y="1153"/>
                  </a:lnTo>
                  <a:lnTo>
                    <a:pt x="1188" y="1148"/>
                  </a:lnTo>
                  <a:lnTo>
                    <a:pt x="1202" y="1160"/>
                  </a:lnTo>
                  <a:lnTo>
                    <a:pt x="1204" y="1184"/>
                  </a:lnTo>
                  <a:lnTo>
                    <a:pt x="1206" y="1184"/>
                  </a:lnTo>
                  <a:lnTo>
                    <a:pt x="1204" y="1188"/>
                  </a:lnTo>
                  <a:lnTo>
                    <a:pt x="1211" y="1198"/>
                  </a:lnTo>
                  <a:lnTo>
                    <a:pt x="1214" y="1198"/>
                  </a:lnTo>
                  <a:lnTo>
                    <a:pt x="1218" y="1212"/>
                  </a:lnTo>
                  <a:lnTo>
                    <a:pt x="1223" y="1214"/>
                  </a:lnTo>
                  <a:lnTo>
                    <a:pt x="1228" y="1226"/>
                  </a:lnTo>
                  <a:lnTo>
                    <a:pt x="1240" y="1221"/>
                  </a:lnTo>
                  <a:lnTo>
                    <a:pt x="1244" y="1210"/>
                  </a:lnTo>
                  <a:lnTo>
                    <a:pt x="1244" y="1195"/>
                  </a:lnTo>
                  <a:lnTo>
                    <a:pt x="1223" y="1136"/>
                  </a:lnTo>
                  <a:lnTo>
                    <a:pt x="1232" y="1113"/>
                  </a:lnTo>
                  <a:lnTo>
                    <a:pt x="1237" y="1110"/>
                  </a:lnTo>
                  <a:lnTo>
                    <a:pt x="1237" y="1108"/>
                  </a:lnTo>
                  <a:lnTo>
                    <a:pt x="1244" y="1108"/>
                  </a:lnTo>
                  <a:lnTo>
                    <a:pt x="1256" y="1096"/>
                  </a:lnTo>
                  <a:lnTo>
                    <a:pt x="1261" y="1089"/>
                  </a:lnTo>
                  <a:lnTo>
                    <a:pt x="1277" y="1082"/>
                  </a:lnTo>
                  <a:lnTo>
                    <a:pt x="1282" y="1075"/>
                  </a:lnTo>
                  <a:lnTo>
                    <a:pt x="1296" y="1068"/>
                  </a:lnTo>
                  <a:lnTo>
                    <a:pt x="1296" y="1063"/>
                  </a:lnTo>
                  <a:lnTo>
                    <a:pt x="1296" y="1063"/>
                  </a:lnTo>
                  <a:lnTo>
                    <a:pt x="1296" y="1060"/>
                  </a:lnTo>
                  <a:lnTo>
                    <a:pt x="1299" y="1060"/>
                  </a:lnTo>
                  <a:lnTo>
                    <a:pt x="1308" y="1053"/>
                  </a:lnTo>
                  <a:lnTo>
                    <a:pt x="1303" y="1046"/>
                  </a:lnTo>
                  <a:lnTo>
                    <a:pt x="1306" y="1049"/>
                  </a:lnTo>
                  <a:lnTo>
                    <a:pt x="1303" y="1030"/>
                  </a:lnTo>
                  <a:lnTo>
                    <a:pt x="1318" y="1001"/>
                  </a:lnTo>
                  <a:lnTo>
                    <a:pt x="1315" y="999"/>
                  </a:lnTo>
                  <a:lnTo>
                    <a:pt x="1327" y="982"/>
                  </a:lnTo>
                  <a:lnTo>
                    <a:pt x="1332" y="973"/>
                  </a:lnTo>
                  <a:lnTo>
                    <a:pt x="1329" y="968"/>
                  </a:lnTo>
                  <a:lnTo>
                    <a:pt x="1353" y="961"/>
                  </a:lnTo>
                  <a:lnTo>
                    <a:pt x="1358" y="952"/>
                  </a:lnTo>
                  <a:lnTo>
                    <a:pt x="1365" y="952"/>
                  </a:lnTo>
                  <a:lnTo>
                    <a:pt x="1367" y="947"/>
                  </a:lnTo>
                  <a:lnTo>
                    <a:pt x="1370" y="949"/>
                  </a:lnTo>
                  <a:lnTo>
                    <a:pt x="1389" y="944"/>
                  </a:lnTo>
                  <a:lnTo>
                    <a:pt x="1389" y="940"/>
                  </a:lnTo>
                  <a:lnTo>
                    <a:pt x="1384" y="937"/>
                  </a:lnTo>
                  <a:lnTo>
                    <a:pt x="1384" y="942"/>
                  </a:lnTo>
                  <a:lnTo>
                    <a:pt x="1382" y="942"/>
                  </a:lnTo>
                  <a:lnTo>
                    <a:pt x="1374" y="933"/>
                  </a:lnTo>
                  <a:lnTo>
                    <a:pt x="1384" y="907"/>
                  </a:lnTo>
                  <a:lnTo>
                    <a:pt x="1398" y="902"/>
                  </a:lnTo>
                  <a:lnTo>
                    <a:pt x="1403" y="892"/>
                  </a:lnTo>
                  <a:lnTo>
                    <a:pt x="1410" y="897"/>
                  </a:lnTo>
                  <a:lnTo>
                    <a:pt x="1426" y="888"/>
                  </a:lnTo>
                  <a:lnTo>
                    <a:pt x="1429" y="885"/>
                  </a:lnTo>
                  <a:lnTo>
                    <a:pt x="1429" y="883"/>
                  </a:lnTo>
                  <a:lnTo>
                    <a:pt x="1429" y="878"/>
                  </a:lnTo>
                  <a:lnTo>
                    <a:pt x="1448" y="876"/>
                  </a:lnTo>
                  <a:lnTo>
                    <a:pt x="1462" y="864"/>
                  </a:lnTo>
                  <a:lnTo>
                    <a:pt x="1457" y="869"/>
                  </a:lnTo>
                  <a:lnTo>
                    <a:pt x="1457" y="876"/>
                  </a:lnTo>
                  <a:lnTo>
                    <a:pt x="1460" y="876"/>
                  </a:lnTo>
                  <a:lnTo>
                    <a:pt x="1438" y="888"/>
                  </a:lnTo>
                  <a:lnTo>
                    <a:pt x="1441" y="890"/>
                  </a:lnTo>
                  <a:lnTo>
                    <a:pt x="1438" y="895"/>
                  </a:lnTo>
                  <a:lnTo>
                    <a:pt x="1438" y="904"/>
                  </a:lnTo>
                  <a:lnTo>
                    <a:pt x="1450" y="911"/>
                  </a:lnTo>
                  <a:lnTo>
                    <a:pt x="1467" y="895"/>
                  </a:lnTo>
                  <a:lnTo>
                    <a:pt x="1469" y="890"/>
                  </a:lnTo>
                  <a:lnTo>
                    <a:pt x="1478" y="892"/>
                  </a:lnTo>
                  <a:lnTo>
                    <a:pt x="1478" y="888"/>
                  </a:lnTo>
                  <a:lnTo>
                    <a:pt x="1486" y="885"/>
                  </a:lnTo>
                  <a:lnTo>
                    <a:pt x="1519" y="873"/>
                  </a:lnTo>
                  <a:lnTo>
                    <a:pt x="1509" y="871"/>
                  </a:lnTo>
                  <a:lnTo>
                    <a:pt x="1509" y="869"/>
                  </a:lnTo>
                  <a:lnTo>
                    <a:pt x="1521" y="869"/>
                  </a:lnTo>
                  <a:lnTo>
                    <a:pt x="1531" y="862"/>
                  </a:lnTo>
                  <a:lnTo>
                    <a:pt x="1526" y="850"/>
                  </a:lnTo>
                  <a:lnTo>
                    <a:pt x="1521" y="857"/>
                  </a:lnTo>
                  <a:lnTo>
                    <a:pt x="1519" y="857"/>
                  </a:lnTo>
                  <a:lnTo>
                    <a:pt x="1523" y="843"/>
                  </a:lnTo>
                  <a:lnTo>
                    <a:pt x="1519" y="838"/>
                  </a:lnTo>
                  <a:lnTo>
                    <a:pt x="1505" y="857"/>
                  </a:lnTo>
                  <a:lnTo>
                    <a:pt x="1502" y="864"/>
                  </a:lnTo>
                  <a:lnTo>
                    <a:pt x="1505" y="866"/>
                  </a:lnTo>
                  <a:lnTo>
                    <a:pt x="1502" y="864"/>
                  </a:lnTo>
                  <a:lnTo>
                    <a:pt x="1500" y="859"/>
                  </a:lnTo>
                  <a:lnTo>
                    <a:pt x="1488" y="864"/>
                  </a:lnTo>
                  <a:lnTo>
                    <a:pt x="1474" y="859"/>
                  </a:lnTo>
                  <a:lnTo>
                    <a:pt x="1476" y="857"/>
                  </a:lnTo>
                  <a:lnTo>
                    <a:pt x="1464" y="852"/>
                  </a:lnTo>
                  <a:lnTo>
                    <a:pt x="1462" y="850"/>
                  </a:lnTo>
                  <a:lnTo>
                    <a:pt x="1460" y="835"/>
                  </a:lnTo>
                  <a:lnTo>
                    <a:pt x="1455" y="835"/>
                  </a:lnTo>
                  <a:lnTo>
                    <a:pt x="1462" y="824"/>
                  </a:lnTo>
                  <a:lnTo>
                    <a:pt x="1455" y="819"/>
                  </a:lnTo>
                  <a:lnTo>
                    <a:pt x="1448" y="821"/>
                  </a:lnTo>
                  <a:lnTo>
                    <a:pt x="1445" y="819"/>
                  </a:lnTo>
                  <a:lnTo>
                    <a:pt x="1443" y="819"/>
                  </a:lnTo>
                  <a:lnTo>
                    <a:pt x="1443" y="817"/>
                  </a:lnTo>
                  <a:lnTo>
                    <a:pt x="1452" y="819"/>
                  </a:lnTo>
                  <a:lnTo>
                    <a:pt x="1469" y="807"/>
                  </a:lnTo>
                  <a:lnTo>
                    <a:pt x="1467" y="798"/>
                  </a:lnTo>
                  <a:lnTo>
                    <a:pt x="1455" y="790"/>
                  </a:lnTo>
                  <a:lnTo>
                    <a:pt x="1434" y="793"/>
                  </a:lnTo>
                  <a:lnTo>
                    <a:pt x="1408" y="805"/>
                  </a:lnTo>
                  <a:lnTo>
                    <a:pt x="1389" y="819"/>
                  </a:lnTo>
                  <a:lnTo>
                    <a:pt x="1386" y="821"/>
                  </a:lnTo>
                  <a:lnTo>
                    <a:pt x="1389" y="817"/>
                  </a:lnTo>
                  <a:lnTo>
                    <a:pt x="1396" y="814"/>
                  </a:lnTo>
                  <a:lnTo>
                    <a:pt x="1403" y="802"/>
                  </a:lnTo>
                  <a:lnTo>
                    <a:pt x="1412" y="793"/>
                  </a:lnTo>
                  <a:lnTo>
                    <a:pt x="1424" y="790"/>
                  </a:lnTo>
                  <a:lnTo>
                    <a:pt x="1431" y="779"/>
                  </a:lnTo>
                  <a:lnTo>
                    <a:pt x="1438" y="772"/>
                  </a:lnTo>
                  <a:lnTo>
                    <a:pt x="1495" y="772"/>
                  </a:lnTo>
                  <a:lnTo>
                    <a:pt x="1505" y="776"/>
                  </a:lnTo>
                  <a:lnTo>
                    <a:pt x="1521" y="769"/>
                  </a:lnTo>
                  <a:lnTo>
                    <a:pt x="1521" y="772"/>
                  </a:lnTo>
                  <a:lnTo>
                    <a:pt x="1526" y="772"/>
                  </a:lnTo>
                  <a:lnTo>
                    <a:pt x="1549" y="748"/>
                  </a:lnTo>
                  <a:lnTo>
                    <a:pt x="1573" y="743"/>
                  </a:lnTo>
                  <a:lnTo>
                    <a:pt x="1571" y="745"/>
                  </a:lnTo>
                  <a:lnTo>
                    <a:pt x="1559" y="760"/>
                  </a:lnTo>
                  <a:lnTo>
                    <a:pt x="1564" y="762"/>
                  </a:lnTo>
                  <a:lnTo>
                    <a:pt x="1559" y="772"/>
                  </a:lnTo>
                  <a:lnTo>
                    <a:pt x="1561" y="772"/>
                  </a:lnTo>
                  <a:lnTo>
                    <a:pt x="1557" y="772"/>
                  </a:lnTo>
                  <a:lnTo>
                    <a:pt x="1554" y="786"/>
                  </a:lnTo>
                  <a:lnTo>
                    <a:pt x="1549" y="788"/>
                  </a:lnTo>
                  <a:lnTo>
                    <a:pt x="1552" y="793"/>
                  </a:lnTo>
                  <a:lnTo>
                    <a:pt x="1547" y="793"/>
                  </a:lnTo>
                  <a:lnTo>
                    <a:pt x="1545" y="805"/>
                  </a:lnTo>
                  <a:lnTo>
                    <a:pt x="1531" y="809"/>
                  </a:lnTo>
                  <a:lnTo>
                    <a:pt x="1542" y="812"/>
                  </a:lnTo>
                  <a:lnTo>
                    <a:pt x="1535" y="821"/>
                  </a:lnTo>
                  <a:lnTo>
                    <a:pt x="1535" y="826"/>
                  </a:lnTo>
                  <a:lnTo>
                    <a:pt x="1540" y="831"/>
                  </a:lnTo>
                  <a:lnTo>
                    <a:pt x="1573" y="831"/>
                  </a:lnTo>
                  <a:lnTo>
                    <a:pt x="1583" y="826"/>
                  </a:lnTo>
                  <a:lnTo>
                    <a:pt x="1575" y="833"/>
                  </a:lnTo>
                  <a:lnTo>
                    <a:pt x="1590" y="833"/>
                  </a:lnTo>
                  <a:lnTo>
                    <a:pt x="1580" y="838"/>
                  </a:lnTo>
                  <a:lnTo>
                    <a:pt x="1587" y="845"/>
                  </a:lnTo>
                  <a:lnTo>
                    <a:pt x="1606" y="833"/>
                  </a:lnTo>
                  <a:lnTo>
                    <a:pt x="1609" y="824"/>
                  </a:lnTo>
                  <a:lnTo>
                    <a:pt x="1611" y="831"/>
                  </a:lnTo>
                  <a:lnTo>
                    <a:pt x="1606" y="847"/>
                  </a:lnTo>
                  <a:lnTo>
                    <a:pt x="1616" y="840"/>
                  </a:lnTo>
                  <a:lnTo>
                    <a:pt x="1616" y="850"/>
                  </a:lnTo>
                  <a:lnTo>
                    <a:pt x="1625" y="847"/>
                  </a:lnTo>
                  <a:lnTo>
                    <a:pt x="1630" y="831"/>
                  </a:lnTo>
                  <a:lnTo>
                    <a:pt x="1628" y="821"/>
                  </a:lnTo>
                  <a:lnTo>
                    <a:pt x="1625" y="821"/>
                  </a:lnTo>
                  <a:lnTo>
                    <a:pt x="1628" y="817"/>
                  </a:lnTo>
                  <a:lnTo>
                    <a:pt x="1625" y="814"/>
                  </a:lnTo>
                  <a:lnTo>
                    <a:pt x="1616" y="824"/>
                  </a:lnTo>
                  <a:lnTo>
                    <a:pt x="1616" y="824"/>
                  </a:lnTo>
                  <a:lnTo>
                    <a:pt x="1618" y="817"/>
                  </a:lnTo>
                  <a:lnTo>
                    <a:pt x="1616" y="817"/>
                  </a:lnTo>
                  <a:lnTo>
                    <a:pt x="1623" y="812"/>
                  </a:lnTo>
                  <a:lnTo>
                    <a:pt x="1625" y="802"/>
                  </a:lnTo>
                  <a:lnTo>
                    <a:pt x="1613" y="807"/>
                  </a:lnTo>
                  <a:lnTo>
                    <a:pt x="1618" y="788"/>
                  </a:lnTo>
                  <a:lnTo>
                    <a:pt x="1604" y="786"/>
                  </a:lnTo>
                  <a:lnTo>
                    <a:pt x="1594" y="788"/>
                  </a:lnTo>
                  <a:lnTo>
                    <a:pt x="1597" y="783"/>
                  </a:lnTo>
                  <a:lnTo>
                    <a:pt x="1585" y="786"/>
                  </a:lnTo>
                  <a:lnTo>
                    <a:pt x="1583" y="783"/>
                  </a:lnTo>
                  <a:lnTo>
                    <a:pt x="1597" y="776"/>
                  </a:lnTo>
                  <a:lnTo>
                    <a:pt x="1583" y="774"/>
                  </a:lnTo>
                  <a:lnTo>
                    <a:pt x="1583" y="774"/>
                  </a:lnTo>
                  <a:lnTo>
                    <a:pt x="1580" y="772"/>
                  </a:lnTo>
                  <a:lnTo>
                    <a:pt x="1573" y="779"/>
                  </a:lnTo>
                  <a:lnTo>
                    <a:pt x="1573" y="774"/>
                  </a:lnTo>
                  <a:lnTo>
                    <a:pt x="1583" y="764"/>
                  </a:lnTo>
                  <a:lnTo>
                    <a:pt x="1583" y="757"/>
                  </a:lnTo>
                  <a:lnTo>
                    <a:pt x="1585" y="757"/>
                  </a:lnTo>
                  <a:lnTo>
                    <a:pt x="1585" y="757"/>
                  </a:lnTo>
                  <a:lnTo>
                    <a:pt x="1587" y="750"/>
                  </a:lnTo>
                  <a:lnTo>
                    <a:pt x="1585" y="745"/>
                  </a:lnTo>
                  <a:lnTo>
                    <a:pt x="1594" y="738"/>
                  </a:lnTo>
                  <a:lnTo>
                    <a:pt x="1587" y="741"/>
                  </a:lnTo>
                  <a:lnTo>
                    <a:pt x="1578" y="741"/>
                  </a:lnTo>
                  <a:lnTo>
                    <a:pt x="1575" y="743"/>
                  </a:lnTo>
                  <a:lnTo>
                    <a:pt x="1590" y="727"/>
                  </a:lnTo>
                  <a:lnTo>
                    <a:pt x="1587" y="724"/>
                  </a:lnTo>
                  <a:lnTo>
                    <a:pt x="1592" y="727"/>
                  </a:lnTo>
                  <a:lnTo>
                    <a:pt x="1585" y="719"/>
                  </a:lnTo>
                  <a:lnTo>
                    <a:pt x="1587" y="717"/>
                  </a:lnTo>
                  <a:lnTo>
                    <a:pt x="1585" y="708"/>
                  </a:lnTo>
                  <a:lnTo>
                    <a:pt x="1583" y="705"/>
                  </a:lnTo>
                  <a:lnTo>
                    <a:pt x="1590" y="705"/>
                  </a:lnTo>
                  <a:lnTo>
                    <a:pt x="1585" y="696"/>
                  </a:lnTo>
                  <a:lnTo>
                    <a:pt x="1587" y="693"/>
                  </a:lnTo>
                  <a:lnTo>
                    <a:pt x="1568" y="686"/>
                  </a:lnTo>
                  <a:lnTo>
                    <a:pt x="1566" y="691"/>
                  </a:lnTo>
                  <a:lnTo>
                    <a:pt x="1566" y="679"/>
                  </a:lnTo>
                  <a:lnTo>
                    <a:pt x="1552" y="679"/>
                  </a:lnTo>
                  <a:lnTo>
                    <a:pt x="1552" y="682"/>
                  </a:lnTo>
                  <a:lnTo>
                    <a:pt x="1545" y="682"/>
                  </a:lnTo>
                  <a:lnTo>
                    <a:pt x="1545" y="679"/>
                  </a:lnTo>
                  <a:lnTo>
                    <a:pt x="1566" y="672"/>
                  </a:lnTo>
                  <a:lnTo>
                    <a:pt x="1554" y="658"/>
                  </a:lnTo>
                  <a:lnTo>
                    <a:pt x="1549" y="663"/>
                  </a:lnTo>
                  <a:lnTo>
                    <a:pt x="1545" y="663"/>
                  </a:lnTo>
                  <a:lnTo>
                    <a:pt x="1538" y="653"/>
                  </a:lnTo>
                  <a:lnTo>
                    <a:pt x="1535" y="656"/>
                  </a:lnTo>
                  <a:lnTo>
                    <a:pt x="1531" y="651"/>
                  </a:lnTo>
                  <a:lnTo>
                    <a:pt x="1523" y="651"/>
                  </a:lnTo>
                  <a:lnTo>
                    <a:pt x="1523" y="651"/>
                  </a:lnTo>
                  <a:lnTo>
                    <a:pt x="1523" y="641"/>
                  </a:lnTo>
                  <a:lnTo>
                    <a:pt x="1509" y="637"/>
                  </a:lnTo>
                  <a:lnTo>
                    <a:pt x="1509" y="627"/>
                  </a:lnTo>
                  <a:lnTo>
                    <a:pt x="1505" y="629"/>
                  </a:lnTo>
                  <a:lnTo>
                    <a:pt x="1505" y="627"/>
                  </a:lnTo>
                  <a:lnTo>
                    <a:pt x="1500" y="625"/>
                  </a:lnTo>
                  <a:lnTo>
                    <a:pt x="1505" y="620"/>
                  </a:lnTo>
                  <a:lnTo>
                    <a:pt x="1505" y="620"/>
                  </a:lnTo>
                  <a:lnTo>
                    <a:pt x="1505" y="620"/>
                  </a:lnTo>
                  <a:lnTo>
                    <a:pt x="1505" y="620"/>
                  </a:lnTo>
                  <a:lnTo>
                    <a:pt x="1505" y="620"/>
                  </a:lnTo>
                  <a:lnTo>
                    <a:pt x="1502" y="615"/>
                  </a:lnTo>
                  <a:lnTo>
                    <a:pt x="1509" y="611"/>
                  </a:lnTo>
                  <a:lnTo>
                    <a:pt x="1500" y="596"/>
                  </a:lnTo>
                  <a:lnTo>
                    <a:pt x="1502" y="594"/>
                  </a:lnTo>
                  <a:lnTo>
                    <a:pt x="1495" y="584"/>
                  </a:lnTo>
                  <a:lnTo>
                    <a:pt x="1495" y="584"/>
                  </a:lnTo>
                  <a:lnTo>
                    <a:pt x="1495" y="584"/>
                  </a:lnTo>
                  <a:lnTo>
                    <a:pt x="1490" y="577"/>
                  </a:lnTo>
                  <a:lnTo>
                    <a:pt x="1488" y="580"/>
                  </a:lnTo>
                  <a:lnTo>
                    <a:pt x="1495" y="573"/>
                  </a:lnTo>
                  <a:lnTo>
                    <a:pt x="1483" y="570"/>
                  </a:lnTo>
                  <a:lnTo>
                    <a:pt x="1490" y="568"/>
                  </a:lnTo>
                  <a:lnTo>
                    <a:pt x="1483" y="561"/>
                  </a:lnTo>
                  <a:lnTo>
                    <a:pt x="1483" y="554"/>
                  </a:lnTo>
                  <a:lnTo>
                    <a:pt x="1476" y="554"/>
                  </a:lnTo>
                  <a:lnTo>
                    <a:pt x="1483" y="551"/>
                  </a:lnTo>
                  <a:lnTo>
                    <a:pt x="1474" y="547"/>
                  </a:lnTo>
                  <a:lnTo>
                    <a:pt x="1476" y="542"/>
                  </a:lnTo>
                  <a:lnTo>
                    <a:pt x="1469" y="539"/>
                  </a:lnTo>
                  <a:lnTo>
                    <a:pt x="1467" y="530"/>
                  </a:lnTo>
                  <a:lnTo>
                    <a:pt x="1467" y="530"/>
                  </a:lnTo>
                  <a:lnTo>
                    <a:pt x="1467" y="528"/>
                  </a:lnTo>
                  <a:lnTo>
                    <a:pt x="1462" y="518"/>
                  </a:lnTo>
                  <a:lnTo>
                    <a:pt x="1457" y="518"/>
                  </a:lnTo>
                  <a:lnTo>
                    <a:pt x="1445" y="537"/>
                  </a:lnTo>
                  <a:lnTo>
                    <a:pt x="1450" y="544"/>
                  </a:lnTo>
                  <a:lnTo>
                    <a:pt x="1443" y="549"/>
                  </a:lnTo>
                  <a:lnTo>
                    <a:pt x="1445" y="551"/>
                  </a:lnTo>
                  <a:lnTo>
                    <a:pt x="1443" y="558"/>
                  </a:lnTo>
                  <a:lnTo>
                    <a:pt x="1436" y="558"/>
                  </a:lnTo>
                  <a:lnTo>
                    <a:pt x="1438" y="561"/>
                  </a:lnTo>
                  <a:lnTo>
                    <a:pt x="1434" y="558"/>
                  </a:lnTo>
                  <a:lnTo>
                    <a:pt x="1429" y="570"/>
                  </a:lnTo>
                  <a:lnTo>
                    <a:pt x="1419" y="577"/>
                  </a:lnTo>
                  <a:lnTo>
                    <a:pt x="1417" y="568"/>
                  </a:lnTo>
                  <a:lnTo>
                    <a:pt x="1417" y="568"/>
                  </a:lnTo>
                  <a:lnTo>
                    <a:pt x="1417" y="568"/>
                  </a:lnTo>
                  <a:lnTo>
                    <a:pt x="1412" y="566"/>
                  </a:lnTo>
                  <a:lnTo>
                    <a:pt x="1412" y="570"/>
                  </a:lnTo>
                  <a:lnTo>
                    <a:pt x="1408" y="558"/>
                  </a:lnTo>
                  <a:lnTo>
                    <a:pt x="1393" y="561"/>
                  </a:lnTo>
                  <a:lnTo>
                    <a:pt x="1398" y="558"/>
                  </a:lnTo>
                  <a:lnTo>
                    <a:pt x="1393" y="554"/>
                  </a:lnTo>
                  <a:lnTo>
                    <a:pt x="1400" y="547"/>
                  </a:lnTo>
                  <a:lnTo>
                    <a:pt x="1393" y="547"/>
                  </a:lnTo>
                  <a:lnTo>
                    <a:pt x="1396" y="539"/>
                  </a:lnTo>
                  <a:lnTo>
                    <a:pt x="1391" y="530"/>
                  </a:lnTo>
                  <a:lnTo>
                    <a:pt x="1384" y="530"/>
                  </a:lnTo>
                  <a:lnTo>
                    <a:pt x="1396" y="530"/>
                  </a:lnTo>
                  <a:lnTo>
                    <a:pt x="1391" y="516"/>
                  </a:lnTo>
                  <a:lnTo>
                    <a:pt x="1396" y="502"/>
                  </a:lnTo>
                  <a:lnTo>
                    <a:pt x="1391" y="497"/>
                  </a:lnTo>
                  <a:lnTo>
                    <a:pt x="1384" y="502"/>
                  </a:lnTo>
                  <a:lnTo>
                    <a:pt x="1382" y="497"/>
                  </a:lnTo>
                  <a:lnTo>
                    <a:pt x="1363" y="494"/>
                  </a:lnTo>
                  <a:lnTo>
                    <a:pt x="1360" y="487"/>
                  </a:lnTo>
                  <a:lnTo>
                    <a:pt x="1370" y="480"/>
                  </a:lnTo>
                  <a:lnTo>
                    <a:pt x="1355" y="483"/>
                  </a:lnTo>
                  <a:lnTo>
                    <a:pt x="1358" y="483"/>
                  </a:lnTo>
                  <a:lnTo>
                    <a:pt x="1353" y="471"/>
                  </a:lnTo>
                  <a:lnTo>
                    <a:pt x="1348" y="473"/>
                  </a:lnTo>
                  <a:lnTo>
                    <a:pt x="1351" y="466"/>
                  </a:lnTo>
                  <a:lnTo>
                    <a:pt x="1329" y="454"/>
                  </a:lnTo>
                  <a:lnTo>
                    <a:pt x="1313" y="464"/>
                  </a:lnTo>
                  <a:lnTo>
                    <a:pt x="1277" y="452"/>
                  </a:lnTo>
                  <a:lnTo>
                    <a:pt x="1268" y="464"/>
                  </a:lnTo>
                  <a:lnTo>
                    <a:pt x="1268" y="478"/>
                  </a:lnTo>
                  <a:lnTo>
                    <a:pt x="1277" y="480"/>
                  </a:lnTo>
                  <a:lnTo>
                    <a:pt x="1268" y="506"/>
                  </a:lnTo>
                  <a:lnTo>
                    <a:pt x="1273" y="509"/>
                  </a:lnTo>
                  <a:lnTo>
                    <a:pt x="1273" y="509"/>
                  </a:lnTo>
                  <a:lnTo>
                    <a:pt x="1273" y="518"/>
                  </a:lnTo>
                  <a:lnTo>
                    <a:pt x="1277" y="525"/>
                  </a:lnTo>
                  <a:lnTo>
                    <a:pt x="1273" y="532"/>
                  </a:lnTo>
                  <a:lnTo>
                    <a:pt x="1280" y="532"/>
                  </a:lnTo>
                  <a:lnTo>
                    <a:pt x="1277" y="537"/>
                  </a:lnTo>
                  <a:lnTo>
                    <a:pt x="1275" y="537"/>
                  </a:lnTo>
                  <a:lnTo>
                    <a:pt x="1275" y="549"/>
                  </a:lnTo>
                  <a:lnTo>
                    <a:pt x="1258" y="554"/>
                  </a:lnTo>
                  <a:lnTo>
                    <a:pt x="1258" y="563"/>
                  </a:lnTo>
                  <a:lnTo>
                    <a:pt x="1277" y="577"/>
                  </a:lnTo>
                  <a:lnTo>
                    <a:pt x="1287" y="611"/>
                  </a:lnTo>
                  <a:lnTo>
                    <a:pt x="1289" y="629"/>
                  </a:lnTo>
                  <a:lnTo>
                    <a:pt x="1275" y="651"/>
                  </a:lnTo>
                  <a:lnTo>
                    <a:pt x="1247" y="672"/>
                  </a:lnTo>
                  <a:lnTo>
                    <a:pt x="1256" y="686"/>
                  </a:lnTo>
                  <a:lnTo>
                    <a:pt x="1261" y="722"/>
                  </a:lnTo>
                  <a:lnTo>
                    <a:pt x="1266" y="727"/>
                  </a:lnTo>
                  <a:lnTo>
                    <a:pt x="1254" y="736"/>
                  </a:lnTo>
                  <a:lnTo>
                    <a:pt x="1261" y="743"/>
                  </a:lnTo>
                  <a:lnTo>
                    <a:pt x="1258" y="745"/>
                  </a:lnTo>
                  <a:lnTo>
                    <a:pt x="1251" y="741"/>
                  </a:lnTo>
                  <a:lnTo>
                    <a:pt x="1251" y="741"/>
                  </a:lnTo>
                  <a:lnTo>
                    <a:pt x="1249" y="743"/>
                  </a:lnTo>
                  <a:lnTo>
                    <a:pt x="1247" y="743"/>
                  </a:lnTo>
                  <a:lnTo>
                    <a:pt x="1247" y="748"/>
                  </a:lnTo>
                  <a:lnTo>
                    <a:pt x="1240" y="745"/>
                  </a:lnTo>
                  <a:lnTo>
                    <a:pt x="1237" y="745"/>
                  </a:lnTo>
                  <a:lnTo>
                    <a:pt x="1235" y="736"/>
                  </a:lnTo>
                  <a:lnTo>
                    <a:pt x="1228" y="729"/>
                  </a:lnTo>
                  <a:lnTo>
                    <a:pt x="1221" y="729"/>
                  </a:lnTo>
                  <a:lnTo>
                    <a:pt x="1225" y="724"/>
                  </a:lnTo>
                  <a:lnTo>
                    <a:pt x="1216" y="712"/>
                  </a:lnTo>
                  <a:lnTo>
                    <a:pt x="1237" y="719"/>
                  </a:lnTo>
                  <a:lnTo>
                    <a:pt x="1230" y="703"/>
                  </a:lnTo>
                  <a:lnTo>
                    <a:pt x="1214" y="703"/>
                  </a:lnTo>
                  <a:lnTo>
                    <a:pt x="1214" y="705"/>
                  </a:lnTo>
                  <a:lnTo>
                    <a:pt x="1214" y="703"/>
                  </a:lnTo>
                  <a:lnTo>
                    <a:pt x="1211" y="682"/>
                  </a:lnTo>
                  <a:lnTo>
                    <a:pt x="1214" y="656"/>
                  </a:lnTo>
                  <a:lnTo>
                    <a:pt x="1171" y="653"/>
                  </a:lnTo>
                  <a:lnTo>
                    <a:pt x="1171" y="651"/>
                  </a:lnTo>
                  <a:lnTo>
                    <a:pt x="1162" y="644"/>
                  </a:lnTo>
                  <a:lnTo>
                    <a:pt x="1138" y="637"/>
                  </a:lnTo>
                  <a:lnTo>
                    <a:pt x="1128" y="622"/>
                  </a:lnTo>
                  <a:lnTo>
                    <a:pt x="1114" y="615"/>
                  </a:lnTo>
                  <a:lnTo>
                    <a:pt x="1088" y="601"/>
                  </a:lnTo>
                  <a:lnTo>
                    <a:pt x="1072" y="608"/>
                  </a:lnTo>
                  <a:lnTo>
                    <a:pt x="1072" y="596"/>
                  </a:lnTo>
                  <a:lnTo>
                    <a:pt x="1060" y="563"/>
                  </a:lnTo>
                  <a:lnTo>
                    <a:pt x="1046" y="561"/>
                  </a:lnTo>
                  <a:lnTo>
                    <a:pt x="1043" y="561"/>
                  </a:lnTo>
                  <a:lnTo>
                    <a:pt x="1036" y="551"/>
                  </a:lnTo>
                  <a:lnTo>
                    <a:pt x="1038" y="516"/>
                  </a:lnTo>
                  <a:lnTo>
                    <a:pt x="1046" y="494"/>
                  </a:lnTo>
                  <a:lnTo>
                    <a:pt x="1041" y="490"/>
                  </a:lnTo>
                  <a:lnTo>
                    <a:pt x="1055" y="483"/>
                  </a:lnTo>
                  <a:lnTo>
                    <a:pt x="1057" y="478"/>
                  </a:lnTo>
                  <a:lnTo>
                    <a:pt x="1057" y="476"/>
                  </a:lnTo>
                  <a:lnTo>
                    <a:pt x="1057" y="476"/>
                  </a:lnTo>
                  <a:lnTo>
                    <a:pt x="1062" y="468"/>
                  </a:lnTo>
                  <a:lnTo>
                    <a:pt x="1069" y="473"/>
                  </a:lnTo>
                  <a:lnTo>
                    <a:pt x="1069" y="457"/>
                  </a:lnTo>
                  <a:lnTo>
                    <a:pt x="1076" y="457"/>
                  </a:lnTo>
                  <a:lnTo>
                    <a:pt x="1076" y="452"/>
                  </a:lnTo>
                  <a:lnTo>
                    <a:pt x="1072" y="452"/>
                  </a:lnTo>
                  <a:lnTo>
                    <a:pt x="1072" y="447"/>
                  </a:lnTo>
                  <a:lnTo>
                    <a:pt x="1083" y="449"/>
                  </a:lnTo>
                  <a:lnTo>
                    <a:pt x="1098" y="442"/>
                  </a:lnTo>
                  <a:lnTo>
                    <a:pt x="1093" y="426"/>
                  </a:lnTo>
                  <a:lnTo>
                    <a:pt x="1095" y="428"/>
                  </a:lnTo>
                  <a:lnTo>
                    <a:pt x="1105" y="421"/>
                  </a:lnTo>
                  <a:lnTo>
                    <a:pt x="1105" y="412"/>
                  </a:lnTo>
                  <a:lnTo>
                    <a:pt x="1107" y="412"/>
                  </a:lnTo>
                  <a:lnTo>
                    <a:pt x="1107" y="409"/>
                  </a:lnTo>
                  <a:lnTo>
                    <a:pt x="1117" y="412"/>
                  </a:lnTo>
                  <a:lnTo>
                    <a:pt x="1131" y="405"/>
                  </a:lnTo>
                  <a:lnTo>
                    <a:pt x="1150" y="369"/>
                  </a:lnTo>
                  <a:lnTo>
                    <a:pt x="1138" y="367"/>
                  </a:lnTo>
                  <a:lnTo>
                    <a:pt x="1143" y="367"/>
                  </a:lnTo>
                  <a:lnTo>
                    <a:pt x="1162" y="341"/>
                  </a:lnTo>
                  <a:lnTo>
                    <a:pt x="1159" y="331"/>
                  </a:lnTo>
                  <a:lnTo>
                    <a:pt x="1152" y="329"/>
                  </a:lnTo>
                  <a:lnTo>
                    <a:pt x="1154" y="324"/>
                  </a:lnTo>
                  <a:lnTo>
                    <a:pt x="1169" y="324"/>
                  </a:lnTo>
                  <a:lnTo>
                    <a:pt x="1171" y="336"/>
                  </a:lnTo>
                  <a:lnTo>
                    <a:pt x="1180" y="338"/>
                  </a:lnTo>
                  <a:lnTo>
                    <a:pt x="1178" y="341"/>
                  </a:lnTo>
                  <a:lnTo>
                    <a:pt x="1185" y="350"/>
                  </a:lnTo>
                  <a:lnTo>
                    <a:pt x="1197" y="357"/>
                  </a:lnTo>
                  <a:lnTo>
                    <a:pt x="1199" y="355"/>
                  </a:lnTo>
                  <a:lnTo>
                    <a:pt x="1190" y="343"/>
                  </a:lnTo>
                  <a:lnTo>
                    <a:pt x="1183" y="338"/>
                  </a:lnTo>
                  <a:lnTo>
                    <a:pt x="1183" y="338"/>
                  </a:lnTo>
                  <a:lnTo>
                    <a:pt x="1183" y="333"/>
                  </a:lnTo>
                  <a:lnTo>
                    <a:pt x="1195" y="343"/>
                  </a:lnTo>
                  <a:lnTo>
                    <a:pt x="1188" y="324"/>
                  </a:lnTo>
                  <a:lnTo>
                    <a:pt x="1188" y="322"/>
                  </a:lnTo>
                  <a:lnTo>
                    <a:pt x="1197" y="331"/>
                  </a:lnTo>
                  <a:lnTo>
                    <a:pt x="1209" y="324"/>
                  </a:lnTo>
                  <a:lnTo>
                    <a:pt x="1228" y="300"/>
                  </a:lnTo>
                  <a:lnTo>
                    <a:pt x="1228" y="288"/>
                  </a:lnTo>
                  <a:lnTo>
                    <a:pt x="1216" y="274"/>
                  </a:lnTo>
                  <a:lnTo>
                    <a:pt x="1218" y="260"/>
                  </a:lnTo>
                  <a:lnTo>
                    <a:pt x="1214" y="262"/>
                  </a:lnTo>
                  <a:lnTo>
                    <a:pt x="1214" y="258"/>
                  </a:lnTo>
                  <a:lnTo>
                    <a:pt x="1211" y="253"/>
                  </a:lnTo>
                  <a:lnTo>
                    <a:pt x="1214" y="253"/>
                  </a:lnTo>
                  <a:lnTo>
                    <a:pt x="1216" y="260"/>
                  </a:lnTo>
                  <a:lnTo>
                    <a:pt x="1225" y="251"/>
                  </a:lnTo>
                  <a:lnTo>
                    <a:pt x="1228" y="239"/>
                  </a:lnTo>
                  <a:lnTo>
                    <a:pt x="1221" y="236"/>
                  </a:lnTo>
                  <a:lnTo>
                    <a:pt x="1230" y="227"/>
                  </a:lnTo>
                  <a:lnTo>
                    <a:pt x="1214" y="222"/>
                  </a:lnTo>
                  <a:lnTo>
                    <a:pt x="1209" y="215"/>
                  </a:lnTo>
                  <a:lnTo>
                    <a:pt x="1211" y="213"/>
                  </a:lnTo>
                  <a:lnTo>
                    <a:pt x="1209" y="203"/>
                  </a:lnTo>
                  <a:lnTo>
                    <a:pt x="1166" y="198"/>
                  </a:lnTo>
                  <a:lnTo>
                    <a:pt x="1166" y="222"/>
                  </a:lnTo>
                  <a:lnTo>
                    <a:pt x="1176" y="232"/>
                  </a:lnTo>
                  <a:lnTo>
                    <a:pt x="1169" y="239"/>
                  </a:lnTo>
                  <a:lnTo>
                    <a:pt x="1173" y="241"/>
                  </a:lnTo>
                  <a:lnTo>
                    <a:pt x="1162" y="243"/>
                  </a:lnTo>
                  <a:lnTo>
                    <a:pt x="1162" y="258"/>
                  </a:lnTo>
                  <a:lnTo>
                    <a:pt x="1152" y="274"/>
                  </a:lnTo>
                  <a:lnTo>
                    <a:pt x="1152" y="258"/>
                  </a:lnTo>
                  <a:lnTo>
                    <a:pt x="1145" y="260"/>
                  </a:lnTo>
                  <a:lnTo>
                    <a:pt x="1145" y="277"/>
                  </a:lnTo>
                  <a:lnTo>
                    <a:pt x="1150" y="281"/>
                  </a:lnTo>
                  <a:lnTo>
                    <a:pt x="1150" y="291"/>
                  </a:lnTo>
                  <a:lnTo>
                    <a:pt x="1140" y="296"/>
                  </a:lnTo>
                  <a:lnTo>
                    <a:pt x="1128" y="272"/>
                  </a:lnTo>
                  <a:lnTo>
                    <a:pt x="1128" y="262"/>
                  </a:lnTo>
                  <a:lnTo>
                    <a:pt x="1135" y="260"/>
                  </a:lnTo>
                  <a:lnTo>
                    <a:pt x="1128" y="236"/>
                  </a:lnTo>
                  <a:lnTo>
                    <a:pt x="1117" y="220"/>
                  </a:lnTo>
                  <a:lnTo>
                    <a:pt x="1109" y="222"/>
                  </a:lnTo>
                  <a:lnTo>
                    <a:pt x="1105" y="232"/>
                  </a:lnTo>
                  <a:lnTo>
                    <a:pt x="1105" y="243"/>
                  </a:lnTo>
                  <a:lnTo>
                    <a:pt x="1098" y="255"/>
                  </a:lnTo>
                  <a:lnTo>
                    <a:pt x="1098" y="251"/>
                  </a:lnTo>
                  <a:lnTo>
                    <a:pt x="1100" y="239"/>
                  </a:lnTo>
                  <a:lnTo>
                    <a:pt x="1088" y="222"/>
                  </a:lnTo>
                  <a:lnTo>
                    <a:pt x="1093" y="222"/>
                  </a:lnTo>
                  <a:lnTo>
                    <a:pt x="1093" y="210"/>
                  </a:lnTo>
                  <a:lnTo>
                    <a:pt x="1067" y="206"/>
                  </a:lnTo>
                  <a:lnTo>
                    <a:pt x="1079" y="194"/>
                  </a:lnTo>
                  <a:lnTo>
                    <a:pt x="1074" y="189"/>
                  </a:lnTo>
                  <a:lnTo>
                    <a:pt x="1086" y="189"/>
                  </a:lnTo>
                  <a:lnTo>
                    <a:pt x="1065" y="158"/>
                  </a:lnTo>
                  <a:lnTo>
                    <a:pt x="1062" y="137"/>
                  </a:lnTo>
                  <a:lnTo>
                    <a:pt x="1053" y="125"/>
                  </a:lnTo>
                  <a:lnTo>
                    <a:pt x="1053" y="113"/>
                  </a:lnTo>
                  <a:lnTo>
                    <a:pt x="1041" y="118"/>
                  </a:lnTo>
                  <a:lnTo>
                    <a:pt x="1041" y="116"/>
                  </a:lnTo>
                  <a:lnTo>
                    <a:pt x="1043" y="109"/>
                  </a:lnTo>
                  <a:lnTo>
                    <a:pt x="1036" y="106"/>
                  </a:lnTo>
                  <a:lnTo>
                    <a:pt x="1046" y="104"/>
                  </a:lnTo>
                  <a:lnTo>
                    <a:pt x="1057" y="85"/>
                  </a:lnTo>
                  <a:lnTo>
                    <a:pt x="1046" y="73"/>
                  </a:lnTo>
                  <a:lnTo>
                    <a:pt x="1074" y="75"/>
                  </a:lnTo>
                  <a:lnTo>
                    <a:pt x="1083" y="54"/>
                  </a:lnTo>
                  <a:lnTo>
                    <a:pt x="1086" y="47"/>
                  </a:lnTo>
                  <a:lnTo>
                    <a:pt x="1086" y="47"/>
                  </a:lnTo>
                  <a:lnTo>
                    <a:pt x="1088" y="47"/>
                  </a:lnTo>
                  <a:lnTo>
                    <a:pt x="1091" y="33"/>
                  </a:lnTo>
                  <a:lnTo>
                    <a:pt x="1093" y="33"/>
                  </a:lnTo>
                  <a:lnTo>
                    <a:pt x="1100" y="11"/>
                  </a:lnTo>
                  <a:lnTo>
                    <a:pt x="1055" y="0"/>
                  </a:lnTo>
                  <a:lnTo>
                    <a:pt x="1055"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1" name="Freeform 55"/>
            <p:cNvSpPr>
              <a:spLocks/>
            </p:cNvSpPr>
            <p:nvPr/>
          </p:nvSpPr>
          <p:spPr bwMode="auto">
            <a:xfrm>
              <a:off x="830263" y="2895601"/>
              <a:ext cx="33338" cy="36513"/>
            </a:xfrm>
            <a:custGeom>
              <a:avLst/>
              <a:gdLst/>
              <a:ahLst/>
              <a:cxnLst>
                <a:cxn ang="0">
                  <a:pos x="2" y="0"/>
                </a:cxn>
                <a:cxn ang="0">
                  <a:pos x="2" y="2"/>
                </a:cxn>
                <a:cxn ang="0">
                  <a:pos x="0" y="9"/>
                </a:cxn>
                <a:cxn ang="0">
                  <a:pos x="4" y="21"/>
                </a:cxn>
                <a:cxn ang="0">
                  <a:pos x="7" y="23"/>
                </a:cxn>
                <a:cxn ang="0">
                  <a:pos x="14" y="16"/>
                </a:cxn>
                <a:cxn ang="0">
                  <a:pos x="19" y="16"/>
                </a:cxn>
                <a:cxn ang="0">
                  <a:pos x="21" y="9"/>
                </a:cxn>
                <a:cxn ang="0">
                  <a:pos x="14" y="2"/>
                </a:cxn>
                <a:cxn ang="0">
                  <a:pos x="2" y="0"/>
                </a:cxn>
                <a:cxn ang="0">
                  <a:pos x="2" y="0"/>
                </a:cxn>
              </a:cxnLst>
              <a:rect l="0" t="0" r="r" b="b"/>
              <a:pathLst>
                <a:path w="21" h="23">
                  <a:moveTo>
                    <a:pt x="2" y="0"/>
                  </a:moveTo>
                  <a:lnTo>
                    <a:pt x="2" y="2"/>
                  </a:lnTo>
                  <a:lnTo>
                    <a:pt x="0" y="9"/>
                  </a:lnTo>
                  <a:lnTo>
                    <a:pt x="4" y="21"/>
                  </a:lnTo>
                  <a:lnTo>
                    <a:pt x="7" y="23"/>
                  </a:lnTo>
                  <a:lnTo>
                    <a:pt x="14" y="16"/>
                  </a:lnTo>
                  <a:lnTo>
                    <a:pt x="19" y="16"/>
                  </a:lnTo>
                  <a:lnTo>
                    <a:pt x="21" y="9"/>
                  </a:lnTo>
                  <a:lnTo>
                    <a:pt x="14" y="2"/>
                  </a:lnTo>
                  <a:lnTo>
                    <a:pt x="2" y="0"/>
                  </a:lnTo>
                  <a:lnTo>
                    <a:pt x="2"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2" name="Freeform 56"/>
            <p:cNvSpPr>
              <a:spLocks/>
            </p:cNvSpPr>
            <p:nvPr/>
          </p:nvSpPr>
          <p:spPr bwMode="auto">
            <a:xfrm>
              <a:off x="800100" y="2868613"/>
              <a:ext cx="36513" cy="22225"/>
            </a:xfrm>
            <a:custGeom>
              <a:avLst/>
              <a:gdLst/>
              <a:ahLst/>
              <a:cxnLst>
                <a:cxn ang="0">
                  <a:pos x="0" y="0"/>
                </a:cxn>
                <a:cxn ang="0">
                  <a:pos x="0" y="7"/>
                </a:cxn>
                <a:cxn ang="0">
                  <a:pos x="9" y="7"/>
                </a:cxn>
                <a:cxn ang="0">
                  <a:pos x="16" y="14"/>
                </a:cxn>
                <a:cxn ang="0">
                  <a:pos x="23" y="12"/>
                </a:cxn>
                <a:cxn ang="0">
                  <a:pos x="16" y="5"/>
                </a:cxn>
                <a:cxn ang="0">
                  <a:pos x="12" y="5"/>
                </a:cxn>
                <a:cxn ang="0">
                  <a:pos x="12" y="2"/>
                </a:cxn>
                <a:cxn ang="0">
                  <a:pos x="0" y="0"/>
                </a:cxn>
                <a:cxn ang="0">
                  <a:pos x="0" y="0"/>
                </a:cxn>
              </a:cxnLst>
              <a:rect l="0" t="0" r="r" b="b"/>
              <a:pathLst>
                <a:path w="23" h="14">
                  <a:moveTo>
                    <a:pt x="0" y="0"/>
                  </a:moveTo>
                  <a:lnTo>
                    <a:pt x="0" y="7"/>
                  </a:lnTo>
                  <a:lnTo>
                    <a:pt x="9" y="7"/>
                  </a:lnTo>
                  <a:lnTo>
                    <a:pt x="16" y="14"/>
                  </a:lnTo>
                  <a:lnTo>
                    <a:pt x="23" y="12"/>
                  </a:lnTo>
                  <a:lnTo>
                    <a:pt x="16" y="5"/>
                  </a:lnTo>
                  <a:lnTo>
                    <a:pt x="12" y="5"/>
                  </a:lnTo>
                  <a:lnTo>
                    <a:pt x="12" y="2"/>
                  </a:lnTo>
                  <a:lnTo>
                    <a:pt x="0" y="0"/>
                  </a:lnTo>
                  <a:lnTo>
                    <a:pt x="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3" name="Freeform 57"/>
            <p:cNvSpPr>
              <a:spLocks/>
            </p:cNvSpPr>
            <p:nvPr/>
          </p:nvSpPr>
          <p:spPr bwMode="auto">
            <a:xfrm>
              <a:off x="784225" y="2857501"/>
              <a:ext cx="15875" cy="19050"/>
            </a:xfrm>
            <a:custGeom>
              <a:avLst/>
              <a:gdLst/>
              <a:ahLst/>
              <a:cxnLst>
                <a:cxn ang="0">
                  <a:pos x="3" y="0"/>
                </a:cxn>
                <a:cxn ang="0">
                  <a:pos x="0" y="5"/>
                </a:cxn>
                <a:cxn ang="0">
                  <a:pos x="3" y="12"/>
                </a:cxn>
                <a:cxn ang="0">
                  <a:pos x="10" y="9"/>
                </a:cxn>
                <a:cxn ang="0">
                  <a:pos x="3" y="0"/>
                </a:cxn>
                <a:cxn ang="0">
                  <a:pos x="3" y="0"/>
                </a:cxn>
              </a:cxnLst>
              <a:rect l="0" t="0" r="r" b="b"/>
              <a:pathLst>
                <a:path w="10" h="12">
                  <a:moveTo>
                    <a:pt x="3" y="0"/>
                  </a:moveTo>
                  <a:lnTo>
                    <a:pt x="0" y="5"/>
                  </a:lnTo>
                  <a:lnTo>
                    <a:pt x="3" y="12"/>
                  </a:lnTo>
                  <a:lnTo>
                    <a:pt x="10" y="9"/>
                  </a:lnTo>
                  <a:lnTo>
                    <a:pt x="3" y="0"/>
                  </a:lnTo>
                  <a:lnTo>
                    <a:pt x="3"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4" name="Freeform 58"/>
            <p:cNvSpPr>
              <a:spLocks/>
            </p:cNvSpPr>
            <p:nvPr/>
          </p:nvSpPr>
          <p:spPr bwMode="auto">
            <a:xfrm>
              <a:off x="742950" y="2846388"/>
              <a:ext cx="19050" cy="14288"/>
            </a:xfrm>
            <a:custGeom>
              <a:avLst/>
              <a:gdLst/>
              <a:ahLst/>
              <a:cxnLst>
                <a:cxn ang="0">
                  <a:pos x="5" y="0"/>
                </a:cxn>
                <a:cxn ang="0">
                  <a:pos x="0" y="5"/>
                </a:cxn>
                <a:cxn ang="0">
                  <a:pos x="7" y="9"/>
                </a:cxn>
                <a:cxn ang="0">
                  <a:pos x="12" y="2"/>
                </a:cxn>
                <a:cxn ang="0">
                  <a:pos x="5" y="0"/>
                </a:cxn>
                <a:cxn ang="0">
                  <a:pos x="5" y="0"/>
                </a:cxn>
              </a:cxnLst>
              <a:rect l="0" t="0" r="r" b="b"/>
              <a:pathLst>
                <a:path w="12" h="9">
                  <a:moveTo>
                    <a:pt x="5" y="0"/>
                  </a:moveTo>
                  <a:lnTo>
                    <a:pt x="0" y="5"/>
                  </a:lnTo>
                  <a:lnTo>
                    <a:pt x="7" y="9"/>
                  </a:lnTo>
                  <a:lnTo>
                    <a:pt x="12" y="2"/>
                  </a:lnTo>
                  <a:lnTo>
                    <a:pt x="5" y="0"/>
                  </a:lnTo>
                  <a:lnTo>
                    <a:pt x="5"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5" name="Freeform 59"/>
            <p:cNvSpPr>
              <a:spLocks/>
            </p:cNvSpPr>
            <p:nvPr/>
          </p:nvSpPr>
          <p:spPr bwMode="auto">
            <a:xfrm>
              <a:off x="890588" y="1736726"/>
              <a:ext cx="33338" cy="22225"/>
            </a:xfrm>
            <a:custGeom>
              <a:avLst/>
              <a:gdLst/>
              <a:ahLst/>
              <a:cxnLst>
                <a:cxn ang="0">
                  <a:pos x="18" y="0"/>
                </a:cxn>
                <a:cxn ang="0">
                  <a:pos x="16" y="0"/>
                </a:cxn>
                <a:cxn ang="0">
                  <a:pos x="16" y="0"/>
                </a:cxn>
                <a:cxn ang="0">
                  <a:pos x="7" y="0"/>
                </a:cxn>
                <a:cxn ang="0">
                  <a:pos x="4" y="5"/>
                </a:cxn>
                <a:cxn ang="0">
                  <a:pos x="4" y="5"/>
                </a:cxn>
                <a:cxn ang="0">
                  <a:pos x="0" y="7"/>
                </a:cxn>
                <a:cxn ang="0">
                  <a:pos x="7" y="14"/>
                </a:cxn>
                <a:cxn ang="0">
                  <a:pos x="21" y="10"/>
                </a:cxn>
                <a:cxn ang="0">
                  <a:pos x="18" y="0"/>
                </a:cxn>
                <a:cxn ang="0">
                  <a:pos x="18" y="0"/>
                </a:cxn>
              </a:cxnLst>
              <a:rect l="0" t="0" r="r" b="b"/>
              <a:pathLst>
                <a:path w="21" h="14">
                  <a:moveTo>
                    <a:pt x="18" y="0"/>
                  </a:moveTo>
                  <a:lnTo>
                    <a:pt x="16" y="0"/>
                  </a:lnTo>
                  <a:lnTo>
                    <a:pt x="16" y="0"/>
                  </a:lnTo>
                  <a:lnTo>
                    <a:pt x="7" y="0"/>
                  </a:lnTo>
                  <a:lnTo>
                    <a:pt x="4" y="5"/>
                  </a:lnTo>
                  <a:lnTo>
                    <a:pt x="4" y="5"/>
                  </a:lnTo>
                  <a:lnTo>
                    <a:pt x="0" y="7"/>
                  </a:lnTo>
                  <a:lnTo>
                    <a:pt x="7" y="14"/>
                  </a:lnTo>
                  <a:lnTo>
                    <a:pt x="21" y="10"/>
                  </a:lnTo>
                  <a:lnTo>
                    <a:pt x="18" y="0"/>
                  </a:lnTo>
                  <a:lnTo>
                    <a:pt x="18"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6" name="Freeform 60"/>
            <p:cNvSpPr>
              <a:spLocks/>
            </p:cNvSpPr>
            <p:nvPr/>
          </p:nvSpPr>
          <p:spPr bwMode="auto">
            <a:xfrm>
              <a:off x="855663" y="1752601"/>
              <a:ext cx="68263" cy="60325"/>
            </a:xfrm>
            <a:custGeom>
              <a:avLst/>
              <a:gdLst/>
              <a:ahLst/>
              <a:cxnLst>
                <a:cxn ang="0">
                  <a:pos x="22" y="0"/>
                </a:cxn>
                <a:cxn ang="0">
                  <a:pos x="22" y="7"/>
                </a:cxn>
                <a:cxn ang="0">
                  <a:pos x="19" y="9"/>
                </a:cxn>
                <a:cxn ang="0">
                  <a:pos x="17" y="7"/>
                </a:cxn>
                <a:cxn ang="0">
                  <a:pos x="12" y="7"/>
                </a:cxn>
                <a:cxn ang="0">
                  <a:pos x="14" y="14"/>
                </a:cxn>
                <a:cxn ang="0">
                  <a:pos x="14" y="14"/>
                </a:cxn>
                <a:cxn ang="0">
                  <a:pos x="12" y="9"/>
                </a:cxn>
                <a:cxn ang="0">
                  <a:pos x="0" y="21"/>
                </a:cxn>
                <a:cxn ang="0">
                  <a:pos x="10" y="38"/>
                </a:cxn>
                <a:cxn ang="0">
                  <a:pos x="12" y="31"/>
                </a:cxn>
                <a:cxn ang="0">
                  <a:pos x="12" y="31"/>
                </a:cxn>
                <a:cxn ang="0">
                  <a:pos x="12" y="35"/>
                </a:cxn>
                <a:cxn ang="0">
                  <a:pos x="17" y="38"/>
                </a:cxn>
                <a:cxn ang="0">
                  <a:pos x="26" y="23"/>
                </a:cxn>
                <a:cxn ang="0">
                  <a:pos x="36" y="26"/>
                </a:cxn>
                <a:cxn ang="0">
                  <a:pos x="31" y="19"/>
                </a:cxn>
                <a:cxn ang="0">
                  <a:pos x="38" y="21"/>
                </a:cxn>
                <a:cxn ang="0">
                  <a:pos x="43" y="12"/>
                </a:cxn>
                <a:cxn ang="0">
                  <a:pos x="36" y="12"/>
                </a:cxn>
                <a:cxn ang="0">
                  <a:pos x="36" y="2"/>
                </a:cxn>
                <a:cxn ang="0">
                  <a:pos x="29" y="7"/>
                </a:cxn>
                <a:cxn ang="0">
                  <a:pos x="22" y="0"/>
                </a:cxn>
                <a:cxn ang="0">
                  <a:pos x="22" y="0"/>
                </a:cxn>
              </a:cxnLst>
              <a:rect l="0" t="0" r="r" b="b"/>
              <a:pathLst>
                <a:path w="43" h="38">
                  <a:moveTo>
                    <a:pt x="22" y="0"/>
                  </a:moveTo>
                  <a:lnTo>
                    <a:pt x="22" y="7"/>
                  </a:lnTo>
                  <a:lnTo>
                    <a:pt x="19" y="9"/>
                  </a:lnTo>
                  <a:lnTo>
                    <a:pt x="17" y="7"/>
                  </a:lnTo>
                  <a:lnTo>
                    <a:pt x="12" y="7"/>
                  </a:lnTo>
                  <a:lnTo>
                    <a:pt x="14" y="14"/>
                  </a:lnTo>
                  <a:lnTo>
                    <a:pt x="14" y="14"/>
                  </a:lnTo>
                  <a:lnTo>
                    <a:pt x="12" y="9"/>
                  </a:lnTo>
                  <a:lnTo>
                    <a:pt x="0" y="21"/>
                  </a:lnTo>
                  <a:lnTo>
                    <a:pt x="10" y="38"/>
                  </a:lnTo>
                  <a:lnTo>
                    <a:pt x="12" y="31"/>
                  </a:lnTo>
                  <a:lnTo>
                    <a:pt x="12" y="31"/>
                  </a:lnTo>
                  <a:lnTo>
                    <a:pt x="12" y="35"/>
                  </a:lnTo>
                  <a:lnTo>
                    <a:pt x="17" y="38"/>
                  </a:lnTo>
                  <a:lnTo>
                    <a:pt x="26" y="23"/>
                  </a:lnTo>
                  <a:lnTo>
                    <a:pt x="36" y="26"/>
                  </a:lnTo>
                  <a:lnTo>
                    <a:pt x="31" y="19"/>
                  </a:lnTo>
                  <a:lnTo>
                    <a:pt x="38" y="21"/>
                  </a:lnTo>
                  <a:lnTo>
                    <a:pt x="43" y="12"/>
                  </a:lnTo>
                  <a:lnTo>
                    <a:pt x="36" y="12"/>
                  </a:lnTo>
                  <a:lnTo>
                    <a:pt x="36" y="2"/>
                  </a:lnTo>
                  <a:lnTo>
                    <a:pt x="29" y="7"/>
                  </a:lnTo>
                  <a:lnTo>
                    <a:pt x="22" y="0"/>
                  </a:lnTo>
                  <a:lnTo>
                    <a:pt x="22"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7" name="Freeform 61"/>
            <p:cNvSpPr>
              <a:spLocks/>
            </p:cNvSpPr>
            <p:nvPr/>
          </p:nvSpPr>
          <p:spPr bwMode="auto">
            <a:xfrm>
              <a:off x="855663" y="1816101"/>
              <a:ext cx="11113" cy="14288"/>
            </a:xfrm>
            <a:custGeom>
              <a:avLst/>
              <a:gdLst/>
              <a:ahLst/>
              <a:cxnLst>
                <a:cxn ang="0">
                  <a:pos x="0" y="0"/>
                </a:cxn>
                <a:cxn ang="0">
                  <a:pos x="0" y="9"/>
                </a:cxn>
                <a:cxn ang="0">
                  <a:pos x="7" y="2"/>
                </a:cxn>
                <a:cxn ang="0">
                  <a:pos x="0" y="0"/>
                </a:cxn>
                <a:cxn ang="0">
                  <a:pos x="0" y="0"/>
                </a:cxn>
              </a:cxnLst>
              <a:rect l="0" t="0" r="r" b="b"/>
              <a:pathLst>
                <a:path w="7" h="9">
                  <a:moveTo>
                    <a:pt x="0" y="0"/>
                  </a:moveTo>
                  <a:lnTo>
                    <a:pt x="0" y="9"/>
                  </a:lnTo>
                  <a:lnTo>
                    <a:pt x="7" y="2"/>
                  </a:lnTo>
                  <a:lnTo>
                    <a:pt x="0" y="0"/>
                  </a:lnTo>
                  <a:lnTo>
                    <a:pt x="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8" name="Freeform 62"/>
            <p:cNvSpPr>
              <a:spLocks/>
            </p:cNvSpPr>
            <p:nvPr/>
          </p:nvSpPr>
          <p:spPr bwMode="auto">
            <a:xfrm>
              <a:off x="566738" y="1901826"/>
              <a:ext cx="52388" cy="46038"/>
            </a:xfrm>
            <a:custGeom>
              <a:avLst/>
              <a:gdLst/>
              <a:ahLst/>
              <a:cxnLst>
                <a:cxn ang="0">
                  <a:pos x="24" y="0"/>
                </a:cxn>
                <a:cxn ang="0">
                  <a:pos x="21" y="10"/>
                </a:cxn>
                <a:cxn ang="0">
                  <a:pos x="5" y="12"/>
                </a:cxn>
                <a:cxn ang="0">
                  <a:pos x="10" y="17"/>
                </a:cxn>
                <a:cxn ang="0">
                  <a:pos x="0" y="27"/>
                </a:cxn>
                <a:cxn ang="0">
                  <a:pos x="0" y="29"/>
                </a:cxn>
                <a:cxn ang="0">
                  <a:pos x="14" y="24"/>
                </a:cxn>
                <a:cxn ang="0">
                  <a:pos x="21" y="17"/>
                </a:cxn>
                <a:cxn ang="0">
                  <a:pos x="19" y="17"/>
                </a:cxn>
                <a:cxn ang="0">
                  <a:pos x="24" y="10"/>
                </a:cxn>
                <a:cxn ang="0">
                  <a:pos x="33" y="10"/>
                </a:cxn>
                <a:cxn ang="0">
                  <a:pos x="24" y="0"/>
                </a:cxn>
                <a:cxn ang="0">
                  <a:pos x="24" y="0"/>
                </a:cxn>
              </a:cxnLst>
              <a:rect l="0" t="0" r="r" b="b"/>
              <a:pathLst>
                <a:path w="33" h="29">
                  <a:moveTo>
                    <a:pt x="24" y="0"/>
                  </a:moveTo>
                  <a:lnTo>
                    <a:pt x="21" y="10"/>
                  </a:lnTo>
                  <a:lnTo>
                    <a:pt x="5" y="12"/>
                  </a:lnTo>
                  <a:lnTo>
                    <a:pt x="10" y="17"/>
                  </a:lnTo>
                  <a:lnTo>
                    <a:pt x="0" y="27"/>
                  </a:lnTo>
                  <a:lnTo>
                    <a:pt x="0" y="29"/>
                  </a:lnTo>
                  <a:lnTo>
                    <a:pt x="14" y="24"/>
                  </a:lnTo>
                  <a:lnTo>
                    <a:pt x="21" y="17"/>
                  </a:lnTo>
                  <a:lnTo>
                    <a:pt x="19" y="17"/>
                  </a:lnTo>
                  <a:lnTo>
                    <a:pt x="24" y="10"/>
                  </a:lnTo>
                  <a:lnTo>
                    <a:pt x="33" y="10"/>
                  </a:lnTo>
                  <a:lnTo>
                    <a:pt x="24" y="0"/>
                  </a:lnTo>
                  <a:lnTo>
                    <a:pt x="24"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9" name="Freeform 63"/>
            <p:cNvSpPr>
              <a:spLocks/>
            </p:cNvSpPr>
            <p:nvPr/>
          </p:nvSpPr>
          <p:spPr bwMode="auto">
            <a:xfrm>
              <a:off x="1001713" y="1646238"/>
              <a:ext cx="49213" cy="38100"/>
            </a:xfrm>
            <a:custGeom>
              <a:avLst/>
              <a:gdLst/>
              <a:ahLst/>
              <a:cxnLst>
                <a:cxn ang="0">
                  <a:pos x="24" y="0"/>
                </a:cxn>
                <a:cxn ang="0">
                  <a:pos x="19" y="5"/>
                </a:cxn>
                <a:cxn ang="0">
                  <a:pos x="17" y="3"/>
                </a:cxn>
                <a:cxn ang="0">
                  <a:pos x="8" y="15"/>
                </a:cxn>
                <a:cxn ang="0">
                  <a:pos x="0" y="24"/>
                </a:cxn>
                <a:cxn ang="0">
                  <a:pos x="12" y="22"/>
                </a:cxn>
                <a:cxn ang="0">
                  <a:pos x="22" y="8"/>
                </a:cxn>
                <a:cxn ang="0">
                  <a:pos x="22" y="8"/>
                </a:cxn>
                <a:cxn ang="0">
                  <a:pos x="31" y="5"/>
                </a:cxn>
                <a:cxn ang="0">
                  <a:pos x="31" y="3"/>
                </a:cxn>
                <a:cxn ang="0">
                  <a:pos x="24" y="0"/>
                </a:cxn>
                <a:cxn ang="0">
                  <a:pos x="24" y="0"/>
                </a:cxn>
              </a:cxnLst>
              <a:rect l="0" t="0" r="r" b="b"/>
              <a:pathLst>
                <a:path w="31" h="24">
                  <a:moveTo>
                    <a:pt x="24" y="0"/>
                  </a:moveTo>
                  <a:lnTo>
                    <a:pt x="19" y="5"/>
                  </a:lnTo>
                  <a:lnTo>
                    <a:pt x="17" y="3"/>
                  </a:lnTo>
                  <a:lnTo>
                    <a:pt x="8" y="15"/>
                  </a:lnTo>
                  <a:lnTo>
                    <a:pt x="0" y="24"/>
                  </a:lnTo>
                  <a:lnTo>
                    <a:pt x="12" y="22"/>
                  </a:lnTo>
                  <a:lnTo>
                    <a:pt x="22" y="8"/>
                  </a:lnTo>
                  <a:lnTo>
                    <a:pt x="22" y="8"/>
                  </a:lnTo>
                  <a:lnTo>
                    <a:pt x="31" y="5"/>
                  </a:lnTo>
                  <a:lnTo>
                    <a:pt x="31" y="3"/>
                  </a:lnTo>
                  <a:lnTo>
                    <a:pt x="24" y="0"/>
                  </a:lnTo>
                  <a:lnTo>
                    <a:pt x="24"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0" name="Freeform 64"/>
            <p:cNvSpPr>
              <a:spLocks/>
            </p:cNvSpPr>
            <p:nvPr/>
          </p:nvSpPr>
          <p:spPr bwMode="auto">
            <a:xfrm>
              <a:off x="566738" y="1651001"/>
              <a:ext cx="52388" cy="33338"/>
            </a:xfrm>
            <a:custGeom>
              <a:avLst/>
              <a:gdLst/>
              <a:ahLst/>
              <a:cxnLst>
                <a:cxn ang="0">
                  <a:pos x="24" y="0"/>
                </a:cxn>
                <a:cxn ang="0">
                  <a:pos x="0" y="5"/>
                </a:cxn>
                <a:cxn ang="0">
                  <a:pos x="10" y="14"/>
                </a:cxn>
                <a:cxn ang="0">
                  <a:pos x="24" y="21"/>
                </a:cxn>
                <a:cxn ang="0">
                  <a:pos x="33" y="14"/>
                </a:cxn>
                <a:cxn ang="0">
                  <a:pos x="33" y="5"/>
                </a:cxn>
                <a:cxn ang="0">
                  <a:pos x="24" y="0"/>
                </a:cxn>
                <a:cxn ang="0">
                  <a:pos x="24" y="0"/>
                </a:cxn>
              </a:cxnLst>
              <a:rect l="0" t="0" r="r" b="b"/>
              <a:pathLst>
                <a:path w="33" h="21">
                  <a:moveTo>
                    <a:pt x="24" y="0"/>
                  </a:moveTo>
                  <a:lnTo>
                    <a:pt x="0" y="5"/>
                  </a:lnTo>
                  <a:lnTo>
                    <a:pt x="10" y="14"/>
                  </a:lnTo>
                  <a:lnTo>
                    <a:pt x="24" y="21"/>
                  </a:lnTo>
                  <a:lnTo>
                    <a:pt x="33" y="14"/>
                  </a:lnTo>
                  <a:lnTo>
                    <a:pt x="33" y="5"/>
                  </a:lnTo>
                  <a:lnTo>
                    <a:pt x="24" y="0"/>
                  </a:lnTo>
                  <a:lnTo>
                    <a:pt x="24"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1" name="Freeform 65"/>
            <p:cNvSpPr>
              <a:spLocks/>
            </p:cNvSpPr>
            <p:nvPr/>
          </p:nvSpPr>
          <p:spPr bwMode="auto">
            <a:xfrm>
              <a:off x="1339850" y="1906588"/>
              <a:ext cx="46038" cy="82550"/>
            </a:xfrm>
            <a:custGeom>
              <a:avLst/>
              <a:gdLst/>
              <a:ahLst/>
              <a:cxnLst>
                <a:cxn ang="0">
                  <a:pos x="22" y="0"/>
                </a:cxn>
                <a:cxn ang="0">
                  <a:pos x="19" y="2"/>
                </a:cxn>
                <a:cxn ang="0">
                  <a:pos x="17" y="7"/>
                </a:cxn>
                <a:cxn ang="0">
                  <a:pos x="17" y="7"/>
                </a:cxn>
                <a:cxn ang="0">
                  <a:pos x="15" y="2"/>
                </a:cxn>
                <a:cxn ang="0">
                  <a:pos x="12" y="5"/>
                </a:cxn>
                <a:cxn ang="0">
                  <a:pos x="12" y="2"/>
                </a:cxn>
                <a:cxn ang="0">
                  <a:pos x="0" y="2"/>
                </a:cxn>
                <a:cxn ang="0">
                  <a:pos x="0" y="5"/>
                </a:cxn>
                <a:cxn ang="0">
                  <a:pos x="0" y="9"/>
                </a:cxn>
                <a:cxn ang="0">
                  <a:pos x="5" y="19"/>
                </a:cxn>
                <a:cxn ang="0">
                  <a:pos x="10" y="21"/>
                </a:cxn>
                <a:cxn ang="0">
                  <a:pos x="10" y="21"/>
                </a:cxn>
                <a:cxn ang="0">
                  <a:pos x="12" y="31"/>
                </a:cxn>
                <a:cxn ang="0">
                  <a:pos x="12" y="31"/>
                </a:cxn>
                <a:cxn ang="0">
                  <a:pos x="12" y="31"/>
                </a:cxn>
                <a:cxn ang="0">
                  <a:pos x="12" y="31"/>
                </a:cxn>
                <a:cxn ang="0">
                  <a:pos x="12" y="33"/>
                </a:cxn>
                <a:cxn ang="0">
                  <a:pos x="15" y="33"/>
                </a:cxn>
                <a:cxn ang="0">
                  <a:pos x="15" y="40"/>
                </a:cxn>
                <a:cxn ang="0">
                  <a:pos x="26" y="52"/>
                </a:cxn>
                <a:cxn ang="0">
                  <a:pos x="29" y="50"/>
                </a:cxn>
                <a:cxn ang="0">
                  <a:pos x="22" y="38"/>
                </a:cxn>
                <a:cxn ang="0">
                  <a:pos x="22" y="35"/>
                </a:cxn>
                <a:cxn ang="0">
                  <a:pos x="26" y="33"/>
                </a:cxn>
                <a:cxn ang="0">
                  <a:pos x="24" y="31"/>
                </a:cxn>
                <a:cxn ang="0">
                  <a:pos x="26" y="31"/>
                </a:cxn>
                <a:cxn ang="0">
                  <a:pos x="22" y="24"/>
                </a:cxn>
                <a:cxn ang="0">
                  <a:pos x="24" y="7"/>
                </a:cxn>
                <a:cxn ang="0">
                  <a:pos x="22" y="0"/>
                </a:cxn>
                <a:cxn ang="0">
                  <a:pos x="22" y="0"/>
                </a:cxn>
              </a:cxnLst>
              <a:rect l="0" t="0" r="r" b="b"/>
              <a:pathLst>
                <a:path w="29" h="52">
                  <a:moveTo>
                    <a:pt x="22" y="0"/>
                  </a:moveTo>
                  <a:lnTo>
                    <a:pt x="19" y="2"/>
                  </a:lnTo>
                  <a:lnTo>
                    <a:pt x="17" y="7"/>
                  </a:lnTo>
                  <a:lnTo>
                    <a:pt x="17" y="7"/>
                  </a:lnTo>
                  <a:lnTo>
                    <a:pt x="15" y="2"/>
                  </a:lnTo>
                  <a:lnTo>
                    <a:pt x="12" y="5"/>
                  </a:lnTo>
                  <a:lnTo>
                    <a:pt x="12" y="2"/>
                  </a:lnTo>
                  <a:lnTo>
                    <a:pt x="0" y="2"/>
                  </a:lnTo>
                  <a:lnTo>
                    <a:pt x="0" y="5"/>
                  </a:lnTo>
                  <a:lnTo>
                    <a:pt x="0" y="9"/>
                  </a:lnTo>
                  <a:lnTo>
                    <a:pt x="5" y="19"/>
                  </a:lnTo>
                  <a:lnTo>
                    <a:pt x="10" y="21"/>
                  </a:lnTo>
                  <a:lnTo>
                    <a:pt x="10" y="21"/>
                  </a:lnTo>
                  <a:lnTo>
                    <a:pt x="12" y="31"/>
                  </a:lnTo>
                  <a:lnTo>
                    <a:pt x="12" y="31"/>
                  </a:lnTo>
                  <a:lnTo>
                    <a:pt x="12" y="31"/>
                  </a:lnTo>
                  <a:lnTo>
                    <a:pt x="12" y="31"/>
                  </a:lnTo>
                  <a:lnTo>
                    <a:pt x="12" y="33"/>
                  </a:lnTo>
                  <a:lnTo>
                    <a:pt x="15" y="33"/>
                  </a:lnTo>
                  <a:lnTo>
                    <a:pt x="15" y="40"/>
                  </a:lnTo>
                  <a:lnTo>
                    <a:pt x="26" y="52"/>
                  </a:lnTo>
                  <a:lnTo>
                    <a:pt x="29" y="50"/>
                  </a:lnTo>
                  <a:lnTo>
                    <a:pt x="22" y="38"/>
                  </a:lnTo>
                  <a:lnTo>
                    <a:pt x="22" y="35"/>
                  </a:lnTo>
                  <a:lnTo>
                    <a:pt x="26" y="33"/>
                  </a:lnTo>
                  <a:lnTo>
                    <a:pt x="24" y="31"/>
                  </a:lnTo>
                  <a:lnTo>
                    <a:pt x="26" y="31"/>
                  </a:lnTo>
                  <a:lnTo>
                    <a:pt x="22" y="24"/>
                  </a:lnTo>
                  <a:lnTo>
                    <a:pt x="24" y="7"/>
                  </a:lnTo>
                  <a:lnTo>
                    <a:pt x="22" y="0"/>
                  </a:lnTo>
                  <a:lnTo>
                    <a:pt x="22"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2" name="Freeform 66"/>
            <p:cNvSpPr>
              <a:spLocks noEditPoints="1"/>
            </p:cNvSpPr>
            <p:nvPr/>
          </p:nvSpPr>
          <p:spPr bwMode="auto">
            <a:xfrm>
              <a:off x="2024063" y="838201"/>
              <a:ext cx="142875" cy="219075"/>
            </a:xfrm>
            <a:custGeom>
              <a:avLst/>
              <a:gdLst/>
              <a:ahLst/>
              <a:cxnLst>
                <a:cxn ang="0">
                  <a:pos x="52" y="19"/>
                </a:cxn>
                <a:cxn ang="0">
                  <a:pos x="43" y="15"/>
                </a:cxn>
                <a:cxn ang="0">
                  <a:pos x="54" y="17"/>
                </a:cxn>
                <a:cxn ang="0">
                  <a:pos x="52" y="19"/>
                </a:cxn>
                <a:cxn ang="0">
                  <a:pos x="52" y="19"/>
                </a:cxn>
                <a:cxn ang="0">
                  <a:pos x="66" y="0"/>
                </a:cxn>
                <a:cxn ang="0">
                  <a:pos x="40" y="12"/>
                </a:cxn>
                <a:cxn ang="0">
                  <a:pos x="33" y="10"/>
                </a:cxn>
                <a:cxn ang="0">
                  <a:pos x="28" y="15"/>
                </a:cxn>
                <a:cxn ang="0">
                  <a:pos x="33" y="19"/>
                </a:cxn>
                <a:cxn ang="0">
                  <a:pos x="16" y="22"/>
                </a:cxn>
                <a:cxn ang="0">
                  <a:pos x="26" y="29"/>
                </a:cxn>
                <a:cxn ang="0">
                  <a:pos x="26" y="33"/>
                </a:cxn>
                <a:cxn ang="0">
                  <a:pos x="19" y="31"/>
                </a:cxn>
                <a:cxn ang="0">
                  <a:pos x="16" y="36"/>
                </a:cxn>
                <a:cxn ang="0">
                  <a:pos x="31" y="45"/>
                </a:cxn>
                <a:cxn ang="0">
                  <a:pos x="28" y="45"/>
                </a:cxn>
                <a:cxn ang="0">
                  <a:pos x="35" y="60"/>
                </a:cxn>
                <a:cxn ang="0">
                  <a:pos x="31" y="62"/>
                </a:cxn>
                <a:cxn ang="0">
                  <a:pos x="33" y="67"/>
                </a:cxn>
                <a:cxn ang="0">
                  <a:pos x="24" y="71"/>
                </a:cxn>
                <a:cxn ang="0">
                  <a:pos x="12" y="55"/>
                </a:cxn>
                <a:cxn ang="0">
                  <a:pos x="5" y="60"/>
                </a:cxn>
                <a:cxn ang="0">
                  <a:pos x="0" y="69"/>
                </a:cxn>
                <a:cxn ang="0">
                  <a:pos x="16" y="95"/>
                </a:cxn>
                <a:cxn ang="0">
                  <a:pos x="33" y="100"/>
                </a:cxn>
                <a:cxn ang="0">
                  <a:pos x="38" y="109"/>
                </a:cxn>
                <a:cxn ang="0">
                  <a:pos x="45" y="116"/>
                </a:cxn>
                <a:cxn ang="0">
                  <a:pos x="50" y="135"/>
                </a:cxn>
                <a:cxn ang="0">
                  <a:pos x="61" y="138"/>
                </a:cxn>
                <a:cxn ang="0">
                  <a:pos x="69" y="128"/>
                </a:cxn>
                <a:cxn ang="0">
                  <a:pos x="69" y="121"/>
                </a:cxn>
                <a:cxn ang="0">
                  <a:pos x="76" y="123"/>
                </a:cxn>
                <a:cxn ang="0">
                  <a:pos x="90" y="112"/>
                </a:cxn>
                <a:cxn ang="0">
                  <a:pos x="87" y="88"/>
                </a:cxn>
                <a:cxn ang="0">
                  <a:pos x="90" y="81"/>
                </a:cxn>
                <a:cxn ang="0">
                  <a:pos x="85" y="64"/>
                </a:cxn>
                <a:cxn ang="0">
                  <a:pos x="80" y="69"/>
                </a:cxn>
                <a:cxn ang="0">
                  <a:pos x="80" y="69"/>
                </a:cxn>
                <a:cxn ang="0">
                  <a:pos x="71" y="52"/>
                </a:cxn>
                <a:cxn ang="0">
                  <a:pos x="64" y="57"/>
                </a:cxn>
                <a:cxn ang="0">
                  <a:pos x="69" y="45"/>
                </a:cxn>
                <a:cxn ang="0">
                  <a:pos x="78" y="41"/>
                </a:cxn>
                <a:cxn ang="0">
                  <a:pos x="73" y="31"/>
                </a:cxn>
                <a:cxn ang="0">
                  <a:pos x="83" y="19"/>
                </a:cxn>
                <a:cxn ang="0">
                  <a:pos x="73" y="10"/>
                </a:cxn>
                <a:cxn ang="0">
                  <a:pos x="59" y="17"/>
                </a:cxn>
                <a:cxn ang="0">
                  <a:pos x="69" y="3"/>
                </a:cxn>
                <a:cxn ang="0">
                  <a:pos x="66" y="0"/>
                </a:cxn>
                <a:cxn ang="0">
                  <a:pos x="66" y="0"/>
                </a:cxn>
              </a:cxnLst>
              <a:rect l="0" t="0" r="r" b="b"/>
              <a:pathLst>
                <a:path w="90" h="138">
                  <a:moveTo>
                    <a:pt x="52" y="19"/>
                  </a:moveTo>
                  <a:lnTo>
                    <a:pt x="43" y="15"/>
                  </a:lnTo>
                  <a:lnTo>
                    <a:pt x="54" y="17"/>
                  </a:lnTo>
                  <a:lnTo>
                    <a:pt x="52" y="19"/>
                  </a:lnTo>
                  <a:lnTo>
                    <a:pt x="52" y="19"/>
                  </a:lnTo>
                  <a:close/>
                  <a:moveTo>
                    <a:pt x="66" y="0"/>
                  </a:moveTo>
                  <a:lnTo>
                    <a:pt x="40" y="12"/>
                  </a:lnTo>
                  <a:lnTo>
                    <a:pt x="33" y="10"/>
                  </a:lnTo>
                  <a:lnTo>
                    <a:pt x="28" y="15"/>
                  </a:lnTo>
                  <a:lnTo>
                    <a:pt x="33" y="19"/>
                  </a:lnTo>
                  <a:lnTo>
                    <a:pt x="16" y="22"/>
                  </a:lnTo>
                  <a:lnTo>
                    <a:pt x="26" y="29"/>
                  </a:lnTo>
                  <a:lnTo>
                    <a:pt x="26" y="33"/>
                  </a:lnTo>
                  <a:lnTo>
                    <a:pt x="19" y="31"/>
                  </a:lnTo>
                  <a:lnTo>
                    <a:pt x="16" y="36"/>
                  </a:lnTo>
                  <a:lnTo>
                    <a:pt x="31" y="45"/>
                  </a:lnTo>
                  <a:lnTo>
                    <a:pt x="28" y="45"/>
                  </a:lnTo>
                  <a:lnTo>
                    <a:pt x="35" y="60"/>
                  </a:lnTo>
                  <a:lnTo>
                    <a:pt x="31" y="62"/>
                  </a:lnTo>
                  <a:lnTo>
                    <a:pt x="33" y="67"/>
                  </a:lnTo>
                  <a:lnTo>
                    <a:pt x="24" y="71"/>
                  </a:lnTo>
                  <a:lnTo>
                    <a:pt x="12" y="55"/>
                  </a:lnTo>
                  <a:lnTo>
                    <a:pt x="5" y="60"/>
                  </a:lnTo>
                  <a:lnTo>
                    <a:pt x="0" y="69"/>
                  </a:lnTo>
                  <a:lnTo>
                    <a:pt x="16" y="95"/>
                  </a:lnTo>
                  <a:lnTo>
                    <a:pt x="33" y="100"/>
                  </a:lnTo>
                  <a:lnTo>
                    <a:pt x="38" y="109"/>
                  </a:lnTo>
                  <a:lnTo>
                    <a:pt x="45" y="116"/>
                  </a:lnTo>
                  <a:lnTo>
                    <a:pt x="50" y="135"/>
                  </a:lnTo>
                  <a:lnTo>
                    <a:pt x="61" y="138"/>
                  </a:lnTo>
                  <a:lnTo>
                    <a:pt x="69" y="128"/>
                  </a:lnTo>
                  <a:lnTo>
                    <a:pt x="69" y="121"/>
                  </a:lnTo>
                  <a:lnTo>
                    <a:pt x="76" y="123"/>
                  </a:lnTo>
                  <a:lnTo>
                    <a:pt x="90" y="112"/>
                  </a:lnTo>
                  <a:lnTo>
                    <a:pt x="87" y="88"/>
                  </a:lnTo>
                  <a:lnTo>
                    <a:pt x="90" y="81"/>
                  </a:lnTo>
                  <a:lnTo>
                    <a:pt x="85" y="64"/>
                  </a:lnTo>
                  <a:lnTo>
                    <a:pt x="80" y="69"/>
                  </a:lnTo>
                  <a:lnTo>
                    <a:pt x="80" y="69"/>
                  </a:lnTo>
                  <a:lnTo>
                    <a:pt x="71" y="52"/>
                  </a:lnTo>
                  <a:lnTo>
                    <a:pt x="64" y="57"/>
                  </a:lnTo>
                  <a:lnTo>
                    <a:pt x="69" y="45"/>
                  </a:lnTo>
                  <a:lnTo>
                    <a:pt x="78" y="41"/>
                  </a:lnTo>
                  <a:lnTo>
                    <a:pt x="73" y="31"/>
                  </a:lnTo>
                  <a:lnTo>
                    <a:pt x="83" y="19"/>
                  </a:lnTo>
                  <a:lnTo>
                    <a:pt x="73" y="10"/>
                  </a:lnTo>
                  <a:lnTo>
                    <a:pt x="59" y="17"/>
                  </a:lnTo>
                  <a:lnTo>
                    <a:pt x="69" y="3"/>
                  </a:lnTo>
                  <a:lnTo>
                    <a:pt x="66" y="0"/>
                  </a:lnTo>
                  <a:lnTo>
                    <a:pt x="66"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3" name="Freeform 67"/>
            <p:cNvSpPr>
              <a:spLocks/>
            </p:cNvSpPr>
            <p:nvPr/>
          </p:nvSpPr>
          <p:spPr bwMode="auto">
            <a:xfrm>
              <a:off x="2790825" y="1643063"/>
              <a:ext cx="14288" cy="22225"/>
            </a:xfrm>
            <a:custGeom>
              <a:avLst/>
              <a:gdLst/>
              <a:ahLst/>
              <a:cxnLst>
                <a:cxn ang="0">
                  <a:pos x="9" y="0"/>
                </a:cxn>
                <a:cxn ang="0">
                  <a:pos x="0" y="5"/>
                </a:cxn>
                <a:cxn ang="0">
                  <a:pos x="0" y="14"/>
                </a:cxn>
                <a:cxn ang="0">
                  <a:pos x="9" y="7"/>
                </a:cxn>
                <a:cxn ang="0">
                  <a:pos x="9" y="0"/>
                </a:cxn>
                <a:cxn ang="0">
                  <a:pos x="9" y="0"/>
                </a:cxn>
              </a:cxnLst>
              <a:rect l="0" t="0" r="r" b="b"/>
              <a:pathLst>
                <a:path w="9" h="14">
                  <a:moveTo>
                    <a:pt x="9" y="0"/>
                  </a:moveTo>
                  <a:lnTo>
                    <a:pt x="0" y="5"/>
                  </a:lnTo>
                  <a:lnTo>
                    <a:pt x="0" y="14"/>
                  </a:lnTo>
                  <a:lnTo>
                    <a:pt x="9" y="7"/>
                  </a:lnTo>
                  <a:lnTo>
                    <a:pt x="9" y="0"/>
                  </a:lnTo>
                  <a:lnTo>
                    <a:pt x="9"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4" name="Freeform 68"/>
            <p:cNvSpPr>
              <a:spLocks/>
            </p:cNvSpPr>
            <p:nvPr/>
          </p:nvSpPr>
          <p:spPr bwMode="auto">
            <a:xfrm>
              <a:off x="2519363" y="1560513"/>
              <a:ext cx="30163" cy="44450"/>
            </a:xfrm>
            <a:custGeom>
              <a:avLst/>
              <a:gdLst/>
              <a:ahLst/>
              <a:cxnLst>
                <a:cxn ang="0">
                  <a:pos x="5" y="0"/>
                </a:cxn>
                <a:cxn ang="0">
                  <a:pos x="5" y="0"/>
                </a:cxn>
                <a:cxn ang="0">
                  <a:pos x="3" y="5"/>
                </a:cxn>
                <a:cxn ang="0">
                  <a:pos x="0" y="19"/>
                </a:cxn>
                <a:cxn ang="0">
                  <a:pos x="10" y="28"/>
                </a:cxn>
                <a:cxn ang="0">
                  <a:pos x="19" y="2"/>
                </a:cxn>
                <a:cxn ang="0">
                  <a:pos x="5" y="0"/>
                </a:cxn>
                <a:cxn ang="0">
                  <a:pos x="5" y="0"/>
                </a:cxn>
              </a:cxnLst>
              <a:rect l="0" t="0" r="r" b="b"/>
              <a:pathLst>
                <a:path w="19" h="28">
                  <a:moveTo>
                    <a:pt x="5" y="0"/>
                  </a:moveTo>
                  <a:lnTo>
                    <a:pt x="5" y="0"/>
                  </a:lnTo>
                  <a:lnTo>
                    <a:pt x="3" y="5"/>
                  </a:lnTo>
                  <a:lnTo>
                    <a:pt x="0" y="19"/>
                  </a:lnTo>
                  <a:lnTo>
                    <a:pt x="10" y="28"/>
                  </a:lnTo>
                  <a:lnTo>
                    <a:pt x="19" y="2"/>
                  </a:lnTo>
                  <a:lnTo>
                    <a:pt x="5" y="0"/>
                  </a:lnTo>
                  <a:lnTo>
                    <a:pt x="5"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5" name="Freeform 69"/>
            <p:cNvSpPr>
              <a:spLocks/>
            </p:cNvSpPr>
            <p:nvPr/>
          </p:nvSpPr>
          <p:spPr bwMode="auto">
            <a:xfrm>
              <a:off x="2441575" y="1533526"/>
              <a:ext cx="47625" cy="46038"/>
            </a:xfrm>
            <a:custGeom>
              <a:avLst/>
              <a:gdLst/>
              <a:ahLst/>
              <a:cxnLst>
                <a:cxn ang="0">
                  <a:pos x="21" y="0"/>
                </a:cxn>
                <a:cxn ang="0">
                  <a:pos x="9" y="5"/>
                </a:cxn>
                <a:cxn ang="0">
                  <a:pos x="0" y="29"/>
                </a:cxn>
                <a:cxn ang="0">
                  <a:pos x="11" y="26"/>
                </a:cxn>
                <a:cxn ang="0">
                  <a:pos x="28" y="10"/>
                </a:cxn>
                <a:cxn ang="0">
                  <a:pos x="30" y="0"/>
                </a:cxn>
                <a:cxn ang="0">
                  <a:pos x="21" y="0"/>
                </a:cxn>
                <a:cxn ang="0">
                  <a:pos x="21" y="0"/>
                </a:cxn>
              </a:cxnLst>
              <a:rect l="0" t="0" r="r" b="b"/>
              <a:pathLst>
                <a:path w="30" h="29">
                  <a:moveTo>
                    <a:pt x="21" y="0"/>
                  </a:moveTo>
                  <a:lnTo>
                    <a:pt x="9" y="5"/>
                  </a:lnTo>
                  <a:lnTo>
                    <a:pt x="0" y="29"/>
                  </a:lnTo>
                  <a:lnTo>
                    <a:pt x="11" y="26"/>
                  </a:lnTo>
                  <a:lnTo>
                    <a:pt x="28" y="10"/>
                  </a:lnTo>
                  <a:lnTo>
                    <a:pt x="30" y="0"/>
                  </a:lnTo>
                  <a:lnTo>
                    <a:pt x="21" y="0"/>
                  </a:lnTo>
                  <a:lnTo>
                    <a:pt x="21"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6" name="Freeform 70"/>
            <p:cNvSpPr>
              <a:spLocks/>
            </p:cNvSpPr>
            <p:nvPr/>
          </p:nvSpPr>
          <p:spPr bwMode="auto">
            <a:xfrm>
              <a:off x="2849563" y="1590676"/>
              <a:ext cx="26988" cy="22225"/>
            </a:xfrm>
            <a:custGeom>
              <a:avLst/>
              <a:gdLst/>
              <a:ahLst/>
              <a:cxnLst>
                <a:cxn ang="0">
                  <a:pos x="10" y="0"/>
                </a:cxn>
                <a:cxn ang="0">
                  <a:pos x="0" y="7"/>
                </a:cxn>
                <a:cxn ang="0">
                  <a:pos x="15" y="14"/>
                </a:cxn>
                <a:cxn ang="0">
                  <a:pos x="17" y="5"/>
                </a:cxn>
                <a:cxn ang="0">
                  <a:pos x="10" y="0"/>
                </a:cxn>
                <a:cxn ang="0">
                  <a:pos x="10" y="0"/>
                </a:cxn>
              </a:cxnLst>
              <a:rect l="0" t="0" r="r" b="b"/>
              <a:pathLst>
                <a:path w="17" h="14">
                  <a:moveTo>
                    <a:pt x="10" y="0"/>
                  </a:moveTo>
                  <a:lnTo>
                    <a:pt x="0" y="7"/>
                  </a:lnTo>
                  <a:lnTo>
                    <a:pt x="15" y="14"/>
                  </a:lnTo>
                  <a:lnTo>
                    <a:pt x="17" y="5"/>
                  </a:lnTo>
                  <a:lnTo>
                    <a:pt x="10" y="0"/>
                  </a:lnTo>
                  <a:lnTo>
                    <a:pt x="1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7" name="Freeform 71"/>
            <p:cNvSpPr>
              <a:spLocks/>
            </p:cNvSpPr>
            <p:nvPr/>
          </p:nvSpPr>
          <p:spPr bwMode="auto">
            <a:xfrm>
              <a:off x="2868613" y="2063751"/>
              <a:ext cx="76200" cy="34925"/>
            </a:xfrm>
            <a:custGeom>
              <a:avLst/>
              <a:gdLst/>
              <a:ahLst/>
              <a:cxnLst>
                <a:cxn ang="0">
                  <a:pos x="12" y="0"/>
                </a:cxn>
                <a:cxn ang="0">
                  <a:pos x="0" y="3"/>
                </a:cxn>
                <a:cxn ang="0">
                  <a:pos x="17" y="10"/>
                </a:cxn>
                <a:cxn ang="0">
                  <a:pos x="19" y="14"/>
                </a:cxn>
                <a:cxn ang="0">
                  <a:pos x="36" y="22"/>
                </a:cxn>
                <a:cxn ang="0">
                  <a:pos x="48" y="19"/>
                </a:cxn>
                <a:cxn ang="0">
                  <a:pos x="43" y="12"/>
                </a:cxn>
                <a:cxn ang="0">
                  <a:pos x="33" y="7"/>
                </a:cxn>
                <a:cxn ang="0">
                  <a:pos x="12" y="0"/>
                </a:cxn>
                <a:cxn ang="0">
                  <a:pos x="12" y="0"/>
                </a:cxn>
              </a:cxnLst>
              <a:rect l="0" t="0" r="r" b="b"/>
              <a:pathLst>
                <a:path w="48" h="22">
                  <a:moveTo>
                    <a:pt x="12" y="0"/>
                  </a:moveTo>
                  <a:lnTo>
                    <a:pt x="0" y="3"/>
                  </a:lnTo>
                  <a:lnTo>
                    <a:pt x="17" y="10"/>
                  </a:lnTo>
                  <a:lnTo>
                    <a:pt x="19" y="14"/>
                  </a:lnTo>
                  <a:lnTo>
                    <a:pt x="36" y="22"/>
                  </a:lnTo>
                  <a:lnTo>
                    <a:pt x="48" y="19"/>
                  </a:lnTo>
                  <a:lnTo>
                    <a:pt x="43" y="12"/>
                  </a:lnTo>
                  <a:lnTo>
                    <a:pt x="33" y="7"/>
                  </a:lnTo>
                  <a:lnTo>
                    <a:pt x="12" y="0"/>
                  </a:lnTo>
                  <a:lnTo>
                    <a:pt x="12"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8" name="Freeform 72"/>
            <p:cNvSpPr>
              <a:spLocks/>
            </p:cNvSpPr>
            <p:nvPr/>
          </p:nvSpPr>
          <p:spPr bwMode="auto">
            <a:xfrm>
              <a:off x="2643188" y="1247776"/>
              <a:ext cx="38100" cy="30163"/>
            </a:xfrm>
            <a:custGeom>
              <a:avLst/>
              <a:gdLst/>
              <a:ahLst/>
              <a:cxnLst>
                <a:cxn ang="0">
                  <a:pos x="10" y="0"/>
                </a:cxn>
                <a:cxn ang="0">
                  <a:pos x="0" y="8"/>
                </a:cxn>
                <a:cxn ang="0">
                  <a:pos x="5" y="19"/>
                </a:cxn>
                <a:cxn ang="0">
                  <a:pos x="24" y="17"/>
                </a:cxn>
                <a:cxn ang="0">
                  <a:pos x="10" y="0"/>
                </a:cxn>
                <a:cxn ang="0">
                  <a:pos x="10" y="0"/>
                </a:cxn>
              </a:cxnLst>
              <a:rect l="0" t="0" r="r" b="b"/>
              <a:pathLst>
                <a:path w="24" h="19">
                  <a:moveTo>
                    <a:pt x="10" y="0"/>
                  </a:moveTo>
                  <a:lnTo>
                    <a:pt x="0" y="8"/>
                  </a:lnTo>
                  <a:lnTo>
                    <a:pt x="5" y="19"/>
                  </a:lnTo>
                  <a:lnTo>
                    <a:pt x="24" y="17"/>
                  </a:lnTo>
                  <a:lnTo>
                    <a:pt x="10" y="0"/>
                  </a:lnTo>
                  <a:lnTo>
                    <a:pt x="1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9" name="Freeform 73"/>
            <p:cNvSpPr>
              <a:spLocks/>
            </p:cNvSpPr>
            <p:nvPr/>
          </p:nvSpPr>
          <p:spPr bwMode="auto">
            <a:xfrm>
              <a:off x="2587625" y="1241426"/>
              <a:ext cx="55563" cy="66675"/>
            </a:xfrm>
            <a:custGeom>
              <a:avLst/>
              <a:gdLst/>
              <a:ahLst/>
              <a:cxnLst>
                <a:cxn ang="0">
                  <a:pos x="14" y="0"/>
                </a:cxn>
                <a:cxn ang="0">
                  <a:pos x="0" y="19"/>
                </a:cxn>
                <a:cxn ang="0">
                  <a:pos x="0" y="30"/>
                </a:cxn>
                <a:cxn ang="0">
                  <a:pos x="5" y="42"/>
                </a:cxn>
                <a:cxn ang="0">
                  <a:pos x="26" y="42"/>
                </a:cxn>
                <a:cxn ang="0">
                  <a:pos x="33" y="30"/>
                </a:cxn>
                <a:cxn ang="0">
                  <a:pos x="35" y="12"/>
                </a:cxn>
                <a:cxn ang="0">
                  <a:pos x="31" y="4"/>
                </a:cxn>
                <a:cxn ang="0">
                  <a:pos x="14" y="0"/>
                </a:cxn>
                <a:cxn ang="0">
                  <a:pos x="14" y="0"/>
                </a:cxn>
              </a:cxnLst>
              <a:rect l="0" t="0" r="r" b="b"/>
              <a:pathLst>
                <a:path w="35" h="42">
                  <a:moveTo>
                    <a:pt x="14" y="0"/>
                  </a:moveTo>
                  <a:lnTo>
                    <a:pt x="0" y="19"/>
                  </a:lnTo>
                  <a:lnTo>
                    <a:pt x="0" y="30"/>
                  </a:lnTo>
                  <a:lnTo>
                    <a:pt x="5" y="42"/>
                  </a:lnTo>
                  <a:lnTo>
                    <a:pt x="26" y="42"/>
                  </a:lnTo>
                  <a:lnTo>
                    <a:pt x="33" y="30"/>
                  </a:lnTo>
                  <a:lnTo>
                    <a:pt x="35" y="12"/>
                  </a:lnTo>
                  <a:lnTo>
                    <a:pt x="31" y="4"/>
                  </a:lnTo>
                  <a:lnTo>
                    <a:pt x="14" y="0"/>
                  </a:lnTo>
                  <a:lnTo>
                    <a:pt x="14"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0" name="Freeform 74"/>
            <p:cNvSpPr>
              <a:spLocks/>
            </p:cNvSpPr>
            <p:nvPr/>
          </p:nvSpPr>
          <p:spPr bwMode="auto">
            <a:xfrm>
              <a:off x="2365375" y="1384301"/>
              <a:ext cx="165100" cy="146050"/>
            </a:xfrm>
            <a:custGeom>
              <a:avLst/>
              <a:gdLst/>
              <a:ahLst/>
              <a:cxnLst>
                <a:cxn ang="0">
                  <a:pos x="31" y="0"/>
                </a:cxn>
                <a:cxn ang="0">
                  <a:pos x="22" y="2"/>
                </a:cxn>
                <a:cxn ang="0">
                  <a:pos x="14" y="14"/>
                </a:cxn>
                <a:cxn ang="0">
                  <a:pos x="12" y="42"/>
                </a:cxn>
                <a:cxn ang="0">
                  <a:pos x="14" y="54"/>
                </a:cxn>
                <a:cxn ang="0">
                  <a:pos x="3" y="64"/>
                </a:cxn>
                <a:cxn ang="0">
                  <a:pos x="0" y="71"/>
                </a:cxn>
                <a:cxn ang="0">
                  <a:pos x="3" y="78"/>
                </a:cxn>
                <a:cxn ang="0">
                  <a:pos x="22" y="73"/>
                </a:cxn>
                <a:cxn ang="0">
                  <a:pos x="22" y="85"/>
                </a:cxn>
                <a:cxn ang="0">
                  <a:pos x="31" y="92"/>
                </a:cxn>
                <a:cxn ang="0">
                  <a:pos x="55" y="71"/>
                </a:cxn>
                <a:cxn ang="0">
                  <a:pos x="55" y="61"/>
                </a:cxn>
                <a:cxn ang="0">
                  <a:pos x="59" y="59"/>
                </a:cxn>
                <a:cxn ang="0">
                  <a:pos x="57" y="64"/>
                </a:cxn>
                <a:cxn ang="0">
                  <a:pos x="69" y="64"/>
                </a:cxn>
                <a:cxn ang="0">
                  <a:pos x="69" y="73"/>
                </a:cxn>
                <a:cxn ang="0">
                  <a:pos x="88" y="80"/>
                </a:cxn>
                <a:cxn ang="0">
                  <a:pos x="104" y="68"/>
                </a:cxn>
                <a:cxn ang="0">
                  <a:pos x="92" y="54"/>
                </a:cxn>
                <a:cxn ang="0">
                  <a:pos x="81" y="57"/>
                </a:cxn>
                <a:cxn ang="0">
                  <a:pos x="78" y="40"/>
                </a:cxn>
                <a:cxn ang="0">
                  <a:pos x="48" y="21"/>
                </a:cxn>
                <a:cxn ang="0">
                  <a:pos x="48" y="16"/>
                </a:cxn>
                <a:cxn ang="0">
                  <a:pos x="40" y="12"/>
                </a:cxn>
                <a:cxn ang="0">
                  <a:pos x="36" y="16"/>
                </a:cxn>
                <a:cxn ang="0">
                  <a:pos x="33" y="7"/>
                </a:cxn>
                <a:cxn ang="0">
                  <a:pos x="31" y="0"/>
                </a:cxn>
                <a:cxn ang="0">
                  <a:pos x="31" y="0"/>
                </a:cxn>
              </a:cxnLst>
              <a:rect l="0" t="0" r="r" b="b"/>
              <a:pathLst>
                <a:path w="104" h="92">
                  <a:moveTo>
                    <a:pt x="31" y="0"/>
                  </a:moveTo>
                  <a:lnTo>
                    <a:pt x="22" y="2"/>
                  </a:lnTo>
                  <a:lnTo>
                    <a:pt x="14" y="14"/>
                  </a:lnTo>
                  <a:lnTo>
                    <a:pt x="12" y="42"/>
                  </a:lnTo>
                  <a:lnTo>
                    <a:pt x="14" y="54"/>
                  </a:lnTo>
                  <a:lnTo>
                    <a:pt x="3" y="64"/>
                  </a:lnTo>
                  <a:lnTo>
                    <a:pt x="0" y="71"/>
                  </a:lnTo>
                  <a:lnTo>
                    <a:pt x="3" y="78"/>
                  </a:lnTo>
                  <a:lnTo>
                    <a:pt x="22" y="73"/>
                  </a:lnTo>
                  <a:lnTo>
                    <a:pt x="22" y="85"/>
                  </a:lnTo>
                  <a:lnTo>
                    <a:pt x="31" y="92"/>
                  </a:lnTo>
                  <a:lnTo>
                    <a:pt x="55" y="71"/>
                  </a:lnTo>
                  <a:lnTo>
                    <a:pt x="55" y="61"/>
                  </a:lnTo>
                  <a:lnTo>
                    <a:pt x="59" y="59"/>
                  </a:lnTo>
                  <a:lnTo>
                    <a:pt x="57" y="64"/>
                  </a:lnTo>
                  <a:lnTo>
                    <a:pt x="69" y="64"/>
                  </a:lnTo>
                  <a:lnTo>
                    <a:pt x="69" y="73"/>
                  </a:lnTo>
                  <a:lnTo>
                    <a:pt x="88" y="80"/>
                  </a:lnTo>
                  <a:lnTo>
                    <a:pt x="104" y="68"/>
                  </a:lnTo>
                  <a:lnTo>
                    <a:pt x="92" y="54"/>
                  </a:lnTo>
                  <a:lnTo>
                    <a:pt x="81" y="57"/>
                  </a:lnTo>
                  <a:lnTo>
                    <a:pt x="78" y="40"/>
                  </a:lnTo>
                  <a:lnTo>
                    <a:pt x="48" y="21"/>
                  </a:lnTo>
                  <a:lnTo>
                    <a:pt x="48" y="16"/>
                  </a:lnTo>
                  <a:lnTo>
                    <a:pt x="40" y="12"/>
                  </a:lnTo>
                  <a:lnTo>
                    <a:pt x="36" y="16"/>
                  </a:lnTo>
                  <a:lnTo>
                    <a:pt x="33" y="7"/>
                  </a:lnTo>
                  <a:lnTo>
                    <a:pt x="31" y="0"/>
                  </a:lnTo>
                  <a:lnTo>
                    <a:pt x="31"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1" name="Freeform 75"/>
            <p:cNvSpPr>
              <a:spLocks/>
            </p:cNvSpPr>
            <p:nvPr/>
          </p:nvSpPr>
          <p:spPr bwMode="auto">
            <a:xfrm>
              <a:off x="2876550" y="2162176"/>
              <a:ext cx="63500" cy="41275"/>
            </a:xfrm>
            <a:custGeom>
              <a:avLst/>
              <a:gdLst/>
              <a:ahLst/>
              <a:cxnLst>
                <a:cxn ang="0">
                  <a:pos x="7" y="0"/>
                </a:cxn>
                <a:cxn ang="0">
                  <a:pos x="0" y="9"/>
                </a:cxn>
                <a:cxn ang="0">
                  <a:pos x="14" y="19"/>
                </a:cxn>
                <a:cxn ang="0">
                  <a:pos x="21" y="19"/>
                </a:cxn>
                <a:cxn ang="0">
                  <a:pos x="28" y="26"/>
                </a:cxn>
                <a:cxn ang="0">
                  <a:pos x="40" y="12"/>
                </a:cxn>
                <a:cxn ang="0">
                  <a:pos x="12" y="9"/>
                </a:cxn>
                <a:cxn ang="0">
                  <a:pos x="9" y="5"/>
                </a:cxn>
                <a:cxn ang="0">
                  <a:pos x="9" y="2"/>
                </a:cxn>
                <a:cxn ang="0">
                  <a:pos x="7" y="0"/>
                </a:cxn>
                <a:cxn ang="0">
                  <a:pos x="7" y="0"/>
                </a:cxn>
              </a:cxnLst>
              <a:rect l="0" t="0" r="r" b="b"/>
              <a:pathLst>
                <a:path w="40" h="26">
                  <a:moveTo>
                    <a:pt x="7" y="0"/>
                  </a:moveTo>
                  <a:lnTo>
                    <a:pt x="0" y="9"/>
                  </a:lnTo>
                  <a:lnTo>
                    <a:pt x="14" y="19"/>
                  </a:lnTo>
                  <a:lnTo>
                    <a:pt x="21" y="19"/>
                  </a:lnTo>
                  <a:lnTo>
                    <a:pt x="28" y="26"/>
                  </a:lnTo>
                  <a:lnTo>
                    <a:pt x="40" y="12"/>
                  </a:lnTo>
                  <a:lnTo>
                    <a:pt x="12" y="9"/>
                  </a:lnTo>
                  <a:lnTo>
                    <a:pt x="9" y="5"/>
                  </a:lnTo>
                  <a:lnTo>
                    <a:pt x="9" y="2"/>
                  </a:lnTo>
                  <a:lnTo>
                    <a:pt x="7" y="0"/>
                  </a:lnTo>
                  <a:lnTo>
                    <a:pt x="7"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2" name="Freeform 76"/>
            <p:cNvSpPr>
              <a:spLocks/>
            </p:cNvSpPr>
            <p:nvPr/>
          </p:nvSpPr>
          <p:spPr bwMode="auto">
            <a:xfrm>
              <a:off x="2557463" y="1508126"/>
              <a:ext cx="30163" cy="22225"/>
            </a:xfrm>
            <a:custGeom>
              <a:avLst/>
              <a:gdLst/>
              <a:ahLst/>
              <a:cxnLst>
                <a:cxn ang="0">
                  <a:pos x="16" y="0"/>
                </a:cxn>
                <a:cxn ang="0">
                  <a:pos x="0" y="0"/>
                </a:cxn>
                <a:cxn ang="0">
                  <a:pos x="14" y="14"/>
                </a:cxn>
                <a:cxn ang="0">
                  <a:pos x="19" y="9"/>
                </a:cxn>
                <a:cxn ang="0">
                  <a:pos x="16" y="0"/>
                </a:cxn>
                <a:cxn ang="0">
                  <a:pos x="16" y="0"/>
                </a:cxn>
              </a:cxnLst>
              <a:rect l="0" t="0" r="r" b="b"/>
              <a:pathLst>
                <a:path w="19" h="14">
                  <a:moveTo>
                    <a:pt x="16" y="0"/>
                  </a:moveTo>
                  <a:lnTo>
                    <a:pt x="0" y="0"/>
                  </a:lnTo>
                  <a:lnTo>
                    <a:pt x="14" y="14"/>
                  </a:lnTo>
                  <a:lnTo>
                    <a:pt x="19" y="9"/>
                  </a:lnTo>
                  <a:lnTo>
                    <a:pt x="16" y="0"/>
                  </a:lnTo>
                  <a:lnTo>
                    <a:pt x="16"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3" name="Freeform 77"/>
            <p:cNvSpPr>
              <a:spLocks/>
            </p:cNvSpPr>
            <p:nvPr/>
          </p:nvSpPr>
          <p:spPr bwMode="auto">
            <a:xfrm>
              <a:off x="2139950" y="909638"/>
              <a:ext cx="22225" cy="30163"/>
            </a:xfrm>
            <a:custGeom>
              <a:avLst/>
              <a:gdLst/>
              <a:ahLst/>
              <a:cxnLst>
                <a:cxn ang="0">
                  <a:pos x="10" y="0"/>
                </a:cxn>
                <a:cxn ang="0">
                  <a:pos x="0" y="5"/>
                </a:cxn>
                <a:cxn ang="0">
                  <a:pos x="5" y="19"/>
                </a:cxn>
                <a:cxn ang="0">
                  <a:pos x="14" y="12"/>
                </a:cxn>
                <a:cxn ang="0">
                  <a:pos x="10" y="0"/>
                </a:cxn>
                <a:cxn ang="0">
                  <a:pos x="10" y="0"/>
                </a:cxn>
              </a:cxnLst>
              <a:rect l="0" t="0" r="r" b="b"/>
              <a:pathLst>
                <a:path w="14" h="19">
                  <a:moveTo>
                    <a:pt x="10" y="0"/>
                  </a:moveTo>
                  <a:lnTo>
                    <a:pt x="0" y="5"/>
                  </a:lnTo>
                  <a:lnTo>
                    <a:pt x="5" y="19"/>
                  </a:lnTo>
                  <a:lnTo>
                    <a:pt x="14" y="12"/>
                  </a:lnTo>
                  <a:lnTo>
                    <a:pt x="10" y="0"/>
                  </a:lnTo>
                  <a:lnTo>
                    <a:pt x="10"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4" name="Freeform 78"/>
            <p:cNvSpPr>
              <a:spLocks/>
            </p:cNvSpPr>
            <p:nvPr/>
          </p:nvSpPr>
          <p:spPr bwMode="auto">
            <a:xfrm>
              <a:off x="1655763" y="865188"/>
              <a:ext cx="409575" cy="371475"/>
            </a:xfrm>
            <a:custGeom>
              <a:avLst/>
              <a:gdLst/>
              <a:ahLst/>
              <a:cxnLst>
                <a:cxn ang="0">
                  <a:pos x="168" y="16"/>
                </a:cxn>
                <a:cxn ang="0">
                  <a:pos x="168" y="24"/>
                </a:cxn>
                <a:cxn ang="0">
                  <a:pos x="152" y="19"/>
                </a:cxn>
                <a:cxn ang="0">
                  <a:pos x="152" y="31"/>
                </a:cxn>
                <a:cxn ang="0">
                  <a:pos x="163" y="88"/>
                </a:cxn>
                <a:cxn ang="0">
                  <a:pos x="154" y="95"/>
                </a:cxn>
                <a:cxn ang="0">
                  <a:pos x="152" y="83"/>
                </a:cxn>
                <a:cxn ang="0">
                  <a:pos x="135" y="40"/>
                </a:cxn>
                <a:cxn ang="0">
                  <a:pos x="128" y="52"/>
                </a:cxn>
                <a:cxn ang="0">
                  <a:pos x="125" y="57"/>
                </a:cxn>
                <a:cxn ang="0">
                  <a:pos x="114" y="52"/>
                </a:cxn>
                <a:cxn ang="0">
                  <a:pos x="76" y="40"/>
                </a:cxn>
                <a:cxn ang="0">
                  <a:pos x="66" y="54"/>
                </a:cxn>
                <a:cxn ang="0">
                  <a:pos x="71" y="24"/>
                </a:cxn>
                <a:cxn ang="0">
                  <a:pos x="12" y="54"/>
                </a:cxn>
                <a:cxn ang="0">
                  <a:pos x="12" y="73"/>
                </a:cxn>
                <a:cxn ang="0">
                  <a:pos x="2" y="104"/>
                </a:cxn>
                <a:cxn ang="0">
                  <a:pos x="17" y="106"/>
                </a:cxn>
                <a:cxn ang="0">
                  <a:pos x="12" y="116"/>
                </a:cxn>
                <a:cxn ang="0">
                  <a:pos x="40" y="111"/>
                </a:cxn>
                <a:cxn ang="0">
                  <a:pos x="10" y="128"/>
                </a:cxn>
                <a:cxn ang="0">
                  <a:pos x="52" y="151"/>
                </a:cxn>
                <a:cxn ang="0">
                  <a:pos x="95" y="154"/>
                </a:cxn>
                <a:cxn ang="0">
                  <a:pos x="66" y="156"/>
                </a:cxn>
                <a:cxn ang="0">
                  <a:pos x="36" y="194"/>
                </a:cxn>
                <a:cxn ang="0">
                  <a:pos x="76" y="211"/>
                </a:cxn>
                <a:cxn ang="0">
                  <a:pos x="78" y="222"/>
                </a:cxn>
                <a:cxn ang="0">
                  <a:pos x="78" y="234"/>
                </a:cxn>
                <a:cxn ang="0">
                  <a:pos x="149" y="215"/>
                </a:cxn>
                <a:cxn ang="0">
                  <a:pos x="178" y="194"/>
                </a:cxn>
                <a:cxn ang="0">
                  <a:pos x="178" y="204"/>
                </a:cxn>
                <a:cxn ang="0">
                  <a:pos x="194" y="215"/>
                </a:cxn>
                <a:cxn ang="0">
                  <a:pos x="253" y="206"/>
                </a:cxn>
                <a:cxn ang="0">
                  <a:pos x="244" y="192"/>
                </a:cxn>
                <a:cxn ang="0">
                  <a:pos x="227" y="199"/>
                </a:cxn>
                <a:cxn ang="0">
                  <a:pos x="237" y="192"/>
                </a:cxn>
                <a:cxn ang="0">
                  <a:pos x="239" y="177"/>
                </a:cxn>
                <a:cxn ang="0">
                  <a:pos x="248" y="187"/>
                </a:cxn>
                <a:cxn ang="0">
                  <a:pos x="251" y="187"/>
                </a:cxn>
                <a:cxn ang="0">
                  <a:pos x="258" y="170"/>
                </a:cxn>
                <a:cxn ang="0">
                  <a:pos x="248" y="163"/>
                </a:cxn>
                <a:cxn ang="0">
                  <a:pos x="222" y="142"/>
                </a:cxn>
                <a:cxn ang="0">
                  <a:pos x="208" y="102"/>
                </a:cxn>
                <a:cxn ang="0">
                  <a:pos x="196" y="54"/>
                </a:cxn>
                <a:cxn ang="0">
                  <a:pos x="194" y="47"/>
                </a:cxn>
                <a:cxn ang="0">
                  <a:pos x="194" y="45"/>
                </a:cxn>
                <a:cxn ang="0">
                  <a:pos x="208" y="9"/>
                </a:cxn>
                <a:cxn ang="0">
                  <a:pos x="178" y="0"/>
                </a:cxn>
              </a:cxnLst>
              <a:rect l="0" t="0" r="r" b="b"/>
              <a:pathLst>
                <a:path w="258" h="234">
                  <a:moveTo>
                    <a:pt x="178" y="0"/>
                  </a:moveTo>
                  <a:lnTo>
                    <a:pt x="168" y="16"/>
                  </a:lnTo>
                  <a:lnTo>
                    <a:pt x="175" y="24"/>
                  </a:lnTo>
                  <a:lnTo>
                    <a:pt x="168" y="24"/>
                  </a:lnTo>
                  <a:lnTo>
                    <a:pt x="170" y="28"/>
                  </a:lnTo>
                  <a:lnTo>
                    <a:pt x="152" y="19"/>
                  </a:lnTo>
                  <a:lnTo>
                    <a:pt x="154" y="26"/>
                  </a:lnTo>
                  <a:lnTo>
                    <a:pt x="152" y="31"/>
                  </a:lnTo>
                  <a:lnTo>
                    <a:pt x="159" y="73"/>
                  </a:lnTo>
                  <a:lnTo>
                    <a:pt x="163" y="88"/>
                  </a:lnTo>
                  <a:lnTo>
                    <a:pt x="154" y="97"/>
                  </a:lnTo>
                  <a:lnTo>
                    <a:pt x="154" y="95"/>
                  </a:lnTo>
                  <a:lnTo>
                    <a:pt x="154" y="88"/>
                  </a:lnTo>
                  <a:lnTo>
                    <a:pt x="152" y="83"/>
                  </a:lnTo>
                  <a:lnTo>
                    <a:pt x="149" y="59"/>
                  </a:lnTo>
                  <a:lnTo>
                    <a:pt x="135" y="40"/>
                  </a:lnTo>
                  <a:lnTo>
                    <a:pt x="116" y="35"/>
                  </a:lnTo>
                  <a:lnTo>
                    <a:pt x="128" y="52"/>
                  </a:lnTo>
                  <a:lnTo>
                    <a:pt x="123" y="52"/>
                  </a:lnTo>
                  <a:lnTo>
                    <a:pt x="125" y="57"/>
                  </a:lnTo>
                  <a:lnTo>
                    <a:pt x="104" y="66"/>
                  </a:lnTo>
                  <a:lnTo>
                    <a:pt x="114" y="52"/>
                  </a:lnTo>
                  <a:lnTo>
                    <a:pt x="85" y="35"/>
                  </a:lnTo>
                  <a:lnTo>
                    <a:pt x="76" y="40"/>
                  </a:lnTo>
                  <a:lnTo>
                    <a:pt x="76" y="52"/>
                  </a:lnTo>
                  <a:lnTo>
                    <a:pt x="66" y="54"/>
                  </a:lnTo>
                  <a:lnTo>
                    <a:pt x="73" y="40"/>
                  </a:lnTo>
                  <a:lnTo>
                    <a:pt x="71" y="24"/>
                  </a:lnTo>
                  <a:lnTo>
                    <a:pt x="62" y="19"/>
                  </a:lnTo>
                  <a:lnTo>
                    <a:pt x="12" y="54"/>
                  </a:lnTo>
                  <a:lnTo>
                    <a:pt x="7" y="69"/>
                  </a:lnTo>
                  <a:lnTo>
                    <a:pt x="12" y="73"/>
                  </a:lnTo>
                  <a:lnTo>
                    <a:pt x="0" y="90"/>
                  </a:lnTo>
                  <a:lnTo>
                    <a:pt x="2" y="104"/>
                  </a:lnTo>
                  <a:lnTo>
                    <a:pt x="17" y="102"/>
                  </a:lnTo>
                  <a:lnTo>
                    <a:pt x="17" y="106"/>
                  </a:lnTo>
                  <a:lnTo>
                    <a:pt x="10" y="109"/>
                  </a:lnTo>
                  <a:lnTo>
                    <a:pt x="12" y="116"/>
                  </a:lnTo>
                  <a:lnTo>
                    <a:pt x="43" y="109"/>
                  </a:lnTo>
                  <a:lnTo>
                    <a:pt x="40" y="111"/>
                  </a:lnTo>
                  <a:lnTo>
                    <a:pt x="43" y="114"/>
                  </a:lnTo>
                  <a:lnTo>
                    <a:pt x="10" y="128"/>
                  </a:lnTo>
                  <a:lnTo>
                    <a:pt x="21" y="147"/>
                  </a:lnTo>
                  <a:lnTo>
                    <a:pt x="52" y="151"/>
                  </a:lnTo>
                  <a:lnTo>
                    <a:pt x="73" y="144"/>
                  </a:lnTo>
                  <a:lnTo>
                    <a:pt x="95" y="154"/>
                  </a:lnTo>
                  <a:lnTo>
                    <a:pt x="92" y="159"/>
                  </a:lnTo>
                  <a:lnTo>
                    <a:pt x="66" y="156"/>
                  </a:lnTo>
                  <a:lnTo>
                    <a:pt x="21" y="168"/>
                  </a:lnTo>
                  <a:lnTo>
                    <a:pt x="36" y="194"/>
                  </a:lnTo>
                  <a:lnTo>
                    <a:pt x="59" y="201"/>
                  </a:lnTo>
                  <a:lnTo>
                    <a:pt x="76" y="211"/>
                  </a:lnTo>
                  <a:lnTo>
                    <a:pt x="76" y="215"/>
                  </a:lnTo>
                  <a:lnTo>
                    <a:pt x="78" y="222"/>
                  </a:lnTo>
                  <a:lnTo>
                    <a:pt x="83" y="227"/>
                  </a:lnTo>
                  <a:lnTo>
                    <a:pt x="78" y="234"/>
                  </a:lnTo>
                  <a:lnTo>
                    <a:pt x="135" y="227"/>
                  </a:lnTo>
                  <a:lnTo>
                    <a:pt x="149" y="215"/>
                  </a:lnTo>
                  <a:lnTo>
                    <a:pt x="168" y="213"/>
                  </a:lnTo>
                  <a:lnTo>
                    <a:pt x="178" y="194"/>
                  </a:lnTo>
                  <a:lnTo>
                    <a:pt x="178" y="196"/>
                  </a:lnTo>
                  <a:lnTo>
                    <a:pt x="178" y="204"/>
                  </a:lnTo>
                  <a:lnTo>
                    <a:pt x="196" y="208"/>
                  </a:lnTo>
                  <a:lnTo>
                    <a:pt x="194" y="215"/>
                  </a:lnTo>
                  <a:lnTo>
                    <a:pt x="227" y="222"/>
                  </a:lnTo>
                  <a:lnTo>
                    <a:pt x="253" y="206"/>
                  </a:lnTo>
                  <a:lnTo>
                    <a:pt x="241" y="201"/>
                  </a:lnTo>
                  <a:lnTo>
                    <a:pt x="244" y="192"/>
                  </a:lnTo>
                  <a:lnTo>
                    <a:pt x="239" y="189"/>
                  </a:lnTo>
                  <a:lnTo>
                    <a:pt x="227" y="199"/>
                  </a:lnTo>
                  <a:lnTo>
                    <a:pt x="227" y="192"/>
                  </a:lnTo>
                  <a:lnTo>
                    <a:pt x="237" y="192"/>
                  </a:lnTo>
                  <a:lnTo>
                    <a:pt x="234" y="182"/>
                  </a:lnTo>
                  <a:lnTo>
                    <a:pt x="239" y="177"/>
                  </a:lnTo>
                  <a:lnTo>
                    <a:pt x="241" y="185"/>
                  </a:lnTo>
                  <a:lnTo>
                    <a:pt x="248" y="187"/>
                  </a:lnTo>
                  <a:lnTo>
                    <a:pt x="248" y="182"/>
                  </a:lnTo>
                  <a:lnTo>
                    <a:pt x="251" y="187"/>
                  </a:lnTo>
                  <a:lnTo>
                    <a:pt x="258" y="187"/>
                  </a:lnTo>
                  <a:lnTo>
                    <a:pt x="258" y="170"/>
                  </a:lnTo>
                  <a:lnTo>
                    <a:pt x="258" y="163"/>
                  </a:lnTo>
                  <a:lnTo>
                    <a:pt x="248" y="163"/>
                  </a:lnTo>
                  <a:lnTo>
                    <a:pt x="232" y="142"/>
                  </a:lnTo>
                  <a:lnTo>
                    <a:pt x="222" y="142"/>
                  </a:lnTo>
                  <a:lnTo>
                    <a:pt x="208" y="125"/>
                  </a:lnTo>
                  <a:lnTo>
                    <a:pt x="208" y="102"/>
                  </a:lnTo>
                  <a:lnTo>
                    <a:pt x="201" y="85"/>
                  </a:lnTo>
                  <a:lnTo>
                    <a:pt x="196" y="54"/>
                  </a:lnTo>
                  <a:lnTo>
                    <a:pt x="194" y="52"/>
                  </a:lnTo>
                  <a:lnTo>
                    <a:pt x="194" y="47"/>
                  </a:lnTo>
                  <a:lnTo>
                    <a:pt x="192" y="43"/>
                  </a:lnTo>
                  <a:lnTo>
                    <a:pt x="194" y="45"/>
                  </a:lnTo>
                  <a:lnTo>
                    <a:pt x="201" y="35"/>
                  </a:lnTo>
                  <a:lnTo>
                    <a:pt x="208" y="9"/>
                  </a:lnTo>
                  <a:lnTo>
                    <a:pt x="204" y="2"/>
                  </a:lnTo>
                  <a:lnTo>
                    <a:pt x="178" y="0"/>
                  </a:lnTo>
                  <a:lnTo>
                    <a:pt x="178"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5" name="Freeform 79"/>
            <p:cNvSpPr>
              <a:spLocks/>
            </p:cNvSpPr>
            <p:nvPr/>
          </p:nvSpPr>
          <p:spPr bwMode="auto">
            <a:xfrm>
              <a:off x="1501775" y="793751"/>
              <a:ext cx="244475" cy="274638"/>
            </a:xfrm>
            <a:custGeom>
              <a:avLst/>
              <a:gdLst/>
              <a:ahLst/>
              <a:cxnLst>
                <a:cxn ang="0">
                  <a:pos x="64" y="0"/>
                </a:cxn>
                <a:cxn ang="0">
                  <a:pos x="40" y="5"/>
                </a:cxn>
                <a:cxn ang="0">
                  <a:pos x="40" y="5"/>
                </a:cxn>
                <a:cxn ang="0">
                  <a:pos x="17" y="12"/>
                </a:cxn>
                <a:cxn ang="0">
                  <a:pos x="21" y="21"/>
                </a:cxn>
                <a:cxn ang="0">
                  <a:pos x="21" y="26"/>
                </a:cxn>
                <a:cxn ang="0">
                  <a:pos x="24" y="33"/>
                </a:cxn>
                <a:cxn ang="0">
                  <a:pos x="29" y="40"/>
                </a:cxn>
                <a:cxn ang="0">
                  <a:pos x="12" y="76"/>
                </a:cxn>
                <a:cxn ang="0">
                  <a:pos x="17" y="83"/>
                </a:cxn>
                <a:cxn ang="0">
                  <a:pos x="10" y="85"/>
                </a:cxn>
                <a:cxn ang="0">
                  <a:pos x="12" y="102"/>
                </a:cxn>
                <a:cxn ang="0">
                  <a:pos x="0" y="133"/>
                </a:cxn>
                <a:cxn ang="0">
                  <a:pos x="24" y="142"/>
                </a:cxn>
                <a:cxn ang="0">
                  <a:pos x="38" y="173"/>
                </a:cxn>
                <a:cxn ang="0">
                  <a:pos x="59" y="154"/>
                </a:cxn>
                <a:cxn ang="0">
                  <a:pos x="64" y="159"/>
                </a:cxn>
                <a:cxn ang="0">
                  <a:pos x="76" y="151"/>
                </a:cxn>
                <a:cxn ang="0">
                  <a:pos x="81" y="142"/>
                </a:cxn>
                <a:cxn ang="0">
                  <a:pos x="78" y="130"/>
                </a:cxn>
                <a:cxn ang="0">
                  <a:pos x="83" y="118"/>
                </a:cxn>
                <a:cxn ang="0">
                  <a:pos x="95" y="116"/>
                </a:cxn>
                <a:cxn ang="0">
                  <a:pos x="99" y="99"/>
                </a:cxn>
                <a:cxn ang="0">
                  <a:pos x="154" y="59"/>
                </a:cxn>
                <a:cxn ang="0">
                  <a:pos x="121" y="19"/>
                </a:cxn>
                <a:cxn ang="0">
                  <a:pos x="99" y="19"/>
                </a:cxn>
                <a:cxn ang="0">
                  <a:pos x="99" y="21"/>
                </a:cxn>
                <a:cxn ang="0">
                  <a:pos x="99" y="16"/>
                </a:cxn>
                <a:cxn ang="0">
                  <a:pos x="90" y="26"/>
                </a:cxn>
                <a:cxn ang="0">
                  <a:pos x="92" y="21"/>
                </a:cxn>
                <a:cxn ang="0">
                  <a:pos x="64" y="0"/>
                </a:cxn>
                <a:cxn ang="0">
                  <a:pos x="64" y="0"/>
                </a:cxn>
              </a:cxnLst>
              <a:rect l="0" t="0" r="r" b="b"/>
              <a:pathLst>
                <a:path w="154" h="173">
                  <a:moveTo>
                    <a:pt x="64" y="0"/>
                  </a:moveTo>
                  <a:lnTo>
                    <a:pt x="40" y="5"/>
                  </a:lnTo>
                  <a:lnTo>
                    <a:pt x="40" y="5"/>
                  </a:lnTo>
                  <a:lnTo>
                    <a:pt x="17" y="12"/>
                  </a:lnTo>
                  <a:lnTo>
                    <a:pt x="21" y="21"/>
                  </a:lnTo>
                  <a:lnTo>
                    <a:pt x="21" y="26"/>
                  </a:lnTo>
                  <a:lnTo>
                    <a:pt x="24" y="33"/>
                  </a:lnTo>
                  <a:lnTo>
                    <a:pt x="29" y="40"/>
                  </a:lnTo>
                  <a:lnTo>
                    <a:pt x="12" y="76"/>
                  </a:lnTo>
                  <a:lnTo>
                    <a:pt x="17" y="83"/>
                  </a:lnTo>
                  <a:lnTo>
                    <a:pt x="10" y="85"/>
                  </a:lnTo>
                  <a:lnTo>
                    <a:pt x="12" y="102"/>
                  </a:lnTo>
                  <a:lnTo>
                    <a:pt x="0" y="133"/>
                  </a:lnTo>
                  <a:lnTo>
                    <a:pt x="24" y="142"/>
                  </a:lnTo>
                  <a:lnTo>
                    <a:pt x="38" y="173"/>
                  </a:lnTo>
                  <a:lnTo>
                    <a:pt x="59" y="154"/>
                  </a:lnTo>
                  <a:lnTo>
                    <a:pt x="64" y="159"/>
                  </a:lnTo>
                  <a:lnTo>
                    <a:pt x="76" y="151"/>
                  </a:lnTo>
                  <a:lnTo>
                    <a:pt x="81" y="142"/>
                  </a:lnTo>
                  <a:lnTo>
                    <a:pt x="78" y="130"/>
                  </a:lnTo>
                  <a:lnTo>
                    <a:pt x="83" y="118"/>
                  </a:lnTo>
                  <a:lnTo>
                    <a:pt x="95" y="116"/>
                  </a:lnTo>
                  <a:lnTo>
                    <a:pt x="99" y="99"/>
                  </a:lnTo>
                  <a:lnTo>
                    <a:pt x="154" y="59"/>
                  </a:lnTo>
                  <a:lnTo>
                    <a:pt x="121" y="19"/>
                  </a:lnTo>
                  <a:lnTo>
                    <a:pt x="99" y="19"/>
                  </a:lnTo>
                  <a:lnTo>
                    <a:pt x="99" y="21"/>
                  </a:lnTo>
                  <a:lnTo>
                    <a:pt x="99" y="16"/>
                  </a:lnTo>
                  <a:lnTo>
                    <a:pt x="90" y="26"/>
                  </a:lnTo>
                  <a:lnTo>
                    <a:pt x="92" y="21"/>
                  </a:lnTo>
                  <a:lnTo>
                    <a:pt x="64" y="0"/>
                  </a:lnTo>
                  <a:lnTo>
                    <a:pt x="64"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6" name="Freeform 80"/>
            <p:cNvSpPr>
              <a:spLocks/>
            </p:cNvSpPr>
            <p:nvPr/>
          </p:nvSpPr>
          <p:spPr bwMode="auto">
            <a:xfrm>
              <a:off x="2535238" y="1173163"/>
              <a:ext cx="36513" cy="41275"/>
            </a:xfrm>
            <a:custGeom>
              <a:avLst/>
              <a:gdLst/>
              <a:ahLst/>
              <a:cxnLst>
                <a:cxn ang="0">
                  <a:pos x="23" y="0"/>
                </a:cxn>
                <a:cxn ang="0">
                  <a:pos x="14" y="0"/>
                </a:cxn>
                <a:cxn ang="0">
                  <a:pos x="14" y="5"/>
                </a:cxn>
                <a:cxn ang="0">
                  <a:pos x="0" y="26"/>
                </a:cxn>
                <a:cxn ang="0">
                  <a:pos x="14" y="21"/>
                </a:cxn>
                <a:cxn ang="0">
                  <a:pos x="19" y="12"/>
                </a:cxn>
                <a:cxn ang="0">
                  <a:pos x="19" y="10"/>
                </a:cxn>
                <a:cxn ang="0">
                  <a:pos x="21" y="10"/>
                </a:cxn>
                <a:cxn ang="0">
                  <a:pos x="23" y="0"/>
                </a:cxn>
                <a:cxn ang="0">
                  <a:pos x="23" y="0"/>
                </a:cxn>
              </a:cxnLst>
              <a:rect l="0" t="0" r="r" b="b"/>
              <a:pathLst>
                <a:path w="23" h="26">
                  <a:moveTo>
                    <a:pt x="23" y="0"/>
                  </a:moveTo>
                  <a:lnTo>
                    <a:pt x="14" y="0"/>
                  </a:lnTo>
                  <a:lnTo>
                    <a:pt x="14" y="5"/>
                  </a:lnTo>
                  <a:lnTo>
                    <a:pt x="0" y="26"/>
                  </a:lnTo>
                  <a:lnTo>
                    <a:pt x="14" y="21"/>
                  </a:lnTo>
                  <a:lnTo>
                    <a:pt x="19" y="12"/>
                  </a:lnTo>
                  <a:lnTo>
                    <a:pt x="19" y="10"/>
                  </a:lnTo>
                  <a:lnTo>
                    <a:pt x="21" y="10"/>
                  </a:lnTo>
                  <a:lnTo>
                    <a:pt x="23" y="0"/>
                  </a:lnTo>
                  <a:lnTo>
                    <a:pt x="23"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7" name="Freeform 81"/>
            <p:cNvSpPr>
              <a:spLocks/>
            </p:cNvSpPr>
            <p:nvPr/>
          </p:nvSpPr>
          <p:spPr bwMode="auto">
            <a:xfrm>
              <a:off x="5276850" y="3621088"/>
              <a:ext cx="168275" cy="327025"/>
            </a:xfrm>
            <a:custGeom>
              <a:avLst/>
              <a:gdLst/>
              <a:ahLst/>
              <a:cxnLst>
                <a:cxn ang="0">
                  <a:pos x="87" y="0"/>
                </a:cxn>
                <a:cxn ang="0">
                  <a:pos x="78" y="7"/>
                </a:cxn>
                <a:cxn ang="0">
                  <a:pos x="78" y="16"/>
                </a:cxn>
                <a:cxn ang="0">
                  <a:pos x="75" y="16"/>
                </a:cxn>
                <a:cxn ang="0">
                  <a:pos x="73" y="21"/>
                </a:cxn>
                <a:cxn ang="0">
                  <a:pos x="66" y="21"/>
                </a:cxn>
                <a:cxn ang="0">
                  <a:pos x="68" y="28"/>
                </a:cxn>
                <a:cxn ang="0">
                  <a:pos x="63" y="35"/>
                </a:cxn>
                <a:cxn ang="0">
                  <a:pos x="63" y="35"/>
                </a:cxn>
                <a:cxn ang="0">
                  <a:pos x="59" y="40"/>
                </a:cxn>
                <a:cxn ang="0">
                  <a:pos x="54" y="45"/>
                </a:cxn>
                <a:cxn ang="0">
                  <a:pos x="54" y="45"/>
                </a:cxn>
                <a:cxn ang="0">
                  <a:pos x="45" y="52"/>
                </a:cxn>
                <a:cxn ang="0">
                  <a:pos x="47" y="56"/>
                </a:cxn>
                <a:cxn ang="0">
                  <a:pos x="42" y="52"/>
                </a:cxn>
                <a:cxn ang="0">
                  <a:pos x="33" y="56"/>
                </a:cxn>
                <a:cxn ang="0">
                  <a:pos x="30" y="56"/>
                </a:cxn>
                <a:cxn ang="0">
                  <a:pos x="18" y="61"/>
                </a:cxn>
                <a:cxn ang="0">
                  <a:pos x="18" y="64"/>
                </a:cxn>
                <a:cxn ang="0">
                  <a:pos x="18" y="66"/>
                </a:cxn>
                <a:cxn ang="0">
                  <a:pos x="11" y="80"/>
                </a:cxn>
                <a:cxn ang="0">
                  <a:pos x="18" y="113"/>
                </a:cxn>
                <a:cxn ang="0">
                  <a:pos x="0" y="144"/>
                </a:cxn>
                <a:cxn ang="0">
                  <a:pos x="2" y="158"/>
                </a:cxn>
                <a:cxn ang="0">
                  <a:pos x="9" y="170"/>
                </a:cxn>
                <a:cxn ang="0">
                  <a:pos x="11" y="187"/>
                </a:cxn>
                <a:cxn ang="0">
                  <a:pos x="14" y="194"/>
                </a:cxn>
                <a:cxn ang="0">
                  <a:pos x="30" y="206"/>
                </a:cxn>
                <a:cxn ang="0">
                  <a:pos x="42" y="199"/>
                </a:cxn>
                <a:cxn ang="0">
                  <a:pos x="54" y="196"/>
                </a:cxn>
                <a:cxn ang="0">
                  <a:pos x="61" y="187"/>
                </a:cxn>
                <a:cxn ang="0">
                  <a:pos x="89" y="97"/>
                </a:cxn>
                <a:cxn ang="0">
                  <a:pos x="92" y="75"/>
                </a:cxn>
                <a:cxn ang="0">
                  <a:pos x="97" y="68"/>
                </a:cxn>
                <a:cxn ang="0">
                  <a:pos x="97" y="52"/>
                </a:cxn>
                <a:cxn ang="0">
                  <a:pos x="99" y="59"/>
                </a:cxn>
                <a:cxn ang="0">
                  <a:pos x="104" y="59"/>
                </a:cxn>
                <a:cxn ang="0">
                  <a:pos x="106" y="49"/>
                </a:cxn>
                <a:cxn ang="0">
                  <a:pos x="97" y="14"/>
                </a:cxn>
                <a:cxn ang="0">
                  <a:pos x="87" y="0"/>
                </a:cxn>
                <a:cxn ang="0">
                  <a:pos x="87" y="0"/>
                </a:cxn>
              </a:cxnLst>
              <a:rect l="0" t="0" r="r" b="b"/>
              <a:pathLst>
                <a:path w="106" h="206">
                  <a:moveTo>
                    <a:pt x="87" y="0"/>
                  </a:moveTo>
                  <a:lnTo>
                    <a:pt x="78" y="7"/>
                  </a:lnTo>
                  <a:lnTo>
                    <a:pt x="78" y="16"/>
                  </a:lnTo>
                  <a:lnTo>
                    <a:pt x="75" y="16"/>
                  </a:lnTo>
                  <a:lnTo>
                    <a:pt x="73" y="21"/>
                  </a:lnTo>
                  <a:lnTo>
                    <a:pt x="66" y="21"/>
                  </a:lnTo>
                  <a:lnTo>
                    <a:pt x="68" y="28"/>
                  </a:lnTo>
                  <a:lnTo>
                    <a:pt x="63" y="35"/>
                  </a:lnTo>
                  <a:lnTo>
                    <a:pt x="63" y="35"/>
                  </a:lnTo>
                  <a:lnTo>
                    <a:pt x="59" y="40"/>
                  </a:lnTo>
                  <a:lnTo>
                    <a:pt x="54" y="45"/>
                  </a:lnTo>
                  <a:lnTo>
                    <a:pt x="54" y="45"/>
                  </a:lnTo>
                  <a:lnTo>
                    <a:pt x="45" y="52"/>
                  </a:lnTo>
                  <a:lnTo>
                    <a:pt x="47" y="56"/>
                  </a:lnTo>
                  <a:lnTo>
                    <a:pt x="42" y="52"/>
                  </a:lnTo>
                  <a:lnTo>
                    <a:pt x="33" y="56"/>
                  </a:lnTo>
                  <a:lnTo>
                    <a:pt x="30" y="56"/>
                  </a:lnTo>
                  <a:lnTo>
                    <a:pt x="18" y="61"/>
                  </a:lnTo>
                  <a:lnTo>
                    <a:pt x="18" y="64"/>
                  </a:lnTo>
                  <a:lnTo>
                    <a:pt x="18" y="66"/>
                  </a:lnTo>
                  <a:lnTo>
                    <a:pt x="11" y="80"/>
                  </a:lnTo>
                  <a:lnTo>
                    <a:pt x="18" y="113"/>
                  </a:lnTo>
                  <a:lnTo>
                    <a:pt x="0" y="144"/>
                  </a:lnTo>
                  <a:lnTo>
                    <a:pt x="2" y="158"/>
                  </a:lnTo>
                  <a:lnTo>
                    <a:pt x="9" y="170"/>
                  </a:lnTo>
                  <a:lnTo>
                    <a:pt x="11" y="187"/>
                  </a:lnTo>
                  <a:lnTo>
                    <a:pt x="14" y="194"/>
                  </a:lnTo>
                  <a:lnTo>
                    <a:pt x="30" y="206"/>
                  </a:lnTo>
                  <a:lnTo>
                    <a:pt x="42" y="199"/>
                  </a:lnTo>
                  <a:lnTo>
                    <a:pt x="54" y="196"/>
                  </a:lnTo>
                  <a:lnTo>
                    <a:pt x="61" y="187"/>
                  </a:lnTo>
                  <a:lnTo>
                    <a:pt x="89" y="97"/>
                  </a:lnTo>
                  <a:lnTo>
                    <a:pt x="92" y="75"/>
                  </a:lnTo>
                  <a:lnTo>
                    <a:pt x="97" y="68"/>
                  </a:lnTo>
                  <a:lnTo>
                    <a:pt x="97" y="52"/>
                  </a:lnTo>
                  <a:lnTo>
                    <a:pt x="99" y="59"/>
                  </a:lnTo>
                  <a:lnTo>
                    <a:pt x="104" y="59"/>
                  </a:lnTo>
                  <a:lnTo>
                    <a:pt x="106" y="49"/>
                  </a:lnTo>
                  <a:lnTo>
                    <a:pt x="97" y="14"/>
                  </a:lnTo>
                  <a:lnTo>
                    <a:pt x="87" y="0"/>
                  </a:lnTo>
                  <a:lnTo>
                    <a:pt x="87"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8" name="Freeform 82"/>
            <p:cNvSpPr>
              <a:spLocks/>
            </p:cNvSpPr>
            <p:nvPr/>
          </p:nvSpPr>
          <p:spPr bwMode="auto">
            <a:xfrm>
              <a:off x="5035550" y="2492376"/>
              <a:ext cx="63500" cy="41275"/>
            </a:xfrm>
            <a:custGeom>
              <a:avLst/>
              <a:gdLst/>
              <a:ahLst/>
              <a:cxnLst>
                <a:cxn ang="0">
                  <a:pos x="40" y="0"/>
                </a:cxn>
                <a:cxn ang="0">
                  <a:pos x="36" y="3"/>
                </a:cxn>
                <a:cxn ang="0">
                  <a:pos x="29" y="7"/>
                </a:cxn>
                <a:cxn ang="0">
                  <a:pos x="12" y="10"/>
                </a:cxn>
                <a:cxn ang="0">
                  <a:pos x="0" y="17"/>
                </a:cxn>
                <a:cxn ang="0">
                  <a:pos x="5" y="24"/>
                </a:cxn>
                <a:cxn ang="0">
                  <a:pos x="14" y="26"/>
                </a:cxn>
                <a:cxn ang="0">
                  <a:pos x="29" y="19"/>
                </a:cxn>
                <a:cxn ang="0">
                  <a:pos x="40" y="0"/>
                </a:cxn>
                <a:cxn ang="0">
                  <a:pos x="40" y="0"/>
                </a:cxn>
              </a:cxnLst>
              <a:rect l="0" t="0" r="r" b="b"/>
              <a:pathLst>
                <a:path w="40" h="26">
                  <a:moveTo>
                    <a:pt x="40" y="0"/>
                  </a:moveTo>
                  <a:lnTo>
                    <a:pt x="36" y="3"/>
                  </a:lnTo>
                  <a:lnTo>
                    <a:pt x="29" y="7"/>
                  </a:lnTo>
                  <a:lnTo>
                    <a:pt x="12" y="10"/>
                  </a:lnTo>
                  <a:lnTo>
                    <a:pt x="0" y="17"/>
                  </a:lnTo>
                  <a:lnTo>
                    <a:pt x="5" y="24"/>
                  </a:lnTo>
                  <a:lnTo>
                    <a:pt x="14" y="26"/>
                  </a:lnTo>
                  <a:lnTo>
                    <a:pt x="29" y="19"/>
                  </a:lnTo>
                  <a:lnTo>
                    <a:pt x="40" y="0"/>
                  </a:lnTo>
                  <a:lnTo>
                    <a:pt x="4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9" name="Freeform 83"/>
            <p:cNvSpPr>
              <a:spLocks/>
            </p:cNvSpPr>
            <p:nvPr/>
          </p:nvSpPr>
          <p:spPr bwMode="auto">
            <a:xfrm>
              <a:off x="4641850" y="1860551"/>
              <a:ext cx="14288" cy="19050"/>
            </a:xfrm>
            <a:custGeom>
              <a:avLst/>
              <a:gdLst/>
              <a:ahLst/>
              <a:cxnLst>
                <a:cxn ang="0">
                  <a:pos x="0" y="0"/>
                </a:cxn>
                <a:cxn ang="0">
                  <a:pos x="0" y="10"/>
                </a:cxn>
                <a:cxn ang="0">
                  <a:pos x="7" y="12"/>
                </a:cxn>
                <a:cxn ang="0">
                  <a:pos x="9" y="10"/>
                </a:cxn>
                <a:cxn ang="0">
                  <a:pos x="0" y="0"/>
                </a:cxn>
                <a:cxn ang="0">
                  <a:pos x="0" y="0"/>
                </a:cxn>
              </a:cxnLst>
              <a:rect l="0" t="0" r="r" b="b"/>
              <a:pathLst>
                <a:path w="9" h="12">
                  <a:moveTo>
                    <a:pt x="0" y="0"/>
                  </a:moveTo>
                  <a:lnTo>
                    <a:pt x="0" y="10"/>
                  </a:lnTo>
                  <a:lnTo>
                    <a:pt x="7" y="12"/>
                  </a:lnTo>
                  <a:lnTo>
                    <a:pt x="9" y="10"/>
                  </a:lnTo>
                  <a:lnTo>
                    <a:pt x="0" y="0"/>
                  </a:lnTo>
                  <a:lnTo>
                    <a:pt x="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0" name="Freeform 84"/>
            <p:cNvSpPr>
              <a:spLocks/>
            </p:cNvSpPr>
            <p:nvPr/>
          </p:nvSpPr>
          <p:spPr bwMode="auto">
            <a:xfrm>
              <a:off x="4768850" y="2417763"/>
              <a:ext cx="19050" cy="22225"/>
            </a:xfrm>
            <a:custGeom>
              <a:avLst/>
              <a:gdLst/>
              <a:ahLst/>
              <a:cxnLst>
                <a:cxn ang="0">
                  <a:pos x="7" y="0"/>
                </a:cxn>
                <a:cxn ang="0">
                  <a:pos x="0" y="7"/>
                </a:cxn>
                <a:cxn ang="0">
                  <a:pos x="12" y="14"/>
                </a:cxn>
                <a:cxn ang="0">
                  <a:pos x="7" y="0"/>
                </a:cxn>
                <a:cxn ang="0">
                  <a:pos x="7" y="0"/>
                </a:cxn>
              </a:cxnLst>
              <a:rect l="0" t="0" r="r" b="b"/>
              <a:pathLst>
                <a:path w="12" h="14">
                  <a:moveTo>
                    <a:pt x="7" y="0"/>
                  </a:moveTo>
                  <a:lnTo>
                    <a:pt x="0" y="7"/>
                  </a:lnTo>
                  <a:lnTo>
                    <a:pt x="12" y="14"/>
                  </a:lnTo>
                  <a:lnTo>
                    <a:pt x="7" y="0"/>
                  </a:lnTo>
                  <a:lnTo>
                    <a:pt x="7"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1" name="Freeform 85"/>
            <p:cNvSpPr>
              <a:spLocks/>
            </p:cNvSpPr>
            <p:nvPr/>
          </p:nvSpPr>
          <p:spPr bwMode="auto">
            <a:xfrm>
              <a:off x="4840288" y="2500313"/>
              <a:ext cx="68263" cy="26988"/>
            </a:xfrm>
            <a:custGeom>
              <a:avLst/>
              <a:gdLst/>
              <a:ahLst/>
              <a:cxnLst>
                <a:cxn ang="0">
                  <a:pos x="12" y="0"/>
                </a:cxn>
                <a:cxn ang="0">
                  <a:pos x="5" y="0"/>
                </a:cxn>
                <a:cxn ang="0">
                  <a:pos x="0" y="9"/>
                </a:cxn>
                <a:cxn ang="0">
                  <a:pos x="14" y="12"/>
                </a:cxn>
                <a:cxn ang="0">
                  <a:pos x="19" y="17"/>
                </a:cxn>
                <a:cxn ang="0">
                  <a:pos x="40" y="14"/>
                </a:cxn>
                <a:cxn ang="0">
                  <a:pos x="43" y="5"/>
                </a:cxn>
                <a:cxn ang="0">
                  <a:pos x="36" y="7"/>
                </a:cxn>
                <a:cxn ang="0">
                  <a:pos x="24" y="2"/>
                </a:cxn>
                <a:cxn ang="0">
                  <a:pos x="14" y="5"/>
                </a:cxn>
                <a:cxn ang="0">
                  <a:pos x="12" y="0"/>
                </a:cxn>
                <a:cxn ang="0">
                  <a:pos x="12" y="0"/>
                </a:cxn>
              </a:cxnLst>
              <a:rect l="0" t="0" r="r" b="b"/>
              <a:pathLst>
                <a:path w="43" h="17">
                  <a:moveTo>
                    <a:pt x="12" y="0"/>
                  </a:moveTo>
                  <a:lnTo>
                    <a:pt x="5" y="0"/>
                  </a:lnTo>
                  <a:lnTo>
                    <a:pt x="0" y="9"/>
                  </a:lnTo>
                  <a:lnTo>
                    <a:pt x="14" y="12"/>
                  </a:lnTo>
                  <a:lnTo>
                    <a:pt x="19" y="17"/>
                  </a:lnTo>
                  <a:lnTo>
                    <a:pt x="40" y="14"/>
                  </a:lnTo>
                  <a:lnTo>
                    <a:pt x="43" y="5"/>
                  </a:lnTo>
                  <a:lnTo>
                    <a:pt x="36" y="7"/>
                  </a:lnTo>
                  <a:lnTo>
                    <a:pt x="24" y="2"/>
                  </a:lnTo>
                  <a:lnTo>
                    <a:pt x="14" y="5"/>
                  </a:lnTo>
                  <a:lnTo>
                    <a:pt x="12" y="0"/>
                  </a:lnTo>
                  <a:lnTo>
                    <a:pt x="12"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2" name="Freeform 86"/>
            <p:cNvSpPr>
              <a:spLocks/>
            </p:cNvSpPr>
            <p:nvPr/>
          </p:nvSpPr>
          <p:spPr bwMode="auto">
            <a:xfrm>
              <a:off x="4870450" y="2376488"/>
              <a:ext cx="19050" cy="11113"/>
            </a:xfrm>
            <a:custGeom>
              <a:avLst/>
              <a:gdLst/>
              <a:ahLst/>
              <a:cxnLst>
                <a:cxn ang="0">
                  <a:pos x="10" y="0"/>
                </a:cxn>
                <a:cxn ang="0">
                  <a:pos x="2" y="0"/>
                </a:cxn>
                <a:cxn ang="0">
                  <a:pos x="0" y="7"/>
                </a:cxn>
                <a:cxn ang="0">
                  <a:pos x="12" y="2"/>
                </a:cxn>
                <a:cxn ang="0">
                  <a:pos x="10" y="0"/>
                </a:cxn>
                <a:cxn ang="0">
                  <a:pos x="10" y="0"/>
                </a:cxn>
              </a:cxnLst>
              <a:rect l="0" t="0" r="r" b="b"/>
              <a:pathLst>
                <a:path w="12" h="7">
                  <a:moveTo>
                    <a:pt x="10" y="0"/>
                  </a:moveTo>
                  <a:lnTo>
                    <a:pt x="2" y="0"/>
                  </a:lnTo>
                  <a:lnTo>
                    <a:pt x="0" y="7"/>
                  </a:lnTo>
                  <a:lnTo>
                    <a:pt x="12" y="2"/>
                  </a:lnTo>
                  <a:lnTo>
                    <a:pt x="10" y="0"/>
                  </a:lnTo>
                  <a:lnTo>
                    <a:pt x="1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3" name="Freeform 87"/>
            <p:cNvSpPr>
              <a:spLocks noEditPoints="1"/>
            </p:cNvSpPr>
            <p:nvPr/>
          </p:nvSpPr>
          <p:spPr bwMode="auto">
            <a:xfrm>
              <a:off x="3767138" y="1343026"/>
              <a:ext cx="250825" cy="173038"/>
            </a:xfrm>
            <a:custGeom>
              <a:avLst/>
              <a:gdLst/>
              <a:ahLst/>
              <a:cxnLst>
                <a:cxn ang="0">
                  <a:pos x="30" y="49"/>
                </a:cxn>
                <a:cxn ang="0">
                  <a:pos x="37" y="49"/>
                </a:cxn>
                <a:cxn ang="0">
                  <a:pos x="118" y="0"/>
                </a:cxn>
                <a:cxn ang="0">
                  <a:pos x="113" y="11"/>
                </a:cxn>
                <a:cxn ang="0">
                  <a:pos x="99" y="16"/>
                </a:cxn>
                <a:cxn ang="0">
                  <a:pos x="89" y="19"/>
                </a:cxn>
                <a:cxn ang="0">
                  <a:pos x="73" y="16"/>
                </a:cxn>
                <a:cxn ang="0">
                  <a:pos x="59" y="11"/>
                </a:cxn>
                <a:cxn ang="0">
                  <a:pos x="52" y="28"/>
                </a:cxn>
                <a:cxn ang="0">
                  <a:pos x="52" y="38"/>
                </a:cxn>
                <a:cxn ang="0">
                  <a:pos x="47" y="33"/>
                </a:cxn>
                <a:cxn ang="0">
                  <a:pos x="49" y="28"/>
                </a:cxn>
                <a:cxn ang="0">
                  <a:pos x="49" y="19"/>
                </a:cxn>
                <a:cxn ang="0">
                  <a:pos x="21" y="2"/>
                </a:cxn>
                <a:cxn ang="0">
                  <a:pos x="23" y="11"/>
                </a:cxn>
                <a:cxn ang="0">
                  <a:pos x="28" y="16"/>
                </a:cxn>
                <a:cxn ang="0">
                  <a:pos x="16" y="14"/>
                </a:cxn>
                <a:cxn ang="0">
                  <a:pos x="9" y="16"/>
                </a:cxn>
                <a:cxn ang="0">
                  <a:pos x="9" y="23"/>
                </a:cxn>
                <a:cxn ang="0">
                  <a:pos x="2" y="21"/>
                </a:cxn>
                <a:cxn ang="0">
                  <a:pos x="2" y="30"/>
                </a:cxn>
                <a:cxn ang="0">
                  <a:pos x="30" y="35"/>
                </a:cxn>
                <a:cxn ang="0">
                  <a:pos x="26" y="49"/>
                </a:cxn>
                <a:cxn ang="0">
                  <a:pos x="9" y="59"/>
                </a:cxn>
                <a:cxn ang="0">
                  <a:pos x="28" y="61"/>
                </a:cxn>
                <a:cxn ang="0">
                  <a:pos x="33" y="80"/>
                </a:cxn>
                <a:cxn ang="0">
                  <a:pos x="37" y="80"/>
                </a:cxn>
                <a:cxn ang="0">
                  <a:pos x="26" y="94"/>
                </a:cxn>
                <a:cxn ang="0">
                  <a:pos x="66" y="104"/>
                </a:cxn>
                <a:cxn ang="0">
                  <a:pos x="108" y="90"/>
                </a:cxn>
                <a:cxn ang="0">
                  <a:pos x="132" y="75"/>
                </a:cxn>
                <a:cxn ang="0">
                  <a:pos x="149" y="64"/>
                </a:cxn>
                <a:cxn ang="0">
                  <a:pos x="156" y="56"/>
                </a:cxn>
                <a:cxn ang="0">
                  <a:pos x="156" y="42"/>
                </a:cxn>
                <a:cxn ang="0">
                  <a:pos x="151" y="28"/>
                </a:cxn>
                <a:cxn ang="0">
                  <a:pos x="142" y="14"/>
                </a:cxn>
                <a:cxn ang="0">
                  <a:pos x="144" y="0"/>
                </a:cxn>
                <a:cxn ang="0">
                  <a:pos x="118" y="0"/>
                </a:cxn>
              </a:cxnLst>
              <a:rect l="0" t="0" r="r" b="b"/>
              <a:pathLst>
                <a:path w="158" h="109">
                  <a:moveTo>
                    <a:pt x="37" y="49"/>
                  </a:moveTo>
                  <a:lnTo>
                    <a:pt x="30" y="49"/>
                  </a:lnTo>
                  <a:lnTo>
                    <a:pt x="37" y="49"/>
                  </a:lnTo>
                  <a:lnTo>
                    <a:pt x="37" y="49"/>
                  </a:lnTo>
                  <a:lnTo>
                    <a:pt x="37" y="49"/>
                  </a:lnTo>
                  <a:close/>
                  <a:moveTo>
                    <a:pt x="118" y="0"/>
                  </a:moveTo>
                  <a:lnTo>
                    <a:pt x="111" y="2"/>
                  </a:lnTo>
                  <a:lnTo>
                    <a:pt x="113" y="11"/>
                  </a:lnTo>
                  <a:lnTo>
                    <a:pt x="101" y="11"/>
                  </a:lnTo>
                  <a:lnTo>
                    <a:pt x="99" y="16"/>
                  </a:lnTo>
                  <a:lnTo>
                    <a:pt x="87" y="9"/>
                  </a:lnTo>
                  <a:lnTo>
                    <a:pt x="89" y="19"/>
                  </a:lnTo>
                  <a:lnTo>
                    <a:pt x="85" y="9"/>
                  </a:lnTo>
                  <a:lnTo>
                    <a:pt x="73" y="16"/>
                  </a:lnTo>
                  <a:lnTo>
                    <a:pt x="71" y="23"/>
                  </a:lnTo>
                  <a:lnTo>
                    <a:pt x="59" y="11"/>
                  </a:lnTo>
                  <a:lnTo>
                    <a:pt x="59" y="30"/>
                  </a:lnTo>
                  <a:lnTo>
                    <a:pt x="52" y="28"/>
                  </a:lnTo>
                  <a:lnTo>
                    <a:pt x="52" y="30"/>
                  </a:lnTo>
                  <a:lnTo>
                    <a:pt x="52" y="38"/>
                  </a:lnTo>
                  <a:lnTo>
                    <a:pt x="49" y="40"/>
                  </a:lnTo>
                  <a:lnTo>
                    <a:pt x="47" y="33"/>
                  </a:lnTo>
                  <a:lnTo>
                    <a:pt x="45" y="30"/>
                  </a:lnTo>
                  <a:lnTo>
                    <a:pt x="49" y="28"/>
                  </a:lnTo>
                  <a:lnTo>
                    <a:pt x="45" y="21"/>
                  </a:lnTo>
                  <a:lnTo>
                    <a:pt x="49" y="19"/>
                  </a:lnTo>
                  <a:lnTo>
                    <a:pt x="33" y="2"/>
                  </a:lnTo>
                  <a:lnTo>
                    <a:pt x="21" y="2"/>
                  </a:lnTo>
                  <a:lnTo>
                    <a:pt x="19" y="9"/>
                  </a:lnTo>
                  <a:lnTo>
                    <a:pt x="23" y="11"/>
                  </a:lnTo>
                  <a:lnTo>
                    <a:pt x="21" y="11"/>
                  </a:lnTo>
                  <a:lnTo>
                    <a:pt x="28" y="16"/>
                  </a:lnTo>
                  <a:lnTo>
                    <a:pt x="28" y="21"/>
                  </a:lnTo>
                  <a:lnTo>
                    <a:pt x="16" y="14"/>
                  </a:lnTo>
                  <a:lnTo>
                    <a:pt x="14" y="16"/>
                  </a:lnTo>
                  <a:lnTo>
                    <a:pt x="9" y="16"/>
                  </a:lnTo>
                  <a:lnTo>
                    <a:pt x="11" y="21"/>
                  </a:lnTo>
                  <a:lnTo>
                    <a:pt x="9" y="23"/>
                  </a:lnTo>
                  <a:lnTo>
                    <a:pt x="11" y="26"/>
                  </a:lnTo>
                  <a:lnTo>
                    <a:pt x="2" y="21"/>
                  </a:lnTo>
                  <a:lnTo>
                    <a:pt x="7" y="30"/>
                  </a:lnTo>
                  <a:lnTo>
                    <a:pt x="2" y="30"/>
                  </a:lnTo>
                  <a:lnTo>
                    <a:pt x="0" y="40"/>
                  </a:lnTo>
                  <a:lnTo>
                    <a:pt x="30" y="35"/>
                  </a:lnTo>
                  <a:lnTo>
                    <a:pt x="37" y="40"/>
                  </a:lnTo>
                  <a:lnTo>
                    <a:pt x="26" y="49"/>
                  </a:lnTo>
                  <a:lnTo>
                    <a:pt x="26" y="49"/>
                  </a:lnTo>
                  <a:lnTo>
                    <a:pt x="9" y="59"/>
                  </a:lnTo>
                  <a:lnTo>
                    <a:pt x="11" y="61"/>
                  </a:lnTo>
                  <a:lnTo>
                    <a:pt x="28" y="61"/>
                  </a:lnTo>
                  <a:lnTo>
                    <a:pt x="35" y="73"/>
                  </a:lnTo>
                  <a:lnTo>
                    <a:pt x="33" y="80"/>
                  </a:lnTo>
                  <a:lnTo>
                    <a:pt x="37" y="78"/>
                  </a:lnTo>
                  <a:lnTo>
                    <a:pt x="37" y="80"/>
                  </a:lnTo>
                  <a:lnTo>
                    <a:pt x="26" y="83"/>
                  </a:lnTo>
                  <a:lnTo>
                    <a:pt x="26" y="94"/>
                  </a:lnTo>
                  <a:lnTo>
                    <a:pt x="49" y="92"/>
                  </a:lnTo>
                  <a:lnTo>
                    <a:pt x="66" y="104"/>
                  </a:lnTo>
                  <a:lnTo>
                    <a:pt x="85" y="109"/>
                  </a:lnTo>
                  <a:lnTo>
                    <a:pt x="108" y="90"/>
                  </a:lnTo>
                  <a:lnTo>
                    <a:pt x="118" y="90"/>
                  </a:lnTo>
                  <a:lnTo>
                    <a:pt x="132" y="75"/>
                  </a:lnTo>
                  <a:lnTo>
                    <a:pt x="137" y="80"/>
                  </a:lnTo>
                  <a:lnTo>
                    <a:pt x="149" y="64"/>
                  </a:lnTo>
                  <a:lnTo>
                    <a:pt x="146" y="64"/>
                  </a:lnTo>
                  <a:lnTo>
                    <a:pt x="156" y="56"/>
                  </a:lnTo>
                  <a:lnTo>
                    <a:pt x="158" y="45"/>
                  </a:lnTo>
                  <a:lnTo>
                    <a:pt x="156" y="42"/>
                  </a:lnTo>
                  <a:lnTo>
                    <a:pt x="156" y="38"/>
                  </a:lnTo>
                  <a:lnTo>
                    <a:pt x="151" y="28"/>
                  </a:lnTo>
                  <a:lnTo>
                    <a:pt x="142" y="28"/>
                  </a:lnTo>
                  <a:lnTo>
                    <a:pt x="142" y="14"/>
                  </a:lnTo>
                  <a:lnTo>
                    <a:pt x="137" y="16"/>
                  </a:lnTo>
                  <a:lnTo>
                    <a:pt x="144" y="0"/>
                  </a:lnTo>
                  <a:lnTo>
                    <a:pt x="130" y="11"/>
                  </a:lnTo>
                  <a:lnTo>
                    <a:pt x="118" y="0"/>
                  </a:lnTo>
                  <a:lnTo>
                    <a:pt x="118"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4" name="Freeform 88"/>
            <p:cNvSpPr>
              <a:spLocks/>
            </p:cNvSpPr>
            <p:nvPr/>
          </p:nvSpPr>
          <p:spPr bwMode="auto">
            <a:xfrm>
              <a:off x="4498975" y="2286001"/>
              <a:ext cx="38100" cy="128588"/>
            </a:xfrm>
            <a:custGeom>
              <a:avLst/>
              <a:gdLst/>
              <a:ahLst/>
              <a:cxnLst>
                <a:cxn ang="0">
                  <a:pos x="19" y="0"/>
                </a:cxn>
                <a:cxn ang="0">
                  <a:pos x="16" y="0"/>
                </a:cxn>
                <a:cxn ang="0">
                  <a:pos x="14" y="5"/>
                </a:cxn>
                <a:cxn ang="0">
                  <a:pos x="7" y="7"/>
                </a:cxn>
                <a:cxn ang="0">
                  <a:pos x="5" y="12"/>
                </a:cxn>
                <a:cxn ang="0">
                  <a:pos x="7" y="26"/>
                </a:cxn>
                <a:cxn ang="0">
                  <a:pos x="14" y="33"/>
                </a:cxn>
                <a:cxn ang="0">
                  <a:pos x="7" y="40"/>
                </a:cxn>
                <a:cxn ang="0">
                  <a:pos x="0" y="38"/>
                </a:cxn>
                <a:cxn ang="0">
                  <a:pos x="5" y="59"/>
                </a:cxn>
                <a:cxn ang="0">
                  <a:pos x="2" y="71"/>
                </a:cxn>
                <a:cxn ang="0">
                  <a:pos x="9" y="81"/>
                </a:cxn>
                <a:cxn ang="0">
                  <a:pos x="16" y="73"/>
                </a:cxn>
                <a:cxn ang="0">
                  <a:pos x="21" y="76"/>
                </a:cxn>
                <a:cxn ang="0">
                  <a:pos x="24" y="69"/>
                </a:cxn>
                <a:cxn ang="0">
                  <a:pos x="24" y="45"/>
                </a:cxn>
                <a:cxn ang="0">
                  <a:pos x="21" y="36"/>
                </a:cxn>
                <a:cxn ang="0">
                  <a:pos x="19" y="33"/>
                </a:cxn>
                <a:cxn ang="0">
                  <a:pos x="21" y="17"/>
                </a:cxn>
                <a:cxn ang="0">
                  <a:pos x="19" y="0"/>
                </a:cxn>
                <a:cxn ang="0">
                  <a:pos x="19" y="0"/>
                </a:cxn>
              </a:cxnLst>
              <a:rect l="0" t="0" r="r" b="b"/>
              <a:pathLst>
                <a:path w="24" h="81">
                  <a:moveTo>
                    <a:pt x="19" y="0"/>
                  </a:moveTo>
                  <a:lnTo>
                    <a:pt x="16" y="0"/>
                  </a:lnTo>
                  <a:lnTo>
                    <a:pt x="14" y="5"/>
                  </a:lnTo>
                  <a:lnTo>
                    <a:pt x="7" y="7"/>
                  </a:lnTo>
                  <a:lnTo>
                    <a:pt x="5" y="12"/>
                  </a:lnTo>
                  <a:lnTo>
                    <a:pt x="7" y="26"/>
                  </a:lnTo>
                  <a:lnTo>
                    <a:pt x="14" y="33"/>
                  </a:lnTo>
                  <a:lnTo>
                    <a:pt x="7" y="40"/>
                  </a:lnTo>
                  <a:lnTo>
                    <a:pt x="0" y="38"/>
                  </a:lnTo>
                  <a:lnTo>
                    <a:pt x="5" y="59"/>
                  </a:lnTo>
                  <a:lnTo>
                    <a:pt x="2" y="71"/>
                  </a:lnTo>
                  <a:lnTo>
                    <a:pt x="9" y="81"/>
                  </a:lnTo>
                  <a:lnTo>
                    <a:pt x="16" y="73"/>
                  </a:lnTo>
                  <a:lnTo>
                    <a:pt x="21" y="76"/>
                  </a:lnTo>
                  <a:lnTo>
                    <a:pt x="24" y="69"/>
                  </a:lnTo>
                  <a:lnTo>
                    <a:pt x="24" y="45"/>
                  </a:lnTo>
                  <a:lnTo>
                    <a:pt x="21" y="36"/>
                  </a:lnTo>
                  <a:lnTo>
                    <a:pt x="19" y="33"/>
                  </a:lnTo>
                  <a:lnTo>
                    <a:pt x="21" y="17"/>
                  </a:lnTo>
                  <a:lnTo>
                    <a:pt x="19" y="0"/>
                  </a:lnTo>
                  <a:lnTo>
                    <a:pt x="19"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5" name="Freeform 89"/>
            <p:cNvSpPr>
              <a:spLocks/>
            </p:cNvSpPr>
            <p:nvPr/>
          </p:nvSpPr>
          <p:spPr bwMode="auto">
            <a:xfrm>
              <a:off x="4341813" y="2395538"/>
              <a:ext cx="17463" cy="19050"/>
            </a:xfrm>
            <a:custGeom>
              <a:avLst/>
              <a:gdLst/>
              <a:ahLst/>
              <a:cxnLst>
                <a:cxn ang="0">
                  <a:pos x="11" y="0"/>
                </a:cxn>
                <a:cxn ang="0">
                  <a:pos x="0" y="9"/>
                </a:cxn>
                <a:cxn ang="0">
                  <a:pos x="7" y="12"/>
                </a:cxn>
                <a:cxn ang="0">
                  <a:pos x="11" y="0"/>
                </a:cxn>
                <a:cxn ang="0">
                  <a:pos x="11" y="0"/>
                </a:cxn>
              </a:cxnLst>
              <a:rect l="0" t="0" r="r" b="b"/>
              <a:pathLst>
                <a:path w="11" h="12">
                  <a:moveTo>
                    <a:pt x="11" y="0"/>
                  </a:moveTo>
                  <a:lnTo>
                    <a:pt x="0" y="9"/>
                  </a:lnTo>
                  <a:lnTo>
                    <a:pt x="7" y="12"/>
                  </a:lnTo>
                  <a:lnTo>
                    <a:pt x="11" y="0"/>
                  </a:lnTo>
                  <a:lnTo>
                    <a:pt x="11"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6" name="Freeform 90"/>
            <p:cNvSpPr>
              <a:spLocks/>
            </p:cNvSpPr>
            <p:nvPr/>
          </p:nvSpPr>
          <p:spPr bwMode="auto">
            <a:xfrm>
              <a:off x="4405313" y="2376488"/>
              <a:ext cx="19050" cy="11113"/>
            </a:xfrm>
            <a:custGeom>
              <a:avLst/>
              <a:gdLst/>
              <a:ahLst/>
              <a:cxnLst>
                <a:cxn ang="0">
                  <a:pos x="7" y="0"/>
                </a:cxn>
                <a:cxn ang="0">
                  <a:pos x="0" y="0"/>
                </a:cxn>
                <a:cxn ang="0">
                  <a:pos x="0" y="2"/>
                </a:cxn>
                <a:cxn ang="0">
                  <a:pos x="12" y="7"/>
                </a:cxn>
                <a:cxn ang="0">
                  <a:pos x="7" y="0"/>
                </a:cxn>
                <a:cxn ang="0">
                  <a:pos x="7" y="0"/>
                </a:cxn>
              </a:cxnLst>
              <a:rect l="0" t="0" r="r" b="b"/>
              <a:pathLst>
                <a:path w="12" h="7">
                  <a:moveTo>
                    <a:pt x="7" y="0"/>
                  </a:moveTo>
                  <a:lnTo>
                    <a:pt x="0" y="0"/>
                  </a:lnTo>
                  <a:lnTo>
                    <a:pt x="0" y="2"/>
                  </a:lnTo>
                  <a:lnTo>
                    <a:pt x="12" y="7"/>
                  </a:lnTo>
                  <a:lnTo>
                    <a:pt x="7" y="0"/>
                  </a:lnTo>
                  <a:lnTo>
                    <a:pt x="7"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7" name="Freeform 91"/>
            <p:cNvSpPr>
              <a:spLocks/>
            </p:cNvSpPr>
            <p:nvPr/>
          </p:nvSpPr>
          <p:spPr bwMode="auto">
            <a:xfrm>
              <a:off x="4367213" y="2371726"/>
              <a:ext cx="33338" cy="30163"/>
            </a:xfrm>
            <a:custGeom>
              <a:avLst/>
              <a:gdLst/>
              <a:ahLst/>
              <a:cxnLst>
                <a:cxn ang="0">
                  <a:pos x="17" y="0"/>
                </a:cxn>
                <a:cxn ang="0">
                  <a:pos x="0" y="12"/>
                </a:cxn>
                <a:cxn ang="0">
                  <a:pos x="14" y="19"/>
                </a:cxn>
                <a:cxn ang="0">
                  <a:pos x="21" y="10"/>
                </a:cxn>
                <a:cxn ang="0">
                  <a:pos x="17" y="8"/>
                </a:cxn>
                <a:cxn ang="0">
                  <a:pos x="17" y="0"/>
                </a:cxn>
                <a:cxn ang="0">
                  <a:pos x="17" y="0"/>
                </a:cxn>
              </a:cxnLst>
              <a:rect l="0" t="0" r="r" b="b"/>
              <a:pathLst>
                <a:path w="21" h="19">
                  <a:moveTo>
                    <a:pt x="17" y="0"/>
                  </a:moveTo>
                  <a:lnTo>
                    <a:pt x="0" y="12"/>
                  </a:lnTo>
                  <a:lnTo>
                    <a:pt x="14" y="19"/>
                  </a:lnTo>
                  <a:lnTo>
                    <a:pt x="21" y="10"/>
                  </a:lnTo>
                  <a:lnTo>
                    <a:pt x="17" y="8"/>
                  </a:lnTo>
                  <a:lnTo>
                    <a:pt x="17" y="0"/>
                  </a:lnTo>
                  <a:lnTo>
                    <a:pt x="17"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8" name="Freeform 92"/>
            <p:cNvSpPr>
              <a:spLocks/>
            </p:cNvSpPr>
            <p:nvPr/>
          </p:nvSpPr>
          <p:spPr bwMode="auto">
            <a:xfrm>
              <a:off x="4806950" y="1090613"/>
              <a:ext cx="38100" cy="19050"/>
            </a:xfrm>
            <a:custGeom>
              <a:avLst/>
              <a:gdLst/>
              <a:ahLst/>
              <a:cxnLst>
                <a:cxn ang="0">
                  <a:pos x="5" y="0"/>
                </a:cxn>
                <a:cxn ang="0">
                  <a:pos x="0" y="2"/>
                </a:cxn>
                <a:cxn ang="0">
                  <a:pos x="5" y="12"/>
                </a:cxn>
                <a:cxn ang="0">
                  <a:pos x="24" y="0"/>
                </a:cxn>
                <a:cxn ang="0">
                  <a:pos x="5" y="0"/>
                </a:cxn>
                <a:cxn ang="0">
                  <a:pos x="5" y="0"/>
                </a:cxn>
              </a:cxnLst>
              <a:rect l="0" t="0" r="r" b="b"/>
              <a:pathLst>
                <a:path w="24" h="12">
                  <a:moveTo>
                    <a:pt x="5" y="0"/>
                  </a:moveTo>
                  <a:lnTo>
                    <a:pt x="0" y="2"/>
                  </a:lnTo>
                  <a:lnTo>
                    <a:pt x="5" y="12"/>
                  </a:lnTo>
                  <a:lnTo>
                    <a:pt x="24" y="0"/>
                  </a:lnTo>
                  <a:lnTo>
                    <a:pt x="5" y="0"/>
                  </a:lnTo>
                  <a:lnTo>
                    <a:pt x="5"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9" name="Freeform 93"/>
            <p:cNvSpPr>
              <a:spLocks/>
            </p:cNvSpPr>
            <p:nvPr/>
          </p:nvSpPr>
          <p:spPr bwMode="auto">
            <a:xfrm>
              <a:off x="4716463" y="1758951"/>
              <a:ext cx="26988" cy="49213"/>
            </a:xfrm>
            <a:custGeom>
              <a:avLst/>
              <a:gdLst/>
              <a:ahLst/>
              <a:cxnLst>
                <a:cxn ang="0">
                  <a:pos x="17" y="0"/>
                </a:cxn>
                <a:cxn ang="0">
                  <a:pos x="10" y="0"/>
                </a:cxn>
                <a:cxn ang="0">
                  <a:pos x="2" y="10"/>
                </a:cxn>
                <a:cxn ang="0">
                  <a:pos x="0" y="31"/>
                </a:cxn>
                <a:cxn ang="0">
                  <a:pos x="14" y="15"/>
                </a:cxn>
                <a:cxn ang="0">
                  <a:pos x="14" y="5"/>
                </a:cxn>
                <a:cxn ang="0">
                  <a:pos x="17" y="0"/>
                </a:cxn>
                <a:cxn ang="0">
                  <a:pos x="17" y="0"/>
                </a:cxn>
              </a:cxnLst>
              <a:rect l="0" t="0" r="r" b="b"/>
              <a:pathLst>
                <a:path w="17" h="31">
                  <a:moveTo>
                    <a:pt x="17" y="0"/>
                  </a:moveTo>
                  <a:lnTo>
                    <a:pt x="10" y="0"/>
                  </a:lnTo>
                  <a:lnTo>
                    <a:pt x="2" y="10"/>
                  </a:lnTo>
                  <a:lnTo>
                    <a:pt x="0" y="31"/>
                  </a:lnTo>
                  <a:lnTo>
                    <a:pt x="14" y="15"/>
                  </a:lnTo>
                  <a:lnTo>
                    <a:pt x="14" y="5"/>
                  </a:lnTo>
                  <a:lnTo>
                    <a:pt x="17" y="0"/>
                  </a:lnTo>
                  <a:lnTo>
                    <a:pt x="17"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0" name="Freeform 94"/>
            <p:cNvSpPr>
              <a:spLocks/>
            </p:cNvSpPr>
            <p:nvPr/>
          </p:nvSpPr>
          <p:spPr bwMode="auto">
            <a:xfrm>
              <a:off x="2936875" y="2978151"/>
              <a:ext cx="19050" cy="19050"/>
            </a:xfrm>
            <a:custGeom>
              <a:avLst/>
              <a:gdLst/>
              <a:ahLst/>
              <a:cxnLst>
                <a:cxn ang="0">
                  <a:pos x="7" y="0"/>
                </a:cxn>
                <a:cxn ang="0">
                  <a:pos x="0" y="2"/>
                </a:cxn>
                <a:cxn ang="0">
                  <a:pos x="0" y="12"/>
                </a:cxn>
                <a:cxn ang="0">
                  <a:pos x="12" y="4"/>
                </a:cxn>
                <a:cxn ang="0">
                  <a:pos x="7" y="0"/>
                </a:cxn>
                <a:cxn ang="0">
                  <a:pos x="7" y="0"/>
                </a:cxn>
              </a:cxnLst>
              <a:rect l="0" t="0" r="r" b="b"/>
              <a:pathLst>
                <a:path w="12" h="12">
                  <a:moveTo>
                    <a:pt x="7" y="0"/>
                  </a:moveTo>
                  <a:lnTo>
                    <a:pt x="0" y="2"/>
                  </a:lnTo>
                  <a:lnTo>
                    <a:pt x="0" y="12"/>
                  </a:lnTo>
                  <a:lnTo>
                    <a:pt x="12" y="4"/>
                  </a:lnTo>
                  <a:lnTo>
                    <a:pt x="7" y="0"/>
                  </a:lnTo>
                  <a:lnTo>
                    <a:pt x="7"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1" name="Freeform 95"/>
            <p:cNvSpPr>
              <a:spLocks/>
            </p:cNvSpPr>
            <p:nvPr/>
          </p:nvSpPr>
          <p:spPr bwMode="auto">
            <a:xfrm>
              <a:off x="2947988" y="3014663"/>
              <a:ext cx="14288" cy="15875"/>
            </a:xfrm>
            <a:custGeom>
              <a:avLst/>
              <a:gdLst/>
              <a:ahLst/>
              <a:cxnLst>
                <a:cxn ang="0">
                  <a:pos x="5" y="0"/>
                </a:cxn>
                <a:cxn ang="0">
                  <a:pos x="0" y="3"/>
                </a:cxn>
                <a:cxn ang="0">
                  <a:pos x="2" y="10"/>
                </a:cxn>
                <a:cxn ang="0">
                  <a:pos x="9" y="10"/>
                </a:cxn>
                <a:cxn ang="0">
                  <a:pos x="5" y="0"/>
                </a:cxn>
                <a:cxn ang="0">
                  <a:pos x="5" y="0"/>
                </a:cxn>
              </a:cxnLst>
              <a:rect l="0" t="0" r="r" b="b"/>
              <a:pathLst>
                <a:path w="9" h="10">
                  <a:moveTo>
                    <a:pt x="5" y="0"/>
                  </a:moveTo>
                  <a:lnTo>
                    <a:pt x="0" y="3"/>
                  </a:lnTo>
                  <a:lnTo>
                    <a:pt x="2" y="10"/>
                  </a:lnTo>
                  <a:lnTo>
                    <a:pt x="9" y="10"/>
                  </a:lnTo>
                  <a:lnTo>
                    <a:pt x="5" y="0"/>
                  </a:lnTo>
                  <a:lnTo>
                    <a:pt x="5"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2" name="Freeform 96"/>
            <p:cNvSpPr>
              <a:spLocks/>
            </p:cNvSpPr>
            <p:nvPr/>
          </p:nvSpPr>
          <p:spPr bwMode="auto">
            <a:xfrm>
              <a:off x="4754563" y="1651001"/>
              <a:ext cx="14288" cy="22225"/>
            </a:xfrm>
            <a:custGeom>
              <a:avLst/>
              <a:gdLst/>
              <a:ahLst/>
              <a:cxnLst>
                <a:cxn ang="0">
                  <a:pos x="7" y="0"/>
                </a:cxn>
                <a:cxn ang="0">
                  <a:pos x="0" y="0"/>
                </a:cxn>
                <a:cxn ang="0">
                  <a:pos x="0" y="9"/>
                </a:cxn>
                <a:cxn ang="0">
                  <a:pos x="9" y="14"/>
                </a:cxn>
                <a:cxn ang="0">
                  <a:pos x="7" y="0"/>
                </a:cxn>
                <a:cxn ang="0">
                  <a:pos x="7" y="0"/>
                </a:cxn>
              </a:cxnLst>
              <a:rect l="0" t="0" r="r" b="b"/>
              <a:pathLst>
                <a:path w="9" h="14">
                  <a:moveTo>
                    <a:pt x="7" y="0"/>
                  </a:moveTo>
                  <a:lnTo>
                    <a:pt x="0" y="0"/>
                  </a:lnTo>
                  <a:lnTo>
                    <a:pt x="0" y="9"/>
                  </a:lnTo>
                  <a:lnTo>
                    <a:pt x="9" y="14"/>
                  </a:lnTo>
                  <a:lnTo>
                    <a:pt x="7" y="0"/>
                  </a:lnTo>
                  <a:lnTo>
                    <a:pt x="7"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3" name="Freeform 97"/>
            <p:cNvSpPr>
              <a:spLocks/>
            </p:cNvSpPr>
            <p:nvPr/>
          </p:nvSpPr>
          <p:spPr bwMode="auto">
            <a:xfrm>
              <a:off x="4078288" y="1860551"/>
              <a:ext cx="123825" cy="153988"/>
            </a:xfrm>
            <a:custGeom>
              <a:avLst/>
              <a:gdLst/>
              <a:ahLst/>
              <a:cxnLst>
                <a:cxn ang="0">
                  <a:pos x="47" y="0"/>
                </a:cxn>
                <a:cxn ang="0">
                  <a:pos x="47" y="3"/>
                </a:cxn>
                <a:cxn ang="0">
                  <a:pos x="47" y="3"/>
                </a:cxn>
                <a:cxn ang="0">
                  <a:pos x="45" y="5"/>
                </a:cxn>
                <a:cxn ang="0">
                  <a:pos x="38" y="8"/>
                </a:cxn>
                <a:cxn ang="0">
                  <a:pos x="26" y="19"/>
                </a:cxn>
                <a:cxn ang="0">
                  <a:pos x="33" y="22"/>
                </a:cxn>
                <a:cxn ang="0">
                  <a:pos x="31" y="29"/>
                </a:cxn>
                <a:cxn ang="0">
                  <a:pos x="14" y="26"/>
                </a:cxn>
                <a:cxn ang="0">
                  <a:pos x="12" y="34"/>
                </a:cxn>
                <a:cxn ang="0">
                  <a:pos x="12" y="34"/>
                </a:cxn>
                <a:cxn ang="0">
                  <a:pos x="5" y="34"/>
                </a:cxn>
                <a:cxn ang="0">
                  <a:pos x="14" y="41"/>
                </a:cxn>
                <a:cxn ang="0">
                  <a:pos x="9" y="45"/>
                </a:cxn>
                <a:cxn ang="0">
                  <a:pos x="12" y="53"/>
                </a:cxn>
                <a:cxn ang="0">
                  <a:pos x="24" y="57"/>
                </a:cxn>
                <a:cxn ang="0">
                  <a:pos x="14" y="69"/>
                </a:cxn>
                <a:cxn ang="0">
                  <a:pos x="14" y="71"/>
                </a:cxn>
                <a:cxn ang="0">
                  <a:pos x="12" y="76"/>
                </a:cxn>
                <a:cxn ang="0">
                  <a:pos x="0" y="79"/>
                </a:cxn>
                <a:cxn ang="0">
                  <a:pos x="9" y="81"/>
                </a:cxn>
                <a:cxn ang="0">
                  <a:pos x="2" y="88"/>
                </a:cxn>
                <a:cxn ang="0">
                  <a:pos x="12" y="88"/>
                </a:cxn>
                <a:cxn ang="0">
                  <a:pos x="9" y="90"/>
                </a:cxn>
                <a:cxn ang="0">
                  <a:pos x="12" y="93"/>
                </a:cxn>
                <a:cxn ang="0">
                  <a:pos x="14" y="93"/>
                </a:cxn>
                <a:cxn ang="0">
                  <a:pos x="12" y="97"/>
                </a:cxn>
                <a:cxn ang="0">
                  <a:pos x="16" y="95"/>
                </a:cxn>
                <a:cxn ang="0">
                  <a:pos x="24" y="95"/>
                </a:cxn>
                <a:cxn ang="0">
                  <a:pos x="47" y="81"/>
                </a:cxn>
                <a:cxn ang="0">
                  <a:pos x="64" y="81"/>
                </a:cxn>
                <a:cxn ang="0">
                  <a:pos x="69" y="62"/>
                </a:cxn>
                <a:cxn ang="0">
                  <a:pos x="69" y="45"/>
                </a:cxn>
                <a:cxn ang="0">
                  <a:pos x="66" y="38"/>
                </a:cxn>
                <a:cxn ang="0">
                  <a:pos x="66" y="36"/>
                </a:cxn>
                <a:cxn ang="0">
                  <a:pos x="73" y="31"/>
                </a:cxn>
                <a:cxn ang="0">
                  <a:pos x="76" y="31"/>
                </a:cxn>
                <a:cxn ang="0">
                  <a:pos x="76" y="31"/>
                </a:cxn>
                <a:cxn ang="0">
                  <a:pos x="76" y="29"/>
                </a:cxn>
                <a:cxn ang="0">
                  <a:pos x="76" y="26"/>
                </a:cxn>
                <a:cxn ang="0">
                  <a:pos x="78" y="24"/>
                </a:cxn>
                <a:cxn ang="0">
                  <a:pos x="71" y="19"/>
                </a:cxn>
                <a:cxn ang="0">
                  <a:pos x="71" y="12"/>
                </a:cxn>
                <a:cxn ang="0">
                  <a:pos x="66" y="5"/>
                </a:cxn>
                <a:cxn ang="0">
                  <a:pos x="54" y="8"/>
                </a:cxn>
                <a:cxn ang="0">
                  <a:pos x="57" y="5"/>
                </a:cxn>
                <a:cxn ang="0">
                  <a:pos x="47" y="0"/>
                </a:cxn>
                <a:cxn ang="0">
                  <a:pos x="47" y="0"/>
                </a:cxn>
              </a:cxnLst>
              <a:rect l="0" t="0" r="r" b="b"/>
              <a:pathLst>
                <a:path w="78" h="97">
                  <a:moveTo>
                    <a:pt x="47" y="0"/>
                  </a:moveTo>
                  <a:lnTo>
                    <a:pt x="47" y="3"/>
                  </a:lnTo>
                  <a:lnTo>
                    <a:pt x="47" y="3"/>
                  </a:lnTo>
                  <a:lnTo>
                    <a:pt x="45" y="5"/>
                  </a:lnTo>
                  <a:lnTo>
                    <a:pt x="38" y="8"/>
                  </a:lnTo>
                  <a:lnTo>
                    <a:pt x="26" y="19"/>
                  </a:lnTo>
                  <a:lnTo>
                    <a:pt x="33" y="22"/>
                  </a:lnTo>
                  <a:lnTo>
                    <a:pt x="31" y="29"/>
                  </a:lnTo>
                  <a:lnTo>
                    <a:pt x="14" y="26"/>
                  </a:lnTo>
                  <a:lnTo>
                    <a:pt x="12" y="34"/>
                  </a:lnTo>
                  <a:lnTo>
                    <a:pt x="12" y="34"/>
                  </a:lnTo>
                  <a:lnTo>
                    <a:pt x="5" y="34"/>
                  </a:lnTo>
                  <a:lnTo>
                    <a:pt x="14" y="41"/>
                  </a:lnTo>
                  <a:lnTo>
                    <a:pt x="9" y="45"/>
                  </a:lnTo>
                  <a:lnTo>
                    <a:pt x="12" y="53"/>
                  </a:lnTo>
                  <a:lnTo>
                    <a:pt x="24" y="57"/>
                  </a:lnTo>
                  <a:lnTo>
                    <a:pt x="14" y="69"/>
                  </a:lnTo>
                  <a:lnTo>
                    <a:pt x="14" y="71"/>
                  </a:lnTo>
                  <a:lnTo>
                    <a:pt x="12" y="76"/>
                  </a:lnTo>
                  <a:lnTo>
                    <a:pt x="0" y="79"/>
                  </a:lnTo>
                  <a:lnTo>
                    <a:pt x="9" y="81"/>
                  </a:lnTo>
                  <a:lnTo>
                    <a:pt x="2" y="88"/>
                  </a:lnTo>
                  <a:lnTo>
                    <a:pt x="12" y="88"/>
                  </a:lnTo>
                  <a:lnTo>
                    <a:pt x="9" y="90"/>
                  </a:lnTo>
                  <a:lnTo>
                    <a:pt x="12" y="93"/>
                  </a:lnTo>
                  <a:lnTo>
                    <a:pt x="14" y="93"/>
                  </a:lnTo>
                  <a:lnTo>
                    <a:pt x="12" y="97"/>
                  </a:lnTo>
                  <a:lnTo>
                    <a:pt x="16" y="95"/>
                  </a:lnTo>
                  <a:lnTo>
                    <a:pt x="24" y="95"/>
                  </a:lnTo>
                  <a:lnTo>
                    <a:pt x="47" y="81"/>
                  </a:lnTo>
                  <a:lnTo>
                    <a:pt x="64" y="81"/>
                  </a:lnTo>
                  <a:lnTo>
                    <a:pt x="69" y="62"/>
                  </a:lnTo>
                  <a:lnTo>
                    <a:pt x="69" y="45"/>
                  </a:lnTo>
                  <a:lnTo>
                    <a:pt x="66" y="38"/>
                  </a:lnTo>
                  <a:lnTo>
                    <a:pt x="66" y="36"/>
                  </a:lnTo>
                  <a:lnTo>
                    <a:pt x="73" y="31"/>
                  </a:lnTo>
                  <a:lnTo>
                    <a:pt x="76" y="31"/>
                  </a:lnTo>
                  <a:lnTo>
                    <a:pt x="76" y="31"/>
                  </a:lnTo>
                  <a:lnTo>
                    <a:pt x="76" y="29"/>
                  </a:lnTo>
                  <a:lnTo>
                    <a:pt x="76" y="26"/>
                  </a:lnTo>
                  <a:lnTo>
                    <a:pt x="78" y="24"/>
                  </a:lnTo>
                  <a:lnTo>
                    <a:pt x="71" y="19"/>
                  </a:lnTo>
                  <a:lnTo>
                    <a:pt x="71" y="12"/>
                  </a:lnTo>
                  <a:lnTo>
                    <a:pt x="66" y="5"/>
                  </a:lnTo>
                  <a:lnTo>
                    <a:pt x="54" y="8"/>
                  </a:lnTo>
                  <a:lnTo>
                    <a:pt x="57" y="5"/>
                  </a:lnTo>
                  <a:lnTo>
                    <a:pt x="47" y="0"/>
                  </a:lnTo>
                  <a:lnTo>
                    <a:pt x="47"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4" name="Freeform 98"/>
            <p:cNvSpPr>
              <a:spLocks noEditPoints="1"/>
            </p:cNvSpPr>
            <p:nvPr/>
          </p:nvSpPr>
          <p:spPr bwMode="auto">
            <a:xfrm>
              <a:off x="4164013" y="1725613"/>
              <a:ext cx="195263" cy="338138"/>
            </a:xfrm>
            <a:custGeom>
              <a:avLst/>
              <a:gdLst/>
              <a:ahLst/>
              <a:cxnLst>
                <a:cxn ang="0">
                  <a:pos x="57" y="180"/>
                </a:cxn>
                <a:cxn ang="0">
                  <a:pos x="50" y="185"/>
                </a:cxn>
                <a:cxn ang="0">
                  <a:pos x="22" y="64"/>
                </a:cxn>
                <a:cxn ang="0">
                  <a:pos x="22" y="59"/>
                </a:cxn>
                <a:cxn ang="0">
                  <a:pos x="22" y="64"/>
                </a:cxn>
                <a:cxn ang="0">
                  <a:pos x="26" y="3"/>
                </a:cxn>
                <a:cxn ang="0">
                  <a:pos x="22" y="12"/>
                </a:cxn>
                <a:cxn ang="0">
                  <a:pos x="22" y="21"/>
                </a:cxn>
                <a:cxn ang="0">
                  <a:pos x="17" y="31"/>
                </a:cxn>
                <a:cxn ang="0">
                  <a:pos x="15" y="38"/>
                </a:cxn>
                <a:cxn ang="0">
                  <a:pos x="15" y="38"/>
                </a:cxn>
                <a:cxn ang="0">
                  <a:pos x="0" y="36"/>
                </a:cxn>
                <a:cxn ang="0">
                  <a:pos x="15" y="50"/>
                </a:cxn>
                <a:cxn ang="0">
                  <a:pos x="10" y="55"/>
                </a:cxn>
                <a:cxn ang="0">
                  <a:pos x="12" y="64"/>
                </a:cxn>
                <a:cxn ang="0">
                  <a:pos x="19" y="66"/>
                </a:cxn>
                <a:cxn ang="0">
                  <a:pos x="12" y="74"/>
                </a:cxn>
                <a:cxn ang="0">
                  <a:pos x="3" y="81"/>
                </a:cxn>
                <a:cxn ang="0">
                  <a:pos x="15" y="76"/>
                </a:cxn>
                <a:cxn ang="0">
                  <a:pos x="19" y="74"/>
                </a:cxn>
                <a:cxn ang="0">
                  <a:pos x="19" y="90"/>
                </a:cxn>
                <a:cxn ang="0">
                  <a:pos x="24" y="85"/>
                </a:cxn>
                <a:cxn ang="0">
                  <a:pos x="29" y="78"/>
                </a:cxn>
                <a:cxn ang="0">
                  <a:pos x="26" y="76"/>
                </a:cxn>
                <a:cxn ang="0">
                  <a:pos x="31" y="74"/>
                </a:cxn>
                <a:cxn ang="0">
                  <a:pos x="31" y="85"/>
                </a:cxn>
                <a:cxn ang="0">
                  <a:pos x="22" y="95"/>
                </a:cxn>
                <a:cxn ang="0">
                  <a:pos x="31" y="102"/>
                </a:cxn>
                <a:cxn ang="0">
                  <a:pos x="38" y="102"/>
                </a:cxn>
                <a:cxn ang="0">
                  <a:pos x="45" y="109"/>
                </a:cxn>
                <a:cxn ang="0">
                  <a:pos x="57" y="119"/>
                </a:cxn>
                <a:cxn ang="0">
                  <a:pos x="57" y="128"/>
                </a:cxn>
                <a:cxn ang="0">
                  <a:pos x="55" y="133"/>
                </a:cxn>
                <a:cxn ang="0">
                  <a:pos x="43" y="138"/>
                </a:cxn>
                <a:cxn ang="0">
                  <a:pos x="33" y="135"/>
                </a:cxn>
                <a:cxn ang="0">
                  <a:pos x="38" y="140"/>
                </a:cxn>
                <a:cxn ang="0">
                  <a:pos x="33" y="149"/>
                </a:cxn>
                <a:cxn ang="0">
                  <a:pos x="41" y="154"/>
                </a:cxn>
                <a:cxn ang="0">
                  <a:pos x="22" y="171"/>
                </a:cxn>
                <a:cxn ang="0">
                  <a:pos x="36" y="175"/>
                </a:cxn>
                <a:cxn ang="0">
                  <a:pos x="43" y="178"/>
                </a:cxn>
                <a:cxn ang="0">
                  <a:pos x="38" y="185"/>
                </a:cxn>
                <a:cxn ang="0">
                  <a:pos x="26" y="213"/>
                </a:cxn>
                <a:cxn ang="0">
                  <a:pos x="48" y="209"/>
                </a:cxn>
                <a:cxn ang="0">
                  <a:pos x="59" y="197"/>
                </a:cxn>
                <a:cxn ang="0">
                  <a:pos x="76" y="199"/>
                </a:cxn>
                <a:cxn ang="0">
                  <a:pos x="88" y="197"/>
                </a:cxn>
                <a:cxn ang="0">
                  <a:pos x="121" y="182"/>
                </a:cxn>
                <a:cxn ang="0">
                  <a:pos x="109" y="178"/>
                </a:cxn>
                <a:cxn ang="0">
                  <a:pos x="123" y="149"/>
                </a:cxn>
                <a:cxn ang="0">
                  <a:pos x="102" y="145"/>
                </a:cxn>
                <a:cxn ang="0">
                  <a:pos x="100" y="133"/>
                </a:cxn>
                <a:cxn ang="0">
                  <a:pos x="102" y="126"/>
                </a:cxn>
                <a:cxn ang="0">
                  <a:pos x="83" y="104"/>
                </a:cxn>
                <a:cxn ang="0">
                  <a:pos x="62" y="69"/>
                </a:cxn>
                <a:cxn ang="0">
                  <a:pos x="64" y="66"/>
                </a:cxn>
                <a:cxn ang="0">
                  <a:pos x="62" y="62"/>
                </a:cxn>
                <a:cxn ang="0">
                  <a:pos x="74" y="36"/>
                </a:cxn>
                <a:cxn ang="0">
                  <a:pos x="41" y="31"/>
                </a:cxn>
                <a:cxn ang="0">
                  <a:pos x="48" y="26"/>
                </a:cxn>
                <a:cxn ang="0">
                  <a:pos x="55" y="12"/>
                </a:cxn>
                <a:cxn ang="0">
                  <a:pos x="55" y="3"/>
                </a:cxn>
                <a:cxn ang="0">
                  <a:pos x="52" y="0"/>
                </a:cxn>
              </a:cxnLst>
              <a:rect l="0" t="0" r="r" b="b"/>
              <a:pathLst>
                <a:path w="123" h="213">
                  <a:moveTo>
                    <a:pt x="50" y="185"/>
                  </a:moveTo>
                  <a:lnTo>
                    <a:pt x="57" y="180"/>
                  </a:lnTo>
                  <a:lnTo>
                    <a:pt x="55" y="182"/>
                  </a:lnTo>
                  <a:lnTo>
                    <a:pt x="50" y="185"/>
                  </a:lnTo>
                  <a:lnTo>
                    <a:pt x="50" y="185"/>
                  </a:lnTo>
                  <a:close/>
                  <a:moveTo>
                    <a:pt x="22" y="64"/>
                  </a:moveTo>
                  <a:lnTo>
                    <a:pt x="19" y="62"/>
                  </a:lnTo>
                  <a:lnTo>
                    <a:pt x="22" y="59"/>
                  </a:lnTo>
                  <a:lnTo>
                    <a:pt x="22" y="64"/>
                  </a:lnTo>
                  <a:lnTo>
                    <a:pt x="22" y="64"/>
                  </a:lnTo>
                  <a:close/>
                  <a:moveTo>
                    <a:pt x="52" y="0"/>
                  </a:moveTo>
                  <a:lnTo>
                    <a:pt x="26" y="3"/>
                  </a:lnTo>
                  <a:lnTo>
                    <a:pt x="24" y="12"/>
                  </a:lnTo>
                  <a:lnTo>
                    <a:pt x="22" y="12"/>
                  </a:lnTo>
                  <a:lnTo>
                    <a:pt x="19" y="19"/>
                  </a:lnTo>
                  <a:lnTo>
                    <a:pt x="22" y="21"/>
                  </a:lnTo>
                  <a:lnTo>
                    <a:pt x="15" y="24"/>
                  </a:lnTo>
                  <a:lnTo>
                    <a:pt x="17" y="31"/>
                  </a:lnTo>
                  <a:lnTo>
                    <a:pt x="15" y="31"/>
                  </a:lnTo>
                  <a:lnTo>
                    <a:pt x="15" y="38"/>
                  </a:lnTo>
                  <a:lnTo>
                    <a:pt x="15" y="38"/>
                  </a:lnTo>
                  <a:lnTo>
                    <a:pt x="15" y="38"/>
                  </a:lnTo>
                  <a:lnTo>
                    <a:pt x="10" y="24"/>
                  </a:lnTo>
                  <a:lnTo>
                    <a:pt x="0" y="36"/>
                  </a:lnTo>
                  <a:lnTo>
                    <a:pt x="17" y="45"/>
                  </a:lnTo>
                  <a:lnTo>
                    <a:pt x="15" y="50"/>
                  </a:lnTo>
                  <a:lnTo>
                    <a:pt x="7" y="52"/>
                  </a:lnTo>
                  <a:lnTo>
                    <a:pt x="10" y="55"/>
                  </a:lnTo>
                  <a:lnTo>
                    <a:pt x="7" y="57"/>
                  </a:lnTo>
                  <a:lnTo>
                    <a:pt x="12" y="64"/>
                  </a:lnTo>
                  <a:lnTo>
                    <a:pt x="22" y="64"/>
                  </a:lnTo>
                  <a:lnTo>
                    <a:pt x="19" y="66"/>
                  </a:lnTo>
                  <a:lnTo>
                    <a:pt x="17" y="66"/>
                  </a:lnTo>
                  <a:lnTo>
                    <a:pt x="12" y="74"/>
                  </a:lnTo>
                  <a:lnTo>
                    <a:pt x="12" y="71"/>
                  </a:lnTo>
                  <a:lnTo>
                    <a:pt x="3" y="81"/>
                  </a:lnTo>
                  <a:lnTo>
                    <a:pt x="17" y="83"/>
                  </a:lnTo>
                  <a:lnTo>
                    <a:pt x="15" y="76"/>
                  </a:lnTo>
                  <a:lnTo>
                    <a:pt x="15" y="78"/>
                  </a:lnTo>
                  <a:lnTo>
                    <a:pt x="19" y="74"/>
                  </a:lnTo>
                  <a:lnTo>
                    <a:pt x="15" y="88"/>
                  </a:lnTo>
                  <a:lnTo>
                    <a:pt x="19" y="90"/>
                  </a:lnTo>
                  <a:lnTo>
                    <a:pt x="22" y="83"/>
                  </a:lnTo>
                  <a:lnTo>
                    <a:pt x="24" y="85"/>
                  </a:lnTo>
                  <a:lnTo>
                    <a:pt x="26" y="85"/>
                  </a:lnTo>
                  <a:lnTo>
                    <a:pt x="29" y="78"/>
                  </a:lnTo>
                  <a:lnTo>
                    <a:pt x="26" y="78"/>
                  </a:lnTo>
                  <a:lnTo>
                    <a:pt x="26" y="76"/>
                  </a:lnTo>
                  <a:lnTo>
                    <a:pt x="29" y="74"/>
                  </a:lnTo>
                  <a:lnTo>
                    <a:pt x="31" y="74"/>
                  </a:lnTo>
                  <a:lnTo>
                    <a:pt x="29" y="78"/>
                  </a:lnTo>
                  <a:lnTo>
                    <a:pt x="31" y="85"/>
                  </a:lnTo>
                  <a:lnTo>
                    <a:pt x="26" y="95"/>
                  </a:lnTo>
                  <a:lnTo>
                    <a:pt x="22" y="95"/>
                  </a:lnTo>
                  <a:lnTo>
                    <a:pt x="29" y="109"/>
                  </a:lnTo>
                  <a:lnTo>
                    <a:pt x="31" y="102"/>
                  </a:lnTo>
                  <a:lnTo>
                    <a:pt x="36" y="107"/>
                  </a:lnTo>
                  <a:lnTo>
                    <a:pt x="38" y="102"/>
                  </a:lnTo>
                  <a:lnTo>
                    <a:pt x="50" y="100"/>
                  </a:lnTo>
                  <a:lnTo>
                    <a:pt x="45" y="109"/>
                  </a:lnTo>
                  <a:lnTo>
                    <a:pt x="52" y="121"/>
                  </a:lnTo>
                  <a:lnTo>
                    <a:pt x="57" y="119"/>
                  </a:lnTo>
                  <a:lnTo>
                    <a:pt x="52" y="128"/>
                  </a:lnTo>
                  <a:lnTo>
                    <a:pt x="57" y="128"/>
                  </a:lnTo>
                  <a:lnTo>
                    <a:pt x="55" y="133"/>
                  </a:lnTo>
                  <a:lnTo>
                    <a:pt x="55" y="133"/>
                  </a:lnTo>
                  <a:lnTo>
                    <a:pt x="45" y="135"/>
                  </a:lnTo>
                  <a:lnTo>
                    <a:pt x="43" y="138"/>
                  </a:lnTo>
                  <a:lnTo>
                    <a:pt x="36" y="133"/>
                  </a:lnTo>
                  <a:lnTo>
                    <a:pt x="33" y="135"/>
                  </a:lnTo>
                  <a:lnTo>
                    <a:pt x="38" y="140"/>
                  </a:lnTo>
                  <a:lnTo>
                    <a:pt x="38" y="140"/>
                  </a:lnTo>
                  <a:lnTo>
                    <a:pt x="31" y="147"/>
                  </a:lnTo>
                  <a:lnTo>
                    <a:pt x="33" y="149"/>
                  </a:lnTo>
                  <a:lnTo>
                    <a:pt x="38" y="147"/>
                  </a:lnTo>
                  <a:lnTo>
                    <a:pt x="41" y="154"/>
                  </a:lnTo>
                  <a:lnTo>
                    <a:pt x="38" y="159"/>
                  </a:lnTo>
                  <a:lnTo>
                    <a:pt x="22" y="171"/>
                  </a:lnTo>
                  <a:lnTo>
                    <a:pt x="26" y="178"/>
                  </a:lnTo>
                  <a:lnTo>
                    <a:pt x="36" y="175"/>
                  </a:lnTo>
                  <a:lnTo>
                    <a:pt x="36" y="178"/>
                  </a:lnTo>
                  <a:lnTo>
                    <a:pt x="43" y="178"/>
                  </a:lnTo>
                  <a:lnTo>
                    <a:pt x="50" y="185"/>
                  </a:lnTo>
                  <a:lnTo>
                    <a:pt x="38" y="185"/>
                  </a:lnTo>
                  <a:lnTo>
                    <a:pt x="17" y="213"/>
                  </a:lnTo>
                  <a:lnTo>
                    <a:pt x="26" y="213"/>
                  </a:lnTo>
                  <a:lnTo>
                    <a:pt x="33" y="206"/>
                  </a:lnTo>
                  <a:lnTo>
                    <a:pt x="48" y="209"/>
                  </a:lnTo>
                  <a:lnTo>
                    <a:pt x="52" y="199"/>
                  </a:lnTo>
                  <a:lnTo>
                    <a:pt x="59" y="197"/>
                  </a:lnTo>
                  <a:lnTo>
                    <a:pt x="64" y="201"/>
                  </a:lnTo>
                  <a:lnTo>
                    <a:pt x="76" y="199"/>
                  </a:lnTo>
                  <a:lnTo>
                    <a:pt x="78" y="194"/>
                  </a:lnTo>
                  <a:lnTo>
                    <a:pt x="88" y="197"/>
                  </a:lnTo>
                  <a:lnTo>
                    <a:pt x="112" y="192"/>
                  </a:lnTo>
                  <a:lnTo>
                    <a:pt x="121" y="182"/>
                  </a:lnTo>
                  <a:lnTo>
                    <a:pt x="109" y="180"/>
                  </a:lnTo>
                  <a:lnTo>
                    <a:pt x="109" y="178"/>
                  </a:lnTo>
                  <a:lnTo>
                    <a:pt x="123" y="166"/>
                  </a:lnTo>
                  <a:lnTo>
                    <a:pt x="123" y="149"/>
                  </a:lnTo>
                  <a:lnTo>
                    <a:pt x="116" y="145"/>
                  </a:lnTo>
                  <a:lnTo>
                    <a:pt x="102" y="145"/>
                  </a:lnTo>
                  <a:lnTo>
                    <a:pt x="104" y="138"/>
                  </a:lnTo>
                  <a:lnTo>
                    <a:pt x="100" y="133"/>
                  </a:lnTo>
                  <a:lnTo>
                    <a:pt x="102" y="133"/>
                  </a:lnTo>
                  <a:lnTo>
                    <a:pt x="102" y="126"/>
                  </a:lnTo>
                  <a:lnTo>
                    <a:pt x="90" y="107"/>
                  </a:lnTo>
                  <a:lnTo>
                    <a:pt x="83" y="104"/>
                  </a:lnTo>
                  <a:lnTo>
                    <a:pt x="78" y="81"/>
                  </a:lnTo>
                  <a:lnTo>
                    <a:pt x="62" y="69"/>
                  </a:lnTo>
                  <a:lnTo>
                    <a:pt x="59" y="69"/>
                  </a:lnTo>
                  <a:lnTo>
                    <a:pt x="64" y="66"/>
                  </a:lnTo>
                  <a:lnTo>
                    <a:pt x="59" y="62"/>
                  </a:lnTo>
                  <a:lnTo>
                    <a:pt x="62" y="62"/>
                  </a:lnTo>
                  <a:lnTo>
                    <a:pt x="69" y="50"/>
                  </a:lnTo>
                  <a:lnTo>
                    <a:pt x="74" y="36"/>
                  </a:lnTo>
                  <a:lnTo>
                    <a:pt x="74" y="26"/>
                  </a:lnTo>
                  <a:lnTo>
                    <a:pt x="41" y="31"/>
                  </a:lnTo>
                  <a:lnTo>
                    <a:pt x="41" y="29"/>
                  </a:lnTo>
                  <a:lnTo>
                    <a:pt x="48" y="26"/>
                  </a:lnTo>
                  <a:lnTo>
                    <a:pt x="43" y="21"/>
                  </a:lnTo>
                  <a:lnTo>
                    <a:pt x="55" y="12"/>
                  </a:lnTo>
                  <a:lnTo>
                    <a:pt x="55" y="3"/>
                  </a:lnTo>
                  <a:lnTo>
                    <a:pt x="55" y="3"/>
                  </a:lnTo>
                  <a:lnTo>
                    <a:pt x="52" y="0"/>
                  </a:lnTo>
                  <a:lnTo>
                    <a:pt x="52"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5" name="Freeform 99"/>
            <p:cNvSpPr>
              <a:spLocks/>
            </p:cNvSpPr>
            <p:nvPr/>
          </p:nvSpPr>
          <p:spPr bwMode="auto">
            <a:xfrm>
              <a:off x="4205288" y="1901826"/>
              <a:ext cx="19050" cy="19050"/>
            </a:xfrm>
            <a:custGeom>
              <a:avLst/>
              <a:gdLst/>
              <a:ahLst/>
              <a:cxnLst>
                <a:cxn ang="0">
                  <a:pos x="7" y="0"/>
                </a:cxn>
                <a:cxn ang="0">
                  <a:pos x="0" y="12"/>
                </a:cxn>
                <a:cxn ang="0">
                  <a:pos x="12" y="8"/>
                </a:cxn>
                <a:cxn ang="0">
                  <a:pos x="12" y="0"/>
                </a:cxn>
                <a:cxn ang="0">
                  <a:pos x="7" y="0"/>
                </a:cxn>
                <a:cxn ang="0">
                  <a:pos x="7" y="0"/>
                </a:cxn>
              </a:cxnLst>
              <a:rect l="0" t="0" r="r" b="b"/>
              <a:pathLst>
                <a:path w="12" h="12">
                  <a:moveTo>
                    <a:pt x="7" y="0"/>
                  </a:moveTo>
                  <a:lnTo>
                    <a:pt x="0" y="12"/>
                  </a:lnTo>
                  <a:lnTo>
                    <a:pt x="12" y="8"/>
                  </a:lnTo>
                  <a:lnTo>
                    <a:pt x="12" y="0"/>
                  </a:lnTo>
                  <a:lnTo>
                    <a:pt x="7" y="0"/>
                  </a:lnTo>
                  <a:lnTo>
                    <a:pt x="7"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6" name="Freeform 100"/>
            <p:cNvSpPr>
              <a:spLocks/>
            </p:cNvSpPr>
            <p:nvPr/>
          </p:nvSpPr>
          <p:spPr bwMode="auto">
            <a:xfrm>
              <a:off x="4160838" y="1733551"/>
              <a:ext cx="22225" cy="38100"/>
            </a:xfrm>
            <a:custGeom>
              <a:avLst/>
              <a:gdLst/>
              <a:ahLst/>
              <a:cxnLst>
                <a:cxn ang="0">
                  <a:pos x="14" y="0"/>
                </a:cxn>
                <a:cxn ang="0">
                  <a:pos x="0" y="9"/>
                </a:cxn>
                <a:cxn ang="0">
                  <a:pos x="0" y="24"/>
                </a:cxn>
                <a:cxn ang="0">
                  <a:pos x="14" y="14"/>
                </a:cxn>
                <a:cxn ang="0">
                  <a:pos x="12" y="12"/>
                </a:cxn>
                <a:cxn ang="0">
                  <a:pos x="14" y="9"/>
                </a:cxn>
                <a:cxn ang="0">
                  <a:pos x="14" y="0"/>
                </a:cxn>
                <a:cxn ang="0">
                  <a:pos x="14" y="0"/>
                </a:cxn>
              </a:cxnLst>
              <a:rect l="0" t="0" r="r" b="b"/>
              <a:pathLst>
                <a:path w="14" h="24">
                  <a:moveTo>
                    <a:pt x="14" y="0"/>
                  </a:moveTo>
                  <a:lnTo>
                    <a:pt x="0" y="9"/>
                  </a:lnTo>
                  <a:lnTo>
                    <a:pt x="0" y="24"/>
                  </a:lnTo>
                  <a:lnTo>
                    <a:pt x="14" y="14"/>
                  </a:lnTo>
                  <a:lnTo>
                    <a:pt x="12" y="12"/>
                  </a:lnTo>
                  <a:lnTo>
                    <a:pt x="14" y="9"/>
                  </a:lnTo>
                  <a:lnTo>
                    <a:pt x="14" y="0"/>
                  </a:lnTo>
                  <a:lnTo>
                    <a:pt x="14"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7" name="Freeform 101"/>
            <p:cNvSpPr>
              <a:spLocks/>
            </p:cNvSpPr>
            <p:nvPr/>
          </p:nvSpPr>
          <p:spPr bwMode="auto">
            <a:xfrm>
              <a:off x="8016875" y="1865313"/>
              <a:ext cx="26988" cy="33338"/>
            </a:xfrm>
            <a:custGeom>
              <a:avLst/>
              <a:gdLst/>
              <a:ahLst/>
              <a:cxnLst>
                <a:cxn ang="0">
                  <a:pos x="5" y="0"/>
                </a:cxn>
                <a:cxn ang="0">
                  <a:pos x="0" y="2"/>
                </a:cxn>
                <a:cxn ang="0">
                  <a:pos x="8" y="14"/>
                </a:cxn>
                <a:cxn ang="0">
                  <a:pos x="17" y="21"/>
                </a:cxn>
                <a:cxn ang="0">
                  <a:pos x="10" y="0"/>
                </a:cxn>
                <a:cxn ang="0">
                  <a:pos x="5" y="0"/>
                </a:cxn>
                <a:cxn ang="0">
                  <a:pos x="5" y="0"/>
                </a:cxn>
              </a:cxnLst>
              <a:rect l="0" t="0" r="r" b="b"/>
              <a:pathLst>
                <a:path w="17" h="21">
                  <a:moveTo>
                    <a:pt x="5" y="0"/>
                  </a:moveTo>
                  <a:lnTo>
                    <a:pt x="0" y="2"/>
                  </a:lnTo>
                  <a:lnTo>
                    <a:pt x="8" y="14"/>
                  </a:lnTo>
                  <a:lnTo>
                    <a:pt x="17" y="21"/>
                  </a:lnTo>
                  <a:lnTo>
                    <a:pt x="10" y="0"/>
                  </a:lnTo>
                  <a:lnTo>
                    <a:pt x="5" y="0"/>
                  </a:lnTo>
                  <a:lnTo>
                    <a:pt x="5"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8" name="Freeform 102"/>
            <p:cNvSpPr>
              <a:spLocks/>
            </p:cNvSpPr>
            <p:nvPr/>
          </p:nvSpPr>
          <p:spPr bwMode="auto">
            <a:xfrm>
              <a:off x="7600950" y="2206626"/>
              <a:ext cx="49213" cy="41275"/>
            </a:xfrm>
            <a:custGeom>
              <a:avLst/>
              <a:gdLst/>
              <a:ahLst/>
              <a:cxnLst>
                <a:cxn ang="0">
                  <a:pos x="28" y="0"/>
                </a:cxn>
                <a:cxn ang="0">
                  <a:pos x="19" y="7"/>
                </a:cxn>
                <a:cxn ang="0">
                  <a:pos x="12" y="5"/>
                </a:cxn>
                <a:cxn ang="0">
                  <a:pos x="0" y="24"/>
                </a:cxn>
                <a:cxn ang="0">
                  <a:pos x="2" y="26"/>
                </a:cxn>
                <a:cxn ang="0">
                  <a:pos x="31" y="7"/>
                </a:cxn>
                <a:cxn ang="0">
                  <a:pos x="28" y="0"/>
                </a:cxn>
                <a:cxn ang="0">
                  <a:pos x="28" y="0"/>
                </a:cxn>
              </a:cxnLst>
              <a:rect l="0" t="0" r="r" b="b"/>
              <a:pathLst>
                <a:path w="31" h="26">
                  <a:moveTo>
                    <a:pt x="28" y="0"/>
                  </a:moveTo>
                  <a:lnTo>
                    <a:pt x="19" y="7"/>
                  </a:lnTo>
                  <a:lnTo>
                    <a:pt x="12" y="5"/>
                  </a:lnTo>
                  <a:lnTo>
                    <a:pt x="0" y="24"/>
                  </a:lnTo>
                  <a:lnTo>
                    <a:pt x="2" y="26"/>
                  </a:lnTo>
                  <a:lnTo>
                    <a:pt x="31" y="7"/>
                  </a:lnTo>
                  <a:lnTo>
                    <a:pt x="28" y="0"/>
                  </a:lnTo>
                  <a:lnTo>
                    <a:pt x="28"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9" name="Freeform 103"/>
            <p:cNvSpPr>
              <a:spLocks/>
            </p:cNvSpPr>
            <p:nvPr/>
          </p:nvSpPr>
          <p:spPr bwMode="auto">
            <a:xfrm>
              <a:off x="6135688" y="711201"/>
              <a:ext cx="19050" cy="41275"/>
            </a:xfrm>
            <a:custGeom>
              <a:avLst/>
              <a:gdLst/>
              <a:ahLst/>
              <a:cxnLst>
                <a:cxn ang="0">
                  <a:pos x="5" y="0"/>
                </a:cxn>
                <a:cxn ang="0">
                  <a:pos x="0" y="12"/>
                </a:cxn>
                <a:cxn ang="0">
                  <a:pos x="10" y="26"/>
                </a:cxn>
                <a:cxn ang="0">
                  <a:pos x="12" y="9"/>
                </a:cxn>
                <a:cxn ang="0">
                  <a:pos x="5" y="0"/>
                </a:cxn>
                <a:cxn ang="0">
                  <a:pos x="5" y="0"/>
                </a:cxn>
              </a:cxnLst>
              <a:rect l="0" t="0" r="r" b="b"/>
              <a:pathLst>
                <a:path w="12" h="26">
                  <a:moveTo>
                    <a:pt x="5" y="0"/>
                  </a:moveTo>
                  <a:lnTo>
                    <a:pt x="0" y="12"/>
                  </a:lnTo>
                  <a:lnTo>
                    <a:pt x="10" y="26"/>
                  </a:lnTo>
                  <a:lnTo>
                    <a:pt x="12" y="9"/>
                  </a:lnTo>
                  <a:lnTo>
                    <a:pt x="5" y="0"/>
                  </a:lnTo>
                  <a:lnTo>
                    <a:pt x="5"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0" name="Freeform 104"/>
            <p:cNvSpPr>
              <a:spLocks/>
            </p:cNvSpPr>
            <p:nvPr/>
          </p:nvSpPr>
          <p:spPr bwMode="auto">
            <a:xfrm>
              <a:off x="6030913" y="958851"/>
              <a:ext cx="44450" cy="30163"/>
            </a:xfrm>
            <a:custGeom>
              <a:avLst/>
              <a:gdLst/>
              <a:ahLst/>
              <a:cxnLst>
                <a:cxn ang="0">
                  <a:pos x="10" y="0"/>
                </a:cxn>
                <a:cxn ang="0">
                  <a:pos x="0" y="19"/>
                </a:cxn>
                <a:cxn ang="0">
                  <a:pos x="28" y="2"/>
                </a:cxn>
                <a:cxn ang="0">
                  <a:pos x="10" y="0"/>
                </a:cxn>
                <a:cxn ang="0">
                  <a:pos x="10" y="0"/>
                </a:cxn>
              </a:cxnLst>
              <a:rect l="0" t="0" r="r" b="b"/>
              <a:pathLst>
                <a:path w="28" h="19">
                  <a:moveTo>
                    <a:pt x="10" y="0"/>
                  </a:moveTo>
                  <a:lnTo>
                    <a:pt x="0" y="19"/>
                  </a:lnTo>
                  <a:lnTo>
                    <a:pt x="28" y="2"/>
                  </a:lnTo>
                  <a:lnTo>
                    <a:pt x="10" y="0"/>
                  </a:lnTo>
                  <a:lnTo>
                    <a:pt x="1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1" name="Freeform 105"/>
            <p:cNvSpPr>
              <a:spLocks/>
            </p:cNvSpPr>
            <p:nvPr/>
          </p:nvSpPr>
          <p:spPr bwMode="auto">
            <a:xfrm>
              <a:off x="6072188" y="917576"/>
              <a:ext cx="26988" cy="38100"/>
            </a:xfrm>
            <a:custGeom>
              <a:avLst/>
              <a:gdLst/>
              <a:ahLst/>
              <a:cxnLst>
                <a:cxn ang="0">
                  <a:pos x="12" y="0"/>
                </a:cxn>
                <a:cxn ang="0">
                  <a:pos x="0" y="14"/>
                </a:cxn>
                <a:cxn ang="0">
                  <a:pos x="17" y="24"/>
                </a:cxn>
                <a:cxn ang="0">
                  <a:pos x="12" y="0"/>
                </a:cxn>
                <a:cxn ang="0">
                  <a:pos x="12" y="0"/>
                </a:cxn>
              </a:cxnLst>
              <a:rect l="0" t="0" r="r" b="b"/>
              <a:pathLst>
                <a:path w="17" h="24">
                  <a:moveTo>
                    <a:pt x="12" y="0"/>
                  </a:moveTo>
                  <a:lnTo>
                    <a:pt x="0" y="14"/>
                  </a:lnTo>
                  <a:lnTo>
                    <a:pt x="17" y="24"/>
                  </a:lnTo>
                  <a:lnTo>
                    <a:pt x="12" y="0"/>
                  </a:lnTo>
                  <a:lnTo>
                    <a:pt x="12"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2" name="Freeform 106"/>
            <p:cNvSpPr>
              <a:spLocks/>
            </p:cNvSpPr>
            <p:nvPr/>
          </p:nvSpPr>
          <p:spPr bwMode="auto">
            <a:xfrm>
              <a:off x="5884863" y="887413"/>
              <a:ext cx="41275" cy="41275"/>
            </a:xfrm>
            <a:custGeom>
              <a:avLst/>
              <a:gdLst/>
              <a:ahLst/>
              <a:cxnLst>
                <a:cxn ang="0">
                  <a:pos x="14" y="0"/>
                </a:cxn>
                <a:cxn ang="0">
                  <a:pos x="2" y="0"/>
                </a:cxn>
                <a:cxn ang="0">
                  <a:pos x="0" y="10"/>
                </a:cxn>
                <a:cxn ang="0">
                  <a:pos x="0" y="26"/>
                </a:cxn>
                <a:cxn ang="0">
                  <a:pos x="26" y="14"/>
                </a:cxn>
                <a:cxn ang="0">
                  <a:pos x="14" y="10"/>
                </a:cxn>
                <a:cxn ang="0">
                  <a:pos x="16" y="5"/>
                </a:cxn>
                <a:cxn ang="0">
                  <a:pos x="14" y="0"/>
                </a:cxn>
                <a:cxn ang="0">
                  <a:pos x="14" y="0"/>
                </a:cxn>
              </a:cxnLst>
              <a:rect l="0" t="0" r="r" b="b"/>
              <a:pathLst>
                <a:path w="26" h="26">
                  <a:moveTo>
                    <a:pt x="14" y="0"/>
                  </a:moveTo>
                  <a:lnTo>
                    <a:pt x="2" y="0"/>
                  </a:lnTo>
                  <a:lnTo>
                    <a:pt x="0" y="10"/>
                  </a:lnTo>
                  <a:lnTo>
                    <a:pt x="0" y="26"/>
                  </a:lnTo>
                  <a:lnTo>
                    <a:pt x="26" y="14"/>
                  </a:lnTo>
                  <a:lnTo>
                    <a:pt x="14" y="10"/>
                  </a:lnTo>
                  <a:lnTo>
                    <a:pt x="16" y="5"/>
                  </a:lnTo>
                  <a:lnTo>
                    <a:pt x="14" y="0"/>
                  </a:lnTo>
                  <a:lnTo>
                    <a:pt x="14"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3" name="Freeform 107"/>
            <p:cNvSpPr>
              <a:spLocks/>
            </p:cNvSpPr>
            <p:nvPr/>
          </p:nvSpPr>
          <p:spPr bwMode="auto">
            <a:xfrm>
              <a:off x="5464175" y="579438"/>
              <a:ext cx="398463" cy="530225"/>
            </a:xfrm>
            <a:custGeom>
              <a:avLst/>
              <a:gdLst/>
              <a:ahLst/>
              <a:cxnLst>
                <a:cxn ang="0">
                  <a:pos x="182" y="40"/>
                </a:cxn>
                <a:cxn ang="0">
                  <a:pos x="135" y="40"/>
                </a:cxn>
                <a:cxn ang="0">
                  <a:pos x="132" y="57"/>
                </a:cxn>
                <a:cxn ang="0">
                  <a:pos x="128" y="50"/>
                </a:cxn>
                <a:cxn ang="0">
                  <a:pos x="85" y="99"/>
                </a:cxn>
                <a:cxn ang="0">
                  <a:pos x="59" y="104"/>
                </a:cxn>
                <a:cxn ang="0">
                  <a:pos x="57" y="121"/>
                </a:cxn>
                <a:cxn ang="0">
                  <a:pos x="59" y="130"/>
                </a:cxn>
                <a:cxn ang="0">
                  <a:pos x="57" y="135"/>
                </a:cxn>
                <a:cxn ang="0">
                  <a:pos x="50" y="147"/>
                </a:cxn>
                <a:cxn ang="0">
                  <a:pos x="50" y="156"/>
                </a:cxn>
                <a:cxn ang="0">
                  <a:pos x="31" y="180"/>
                </a:cxn>
                <a:cxn ang="0">
                  <a:pos x="47" y="187"/>
                </a:cxn>
                <a:cxn ang="0">
                  <a:pos x="33" y="204"/>
                </a:cxn>
                <a:cxn ang="0">
                  <a:pos x="26" y="218"/>
                </a:cxn>
                <a:cxn ang="0">
                  <a:pos x="26" y="223"/>
                </a:cxn>
                <a:cxn ang="0">
                  <a:pos x="21" y="244"/>
                </a:cxn>
                <a:cxn ang="0">
                  <a:pos x="2" y="260"/>
                </a:cxn>
                <a:cxn ang="0">
                  <a:pos x="2" y="286"/>
                </a:cxn>
                <a:cxn ang="0">
                  <a:pos x="28" y="301"/>
                </a:cxn>
                <a:cxn ang="0">
                  <a:pos x="9" y="294"/>
                </a:cxn>
                <a:cxn ang="0">
                  <a:pos x="28" y="301"/>
                </a:cxn>
                <a:cxn ang="0">
                  <a:pos x="38" y="305"/>
                </a:cxn>
                <a:cxn ang="0">
                  <a:pos x="33" y="320"/>
                </a:cxn>
                <a:cxn ang="0">
                  <a:pos x="45" y="322"/>
                </a:cxn>
                <a:cxn ang="0">
                  <a:pos x="59" y="324"/>
                </a:cxn>
                <a:cxn ang="0">
                  <a:pos x="76" y="327"/>
                </a:cxn>
                <a:cxn ang="0">
                  <a:pos x="80" y="334"/>
                </a:cxn>
                <a:cxn ang="0">
                  <a:pos x="85" y="324"/>
                </a:cxn>
                <a:cxn ang="0">
                  <a:pos x="68" y="301"/>
                </a:cxn>
                <a:cxn ang="0">
                  <a:pos x="59" y="246"/>
                </a:cxn>
                <a:cxn ang="0">
                  <a:pos x="64" y="230"/>
                </a:cxn>
                <a:cxn ang="0">
                  <a:pos x="71" y="218"/>
                </a:cxn>
                <a:cxn ang="0">
                  <a:pos x="76" y="211"/>
                </a:cxn>
                <a:cxn ang="0">
                  <a:pos x="76" y="208"/>
                </a:cxn>
                <a:cxn ang="0">
                  <a:pos x="80" y="189"/>
                </a:cxn>
                <a:cxn ang="0">
                  <a:pos x="83" y="182"/>
                </a:cxn>
                <a:cxn ang="0">
                  <a:pos x="94" y="173"/>
                </a:cxn>
                <a:cxn ang="0">
                  <a:pos x="87" y="161"/>
                </a:cxn>
                <a:cxn ang="0">
                  <a:pos x="106" y="159"/>
                </a:cxn>
                <a:cxn ang="0">
                  <a:pos x="106" y="151"/>
                </a:cxn>
                <a:cxn ang="0">
                  <a:pos x="111" y="140"/>
                </a:cxn>
                <a:cxn ang="0">
                  <a:pos x="118" y="133"/>
                </a:cxn>
                <a:cxn ang="0">
                  <a:pos x="135" y="121"/>
                </a:cxn>
                <a:cxn ang="0">
                  <a:pos x="130" y="114"/>
                </a:cxn>
                <a:cxn ang="0">
                  <a:pos x="173" y="80"/>
                </a:cxn>
                <a:cxn ang="0">
                  <a:pos x="241" y="52"/>
                </a:cxn>
                <a:cxn ang="0">
                  <a:pos x="248" y="28"/>
                </a:cxn>
                <a:cxn ang="0">
                  <a:pos x="241" y="2"/>
                </a:cxn>
                <a:cxn ang="0">
                  <a:pos x="225" y="0"/>
                </a:cxn>
              </a:cxnLst>
              <a:rect l="0" t="0" r="r" b="b"/>
              <a:pathLst>
                <a:path w="251" h="334">
                  <a:moveTo>
                    <a:pt x="225" y="0"/>
                  </a:moveTo>
                  <a:lnTo>
                    <a:pt x="182" y="40"/>
                  </a:lnTo>
                  <a:lnTo>
                    <a:pt x="156" y="50"/>
                  </a:lnTo>
                  <a:lnTo>
                    <a:pt x="135" y="40"/>
                  </a:lnTo>
                  <a:lnTo>
                    <a:pt x="135" y="57"/>
                  </a:lnTo>
                  <a:lnTo>
                    <a:pt x="132" y="57"/>
                  </a:lnTo>
                  <a:lnTo>
                    <a:pt x="135" y="54"/>
                  </a:lnTo>
                  <a:lnTo>
                    <a:pt x="128" y="50"/>
                  </a:lnTo>
                  <a:lnTo>
                    <a:pt x="104" y="71"/>
                  </a:lnTo>
                  <a:lnTo>
                    <a:pt x="85" y="99"/>
                  </a:lnTo>
                  <a:lnTo>
                    <a:pt x="68" y="111"/>
                  </a:lnTo>
                  <a:lnTo>
                    <a:pt x="59" y="104"/>
                  </a:lnTo>
                  <a:lnTo>
                    <a:pt x="57" y="114"/>
                  </a:lnTo>
                  <a:lnTo>
                    <a:pt x="57" y="121"/>
                  </a:lnTo>
                  <a:lnTo>
                    <a:pt x="61" y="121"/>
                  </a:lnTo>
                  <a:lnTo>
                    <a:pt x="59" y="130"/>
                  </a:lnTo>
                  <a:lnTo>
                    <a:pt x="66" y="133"/>
                  </a:lnTo>
                  <a:lnTo>
                    <a:pt x="57" y="135"/>
                  </a:lnTo>
                  <a:lnTo>
                    <a:pt x="64" y="147"/>
                  </a:lnTo>
                  <a:lnTo>
                    <a:pt x="50" y="147"/>
                  </a:lnTo>
                  <a:lnTo>
                    <a:pt x="57" y="154"/>
                  </a:lnTo>
                  <a:lnTo>
                    <a:pt x="50" y="156"/>
                  </a:lnTo>
                  <a:lnTo>
                    <a:pt x="52" y="159"/>
                  </a:lnTo>
                  <a:lnTo>
                    <a:pt x="31" y="180"/>
                  </a:lnTo>
                  <a:lnTo>
                    <a:pt x="35" y="192"/>
                  </a:lnTo>
                  <a:lnTo>
                    <a:pt x="47" y="187"/>
                  </a:lnTo>
                  <a:lnTo>
                    <a:pt x="35" y="201"/>
                  </a:lnTo>
                  <a:lnTo>
                    <a:pt x="33" y="204"/>
                  </a:lnTo>
                  <a:lnTo>
                    <a:pt x="24" y="213"/>
                  </a:lnTo>
                  <a:lnTo>
                    <a:pt x="26" y="218"/>
                  </a:lnTo>
                  <a:lnTo>
                    <a:pt x="21" y="220"/>
                  </a:lnTo>
                  <a:lnTo>
                    <a:pt x="26" y="223"/>
                  </a:lnTo>
                  <a:lnTo>
                    <a:pt x="14" y="227"/>
                  </a:lnTo>
                  <a:lnTo>
                    <a:pt x="21" y="244"/>
                  </a:lnTo>
                  <a:lnTo>
                    <a:pt x="14" y="263"/>
                  </a:lnTo>
                  <a:lnTo>
                    <a:pt x="2" y="260"/>
                  </a:lnTo>
                  <a:lnTo>
                    <a:pt x="0" y="277"/>
                  </a:lnTo>
                  <a:lnTo>
                    <a:pt x="2" y="286"/>
                  </a:lnTo>
                  <a:lnTo>
                    <a:pt x="28" y="289"/>
                  </a:lnTo>
                  <a:lnTo>
                    <a:pt x="28" y="301"/>
                  </a:lnTo>
                  <a:lnTo>
                    <a:pt x="24" y="294"/>
                  </a:lnTo>
                  <a:lnTo>
                    <a:pt x="9" y="294"/>
                  </a:lnTo>
                  <a:lnTo>
                    <a:pt x="28" y="317"/>
                  </a:lnTo>
                  <a:lnTo>
                    <a:pt x="28" y="301"/>
                  </a:lnTo>
                  <a:lnTo>
                    <a:pt x="31" y="301"/>
                  </a:lnTo>
                  <a:lnTo>
                    <a:pt x="38" y="305"/>
                  </a:lnTo>
                  <a:lnTo>
                    <a:pt x="31" y="308"/>
                  </a:lnTo>
                  <a:lnTo>
                    <a:pt x="33" y="320"/>
                  </a:lnTo>
                  <a:lnTo>
                    <a:pt x="45" y="322"/>
                  </a:lnTo>
                  <a:lnTo>
                    <a:pt x="45" y="322"/>
                  </a:lnTo>
                  <a:lnTo>
                    <a:pt x="54" y="331"/>
                  </a:lnTo>
                  <a:lnTo>
                    <a:pt x="59" y="324"/>
                  </a:lnTo>
                  <a:lnTo>
                    <a:pt x="78" y="331"/>
                  </a:lnTo>
                  <a:lnTo>
                    <a:pt x="76" y="327"/>
                  </a:lnTo>
                  <a:lnTo>
                    <a:pt x="78" y="327"/>
                  </a:lnTo>
                  <a:lnTo>
                    <a:pt x="80" y="334"/>
                  </a:lnTo>
                  <a:lnTo>
                    <a:pt x="87" y="327"/>
                  </a:lnTo>
                  <a:lnTo>
                    <a:pt x="85" y="324"/>
                  </a:lnTo>
                  <a:lnTo>
                    <a:pt x="92" y="322"/>
                  </a:lnTo>
                  <a:lnTo>
                    <a:pt x="68" y="301"/>
                  </a:lnTo>
                  <a:lnTo>
                    <a:pt x="59" y="268"/>
                  </a:lnTo>
                  <a:lnTo>
                    <a:pt x="59" y="246"/>
                  </a:lnTo>
                  <a:lnTo>
                    <a:pt x="66" y="232"/>
                  </a:lnTo>
                  <a:lnTo>
                    <a:pt x="64" y="230"/>
                  </a:lnTo>
                  <a:lnTo>
                    <a:pt x="71" y="227"/>
                  </a:lnTo>
                  <a:lnTo>
                    <a:pt x="71" y="218"/>
                  </a:lnTo>
                  <a:lnTo>
                    <a:pt x="68" y="218"/>
                  </a:lnTo>
                  <a:lnTo>
                    <a:pt x="76" y="211"/>
                  </a:lnTo>
                  <a:lnTo>
                    <a:pt x="64" y="204"/>
                  </a:lnTo>
                  <a:lnTo>
                    <a:pt x="76" y="208"/>
                  </a:lnTo>
                  <a:lnTo>
                    <a:pt x="85" y="196"/>
                  </a:lnTo>
                  <a:lnTo>
                    <a:pt x="80" y="189"/>
                  </a:lnTo>
                  <a:lnTo>
                    <a:pt x="92" y="192"/>
                  </a:lnTo>
                  <a:lnTo>
                    <a:pt x="83" y="182"/>
                  </a:lnTo>
                  <a:lnTo>
                    <a:pt x="92" y="185"/>
                  </a:lnTo>
                  <a:lnTo>
                    <a:pt x="94" y="173"/>
                  </a:lnTo>
                  <a:lnTo>
                    <a:pt x="85" y="166"/>
                  </a:lnTo>
                  <a:lnTo>
                    <a:pt x="87" y="161"/>
                  </a:lnTo>
                  <a:lnTo>
                    <a:pt x="97" y="173"/>
                  </a:lnTo>
                  <a:lnTo>
                    <a:pt x="106" y="159"/>
                  </a:lnTo>
                  <a:lnTo>
                    <a:pt x="102" y="147"/>
                  </a:lnTo>
                  <a:lnTo>
                    <a:pt x="106" y="151"/>
                  </a:lnTo>
                  <a:lnTo>
                    <a:pt x="113" y="144"/>
                  </a:lnTo>
                  <a:lnTo>
                    <a:pt x="111" y="140"/>
                  </a:lnTo>
                  <a:lnTo>
                    <a:pt x="125" y="144"/>
                  </a:lnTo>
                  <a:lnTo>
                    <a:pt x="118" y="133"/>
                  </a:lnTo>
                  <a:lnTo>
                    <a:pt x="125" y="135"/>
                  </a:lnTo>
                  <a:lnTo>
                    <a:pt x="135" y="121"/>
                  </a:lnTo>
                  <a:lnTo>
                    <a:pt x="130" y="116"/>
                  </a:lnTo>
                  <a:lnTo>
                    <a:pt x="130" y="114"/>
                  </a:lnTo>
                  <a:lnTo>
                    <a:pt x="142" y="114"/>
                  </a:lnTo>
                  <a:lnTo>
                    <a:pt x="173" y="80"/>
                  </a:lnTo>
                  <a:lnTo>
                    <a:pt x="175" y="85"/>
                  </a:lnTo>
                  <a:lnTo>
                    <a:pt x="241" y="52"/>
                  </a:lnTo>
                  <a:lnTo>
                    <a:pt x="251" y="28"/>
                  </a:lnTo>
                  <a:lnTo>
                    <a:pt x="248" y="28"/>
                  </a:lnTo>
                  <a:lnTo>
                    <a:pt x="251" y="21"/>
                  </a:lnTo>
                  <a:lnTo>
                    <a:pt x="241" y="2"/>
                  </a:lnTo>
                  <a:lnTo>
                    <a:pt x="225" y="0"/>
                  </a:lnTo>
                  <a:lnTo>
                    <a:pt x="225"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4" name="Freeform 108"/>
            <p:cNvSpPr>
              <a:spLocks/>
            </p:cNvSpPr>
            <p:nvPr/>
          </p:nvSpPr>
          <p:spPr bwMode="auto">
            <a:xfrm>
              <a:off x="5389563" y="1165226"/>
              <a:ext cx="55563" cy="57150"/>
            </a:xfrm>
            <a:custGeom>
              <a:avLst/>
              <a:gdLst/>
              <a:ahLst/>
              <a:cxnLst>
                <a:cxn ang="0">
                  <a:pos x="16" y="0"/>
                </a:cxn>
                <a:cxn ang="0">
                  <a:pos x="9" y="3"/>
                </a:cxn>
                <a:cxn ang="0">
                  <a:pos x="2" y="17"/>
                </a:cxn>
                <a:cxn ang="0">
                  <a:pos x="0" y="29"/>
                </a:cxn>
                <a:cxn ang="0">
                  <a:pos x="2" y="36"/>
                </a:cxn>
                <a:cxn ang="0">
                  <a:pos x="7" y="33"/>
                </a:cxn>
                <a:cxn ang="0">
                  <a:pos x="7" y="31"/>
                </a:cxn>
                <a:cxn ang="0">
                  <a:pos x="14" y="36"/>
                </a:cxn>
                <a:cxn ang="0">
                  <a:pos x="35" y="19"/>
                </a:cxn>
                <a:cxn ang="0">
                  <a:pos x="16" y="0"/>
                </a:cxn>
                <a:cxn ang="0">
                  <a:pos x="16" y="0"/>
                </a:cxn>
              </a:cxnLst>
              <a:rect l="0" t="0" r="r" b="b"/>
              <a:pathLst>
                <a:path w="35" h="36">
                  <a:moveTo>
                    <a:pt x="16" y="0"/>
                  </a:moveTo>
                  <a:lnTo>
                    <a:pt x="9" y="3"/>
                  </a:lnTo>
                  <a:lnTo>
                    <a:pt x="2" y="17"/>
                  </a:lnTo>
                  <a:lnTo>
                    <a:pt x="0" y="29"/>
                  </a:lnTo>
                  <a:lnTo>
                    <a:pt x="2" y="36"/>
                  </a:lnTo>
                  <a:lnTo>
                    <a:pt x="7" y="33"/>
                  </a:lnTo>
                  <a:lnTo>
                    <a:pt x="7" y="31"/>
                  </a:lnTo>
                  <a:lnTo>
                    <a:pt x="14" y="36"/>
                  </a:lnTo>
                  <a:lnTo>
                    <a:pt x="35" y="19"/>
                  </a:lnTo>
                  <a:lnTo>
                    <a:pt x="16" y="0"/>
                  </a:lnTo>
                  <a:lnTo>
                    <a:pt x="16"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5" name="Freeform 109"/>
            <p:cNvSpPr>
              <a:spLocks/>
            </p:cNvSpPr>
            <p:nvPr/>
          </p:nvSpPr>
          <p:spPr bwMode="auto">
            <a:xfrm>
              <a:off x="7656513" y="2187576"/>
              <a:ext cx="26988" cy="23813"/>
            </a:xfrm>
            <a:custGeom>
              <a:avLst/>
              <a:gdLst/>
              <a:ahLst/>
              <a:cxnLst>
                <a:cxn ang="0">
                  <a:pos x="15" y="0"/>
                </a:cxn>
                <a:cxn ang="0">
                  <a:pos x="7" y="3"/>
                </a:cxn>
                <a:cxn ang="0">
                  <a:pos x="0" y="12"/>
                </a:cxn>
                <a:cxn ang="0">
                  <a:pos x="3" y="15"/>
                </a:cxn>
                <a:cxn ang="0">
                  <a:pos x="17" y="5"/>
                </a:cxn>
                <a:cxn ang="0">
                  <a:pos x="15" y="0"/>
                </a:cxn>
                <a:cxn ang="0">
                  <a:pos x="15" y="0"/>
                </a:cxn>
              </a:cxnLst>
              <a:rect l="0" t="0" r="r" b="b"/>
              <a:pathLst>
                <a:path w="17" h="15">
                  <a:moveTo>
                    <a:pt x="15" y="0"/>
                  </a:moveTo>
                  <a:lnTo>
                    <a:pt x="7" y="3"/>
                  </a:lnTo>
                  <a:lnTo>
                    <a:pt x="0" y="12"/>
                  </a:lnTo>
                  <a:lnTo>
                    <a:pt x="3" y="15"/>
                  </a:lnTo>
                  <a:lnTo>
                    <a:pt x="17" y="5"/>
                  </a:lnTo>
                  <a:lnTo>
                    <a:pt x="15" y="0"/>
                  </a:lnTo>
                  <a:lnTo>
                    <a:pt x="15"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6" name="Freeform 110"/>
            <p:cNvSpPr>
              <a:spLocks/>
            </p:cNvSpPr>
            <p:nvPr/>
          </p:nvSpPr>
          <p:spPr bwMode="auto">
            <a:xfrm>
              <a:off x="8299450" y="1027113"/>
              <a:ext cx="93663" cy="55563"/>
            </a:xfrm>
            <a:custGeom>
              <a:avLst/>
              <a:gdLst/>
              <a:ahLst/>
              <a:cxnLst>
                <a:cxn ang="0">
                  <a:pos x="38" y="0"/>
                </a:cxn>
                <a:cxn ang="0">
                  <a:pos x="26" y="2"/>
                </a:cxn>
                <a:cxn ang="0">
                  <a:pos x="21" y="2"/>
                </a:cxn>
                <a:cxn ang="0">
                  <a:pos x="0" y="26"/>
                </a:cxn>
                <a:cxn ang="0">
                  <a:pos x="7" y="35"/>
                </a:cxn>
                <a:cxn ang="0">
                  <a:pos x="24" y="30"/>
                </a:cxn>
                <a:cxn ang="0">
                  <a:pos x="38" y="33"/>
                </a:cxn>
                <a:cxn ang="0">
                  <a:pos x="57" y="26"/>
                </a:cxn>
                <a:cxn ang="0">
                  <a:pos x="59" y="14"/>
                </a:cxn>
                <a:cxn ang="0">
                  <a:pos x="38" y="0"/>
                </a:cxn>
                <a:cxn ang="0">
                  <a:pos x="38" y="0"/>
                </a:cxn>
              </a:cxnLst>
              <a:rect l="0" t="0" r="r" b="b"/>
              <a:pathLst>
                <a:path w="59" h="35">
                  <a:moveTo>
                    <a:pt x="38" y="0"/>
                  </a:moveTo>
                  <a:lnTo>
                    <a:pt x="26" y="2"/>
                  </a:lnTo>
                  <a:lnTo>
                    <a:pt x="21" y="2"/>
                  </a:lnTo>
                  <a:lnTo>
                    <a:pt x="0" y="26"/>
                  </a:lnTo>
                  <a:lnTo>
                    <a:pt x="7" y="35"/>
                  </a:lnTo>
                  <a:lnTo>
                    <a:pt x="24" y="30"/>
                  </a:lnTo>
                  <a:lnTo>
                    <a:pt x="38" y="33"/>
                  </a:lnTo>
                  <a:lnTo>
                    <a:pt x="57" y="26"/>
                  </a:lnTo>
                  <a:lnTo>
                    <a:pt x="59" y="14"/>
                  </a:lnTo>
                  <a:lnTo>
                    <a:pt x="38" y="0"/>
                  </a:lnTo>
                  <a:lnTo>
                    <a:pt x="38"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7" name="Freeform 111"/>
            <p:cNvSpPr>
              <a:spLocks/>
            </p:cNvSpPr>
            <p:nvPr/>
          </p:nvSpPr>
          <p:spPr bwMode="auto">
            <a:xfrm>
              <a:off x="8062913" y="1131888"/>
              <a:ext cx="41275" cy="38100"/>
            </a:xfrm>
            <a:custGeom>
              <a:avLst/>
              <a:gdLst/>
              <a:ahLst/>
              <a:cxnLst>
                <a:cxn ang="0">
                  <a:pos x="5" y="0"/>
                </a:cxn>
                <a:cxn ang="0">
                  <a:pos x="0" y="7"/>
                </a:cxn>
                <a:cxn ang="0">
                  <a:pos x="12" y="21"/>
                </a:cxn>
                <a:cxn ang="0">
                  <a:pos x="24" y="24"/>
                </a:cxn>
                <a:cxn ang="0">
                  <a:pos x="26" y="12"/>
                </a:cxn>
                <a:cxn ang="0">
                  <a:pos x="5" y="0"/>
                </a:cxn>
                <a:cxn ang="0">
                  <a:pos x="5" y="0"/>
                </a:cxn>
              </a:cxnLst>
              <a:rect l="0" t="0" r="r" b="b"/>
              <a:pathLst>
                <a:path w="26" h="24">
                  <a:moveTo>
                    <a:pt x="5" y="0"/>
                  </a:moveTo>
                  <a:lnTo>
                    <a:pt x="0" y="7"/>
                  </a:lnTo>
                  <a:lnTo>
                    <a:pt x="12" y="21"/>
                  </a:lnTo>
                  <a:lnTo>
                    <a:pt x="24" y="24"/>
                  </a:lnTo>
                  <a:lnTo>
                    <a:pt x="26" y="12"/>
                  </a:lnTo>
                  <a:lnTo>
                    <a:pt x="5" y="0"/>
                  </a:lnTo>
                  <a:lnTo>
                    <a:pt x="5"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8" name="Freeform 112"/>
            <p:cNvSpPr>
              <a:spLocks/>
            </p:cNvSpPr>
            <p:nvPr/>
          </p:nvSpPr>
          <p:spPr bwMode="auto">
            <a:xfrm>
              <a:off x="7780338" y="2033588"/>
              <a:ext cx="26988" cy="34925"/>
            </a:xfrm>
            <a:custGeom>
              <a:avLst/>
              <a:gdLst/>
              <a:ahLst/>
              <a:cxnLst>
                <a:cxn ang="0">
                  <a:pos x="17" y="0"/>
                </a:cxn>
                <a:cxn ang="0">
                  <a:pos x="3" y="12"/>
                </a:cxn>
                <a:cxn ang="0">
                  <a:pos x="0" y="22"/>
                </a:cxn>
                <a:cxn ang="0">
                  <a:pos x="17" y="12"/>
                </a:cxn>
                <a:cxn ang="0">
                  <a:pos x="17" y="7"/>
                </a:cxn>
                <a:cxn ang="0">
                  <a:pos x="17" y="0"/>
                </a:cxn>
                <a:cxn ang="0">
                  <a:pos x="17" y="0"/>
                </a:cxn>
              </a:cxnLst>
              <a:rect l="0" t="0" r="r" b="b"/>
              <a:pathLst>
                <a:path w="17" h="22">
                  <a:moveTo>
                    <a:pt x="17" y="0"/>
                  </a:moveTo>
                  <a:lnTo>
                    <a:pt x="3" y="12"/>
                  </a:lnTo>
                  <a:lnTo>
                    <a:pt x="0" y="22"/>
                  </a:lnTo>
                  <a:lnTo>
                    <a:pt x="17" y="12"/>
                  </a:lnTo>
                  <a:lnTo>
                    <a:pt x="17" y="7"/>
                  </a:lnTo>
                  <a:lnTo>
                    <a:pt x="17" y="0"/>
                  </a:lnTo>
                  <a:lnTo>
                    <a:pt x="17"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9" name="Freeform 113"/>
            <p:cNvSpPr>
              <a:spLocks/>
            </p:cNvSpPr>
            <p:nvPr/>
          </p:nvSpPr>
          <p:spPr bwMode="auto">
            <a:xfrm>
              <a:off x="7431088" y="854076"/>
              <a:ext cx="95250" cy="55563"/>
            </a:xfrm>
            <a:custGeom>
              <a:avLst/>
              <a:gdLst/>
              <a:ahLst/>
              <a:cxnLst>
                <a:cxn ang="0">
                  <a:pos x="29" y="0"/>
                </a:cxn>
                <a:cxn ang="0">
                  <a:pos x="19" y="0"/>
                </a:cxn>
                <a:cxn ang="0">
                  <a:pos x="12" y="19"/>
                </a:cxn>
                <a:cxn ang="0">
                  <a:pos x="0" y="23"/>
                </a:cxn>
                <a:cxn ang="0">
                  <a:pos x="5" y="28"/>
                </a:cxn>
                <a:cxn ang="0">
                  <a:pos x="60" y="35"/>
                </a:cxn>
                <a:cxn ang="0">
                  <a:pos x="57" y="19"/>
                </a:cxn>
                <a:cxn ang="0">
                  <a:pos x="45" y="2"/>
                </a:cxn>
                <a:cxn ang="0">
                  <a:pos x="29" y="0"/>
                </a:cxn>
                <a:cxn ang="0">
                  <a:pos x="29" y="0"/>
                </a:cxn>
              </a:cxnLst>
              <a:rect l="0" t="0" r="r" b="b"/>
              <a:pathLst>
                <a:path w="60" h="35">
                  <a:moveTo>
                    <a:pt x="29" y="0"/>
                  </a:moveTo>
                  <a:lnTo>
                    <a:pt x="19" y="0"/>
                  </a:lnTo>
                  <a:lnTo>
                    <a:pt x="12" y="19"/>
                  </a:lnTo>
                  <a:lnTo>
                    <a:pt x="0" y="23"/>
                  </a:lnTo>
                  <a:lnTo>
                    <a:pt x="5" y="28"/>
                  </a:lnTo>
                  <a:lnTo>
                    <a:pt x="60" y="35"/>
                  </a:lnTo>
                  <a:lnTo>
                    <a:pt x="57" y="19"/>
                  </a:lnTo>
                  <a:lnTo>
                    <a:pt x="45" y="2"/>
                  </a:lnTo>
                  <a:lnTo>
                    <a:pt x="29" y="0"/>
                  </a:lnTo>
                  <a:lnTo>
                    <a:pt x="29"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0" name="Freeform 114"/>
            <p:cNvSpPr>
              <a:spLocks/>
            </p:cNvSpPr>
            <p:nvPr/>
          </p:nvSpPr>
          <p:spPr bwMode="auto">
            <a:xfrm>
              <a:off x="7443788" y="815976"/>
              <a:ext cx="25400" cy="46038"/>
            </a:xfrm>
            <a:custGeom>
              <a:avLst/>
              <a:gdLst/>
              <a:ahLst/>
              <a:cxnLst>
                <a:cxn ang="0">
                  <a:pos x="7" y="0"/>
                </a:cxn>
                <a:cxn ang="0">
                  <a:pos x="0" y="10"/>
                </a:cxn>
                <a:cxn ang="0">
                  <a:pos x="2" y="21"/>
                </a:cxn>
                <a:cxn ang="0">
                  <a:pos x="7" y="29"/>
                </a:cxn>
                <a:cxn ang="0">
                  <a:pos x="16" y="12"/>
                </a:cxn>
                <a:cxn ang="0">
                  <a:pos x="7" y="0"/>
                </a:cxn>
                <a:cxn ang="0">
                  <a:pos x="7" y="0"/>
                </a:cxn>
              </a:cxnLst>
              <a:rect l="0" t="0" r="r" b="b"/>
              <a:pathLst>
                <a:path w="16" h="29">
                  <a:moveTo>
                    <a:pt x="7" y="0"/>
                  </a:moveTo>
                  <a:lnTo>
                    <a:pt x="0" y="10"/>
                  </a:lnTo>
                  <a:lnTo>
                    <a:pt x="2" y="21"/>
                  </a:lnTo>
                  <a:lnTo>
                    <a:pt x="7" y="29"/>
                  </a:lnTo>
                  <a:lnTo>
                    <a:pt x="16" y="12"/>
                  </a:lnTo>
                  <a:lnTo>
                    <a:pt x="7" y="0"/>
                  </a:lnTo>
                  <a:lnTo>
                    <a:pt x="7"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1" name="Freeform 115"/>
            <p:cNvSpPr>
              <a:spLocks/>
            </p:cNvSpPr>
            <p:nvPr/>
          </p:nvSpPr>
          <p:spPr bwMode="auto">
            <a:xfrm>
              <a:off x="7578725" y="706438"/>
              <a:ext cx="119063" cy="79375"/>
            </a:xfrm>
            <a:custGeom>
              <a:avLst/>
              <a:gdLst/>
              <a:ahLst/>
              <a:cxnLst>
                <a:cxn ang="0">
                  <a:pos x="0" y="0"/>
                </a:cxn>
                <a:cxn ang="0">
                  <a:pos x="14" y="34"/>
                </a:cxn>
                <a:cxn ang="0">
                  <a:pos x="45" y="50"/>
                </a:cxn>
                <a:cxn ang="0">
                  <a:pos x="66" y="45"/>
                </a:cxn>
                <a:cxn ang="0">
                  <a:pos x="75" y="29"/>
                </a:cxn>
                <a:cxn ang="0">
                  <a:pos x="35" y="19"/>
                </a:cxn>
                <a:cxn ang="0">
                  <a:pos x="40" y="12"/>
                </a:cxn>
                <a:cxn ang="0">
                  <a:pos x="0" y="0"/>
                </a:cxn>
                <a:cxn ang="0">
                  <a:pos x="0" y="0"/>
                </a:cxn>
              </a:cxnLst>
              <a:rect l="0" t="0" r="r" b="b"/>
              <a:pathLst>
                <a:path w="75" h="50">
                  <a:moveTo>
                    <a:pt x="0" y="0"/>
                  </a:moveTo>
                  <a:lnTo>
                    <a:pt x="14" y="34"/>
                  </a:lnTo>
                  <a:lnTo>
                    <a:pt x="45" y="50"/>
                  </a:lnTo>
                  <a:lnTo>
                    <a:pt x="66" y="45"/>
                  </a:lnTo>
                  <a:lnTo>
                    <a:pt x="75" y="29"/>
                  </a:lnTo>
                  <a:lnTo>
                    <a:pt x="35" y="19"/>
                  </a:lnTo>
                  <a:lnTo>
                    <a:pt x="40" y="12"/>
                  </a:lnTo>
                  <a:lnTo>
                    <a:pt x="0" y="0"/>
                  </a:lnTo>
                  <a:lnTo>
                    <a:pt x="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2" name="Freeform 116"/>
            <p:cNvSpPr>
              <a:spLocks noEditPoints="1"/>
            </p:cNvSpPr>
            <p:nvPr/>
          </p:nvSpPr>
          <p:spPr bwMode="auto">
            <a:xfrm>
              <a:off x="7364413" y="650876"/>
              <a:ext cx="209550" cy="142875"/>
            </a:xfrm>
            <a:custGeom>
              <a:avLst/>
              <a:gdLst/>
              <a:ahLst/>
              <a:cxnLst>
                <a:cxn ang="0">
                  <a:pos x="45" y="78"/>
                </a:cxn>
                <a:cxn ang="0">
                  <a:pos x="45" y="73"/>
                </a:cxn>
                <a:cxn ang="0">
                  <a:pos x="47" y="76"/>
                </a:cxn>
                <a:cxn ang="0">
                  <a:pos x="45" y="78"/>
                </a:cxn>
                <a:cxn ang="0">
                  <a:pos x="45" y="78"/>
                </a:cxn>
                <a:cxn ang="0">
                  <a:pos x="90" y="64"/>
                </a:cxn>
                <a:cxn ang="0">
                  <a:pos x="85" y="59"/>
                </a:cxn>
                <a:cxn ang="0">
                  <a:pos x="83" y="52"/>
                </a:cxn>
                <a:cxn ang="0">
                  <a:pos x="90" y="64"/>
                </a:cxn>
                <a:cxn ang="0">
                  <a:pos x="90" y="64"/>
                </a:cxn>
                <a:cxn ang="0">
                  <a:pos x="85" y="28"/>
                </a:cxn>
                <a:cxn ang="0">
                  <a:pos x="76" y="14"/>
                </a:cxn>
                <a:cxn ang="0">
                  <a:pos x="87" y="28"/>
                </a:cxn>
                <a:cxn ang="0">
                  <a:pos x="85" y="28"/>
                </a:cxn>
                <a:cxn ang="0">
                  <a:pos x="85" y="28"/>
                </a:cxn>
                <a:cxn ang="0">
                  <a:pos x="35" y="0"/>
                </a:cxn>
                <a:cxn ang="0">
                  <a:pos x="7" y="16"/>
                </a:cxn>
                <a:cxn ang="0">
                  <a:pos x="12" y="26"/>
                </a:cxn>
                <a:cxn ang="0">
                  <a:pos x="2" y="38"/>
                </a:cxn>
                <a:cxn ang="0">
                  <a:pos x="9" y="50"/>
                </a:cxn>
                <a:cxn ang="0">
                  <a:pos x="0" y="50"/>
                </a:cxn>
                <a:cxn ang="0">
                  <a:pos x="21" y="80"/>
                </a:cxn>
                <a:cxn ang="0">
                  <a:pos x="40" y="90"/>
                </a:cxn>
                <a:cxn ang="0">
                  <a:pos x="45" y="80"/>
                </a:cxn>
                <a:cxn ang="0">
                  <a:pos x="47" y="83"/>
                </a:cxn>
                <a:cxn ang="0">
                  <a:pos x="76" y="69"/>
                </a:cxn>
                <a:cxn ang="0">
                  <a:pos x="80" y="83"/>
                </a:cxn>
                <a:cxn ang="0">
                  <a:pos x="102" y="73"/>
                </a:cxn>
                <a:cxn ang="0">
                  <a:pos x="92" y="69"/>
                </a:cxn>
                <a:cxn ang="0">
                  <a:pos x="111" y="69"/>
                </a:cxn>
                <a:cxn ang="0">
                  <a:pos x="120" y="57"/>
                </a:cxn>
                <a:cxn ang="0">
                  <a:pos x="118" y="47"/>
                </a:cxn>
                <a:cxn ang="0">
                  <a:pos x="132" y="45"/>
                </a:cxn>
                <a:cxn ang="0">
                  <a:pos x="71" y="5"/>
                </a:cxn>
                <a:cxn ang="0">
                  <a:pos x="68" y="7"/>
                </a:cxn>
                <a:cxn ang="0">
                  <a:pos x="73" y="12"/>
                </a:cxn>
                <a:cxn ang="0">
                  <a:pos x="59" y="12"/>
                </a:cxn>
                <a:cxn ang="0">
                  <a:pos x="61" y="28"/>
                </a:cxn>
                <a:cxn ang="0">
                  <a:pos x="59" y="35"/>
                </a:cxn>
                <a:cxn ang="0">
                  <a:pos x="57" y="35"/>
                </a:cxn>
                <a:cxn ang="0">
                  <a:pos x="57" y="24"/>
                </a:cxn>
                <a:cxn ang="0">
                  <a:pos x="50" y="21"/>
                </a:cxn>
                <a:cxn ang="0">
                  <a:pos x="35" y="0"/>
                </a:cxn>
                <a:cxn ang="0">
                  <a:pos x="35" y="0"/>
                </a:cxn>
              </a:cxnLst>
              <a:rect l="0" t="0" r="r" b="b"/>
              <a:pathLst>
                <a:path w="132" h="90">
                  <a:moveTo>
                    <a:pt x="45" y="78"/>
                  </a:moveTo>
                  <a:lnTo>
                    <a:pt x="45" y="73"/>
                  </a:lnTo>
                  <a:lnTo>
                    <a:pt x="47" y="76"/>
                  </a:lnTo>
                  <a:lnTo>
                    <a:pt x="45" y="78"/>
                  </a:lnTo>
                  <a:lnTo>
                    <a:pt x="45" y="78"/>
                  </a:lnTo>
                  <a:close/>
                  <a:moveTo>
                    <a:pt x="90" y="64"/>
                  </a:moveTo>
                  <a:lnTo>
                    <a:pt x="85" y="59"/>
                  </a:lnTo>
                  <a:lnTo>
                    <a:pt x="83" y="52"/>
                  </a:lnTo>
                  <a:lnTo>
                    <a:pt x="90" y="64"/>
                  </a:lnTo>
                  <a:lnTo>
                    <a:pt x="90" y="64"/>
                  </a:lnTo>
                  <a:close/>
                  <a:moveTo>
                    <a:pt x="85" y="28"/>
                  </a:moveTo>
                  <a:lnTo>
                    <a:pt x="76" y="14"/>
                  </a:lnTo>
                  <a:lnTo>
                    <a:pt x="87" y="28"/>
                  </a:lnTo>
                  <a:lnTo>
                    <a:pt x="85" y="28"/>
                  </a:lnTo>
                  <a:lnTo>
                    <a:pt x="85" y="28"/>
                  </a:lnTo>
                  <a:close/>
                  <a:moveTo>
                    <a:pt x="35" y="0"/>
                  </a:moveTo>
                  <a:lnTo>
                    <a:pt x="7" y="16"/>
                  </a:lnTo>
                  <a:lnTo>
                    <a:pt x="12" y="26"/>
                  </a:lnTo>
                  <a:lnTo>
                    <a:pt x="2" y="38"/>
                  </a:lnTo>
                  <a:lnTo>
                    <a:pt x="9" y="50"/>
                  </a:lnTo>
                  <a:lnTo>
                    <a:pt x="0" y="50"/>
                  </a:lnTo>
                  <a:lnTo>
                    <a:pt x="21" y="80"/>
                  </a:lnTo>
                  <a:lnTo>
                    <a:pt x="40" y="90"/>
                  </a:lnTo>
                  <a:lnTo>
                    <a:pt x="45" y="80"/>
                  </a:lnTo>
                  <a:lnTo>
                    <a:pt x="47" y="83"/>
                  </a:lnTo>
                  <a:lnTo>
                    <a:pt x="76" y="69"/>
                  </a:lnTo>
                  <a:lnTo>
                    <a:pt x="80" y="83"/>
                  </a:lnTo>
                  <a:lnTo>
                    <a:pt x="102" y="73"/>
                  </a:lnTo>
                  <a:lnTo>
                    <a:pt x="92" y="69"/>
                  </a:lnTo>
                  <a:lnTo>
                    <a:pt x="111" y="69"/>
                  </a:lnTo>
                  <a:lnTo>
                    <a:pt x="120" y="57"/>
                  </a:lnTo>
                  <a:lnTo>
                    <a:pt x="118" y="47"/>
                  </a:lnTo>
                  <a:lnTo>
                    <a:pt x="132" y="45"/>
                  </a:lnTo>
                  <a:lnTo>
                    <a:pt x="71" y="5"/>
                  </a:lnTo>
                  <a:lnTo>
                    <a:pt x="68" y="7"/>
                  </a:lnTo>
                  <a:lnTo>
                    <a:pt x="73" y="12"/>
                  </a:lnTo>
                  <a:lnTo>
                    <a:pt x="59" y="12"/>
                  </a:lnTo>
                  <a:lnTo>
                    <a:pt x="61" y="28"/>
                  </a:lnTo>
                  <a:lnTo>
                    <a:pt x="59" y="35"/>
                  </a:lnTo>
                  <a:lnTo>
                    <a:pt x="57" y="35"/>
                  </a:lnTo>
                  <a:lnTo>
                    <a:pt x="57" y="24"/>
                  </a:lnTo>
                  <a:lnTo>
                    <a:pt x="50" y="21"/>
                  </a:lnTo>
                  <a:lnTo>
                    <a:pt x="35" y="0"/>
                  </a:lnTo>
                  <a:lnTo>
                    <a:pt x="35"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3" name="Freeform 117"/>
            <p:cNvSpPr>
              <a:spLocks/>
            </p:cNvSpPr>
            <p:nvPr/>
          </p:nvSpPr>
          <p:spPr bwMode="auto">
            <a:xfrm>
              <a:off x="7337425" y="684213"/>
              <a:ext cx="19050" cy="57150"/>
            </a:xfrm>
            <a:custGeom>
              <a:avLst/>
              <a:gdLst/>
              <a:ahLst/>
              <a:cxnLst>
                <a:cxn ang="0">
                  <a:pos x="7" y="0"/>
                </a:cxn>
                <a:cxn ang="0">
                  <a:pos x="3" y="3"/>
                </a:cxn>
                <a:cxn ang="0">
                  <a:pos x="0" y="26"/>
                </a:cxn>
                <a:cxn ang="0">
                  <a:pos x="7" y="36"/>
                </a:cxn>
                <a:cxn ang="0">
                  <a:pos x="10" y="19"/>
                </a:cxn>
                <a:cxn ang="0">
                  <a:pos x="12" y="14"/>
                </a:cxn>
                <a:cxn ang="0">
                  <a:pos x="7" y="0"/>
                </a:cxn>
                <a:cxn ang="0">
                  <a:pos x="7" y="0"/>
                </a:cxn>
              </a:cxnLst>
              <a:rect l="0" t="0" r="r" b="b"/>
              <a:pathLst>
                <a:path w="12" h="36">
                  <a:moveTo>
                    <a:pt x="7" y="0"/>
                  </a:moveTo>
                  <a:lnTo>
                    <a:pt x="3" y="3"/>
                  </a:lnTo>
                  <a:lnTo>
                    <a:pt x="0" y="26"/>
                  </a:lnTo>
                  <a:lnTo>
                    <a:pt x="7" y="36"/>
                  </a:lnTo>
                  <a:lnTo>
                    <a:pt x="10" y="19"/>
                  </a:lnTo>
                  <a:lnTo>
                    <a:pt x="12" y="14"/>
                  </a:lnTo>
                  <a:lnTo>
                    <a:pt x="7" y="0"/>
                  </a:lnTo>
                  <a:lnTo>
                    <a:pt x="7"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4" name="Freeform 118"/>
            <p:cNvSpPr>
              <a:spLocks/>
            </p:cNvSpPr>
            <p:nvPr/>
          </p:nvSpPr>
          <p:spPr bwMode="auto">
            <a:xfrm>
              <a:off x="7342188" y="823913"/>
              <a:ext cx="22225" cy="38100"/>
            </a:xfrm>
            <a:custGeom>
              <a:avLst/>
              <a:gdLst/>
              <a:ahLst/>
              <a:cxnLst>
                <a:cxn ang="0">
                  <a:pos x="2" y="0"/>
                </a:cxn>
                <a:cxn ang="0">
                  <a:pos x="0" y="2"/>
                </a:cxn>
                <a:cxn ang="0">
                  <a:pos x="9" y="24"/>
                </a:cxn>
                <a:cxn ang="0">
                  <a:pos x="14" y="16"/>
                </a:cxn>
                <a:cxn ang="0">
                  <a:pos x="9" y="9"/>
                </a:cxn>
                <a:cxn ang="0">
                  <a:pos x="2" y="0"/>
                </a:cxn>
                <a:cxn ang="0">
                  <a:pos x="2" y="0"/>
                </a:cxn>
              </a:cxnLst>
              <a:rect l="0" t="0" r="r" b="b"/>
              <a:pathLst>
                <a:path w="14" h="24">
                  <a:moveTo>
                    <a:pt x="2" y="0"/>
                  </a:moveTo>
                  <a:lnTo>
                    <a:pt x="0" y="2"/>
                  </a:lnTo>
                  <a:lnTo>
                    <a:pt x="9" y="24"/>
                  </a:lnTo>
                  <a:lnTo>
                    <a:pt x="14" y="16"/>
                  </a:lnTo>
                  <a:lnTo>
                    <a:pt x="9" y="9"/>
                  </a:lnTo>
                  <a:lnTo>
                    <a:pt x="2" y="0"/>
                  </a:lnTo>
                  <a:lnTo>
                    <a:pt x="2"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5" name="Freeform 119"/>
            <p:cNvSpPr>
              <a:spLocks/>
            </p:cNvSpPr>
            <p:nvPr/>
          </p:nvSpPr>
          <p:spPr bwMode="auto">
            <a:xfrm>
              <a:off x="7961313" y="1703388"/>
              <a:ext cx="38100" cy="41275"/>
            </a:xfrm>
            <a:custGeom>
              <a:avLst/>
              <a:gdLst/>
              <a:ahLst/>
              <a:cxnLst>
                <a:cxn ang="0">
                  <a:pos x="17" y="0"/>
                </a:cxn>
                <a:cxn ang="0">
                  <a:pos x="5" y="9"/>
                </a:cxn>
                <a:cxn ang="0">
                  <a:pos x="7" y="12"/>
                </a:cxn>
                <a:cxn ang="0">
                  <a:pos x="0" y="24"/>
                </a:cxn>
                <a:cxn ang="0">
                  <a:pos x="5" y="26"/>
                </a:cxn>
                <a:cxn ang="0">
                  <a:pos x="24" y="9"/>
                </a:cxn>
                <a:cxn ang="0">
                  <a:pos x="17" y="0"/>
                </a:cxn>
                <a:cxn ang="0">
                  <a:pos x="17" y="0"/>
                </a:cxn>
              </a:cxnLst>
              <a:rect l="0" t="0" r="r" b="b"/>
              <a:pathLst>
                <a:path w="24" h="26">
                  <a:moveTo>
                    <a:pt x="17" y="0"/>
                  </a:moveTo>
                  <a:lnTo>
                    <a:pt x="5" y="9"/>
                  </a:lnTo>
                  <a:lnTo>
                    <a:pt x="7" y="12"/>
                  </a:lnTo>
                  <a:lnTo>
                    <a:pt x="0" y="24"/>
                  </a:lnTo>
                  <a:lnTo>
                    <a:pt x="5" y="26"/>
                  </a:lnTo>
                  <a:lnTo>
                    <a:pt x="24" y="9"/>
                  </a:lnTo>
                  <a:lnTo>
                    <a:pt x="17" y="0"/>
                  </a:lnTo>
                  <a:lnTo>
                    <a:pt x="17"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6" name="Freeform 120"/>
            <p:cNvSpPr>
              <a:spLocks/>
            </p:cNvSpPr>
            <p:nvPr/>
          </p:nvSpPr>
          <p:spPr bwMode="auto">
            <a:xfrm>
              <a:off x="7378700" y="1868488"/>
              <a:ext cx="30163" cy="30163"/>
            </a:xfrm>
            <a:custGeom>
              <a:avLst/>
              <a:gdLst/>
              <a:ahLst/>
              <a:cxnLst>
                <a:cxn ang="0">
                  <a:pos x="7" y="0"/>
                </a:cxn>
                <a:cxn ang="0">
                  <a:pos x="3" y="12"/>
                </a:cxn>
                <a:cxn ang="0">
                  <a:pos x="0" y="14"/>
                </a:cxn>
                <a:cxn ang="0">
                  <a:pos x="10" y="19"/>
                </a:cxn>
                <a:cxn ang="0">
                  <a:pos x="19" y="5"/>
                </a:cxn>
                <a:cxn ang="0">
                  <a:pos x="7" y="0"/>
                </a:cxn>
                <a:cxn ang="0">
                  <a:pos x="7" y="0"/>
                </a:cxn>
              </a:cxnLst>
              <a:rect l="0" t="0" r="r" b="b"/>
              <a:pathLst>
                <a:path w="19" h="19">
                  <a:moveTo>
                    <a:pt x="7" y="0"/>
                  </a:moveTo>
                  <a:lnTo>
                    <a:pt x="3" y="12"/>
                  </a:lnTo>
                  <a:lnTo>
                    <a:pt x="0" y="14"/>
                  </a:lnTo>
                  <a:lnTo>
                    <a:pt x="10" y="19"/>
                  </a:lnTo>
                  <a:lnTo>
                    <a:pt x="19" y="5"/>
                  </a:lnTo>
                  <a:lnTo>
                    <a:pt x="7" y="0"/>
                  </a:lnTo>
                  <a:lnTo>
                    <a:pt x="7"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7" name="Freeform 121"/>
            <p:cNvSpPr>
              <a:spLocks/>
            </p:cNvSpPr>
            <p:nvPr/>
          </p:nvSpPr>
          <p:spPr bwMode="auto">
            <a:xfrm>
              <a:off x="4802188" y="1711326"/>
              <a:ext cx="30163" cy="19050"/>
            </a:xfrm>
            <a:custGeom>
              <a:avLst/>
              <a:gdLst/>
              <a:ahLst/>
              <a:cxnLst>
                <a:cxn ang="0">
                  <a:pos x="15" y="0"/>
                </a:cxn>
                <a:cxn ang="0">
                  <a:pos x="0" y="4"/>
                </a:cxn>
                <a:cxn ang="0">
                  <a:pos x="8" y="12"/>
                </a:cxn>
                <a:cxn ang="0">
                  <a:pos x="19" y="7"/>
                </a:cxn>
                <a:cxn ang="0">
                  <a:pos x="15" y="0"/>
                </a:cxn>
                <a:cxn ang="0">
                  <a:pos x="15" y="0"/>
                </a:cxn>
              </a:cxnLst>
              <a:rect l="0" t="0" r="r" b="b"/>
              <a:pathLst>
                <a:path w="19" h="12">
                  <a:moveTo>
                    <a:pt x="15" y="0"/>
                  </a:moveTo>
                  <a:lnTo>
                    <a:pt x="0" y="4"/>
                  </a:lnTo>
                  <a:lnTo>
                    <a:pt x="8" y="12"/>
                  </a:lnTo>
                  <a:lnTo>
                    <a:pt x="19" y="7"/>
                  </a:lnTo>
                  <a:lnTo>
                    <a:pt x="15" y="0"/>
                  </a:lnTo>
                  <a:lnTo>
                    <a:pt x="15"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8" name="Freeform 122"/>
            <p:cNvSpPr>
              <a:spLocks/>
            </p:cNvSpPr>
            <p:nvPr/>
          </p:nvSpPr>
          <p:spPr bwMode="auto">
            <a:xfrm>
              <a:off x="4802188" y="1730376"/>
              <a:ext cx="38100" cy="28575"/>
            </a:xfrm>
            <a:custGeom>
              <a:avLst/>
              <a:gdLst/>
              <a:ahLst/>
              <a:cxnLst>
                <a:cxn ang="0">
                  <a:pos x="19" y="0"/>
                </a:cxn>
                <a:cxn ang="0">
                  <a:pos x="0" y="2"/>
                </a:cxn>
                <a:cxn ang="0">
                  <a:pos x="0" y="9"/>
                </a:cxn>
                <a:cxn ang="0">
                  <a:pos x="3" y="14"/>
                </a:cxn>
                <a:cxn ang="0">
                  <a:pos x="3" y="18"/>
                </a:cxn>
                <a:cxn ang="0">
                  <a:pos x="8" y="18"/>
                </a:cxn>
                <a:cxn ang="0">
                  <a:pos x="10" y="11"/>
                </a:cxn>
                <a:cxn ang="0">
                  <a:pos x="24" y="7"/>
                </a:cxn>
                <a:cxn ang="0">
                  <a:pos x="19" y="0"/>
                </a:cxn>
                <a:cxn ang="0">
                  <a:pos x="19" y="0"/>
                </a:cxn>
              </a:cxnLst>
              <a:rect l="0" t="0" r="r" b="b"/>
              <a:pathLst>
                <a:path w="24" h="18">
                  <a:moveTo>
                    <a:pt x="19" y="0"/>
                  </a:moveTo>
                  <a:lnTo>
                    <a:pt x="0" y="2"/>
                  </a:lnTo>
                  <a:lnTo>
                    <a:pt x="0" y="9"/>
                  </a:lnTo>
                  <a:lnTo>
                    <a:pt x="3" y="14"/>
                  </a:lnTo>
                  <a:lnTo>
                    <a:pt x="3" y="18"/>
                  </a:lnTo>
                  <a:lnTo>
                    <a:pt x="8" y="18"/>
                  </a:lnTo>
                  <a:lnTo>
                    <a:pt x="10" y="11"/>
                  </a:lnTo>
                  <a:lnTo>
                    <a:pt x="24" y="7"/>
                  </a:lnTo>
                  <a:lnTo>
                    <a:pt x="19" y="0"/>
                  </a:lnTo>
                  <a:lnTo>
                    <a:pt x="19"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9" name="Freeform 123"/>
            <p:cNvSpPr>
              <a:spLocks/>
            </p:cNvSpPr>
            <p:nvPr/>
          </p:nvSpPr>
          <p:spPr bwMode="auto">
            <a:xfrm>
              <a:off x="6845300" y="3586163"/>
              <a:ext cx="909638" cy="719138"/>
            </a:xfrm>
            <a:custGeom>
              <a:avLst/>
              <a:gdLst/>
              <a:ahLst/>
              <a:cxnLst>
                <a:cxn ang="0">
                  <a:pos x="403" y="31"/>
                </a:cxn>
                <a:cxn ang="0">
                  <a:pos x="391" y="100"/>
                </a:cxn>
                <a:cxn ang="0">
                  <a:pos x="353" y="88"/>
                </a:cxn>
                <a:cxn ang="0">
                  <a:pos x="320" y="64"/>
                </a:cxn>
                <a:cxn ang="0">
                  <a:pos x="332" y="41"/>
                </a:cxn>
                <a:cxn ang="0">
                  <a:pos x="332" y="26"/>
                </a:cxn>
                <a:cxn ang="0">
                  <a:pos x="322" y="22"/>
                </a:cxn>
                <a:cxn ang="0">
                  <a:pos x="298" y="22"/>
                </a:cxn>
                <a:cxn ang="0">
                  <a:pos x="275" y="15"/>
                </a:cxn>
                <a:cxn ang="0">
                  <a:pos x="258" y="12"/>
                </a:cxn>
                <a:cxn ang="0">
                  <a:pos x="242" y="10"/>
                </a:cxn>
                <a:cxn ang="0">
                  <a:pos x="249" y="22"/>
                </a:cxn>
                <a:cxn ang="0">
                  <a:pos x="265" y="15"/>
                </a:cxn>
                <a:cxn ang="0">
                  <a:pos x="251" y="24"/>
                </a:cxn>
                <a:cxn ang="0">
                  <a:pos x="239" y="33"/>
                </a:cxn>
                <a:cxn ang="0">
                  <a:pos x="235" y="43"/>
                </a:cxn>
                <a:cxn ang="0">
                  <a:pos x="227" y="62"/>
                </a:cxn>
                <a:cxn ang="0">
                  <a:pos x="204" y="52"/>
                </a:cxn>
                <a:cxn ang="0">
                  <a:pos x="180" y="57"/>
                </a:cxn>
                <a:cxn ang="0">
                  <a:pos x="166" y="69"/>
                </a:cxn>
                <a:cxn ang="0">
                  <a:pos x="157" y="86"/>
                </a:cxn>
                <a:cxn ang="0">
                  <a:pos x="145" y="83"/>
                </a:cxn>
                <a:cxn ang="0">
                  <a:pos x="145" y="97"/>
                </a:cxn>
                <a:cxn ang="0">
                  <a:pos x="126" y="102"/>
                </a:cxn>
                <a:cxn ang="0">
                  <a:pos x="109" y="131"/>
                </a:cxn>
                <a:cxn ang="0">
                  <a:pos x="64" y="147"/>
                </a:cxn>
                <a:cxn ang="0">
                  <a:pos x="19" y="166"/>
                </a:cxn>
                <a:cxn ang="0">
                  <a:pos x="12" y="166"/>
                </a:cxn>
                <a:cxn ang="0">
                  <a:pos x="3" y="206"/>
                </a:cxn>
                <a:cxn ang="0">
                  <a:pos x="7" y="232"/>
                </a:cxn>
                <a:cxn ang="0">
                  <a:pos x="3" y="232"/>
                </a:cxn>
                <a:cxn ang="0">
                  <a:pos x="24" y="282"/>
                </a:cxn>
                <a:cxn ang="0">
                  <a:pos x="34" y="351"/>
                </a:cxn>
                <a:cxn ang="0">
                  <a:pos x="43" y="374"/>
                </a:cxn>
                <a:cxn ang="0">
                  <a:pos x="83" y="370"/>
                </a:cxn>
                <a:cxn ang="0">
                  <a:pos x="157" y="344"/>
                </a:cxn>
                <a:cxn ang="0">
                  <a:pos x="251" y="320"/>
                </a:cxn>
                <a:cxn ang="0">
                  <a:pos x="289" y="334"/>
                </a:cxn>
                <a:cxn ang="0">
                  <a:pos x="303" y="348"/>
                </a:cxn>
                <a:cxn ang="0">
                  <a:pos x="310" y="372"/>
                </a:cxn>
                <a:cxn ang="0">
                  <a:pos x="341" y="356"/>
                </a:cxn>
                <a:cxn ang="0">
                  <a:pos x="341" y="360"/>
                </a:cxn>
                <a:cxn ang="0">
                  <a:pos x="348" y="382"/>
                </a:cxn>
                <a:cxn ang="0">
                  <a:pos x="351" y="389"/>
                </a:cxn>
                <a:cxn ang="0">
                  <a:pos x="336" y="396"/>
                </a:cxn>
                <a:cxn ang="0">
                  <a:pos x="367" y="389"/>
                </a:cxn>
                <a:cxn ang="0">
                  <a:pos x="379" y="419"/>
                </a:cxn>
                <a:cxn ang="0">
                  <a:pos x="414" y="438"/>
                </a:cxn>
                <a:cxn ang="0">
                  <a:pos x="455" y="436"/>
                </a:cxn>
                <a:cxn ang="0">
                  <a:pos x="476" y="443"/>
                </a:cxn>
                <a:cxn ang="0">
                  <a:pos x="526" y="391"/>
                </a:cxn>
                <a:cxn ang="0">
                  <a:pos x="540" y="353"/>
                </a:cxn>
                <a:cxn ang="0">
                  <a:pos x="566" y="249"/>
                </a:cxn>
                <a:cxn ang="0">
                  <a:pos x="571" y="216"/>
                </a:cxn>
                <a:cxn ang="0">
                  <a:pos x="554" y="209"/>
                </a:cxn>
                <a:cxn ang="0">
                  <a:pos x="521" y="166"/>
                </a:cxn>
                <a:cxn ang="0">
                  <a:pos x="509" y="149"/>
                </a:cxn>
                <a:cxn ang="0">
                  <a:pos x="488" y="135"/>
                </a:cxn>
                <a:cxn ang="0">
                  <a:pos x="471" y="123"/>
                </a:cxn>
                <a:cxn ang="0">
                  <a:pos x="459" y="88"/>
                </a:cxn>
                <a:cxn ang="0">
                  <a:pos x="433" y="55"/>
                </a:cxn>
                <a:cxn ang="0">
                  <a:pos x="421" y="17"/>
                </a:cxn>
              </a:cxnLst>
              <a:rect l="0" t="0" r="r" b="b"/>
              <a:pathLst>
                <a:path w="573" h="453">
                  <a:moveTo>
                    <a:pt x="417" y="0"/>
                  </a:moveTo>
                  <a:lnTo>
                    <a:pt x="410" y="5"/>
                  </a:lnTo>
                  <a:lnTo>
                    <a:pt x="400" y="29"/>
                  </a:lnTo>
                  <a:lnTo>
                    <a:pt x="403" y="31"/>
                  </a:lnTo>
                  <a:lnTo>
                    <a:pt x="398" y="45"/>
                  </a:lnTo>
                  <a:lnTo>
                    <a:pt x="400" y="67"/>
                  </a:lnTo>
                  <a:lnTo>
                    <a:pt x="395" y="88"/>
                  </a:lnTo>
                  <a:lnTo>
                    <a:pt x="391" y="100"/>
                  </a:lnTo>
                  <a:lnTo>
                    <a:pt x="381" y="105"/>
                  </a:lnTo>
                  <a:lnTo>
                    <a:pt x="369" y="97"/>
                  </a:lnTo>
                  <a:lnTo>
                    <a:pt x="365" y="90"/>
                  </a:lnTo>
                  <a:lnTo>
                    <a:pt x="353" y="88"/>
                  </a:lnTo>
                  <a:lnTo>
                    <a:pt x="341" y="76"/>
                  </a:lnTo>
                  <a:lnTo>
                    <a:pt x="332" y="78"/>
                  </a:lnTo>
                  <a:lnTo>
                    <a:pt x="329" y="69"/>
                  </a:lnTo>
                  <a:lnTo>
                    <a:pt x="320" y="64"/>
                  </a:lnTo>
                  <a:lnTo>
                    <a:pt x="324" y="45"/>
                  </a:lnTo>
                  <a:lnTo>
                    <a:pt x="327" y="45"/>
                  </a:lnTo>
                  <a:lnTo>
                    <a:pt x="327" y="41"/>
                  </a:lnTo>
                  <a:lnTo>
                    <a:pt x="332" y="41"/>
                  </a:lnTo>
                  <a:lnTo>
                    <a:pt x="334" y="38"/>
                  </a:lnTo>
                  <a:lnTo>
                    <a:pt x="332" y="33"/>
                  </a:lnTo>
                  <a:lnTo>
                    <a:pt x="339" y="26"/>
                  </a:lnTo>
                  <a:lnTo>
                    <a:pt x="332" y="26"/>
                  </a:lnTo>
                  <a:lnTo>
                    <a:pt x="329" y="17"/>
                  </a:lnTo>
                  <a:lnTo>
                    <a:pt x="324" y="24"/>
                  </a:lnTo>
                  <a:lnTo>
                    <a:pt x="324" y="22"/>
                  </a:lnTo>
                  <a:lnTo>
                    <a:pt x="322" y="22"/>
                  </a:lnTo>
                  <a:lnTo>
                    <a:pt x="322" y="19"/>
                  </a:lnTo>
                  <a:lnTo>
                    <a:pt x="310" y="24"/>
                  </a:lnTo>
                  <a:lnTo>
                    <a:pt x="306" y="22"/>
                  </a:lnTo>
                  <a:lnTo>
                    <a:pt x="298" y="22"/>
                  </a:lnTo>
                  <a:lnTo>
                    <a:pt x="291" y="17"/>
                  </a:lnTo>
                  <a:lnTo>
                    <a:pt x="282" y="17"/>
                  </a:lnTo>
                  <a:lnTo>
                    <a:pt x="277" y="10"/>
                  </a:lnTo>
                  <a:lnTo>
                    <a:pt x="275" y="15"/>
                  </a:lnTo>
                  <a:lnTo>
                    <a:pt x="270" y="7"/>
                  </a:lnTo>
                  <a:lnTo>
                    <a:pt x="268" y="10"/>
                  </a:lnTo>
                  <a:lnTo>
                    <a:pt x="265" y="7"/>
                  </a:lnTo>
                  <a:lnTo>
                    <a:pt x="258" y="12"/>
                  </a:lnTo>
                  <a:lnTo>
                    <a:pt x="256" y="7"/>
                  </a:lnTo>
                  <a:lnTo>
                    <a:pt x="249" y="12"/>
                  </a:lnTo>
                  <a:lnTo>
                    <a:pt x="239" y="5"/>
                  </a:lnTo>
                  <a:lnTo>
                    <a:pt x="242" y="10"/>
                  </a:lnTo>
                  <a:lnTo>
                    <a:pt x="242" y="10"/>
                  </a:lnTo>
                  <a:lnTo>
                    <a:pt x="237" y="17"/>
                  </a:lnTo>
                  <a:lnTo>
                    <a:pt x="239" y="22"/>
                  </a:lnTo>
                  <a:lnTo>
                    <a:pt x="249" y="22"/>
                  </a:lnTo>
                  <a:lnTo>
                    <a:pt x="251" y="24"/>
                  </a:lnTo>
                  <a:lnTo>
                    <a:pt x="261" y="17"/>
                  </a:lnTo>
                  <a:lnTo>
                    <a:pt x="258" y="15"/>
                  </a:lnTo>
                  <a:lnTo>
                    <a:pt x="265" y="15"/>
                  </a:lnTo>
                  <a:lnTo>
                    <a:pt x="272" y="19"/>
                  </a:lnTo>
                  <a:lnTo>
                    <a:pt x="272" y="22"/>
                  </a:lnTo>
                  <a:lnTo>
                    <a:pt x="265" y="26"/>
                  </a:lnTo>
                  <a:lnTo>
                    <a:pt x="251" y="24"/>
                  </a:lnTo>
                  <a:lnTo>
                    <a:pt x="249" y="29"/>
                  </a:lnTo>
                  <a:lnTo>
                    <a:pt x="249" y="29"/>
                  </a:lnTo>
                  <a:lnTo>
                    <a:pt x="246" y="29"/>
                  </a:lnTo>
                  <a:lnTo>
                    <a:pt x="239" y="33"/>
                  </a:lnTo>
                  <a:lnTo>
                    <a:pt x="239" y="41"/>
                  </a:lnTo>
                  <a:lnTo>
                    <a:pt x="239" y="41"/>
                  </a:lnTo>
                  <a:lnTo>
                    <a:pt x="239" y="41"/>
                  </a:lnTo>
                  <a:lnTo>
                    <a:pt x="235" y="43"/>
                  </a:lnTo>
                  <a:lnTo>
                    <a:pt x="227" y="57"/>
                  </a:lnTo>
                  <a:lnTo>
                    <a:pt x="232" y="62"/>
                  </a:lnTo>
                  <a:lnTo>
                    <a:pt x="230" y="64"/>
                  </a:lnTo>
                  <a:lnTo>
                    <a:pt x="227" y="62"/>
                  </a:lnTo>
                  <a:lnTo>
                    <a:pt x="216" y="62"/>
                  </a:lnTo>
                  <a:lnTo>
                    <a:pt x="213" y="64"/>
                  </a:lnTo>
                  <a:lnTo>
                    <a:pt x="213" y="60"/>
                  </a:lnTo>
                  <a:lnTo>
                    <a:pt x="204" y="52"/>
                  </a:lnTo>
                  <a:lnTo>
                    <a:pt x="194" y="48"/>
                  </a:lnTo>
                  <a:lnTo>
                    <a:pt x="185" y="52"/>
                  </a:lnTo>
                  <a:lnTo>
                    <a:pt x="180" y="43"/>
                  </a:lnTo>
                  <a:lnTo>
                    <a:pt x="180" y="57"/>
                  </a:lnTo>
                  <a:lnTo>
                    <a:pt x="168" y="60"/>
                  </a:lnTo>
                  <a:lnTo>
                    <a:pt x="168" y="64"/>
                  </a:lnTo>
                  <a:lnTo>
                    <a:pt x="164" y="64"/>
                  </a:lnTo>
                  <a:lnTo>
                    <a:pt x="166" y="69"/>
                  </a:lnTo>
                  <a:lnTo>
                    <a:pt x="159" y="71"/>
                  </a:lnTo>
                  <a:lnTo>
                    <a:pt x="159" y="76"/>
                  </a:lnTo>
                  <a:lnTo>
                    <a:pt x="157" y="83"/>
                  </a:lnTo>
                  <a:lnTo>
                    <a:pt x="157" y="86"/>
                  </a:lnTo>
                  <a:lnTo>
                    <a:pt x="157" y="86"/>
                  </a:lnTo>
                  <a:lnTo>
                    <a:pt x="154" y="81"/>
                  </a:lnTo>
                  <a:lnTo>
                    <a:pt x="145" y="83"/>
                  </a:lnTo>
                  <a:lnTo>
                    <a:pt x="145" y="83"/>
                  </a:lnTo>
                  <a:lnTo>
                    <a:pt x="145" y="90"/>
                  </a:lnTo>
                  <a:lnTo>
                    <a:pt x="147" y="95"/>
                  </a:lnTo>
                  <a:lnTo>
                    <a:pt x="147" y="95"/>
                  </a:lnTo>
                  <a:lnTo>
                    <a:pt x="145" y="97"/>
                  </a:lnTo>
                  <a:lnTo>
                    <a:pt x="138" y="81"/>
                  </a:lnTo>
                  <a:lnTo>
                    <a:pt x="135" y="90"/>
                  </a:lnTo>
                  <a:lnTo>
                    <a:pt x="128" y="95"/>
                  </a:lnTo>
                  <a:lnTo>
                    <a:pt x="126" y="102"/>
                  </a:lnTo>
                  <a:lnTo>
                    <a:pt x="128" y="109"/>
                  </a:lnTo>
                  <a:lnTo>
                    <a:pt x="121" y="116"/>
                  </a:lnTo>
                  <a:lnTo>
                    <a:pt x="116" y="126"/>
                  </a:lnTo>
                  <a:lnTo>
                    <a:pt x="109" y="131"/>
                  </a:lnTo>
                  <a:lnTo>
                    <a:pt x="90" y="138"/>
                  </a:lnTo>
                  <a:lnTo>
                    <a:pt x="83" y="135"/>
                  </a:lnTo>
                  <a:lnTo>
                    <a:pt x="78" y="140"/>
                  </a:lnTo>
                  <a:lnTo>
                    <a:pt x="64" y="147"/>
                  </a:lnTo>
                  <a:lnTo>
                    <a:pt x="50" y="145"/>
                  </a:lnTo>
                  <a:lnTo>
                    <a:pt x="38" y="152"/>
                  </a:lnTo>
                  <a:lnTo>
                    <a:pt x="31" y="161"/>
                  </a:lnTo>
                  <a:lnTo>
                    <a:pt x="19" y="166"/>
                  </a:lnTo>
                  <a:lnTo>
                    <a:pt x="17" y="171"/>
                  </a:lnTo>
                  <a:lnTo>
                    <a:pt x="15" y="164"/>
                  </a:lnTo>
                  <a:lnTo>
                    <a:pt x="12" y="164"/>
                  </a:lnTo>
                  <a:lnTo>
                    <a:pt x="12" y="166"/>
                  </a:lnTo>
                  <a:lnTo>
                    <a:pt x="7" y="173"/>
                  </a:lnTo>
                  <a:lnTo>
                    <a:pt x="7" y="190"/>
                  </a:lnTo>
                  <a:lnTo>
                    <a:pt x="3" y="199"/>
                  </a:lnTo>
                  <a:lnTo>
                    <a:pt x="3" y="206"/>
                  </a:lnTo>
                  <a:lnTo>
                    <a:pt x="15" y="230"/>
                  </a:lnTo>
                  <a:lnTo>
                    <a:pt x="12" y="232"/>
                  </a:lnTo>
                  <a:lnTo>
                    <a:pt x="10" y="230"/>
                  </a:lnTo>
                  <a:lnTo>
                    <a:pt x="7" y="232"/>
                  </a:lnTo>
                  <a:lnTo>
                    <a:pt x="10" y="237"/>
                  </a:lnTo>
                  <a:lnTo>
                    <a:pt x="10" y="237"/>
                  </a:lnTo>
                  <a:lnTo>
                    <a:pt x="7" y="232"/>
                  </a:lnTo>
                  <a:lnTo>
                    <a:pt x="3" y="232"/>
                  </a:lnTo>
                  <a:lnTo>
                    <a:pt x="0" y="235"/>
                  </a:lnTo>
                  <a:lnTo>
                    <a:pt x="10" y="247"/>
                  </a:lnTo>
                  <a:lnTo>
                    <a:pt x="15" y="261"/>
                  </a:lnTo>
                  <a:lnTo>
                    <a:pt x="24" y="282"/>
                  </a:lnTo>
                  <a:lnTo>
                    <a:pt x="26" y="299"/>
                  </a:lnTo>
                  <a:lnTo>
                    <a:pt x="36" y="320"/>
                  </a:lnTo>
                  <a:lnTo>
                    <a:pt x="36" y="344"/>
                  </a:lnTo>
                  <a:lnTo>
                    <a:pt x="34" y="351"/>
                  </a:lnTo>
                  <a:lnTo>
                    <a:pt x="26" y="351"/>
                  </a:lnTo>
                  <a:lnTo>
                    <a:pt x="26" y="365"/>
                  </a:lnTo>
                  <a:lnTo>
                    <a:pt x="34" y="365"/>
                  </a:lnTo>
                  <a:lnTo>
                    <a:pt x="43" y="374"/>
                  </a:lnTo>
                  <a:lnTo>
                    <a:pt x="69" y="379"/>
                  </a:lnTo>
                  <a:lnTo>
                    <a:pt x="71" y="377"/>
                  </a:lnTo>
                  <a:lnTo>
                    <a:pt x="74" y="377"/>
                  </a:lnTo>
                  <a:lnTo>
                    <a:pt x="83" y="370"/>
                  </a:lnTo>
                  <a:lnTo>
                    <a:pt x="90" y="367"/>
                  </a:lnTo>
                  <a:lnTo>
                    <a:pt x="100" y="360"/>
                  </a:lnTo>
                  <a:lnTo>
                    <a:pt x="149" y="358"/>
                  </a:lnTo>
                  <a:lnTo>
                    <a:pt x="157" y="344"/>
                  </a:lnTo>
                  <a:lnTo>
                    <a:pt x="185" y="332"/>
                  </a:lnTo>
                  <a:lnTo>
                    <a:pt x="213" y="329"/>
                  </a:lnTo>
                  <a:lnTo>
                    <a:pt x="227" y="320"/>
                  </a:lnTo>
                  <a:lnTo>
                    <a:pt x="251" y="320"/>
                  </a:lnTo>
                  <a:lnTo>
                    <a:pt x="261" y="322"/>
                  </a:lnTo>
                  <a:lnTo>
                    <a:pt x="272" y="329"/>
                  </a:lnTo>
                  <a:lnTo>
                    <a:pt x="277" y="327"/>
                  </a:lnTo>
                  <a:lnTo>
                    <a:pt x="289" y="334"/>
                  </a:lnTo>
                  <a:lnTo>
                    <a:pt x="289" y="332"/>
                  </a:lnTo>
                  <a:lnTo>
                    <a:pt x="296" y="337"/>
                  </a:lnTo>
                  <a:lnTo>
                    <a:pt x="294" y="344"/>
                  </a:lnTo>
                  <a:lnTo>
                    <a:pt x="303" y="348"/>
                  </a:lnTo>
                  <a:lnTo>
                    <a:pt x="313" y="365"/>
                  </a:lnTo>
                  <a:lnTo>
                    <a:pt x="313" y="367"/>
                  </a:lnTo>
                  <a:lnTo>
                    <a:pt x="310" y="363"/>
                  </a:lnTo>
                  <a:lnTo>
                    <a:pt x="310" y="372"/>
                  </a:lnTo>
                  <a:lnTo>
                    <a:pt x="324" y="382"/>
                  </a:lnTo>
                  <a:lnTo>
                    <a:pt x="324" y="370"/>
                  </a:lnTo>
                  <a:lnTo>
                    <a:pt x="329" y="363"/>
                  </a:lnTo>
                  <a:lnTo>
                    <a:pt x="341" y="356"/>
                  </a:lnTo>
                  <a:lnTo>
                    <a:pt x="348" y="344"/>
                  </a:lnTo>
                  <a:lnTo>
                    <a:pt x="351" y="346"/>
                  </a:lnTo>
                  <a:lnTo>
                    <a:pt x="348" y="351"/>
                  </a:lnTo>
                  <a:lnTo>
                    <a:pt x="341" y="360"/>
                  </a:lnTo>
                  <a:lnTo>
                    <a:pt x="341" y="372"/>
                  </a:lnTo>
                  <a:lnTo>
                    <a:pt x="336" y="374"/>
                  </a:lnTo>
                  <a:lnTo>
                    <a:pt x="334" y="382"/>
                  </a:lnTo>
                  <a:lnTo>
                    <a:pt x="348" y="382"/>
                  </a:lnTo>
                  <a:lnTo>
                    <a:pt x="353" y="367"/>
                  </a:lnTo>
                  <a:lnTo>
                    <a:pt x="355" y="374"/>
                  </a:lnTo>
                  <a:lnTo>
                    <a:pt x="355" y="379"/>
                  </a:lnTo>
                  <a:lnTo>
                    <a:pt x="351" y="389"/>
                  </a:lnTo>
                  <a:lnTo>
                    <a:pt x="341" y="386"/>
                  </a:lnTo>
                  <a:lnTo>
                    <a:pt x="329" y="389"/>
                  </a:lnTo>
                  <a:lnTo>
                    <a:pt x="332" y="396"/>
                  </a:lnTo>
                  <a:lnTo>
                    <a:pt x="336" y="396"/>
                  </a:lnTo>
                  <a:lnTo>
                    <a:pt x="360" y="393"/>
                  </a:lnTo>
                  <a:lnTo>
                    <a:pt x="353" y="389"/>
                  </a:lnTo>
                  <a:lnTo>
                    <a:pt x="367" y="386"/>
                  </a:lnTo>
                  <a:lnTo>
                    <a:pt x="367" y="389"/>
                  </a:lnTo>
                  <a:lnTo>
                    <a:pt x="374" y="396"/>
                  </a:lnTo>
                  <a:lnTo>
                    <a:pt x="374" y="403"/>
                  </a:lnTo>
                  <a:lnTo>
                    <a:pt x="374" y="412"/>
                  </a:lnTo>
                  <a:lnTo>
                    <a:pt x="379" y="419"/>
                  </a:lnTo>
                  <a:lnTo>
                    <a:pt x="386" y="429"/>
                  </a:lnTo>
                  <a:lnTo>
                    <a:pt x="400" y="438"/>
                  </a:lnTo>
                  <a:lnTo>
                    <a:pt x="405" y="436"/>
                  </a:lnTo>
                  <a:lnTo>
                    <a:pt x="414" y="438"/>
                  </a:lnTo>
                  <a:lnTo>
                    <a:pt x="429" y="445"/>
                  </a:lnTo>
                  <a:lnTo>
                    <a:pt x="447" y="434"/>
                  </a:lnTo>
                  <a:lnTo>
                    <a:pt x="443" y="438"/>
                  </a:lnTo>
                  <a:lnTo>
                    <a:pt x="455" y="436"/>
                  </a:lnTo>
                  <a:lnTo>
                    <a:pt x="457" y="441"/>
                  </a:lnTo>
                  <a:lnTo>
                    <a:pt x="471" y="453"/>
                  </a:lnTo>
                  <a:lnTo>
                    <a:pt x="476" y="443"/>
                  </a:lnTo>
                  <a:lnTo>
                    <a:pt x="476" y="443"/>
                  </a:lnTo>
                  <a:lnTo>
                    <a:pt x="495" y="429"/>
                  </a:lnTo>
                  <a:lnTo>
                    <a:pt x="514" y="427"/>
                  </a:lnTo>
                  <a:lnTo>
                    <a:pt x="521" y="422"/>
                  </a:lnTo>
                  <a:lnTo>
                    <a:pt x="526" y="391"/>
                  </a:lnTo>
                  <a:lnTo>
                    <a:pt x="530" y="382"/>
                  </a:lnTo>
                  <a:lnTo>
                    <a:pt x="530" y="384"/>
                  </a:lnTo>
                  <a:lnTo>
                    <a:pt x="542" y="358"/>
                  </a:lnTo>
                  <a:lnTo>
                    <a:pt x="540" y="353"/>
                  </a:lnTo>
                  <a:lnTo>
                    <a:pt x="556" y="334"/>
                  </a:lnTo>
                  <a:lnTo>
                    <a:pt x="563" y="315"/>
                  </a:lnTo>
                  <a:lnTo>
                    <a:pt x="573" y="273"/>
                  </a:lnTo>
                  <a:lnTo>
                    <a:pt x="566" y="249"/>
                  </a:lnTo>
                  <a:lnTo>
                    <a:pt x="566" y="228"/>
                  </a:lnTo>
                  <a:lnTo>
                    <a:pt x="566" y="225"/>
                  </a:lnTo>
                  <a:lnTo>
                    <a:pt x="566" y="225"/>
                  </a:lnTo>
                  <a:lnTo>
                    <a:pt x="571" y="216"/>
                  </a:lnTo>
                  <a:lnTo>
                    <a:pt x="566" y="209"/>
                  </a:lnTo>
                  <a:lnTo>
                    <a:pt x="563" y="211"/>
                  </a:lnTo>
                  <a:lnTo>
                    <a:pt x="563" y="221"/>
                  </a:lnTo>
                  <a:lnTo>
                    <a:pt x="554" y="209"/>
                  </a:lnTo>
                  <a:lnTo>
                    <a:pt x="535" y="190"/>
                  </a:lnTo>
                  <a:lnTo>
                    <a:pt x="530" y="168"/>
                  </a:lnTo>
                  <a:lnTo>
                    <a:pt x="528" y="173"/>
                  </a:lnTo>
                  <a:lnTo>
                    <a:pt x="521" y="166"/>
                  </a:lnTo>
                  <a:lnTo>
                    <a:pt x="518" y="173"/>
                  </a:lnTo>
                  <a:lnTo>
                    <a:pt x="518" y="173"/>
                  </a:lnTo>
                  <a:lnTo>
                    <a:pt x="514" y="159"/>
                  </a:lnTo>
                  <a:lnTo>
                    <a:pt x="509" y="149"/>
                  </a:lnTo>
                  <a:lnTo>
                    <a:pt x="504" y="147"/>
                  </a:lnTo>
                  <a:lnTo>
                    <a:pt x="507" y="142"/>
                  </a:lnTo>
                  <a:lnTo>
                    <a:pt x="495" y="135"/>
                  </a:lnTo>
                  <a:lnTo>
                    <a:pt x="488" y="135"/>
                  </a:lnTo>
                  <a:lnTo>
                    <a:pt x="485" y="126"/>
                  </a:lnTo>
                  <a:lnTo>
                    <a:pt x="485" y="126"/>
                  </a:lnTo>
                  <a:lnTo>
                    <a:pt x="478" y="126"/>
                  </a:lnTo>
                  <a:lnTo>
                    <a:pt x="471" y="123"/>
                  </a:lnTo>
                  <a:lnTo>
                    <a:pt x="471" y="116"/>
                  </a:lnTo>
                  <a:lnTo>
                    <a:pt x="469" y="114"/>
                  </a:lnTo>
                  <a:lnTo>
                    <a:pt x="464" y="93"/>
                  </a:lnTo>
                  <a:lnTo>
                    <a:pt x="459" y="88"/>
                  </a:lnTo>
                  <a:lnTo>
                    <a:pt x="457" y="64"/>
                  </a:lnTo>
                  <a:lnTo>
                    <a:pt x="445" y="52"/>
                  </a:lnTo>
                  <a:lnTo>
                    <a:pt x="436" y="55"/>
                  </a:lnTo>
                  <a:lnTo>
                    <a:pt x="433" y="55"/>
                  </a:lnTo>
                  <a:lnTo>
                    <a:pt x="429" y="31"/>
                  </a:lnTo>
                  <a:lnTo>
                    <a:pt x="424" y="26"/>
                  </a:lnTo>
                  <a:lnTo>
                    <a:pt x="424" y="19"/>
                  </a:lnTo>
                  <a:lnTo>
                    <a:pt x="421" y="17"/>
                  </a:lnTo>
                  <a:lnTo>
                    <a:pt x="419" y="7"/>
                  </a:lnTo>
                  <a:lnTo>
                    <a:pt x="417" y="0"/>
                  </a:lnTo>
                  <a:lnTo>
                    <a:pt x="417"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0" name="Freeform 124"/>
            <p:cNvSpPr>
              <a:spLocks/>
            </p:cNvSpPr>
            <p:nvPr/>
          </p:nvSpPr>
          <p:spPr bwMode="auto">
            <a:xfrm>
              <a:off x="7364413" y="3657601"/>
              <a:ext cx="19050" cy="19050"/>
            </a:xfrm>
            <a:custGeom>
              <a:avLst/>
              <a:gdLst/>
              <a:ahLst/>
              <a:cxnLst>
                <a:cxn ang="0">
                  <a:pos x="9" y="0"/>
                </a:cxn>
                <a:cxn ang="0">
                  <a:pos x="0" y="0"/>
                </a:cxn>
                <a:cxn ang="0">
                  <a:pos x="2" y="12"/>
                </a:cxn>
                <a:cxn ang="0">
                  <a:pos x="12" y="10"/>
                </a:cxn>
                <a:cxn ang="0">
                  <a:pos x="9" y="0"/>
                </a:cxn>
                <a:cxn ang="0">
                  <a:pos x="9" y="0"/>
                </a:cxn>
              </a:cxnLst>
              <a:rect l="0" t="0" r="r" b="b"/>
              <a:pathLst>
                <a:path w="12" h="12">
                  <a:moveTo>
                    <a:pt x="9" y="0"/>
                  </a:moveTo>
                  <a:lnTo>
                    <a:pt x="0" y="0"/>
                  </a:lnTo>
                  <a:lnTo>
                    <a:pt x="2" y="12"/>
                  </a:lnTo>
                  <a:lnTo>
                    <a:pt x="12" y="10"/>
                  </a:lnTo>
                  <a:lnTo>
                    <a:pt x="9" y="0"/>
                  </a:lnTo>
                  <a:lnTo>
                    <a:pt x="9"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1" name="Freeform 125"/>
            <p:cNvSpPr>
              <a:spLocks/>
            </p:cNvSpPr>
            <p:nvPr/>
          </p:nvSpPr>
          <p:spPr bwMode="auto">
            <a:xfrm>
              <a:off x="7427913" y="3717926"/>
              <a:ext cx="22225" cy="15875"/>
            </a:xfrm>
            <a:custGeom>
              <a:avLst/>
              <a:gdLst/>
              <a:ahLst/>
              <a:cxnLst>
                <a:cxn ang="0">
                  <a:pos x="7" y="0"/>
                </a:cxn>
                <a:cxn ang="0">
                  <a:pos x="0" y="5"/>
                </a:cxn>
                <a:cxn ang="0">
                  <a:pos x="2" y="10"/>
                </a:cxn>
                <a:cxn ang="0">
                  <a:pos x="14" y="5"/>
                </a:cxn>
                <a:cxn ang="0">
                  <a:pos x="7" y="0"/>
                </a:cxn>
                <a:cxn ang="0">
                  <a:pos x="7" y="0"/>
                </a:cxn>
              </a:cxnLst>
              <a:rect l="0" t="0" r="r" b="b"/>
              <a:pathLst>
                <a:path w="14" h="10">
                  <a:moveTo>
                    <a:pt x="7" y="0"/>
                  </a:moveTo>
                  <a:lnTo>
                    <a:pt x="0" y="5"/>
                  </a:lnTo>
                  <a:lnTo>
                    <a:pt x="2" y="10"/>
                  </a:lnTo>
                  <a:lnTo>
                    <a:pt x="14" y="5"/>
                  </a:lnTo>
                  <a:lnTo>
                    <a:pt x="7" y="0"/>
                  </a:lnTo>
                  <a:lnTo>
                    <a:pt x="7"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2" name="Freeform 126"/>
            <p:cNvSpPr>
              <a:spLocks/>
            </p:cNvSpPr>
            <p:nvPr/>
          </p:nvSpPr>
          <p:spPr bwMode="auto">
            <a:xfrm>
              <a:off x="7620000" y="4311651"/>
              <a:ext cx="22225" cy="30163"/>
            </a:xfrm>
            <a:custGeom>
              <a:avLst/>
              <a:gdLst/>
              <a:ahLst/>
              <a:cxnLst>
                <a:cxn ang="0">
                  <a:pos x="0" y="0"/>
                </a:cxn>
                <a:cxn ang="0">
                  <a:pos x="4" y="15"/>
                </a:cxn>
                <a:cxn ang="0">
                  <a:pos x="2" y="17"/>
                </a:cxn>
                <a:cxn ang="0">
                  <a:pos x="14" y="19"/>
                </a:cxn>
                <a:cxn ang="0">
                  <a:pos x="12" y="12"/>
                </a:cxn>
                <a:cxn ang="0">
                  <a:pos x="12" y="12"/>
                </a:cxn>
                <a:cxn ang="0">
                  <a:pos x="12" y="5"/>
                </a:cxn>
                <a:cxn ang="0">
                  <a:pos x="0" y="0"/>
                </a:cxn>
                <a:cxn ang="0">
                  <a:pos x="0" y="0"/>
                </a:cxn>
              </a:cxnLst>
              <a:rect l="0" t="0" r="r" b="b"/>
              <a:pathLst>
                <a:path w="14" h="19">
                  <a:moveTo>
                    <a:pt x="0" y="0"/>
                  </a:moveTo>
                  <a:lnTo>
                    <a:pt x="4" y="15"/>
                  </a:lnTo>
                  <a:lnTo>
                    <a:pt x="2" y="17"/>
                  </a:lnTo>
                  <a:lnTo>
                    <a:pt x="14" y="19"/>
                  </a:lnTo>
                  <a:lnTo>
                    <a:pt x="12" y="12"/>
                  </a:lnTo>
                  <a:lnTo>
                    <a:pt x="12" y="12"/>
                  </a:lnTo>
                  <a:lnTo>
                    <a:pt x="12" y="5"/>
                  </a:lnTo>
                  <a:lnTo>
                    <a:pt x="0" y="0"/>
                  </a:lnTo>
                  <a:lnTo>
                    <a:pt x="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3" name="Freeform 127"/>
            <p:cNvSpPr>
              <a:spLocks/>
            </p:cNvSpPr>
            <p:nvPr/>
          </p:nvSpPr>
          <p:spPr bwMode="auto">
            <a:xfrm>
              <a:off x="7551738" y="4338638"/>
              <a:ext cx="87313" cy="96838"/>
            </a:xfrm>
            <a:custGeom>
              <a:avLst/>
              <a:gdLst/>
              <a:ahLst/>
              <a:cxnLst>
                <a:cxn ang="0">
                  <a:pos x="0" y="0"/>
                </a:cxn>
                <a:cxn ang="0">
                  <a:pos x="0" y="14"/>
                </a:cxn>
                <a:cxn ang="0">
                  <a:pos x="10" y="31"/>
                </a:cxn>
                <a:cxn ang="0">
                  <a:pos x="7" y="31"/>
                </a:cxn>
                <a:cxn ang="0">
                  <a:pos x="10" y="43"/>
                </a:cxn>
                <a:cxn ang="0">
                  <a:pos x="17" y="52"/>
                </a:cxn>
                <a:cxn ang="0">
                  <a:pos x="19" y="54"/>
                </a:cxn>
                <a:cxn ang="0">
                  <a:pos x="17" y="59"/>
                </a:cxn>
                <a:cxn ang="0">
                  <a:pos x="33" y="61"/>
                </a:cxn>
                <a:cxn ang="0">
                  <a:pos x="36" y="54"/>
                </a:cxn>
                <a:cxn ang="0">
                  <a:pos x="40" y="54"/>
                </a:cxn>
                <a:cxn ang="0">
                  <a:pos x="43" y="45"/>
                </a:cxn>
                <a:cxn ang="0">
                  <a:pos x="47" y="45"/>
                </a:cxn>
                <a:cxn ang="0">
                  <a:pos x="55" y="28"/>
                </a:cxn>
                <a:cxn ang="0">
                  <a:pos x="55" y="14"/>
                </a:cxn>
                <a:cxn ang="0">
                  <a:pos x="50" y="5"/>
                </a:cxn>
                <a:cxn ang="0">
                  <a:pos x="29" y="9"/>
                </a:cxn>
                <a:cxn ang="0">
                  <a:pos x="0" y="0"/>
                </a:cxn>
                <a:cxn ang="0">
                  <a:pos x="0" y="0"/>
                </a:cxn>
              </a:cxnLst>
              <a:rect l="0" t="0" r="r" b="b"/>
              <a:pathLst>
                <a:path w="55" h="61">
                  <a:moveTo>
                    <a:pt x="0" y="0"/>
                  </a:moveTo>
                  <a:lnTo>
                    <a:pt x="0" y="14"/>
                  </a:lnTo>
                  <a:lnTo>
                    <a:pt x="10" y="31"/>
                  </a:lnTo>
                  <a:lnTo>
                    <a:pt x="7" y="31"/>
                  </a:lnTo>
                  <a:lnTo>
                    <a:pt x="10" y="43"/>
                  </a:lnTo>
                  <a:lnTo>
                    <a:pt x="17" y="52"/>
                  </a:lnTo>
                  <a:lnTo>
                    <a:pt x="19" y="54"/>
                  </a:lnTo>
                  <a:lnTo>
                    <a:pt x="17" y="59"/>
                  </a:lnTo>
                  <a:lnTo>
                    <a:pt x="33" y="61"/>
                  </a:lnTo>
                  <a:lnTo>
                    <a:pt x="36" y="54"/>
                  </a:lnTo>
                  <a:lnTo>
                    <a:pt x="40" y="54"/>
                  </a:lnTo>
                  <a:lnTo>
                    <a:pt x="43" y="45"/>
                  </a:lnTo>
                  <a:lnTo>
                    <a:pt x="47" y="45"/>
                  </a:lnTo>
                  <a:lnTo>
                    <a:pt x="55" y="28"/>
                  </a:lnTo>
                  <a:lnTo>
                    <a:pt x="55" y="14"/>
                  </a:lnTo>
                  <a:lnTo>
                    <a:pt x="50" y="5"/>
                  </a:lnTo>
                  <a:lnTo>
                    <a:pt x="29" y="9"/>
                  </a:lnTo>
                  <a:lnTo>
                    <a:pt x="0" y="0"/>
                  </a:lnTo>
                  <a:lnTo>
                    <a:pt x="0"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4" name="Freeform 128"/>
            <p:cNvSpPr>
              <a:spLocks/>
            </p:cNvSpPr>
            <p:nvPr/>
          </p:nvSpPr>
          <p:spPr bwMode="auto">
            <a:xfrm>
              <a:off x="7232650" y="3357563"/>
              <a:ext cx="469900" cy="236538"/>
            </a:xfrm>
            <a:custGeom>
              <a:avLst/>
              <a:gdLst/>
              <a:ahLst/>
              <a:cxnLst>
                <a:cxn ang="0">
                  <a:pos x="26" y="0"/>
                </a:cxn>
                <a:cxn ang="0">
                  <a:pos x="10" y="9"/>
                </a:cxn>
                <a:cxn ang="0">
                  <a:pos x="0" y="9"/>
                </a:cxn>
                <a:cxn ang="0">
                  <a:pos x="5" y="16"/>
                </a:cxn>
                <a:cxn ang="0">
                  <a:pos x="17" y="21"/>
                </a:cxn>
                <a:cxn ang="0">
                  <a:pos x="21" y="31"/>
                </a:cxn>
                <a:cxn ang="0">
                  <a:pos x="45" y="28"/>
                </a:cxn>
                <a:cxn ang="0">
                  <a:pos x="45" y="31"/>
                </a:cxn>
                <a:cxn ang="0">
                  <a:pos x="31" y="33"/>
                </a:cxn>
                <a:cxn ang="0">
                  <a:pos x="19" y="40"/>
                </a:cxn>
                <a:cxn ang="0">
                  <a:pos x="31" y="45"/>
                </a:cxn>
                <a:cxn ang="0">
                  <a:pos x="43" y="54"/>
                </a:cxn>
                <a:cxn ang="0">
                  <a:pos x="54" y="57"/>
                </a:cxn>
                <a:cxn ang="0">
                  <a:pos x="64" y="61"/>
                </a:cxn>
                <a:cxn ang="0">
                  <a:pos x="107" y="73"/>
                </a:cxn>
                <a:cxn ang="0">
                  <a:pos x="111" y="95"/>
                </a:cxn>
                <a:cxn ang="0">
                  <a:pos x="116" y="99"/>
                </a:cxn>
                <a:cxn ang="0">
                  <a:pos x="109" y="99"/>
                </a:cxn>
                <a:cxn ang="0">
                  <a:pos x="121" y="116"/>
                </a:cxn>
                <a:cxn ang="0">
                  <a:pos x="133" y="114"/>
                </a:cxn>
                <a:cxn ang="0">
                  <a:pos x="151" y="128"/>
                </a:cxn>
                <a:cxn ang="0">
                  <a:pos x="156" y="130"/>
                </a:cxn>
                <a:cxn ang="0">
                  <a:pos x="175" y="130"/>
                </a:cxn>
                <a:cxn ang="0">
                  <a:pos x="180" y="116"/>
                </a:cxn>
                <a:cxn ang="0">
                  <a:pos x="187" y="111"/>
                </a:cxn>
                <a:cxn ang="0">
                  <a:pos x="192" y="106"/>
                </a:cxn>
                <a:cxn ang="0">
                  <a:pos x="199" y="104"/>
                </a:cxn>
                <a:cxn ang="0">
                  <a:pos x="227" y="125"/>
                </a:cxn>
                <a:cxn ang="0">
                  <a:pos x="232" y="128"/>
                </a:cxn>
                <a:cxn ang="0">
                  <a:pos x="274" y="144"/>
                </a:cxn>
                <a:cxn ang="0">
                  <a:pos x="289" y="144"/>
                </a:cxn>
                <a:cxn ang="0">
                  <a:pos x="296" y="140"/>
                </a:cxn>
                <a:cxn ang="0">
                  <a:pos x="279" y="132"/>
                </a:cxn>
                <a:cxn ang="0">
                  <a:pos x="267" y="123"/>
                </a:cxn>
                <a:cxn ang="0">
                  <a:pos x="248" y="109"/>
                </a:cxn>
                <a:cxn ang="0">
                  <a:pos x="237" y="95"/>
                </a:cxn>
                <a:cxn ang="0">
                  <a:pos x="244" y="80"/>
                </a:cxn>
                <a:cxn ang="0">
                  <a:pos x="215" y="59"/>
                </a:cxn>
                <a:cxn ang="0">
                  <a:pos x="151" y="31"/>
                </a:cxn>
                <a:cxn ang="0">
                  <a:pos x="151" y="31"/>
                </a:cxn>
                <a:cxn ang="0">
                  <a:pos x="149" y="31"/>
                </a:cxn>
                <a:cxn ang="0">
                  <a:pos x="104" y="14"/>
                </a:cxn>
                <a:cxn ang="0">
                  <a:pos x="92" y="24"/>
                </a:cxn>
                <a:cxn ang="0">
                  <a:pos x="76" y="16"/>
                </a:cxn>
                <a:cxn ang="0">
                  <a:pos x="92" y="26"/>
                </a:cxn>
                <a:cxn ang="0">
                  <a:pos x="83" y="26"/>
                </a:cxn>
                <a:cxn ang="0">
                  <a:pos x="69" y="42"/>
                </a:cxn>
                <a:cxn ang="0">
                  <a:pos x="59" y="33"/>
                </a:cxn>
                <a:cxn ang="0">
                  <a:pos x="54" y="31"/>
                </a:cxn>
                <a:cxn ang="0">
                  <a:pos x="54" y="14"/>
                </a:cxn>
                <a:cxn ang="0">
                  <a:pos x="40" y="7"/>
                </a:cxn>
                <a:cxn ang="0">
                  <a:pos x="33" y="0"/>
                </a:cxn>
              </a:cxnLst>
              <a:rect l="0" t="0" r="r" b="b"/>
              <a:pathLst>
                <a:path w="296" h="149">
                  <a:moveTo>
                    <a:pt x="33" y="0"/>
                  </a:moveTo>
                  <a:lnTo>
                    <a:pt x="26" y="0"/>
                  </a:lnTo>
                  <a:lnTo>
                    <a:pt x="10" y="9"/>
                  </a:lnTo>
                  <a:lnTo>
                    <a:pt x="10" y="9"/>
                  </a:lnTo>
                  <a:lnTo>
                    <a:pt x="10" y="9"/>
                  </a:lnTo>
                  <a:lnTo>
                    <a:pt x="0" y="9"/>
                  </a:lnTo>
                  <a:lnTo>
                    <a:pt x="2" y="16"/>
                  </a:lnTo>
                  <a:lnTo>
                    <a:pt x="5" y="16"/>
                  </a:lnTo>
                  <a:lnTo>
                    <a:pt x="2" y="19"/>
                  </a:lnTo>
                  <a:lnTo>
                    <a:pt x="17" y="21"/>
                  </a:lnTo>
                  <a:lnTo>
                    <a:pt x="21" y="28"/>
                  </a:lnTo>
                  <a:lnTo>
                    <a:pt x="21" y="31"/>
                  </a:lnTo>
                  <a:lnTo>
                    <a:pt x="26" y="31"/>
                  </a:lnTo>
                  <a:lnTo>
                    <a:pt x="45" y="28"/>
                  </a:lnTo>
                  <a:lnTo>
                    <a:pt x="45" y="31"/>
                  </a:lnTo>
                  <a:lnTo>
                    <a:pt x="45" y="31"/>
                  </a:lnTo>
                  <a:lnTo>
                    <a:pt x="38" y="31"/>
                  </a:lnTo>
                  <a:lnTo>
                    <a:pt x="31" y="33"/>
                  </a:lnTo>
                  <a:lnTo>
                    <a:pt x="19" y="35"/>
                  </a:lnTo>
                  <a:lnTo>
                    <a:pt x="19" y="40"/>
                  </a:lnTo>
                  <a:lnTo>
                    <a:pt x="26" y="40"/>
                  </a:lnTo>
                  <a:lnTo>
                    <a:pt x="31" y="45"/>
                  </a:lnTo>
                  <a:lnTo>
                    <a:pt x="33" y="57"/>
                  </a:lnTo>
                  <a:lnTo>
                    <a:pt x="43" y="54"/>
                  </a:lnTo>
                  <a:lnTo>
                    <a:pt x="45" y="50"/>
                  </a:lnTo>
                  <a:lnTo>
                    <a:pt x="54" y="57"/>
                  </a:lnTo>
                  <a:lnTo>
                    <a:pt x="59" y="54"/>
                  </a:lnTo>
                  <a:lnTo>
                    <a:pt x="64" y="61"/>
                  </a:lnTo>
                  <a:lnTo>
                    <a:pt x="85" y="66"/>
                  </a:lnTo>
                  <a:lnTo>
                    <a:pt x="107" y="73"/>
                  </a:lnTo>
                  <a:lnTo>
                    <a:pt x="116" y="90"/>
                  </a:lnTo>
                  <a:lnTo>
                    <a:pt x="111" y="95"/>
                  </a:lnTo>
                  <a:lnTo>
                    <a:pt x="116" y="97"/>
                  </a:lnTo>
                  <a:lnTo>
                    <a:pt x="116" y="99"/>
                  </a:lnTo>
                  <a:lnTo>
                    <a:pt x="116" y="99"/>
                  </a:lnTo>
                  <a:lnTo>
                    <a:pt x="109" y="99"/>
                  </a:lnTo>
                  <a:lnTo>
                    <a:pt x="99" y="116"/>
                  </a:lnTo>
                  <a:lnTo>
                    <a:pt x="121" y="116"/>
                  </a:lnTo>
                  <a:lnTo>
                    <a:pt x="121" y="114"/>
                  </a:lnTo>
                  <a:lnTo>
                    <a:pt x="133" y="114"/>
                  </a:lnTo>
                  <a:lnTo>
                    <a:pt x="151" y="128"/>
                  </a:lnTo>
                  <a:lnTo>
                    <a:pt x="151" y="128"/>
                  </a:lnTo>
                  <a:lnTo>
                    <a:pt x="151" y="128"/>
                  </a:lnTo>
                  <a:lnTo>
                    <a:pt x="156" y="130"/>
                  </a:lnTo>
                  <a:lnTo>
                    <a:pt x="154" y="128"/>
                  </a:lnTo>
                  <a:lnTo>
                    <a:pt x="175" y="130"/>
                  </a:lnTo>
                  <a:lnTo>
                    <a:pt x="185" y="123"/>
                  </a:lnTo>
                  <a:lnTo>
                    <a:pt x="180" y="116"/>
                  </a:lnTo>
                  <a:lnTo>
                    <a:pt x="187" y="114"/>
                  </a:lnTo>
                  <a:lnTo>
                    <a:pt x="187" y="111"/>
                  </a:lnTo>
                  <a:lnTo>
                    <a:pt x="192" y="109"/>
                  </a:lnTo>
                  <a:lnTo>
                    <a:pt x="192" y="106"/>
                  </a:lnTo>
                  <a:lnTo>
                    <a:pt x="194" y="106"/>
                  </a:lnTo>
                  <a:lnTo>
                    <a:pt x="199" y="104"/>
                  </a:lnTo>
                  <a:lnTo>
                    <a:pt x="222" y="116"/>
                  </a:lnTo>
                  <a:lnTo>
                    <a:pt x="227" y="125"/>
                  </a:lnTo>
                  <a:lnTo>
                    <a:pt x="232" y="125"/>
                  </a:lnTo>
                  <a:lnTo>
                    <a:pt x="232" y="128"/>
                  </a:lnTo>
                  <a:lnTo>
                    <a:pt x="244" y="140"/>
                  </a:lnTo>
                  <a:lnTo>
                    <a:pt x="274" y="144"/>
                  </a:lnTo>
                  <a:lnTo>
                    <a:pt x="282" y="149"/>
                  </a:lnTo>
                  <a:lnTo>
                    <a:pt x="289" y="144"/>
                  </a:lnTo>
                  <a:lnTo>
                    <a:pt x="286" y="142"/>
                  </a:lnTo>
                  <a:lnTo>
                    <a:pt x="296" y="140"/>
                  </a:lnTo>
                  <a:lnTo>
                    <a:pt x="277" y="135"/>
                  </a:lnTo>
                  <a:lnTo>
                    <a:pt x="279" y="132"/>
                  </a:lnTo>
                  <a:lnTo>
                    <a:pt x="267" y="128"/>
                  </a:lnTo>
                  <a:lnTo>
                    <a:pt x="267" y="123"/>
                  </a:lnTo>
                  <a:lnTo>
                    <a:pt x="258" y="121"/>
                  </a:lnTo>
                  <a:lnTo>
                    <a:pt x="248" y="109"/>
                  </a:lnTo>
                  <a:lnTo>
                    <a:pt x="239" y="102"/>
                  </a:lnTo>
                  <a:lnTo>
                    <a:pt x="237" y="95"/>
                  </a:lnTo>
                  <a:lnTo>
                    <a:pt x="248" y="95"/>
                  </a:lnTo>
                  <a:lnTo>
                    <a:pt x="244" y="80"/>
                  </a:lnTo>
                  <a:lnTo>
                    <a:pt x="220" y="73"/>
                  </a:lnTo>
                  <a:lnTo>
                    <a:pt x="215" y="59"/>
                  </a:lnTo>
                  <a:lnTo>
                    <a:pt x="199" y="47"/>
                  </a:lnTo>
                  <a:lnTo>
                    <a:pt x="151" y="31"/>
                  </a:lnTo>
                  <a:lnTo>
                    <a:pt x="151" y="31"/>
                  </a:lnTo>
                  <a:lnTo>
                    <a:pt x="151" y="31"/>
                  </a:lnTo>
                  <a:lnTo>
                    <a:pt x="149" y="31"/>
                  </a:lnTo>
                  <a:lnTo>
                    <a:pt x="149" y="31"/>
                  </a:lnTo>
                  <a:lnTo>
                    <a:pt x="130" y="28"/>
                  </a:lnTo>
                  <a:lnTo>
                    <a:pt x="104" y="14"/>
                  </a:lnTo>
                  <a:lnTo>
                    <a:pt x="95" y="21"/>
                  </a:lnTo>
                  <a:lnTo>
                    <a:pt x="92" y="24"/>
                  </a:lnTo>
                  <a:lnTo>
                    <a:pt x="90" y="19"/>
                  </a:lnTo>
                  <a:lnTo>
                    <a:pt x="76" y="16"/>
                  </a:lnTo>
                  <a:lnTo>
                    <a:pt x="66" y="21"/>
                  </a:lnTo>
                  <a:lnTo>
                    <a:pt x="92" y="26"/>
                  </a:lnTo>
                  <a:lnTo>
                    <a:pt x="92" y="26"/>
                  </a:lnTo>
                  <a:lnTo>
                    <a:pt x="83" y="26"/>
                  </a:lnTo>
                  <a:lnTo>
                    <a:pt x="71" y="42"/>
                  </a:lnTo>
                  <a:lnTo>
                    <a:pt x="69" y="42"/>
                  </a:lnTo>
                  <a:lnTo>
                    <a:pt x="64" y="40"/>
                  </a:lnTo>
                  <a:lnTo>
                    <a:pt x="59" y="33"/>
                  </a:lnTo>
                  <a:lnTo>
                    <a:pt x="57" y="31"/>
                  </a:lnTo>
                  <a:lnTo>
                    <a:pt x="54" y="31"/>
                  </a:lnTo>
                  <a:lnTo>
                    <a:pt x="54" y="31"/>
                  </a:lnTo>
                  <a:lnTo>
                    <a:pt x="54" y="14"/>
                  </a:lnTo>
                  <a:lnTo>
                    <a:pt x="52" y="7"/>
                  </a:lnTo>
                  <a:lnTo>
                    <a:pt x="40" y="7"/>
                  </a:lnTo>
                  <a:lnTo>
                    <a:pt x="33" y="0"/>
                  </a:lnTo>
                  <a:lnTo>
                    <a:pt x="33"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5" name="Freeform 129"/>
            <p:cNvSpPr>
              <a:spLocks/>
            </p:cNvSpPr>
            <p:nvPr/>
          </p:nvSpPr>
          <p:spPr bwMode="auto">
            <a:xfrm>
              <a:off x="7680325" y="3556001"/>
              <a:ext cx="14288" cy="15875"/>
            </a:xfrm>
            <a:custGeom>
              <a:avLst/>
              <a:gdLst/>
              <a:ahLst/>
              <a:cxnLst>
                <a:cxn ang="0">
                  <a:pos x="0" y="0"/>
                </a:cxn>
                <a:cxn ang="0">
                  <a:pos x="2" y="10"/>
                </a:cxn>
                <a:cxn ang="0">
                  <a:pos x="9" y="10"/>
                </a:cxn>
                <a:cxn ang="0">
                  <a:pos x="9" y="3"/>
                </a:cxn>
                <a:cxn ang="0">
                  <a:pos x="0" y="0"/>
                </a:cxn>
                <a:cxn ang="0">
                  <a:pos x="0" y="0"/>
                </a:cxn>
              </a:cxnLst>
              <a:rect l="0" t="0" r="r" b="b"/>
              <a:pathLst>
                <a:path w="9" h="10">
                  <a:moveTo>
                    <a:pt x="0" y="0"/>
                  </a:moveTo>
                  <a:lnTo>
                    <a:pt x="2" y="10"/>
                  </a:lnTo>
                  <a:lnTo>
                    <a:pt x="9" y="10"/>
                  </a:lnTo>
                  <a:lnTo>
                    <a:pt x="9" y="3"/>
                  </a:lnTo>
                  <a:lnTo>
                    <a:pt x="0" y="0"/>
                  </a:lnTo>
                  <a:lnTo>
                    <a:pt x="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6" name="Freeform 130"/>
            <p:cNvSpPr>
              <a:spLocks/>
            </p:cNvSpPr>
            <p:nvPr/>
          </p:nvSpPr>
          <p:spPr bwMode="auto">
            <a:xfrm>
              <a:off x="7612063" y="3443288"/>
              <a:ext cx="115888" cy="52388"/>
            </a:xfrm>
            <a:custGeom>
              <a:avLst/>
              <a:gdLst/>
              <a:ahLst/>
              <a:cxnLst>
                <a:cxn ang="0">
                  <a:pos x="69" y="0"/>
                </a:cxn>
                <a:cxn ang="0">
                  <a:pos x="59" y="0"/>
                </a:cxn>
                <a:cxn ang="0">
                  <a:pos x="59" y="10"/>
                </a:cxn>
                <a:cxn ang="0">
                  <a:pos x="47" y="19"/>
                </a:cxn>
                <a:cxn ang="0">
                  <a:pos x="40" y="17"/>
                </a:cxn>
                <a:cxn ang="0">
                  <a:pos x="43" y="7"/>
                </a:cxn>
                <a:cxn ang="0">
                  <a:pos x="33" y="19"/>
                </a:cxn>
                <a:cxn ang="0">
                  <a:pos x="9" y="19"/>
                </a:cxn>
                <a:cxn ang="0">
                  <a:pos x="9" y="19"/>
                </a:cxn>
                <a:cxn ang="0">
                  <a:pos x="0" y="17"/>
                </a:cxn>
                <a:cxn ang="0">
                  <a:pos x="12" y="29"/>
                </a:cxn>
                <a:cxn ang="0">
                  <a:pos x="12" y="22"/>
                </a:cxn>
                <a:cxn ang="0">
                  <a:pos x="12" y="22"/>
                </a:cxn>
                <a:cxn ang="0">
                  <a:pos x="17" y="26"/>
                </a:cxn>
                <a:cxn ang="0">
                  <a:pos x="26" y="31"/>
                </a:cxn>
                <a:cxn ang="0">
                  <a:pos x="28" y="31"/>
                </a:cxn>
                <a:cxn ang="0">
                  <a:pos x="33" y="33"/>
                </a:cxn>
                <a:cxn ang="0">
                  <a:pos x="47" y="33"/>
                </a:cxn>
                <a:cxn ang="0">
                  <a:pos x="57" y="29"/>
                </a:cxn>
                <a:cxn ang="0">
                  <a:pos x="61" y="22"/>
                </a:cxn>
                <a:cxn ang="0">
                  <a:pos x="66" y="22"/>
                </a:cxn>
                <a:cxn ang="0">
                  <a:pos x="73" y="5"/>
                </a:cxn>
                <a:cxn ang="0">
                  <a:pos x="69" y="0"/>
                </a:cxn>
                <a:cxn ang="0">
                  <a:pos x="69" y="0"/>
                </a:cxn>
              </a:cxnLst>
              <a:rect l="0" t="0" r="r" b="b"/>
              <a:pathLst>
                <a:path w="73" h="33">
                  <a:moveTo>
                    <a:pt x="69" y="0"/>
                  </a:moveTo>
                  <a:lnTo>
                    <a:pt x="59" y="0"/>
                  </a:lnTo>
                  <a:lnTo>
                    <a:pt x="59" y="10"/>
                  </a:lnTo>
                  <a:lnTo>
                    <a:pt x="47" y="19"/>
                  </a:lnTo>
                  <a:lnTo>
                    <a:pt x="40" y="17"/>
                  </a:lnTo>
                  <a:lnTo>
                    <a:pt x="43" y="7"/>
                  </a:lnTo>
                  <a:lnTo>
                    <a:pt x="33" y="19"/>
                  </a:lnTo>
                  <a:lnTo>
                    <a:pt x="9" y="19"/>
                  </a:lnTo>
                  <a:lnTo>
                    <a:pt x="9" y="19"/>
                  </a:lnTo>
                  <a:lnTo>
                    <a:pt x="0" y="17"/>
                  </a:lnTo>
                  <a:lnTo>
                    <a:pt x="12" y="29"/>
                  </a:lnTo>
                  <a:lnTo>
                    <a:pt x="12" y="22"/>
                  </a:lnTo>
                  <a:lnTo>
                    <a:pt x="12" y="22"/>
                  </a:lnTo>
                  <a:lnTo>
                    <a:pt x="17" y="26"/>
                  </a:lnTo>
                  <a:lnTo>
                    <a:pt x="26" y="31"/>
                  </a:lnTo>
                  <a:lnTo>
                    <a:pt x="28" y="31"/>
                  </a:lnTo>
                  <a:lnTo>
                    <a:pt x="33" y="33"/>
                  </a:lnTo>
                  <a:lnTo>
                    <a:pt x="47" y="33"/>
                  </a:lnTo>
                  <a:lnTo>
                    <a:pt x="57" y="29"/>
                  </a:lnTo>
                  <a:lnTo>
                    <a:pt x="61" y="22"/>
                  </a:lnTo>
                  <a:lnTo>
                    <a:pt x="66" y="22"/>
                  </a:lnTo>
                  <a:lnTo>
                    <a:pt x="73" y="5"/>
                  </a:lnTo>
                  <a:lnTo>
                    <a:pt x="69" y="0"/>
                  </a:lnTo>
                  <a:lnTo>
                    <a:pt x="69"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7" name="Freeform 131"/>
            <p:cNvSpPr>
              <a:spLocks/>
            </p:cNvSpPr>
            <p:nvPr/>
          </p:nvSpPr>
          <p:spPr bwMode="auto">
            <a:xfrm>
              <a:off x="7721600" y="3424238"/>
              <a:ext cx="25400" cy="38100"/>
            </a:xfrm>
            <a:custGeom>
              <a:avLst/>
              <a:gdLst/>
              <a:ahLst/>
              <a:cxnLst>
                <a:cxn ang="0">
                  <a:pos x="0" y="0"/>
                </a:cxn>
                <a:cxn ang="0">
                  <a:pos x="7" y="24"/>
                </a:cxn>
                <a:cxn ang="0">
                  <a:pos x="11" y="24"/>
                </a:cxn>
                <a:cxn ang="0">
                  <a:pos x="16" y="15"/>
                </a:cxn>
                <a:cxn ang="0">
                  <a:pos x="11" y="10"/>
                </a:cxn>
                <a:cxn ang="0">
                  <a:pos x="0" y="0"/>
                </a:cxn>
                <a:cxn ang="0">
                  <a:pos x="0" y="0"/>
                </a:cxn>
              </a:cxnLst>
              <a:rect l="0" t="0" r="r" b="b"/>
              <a:pathLst>
                <a:path w="16" h="24">
                  <a:moveTo>
                    <a:pt x="0" y="0"/>
                  </a:moveTo>
                  <a:lnTo>
                    <a:pt x="7" y="24"/>
                  </a:lnTo>
                  <a:lnTo>
                    <a:pt x="11" y="24"/>
                  </a:lnTo>
                  <a:lnTo>
                    <a:pt x="16" y="15"/>
                  </a:lnTo>
                  <a:lnTo>
                    <a:pt x="11" y="10"/>
                  </a:lnTo>
                  <a:lnTo>
                    <a:pt x="0" y="0"/>
                  </a:lnTo>
                  <a:lnTo>
                    <a:pt x="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8" name="Freeform 132"/>
            <p:cNvSpPr>
              <a:spLocks/>
            </p:cNvSpPr>
            <p:nvPr/>
          </p:nvSpPr>
          <p:spPr bwMode="auto">
            <a:xfrm>
              <a:off x="6932613" y="3097213"/>
              <a:ext cx="60325" cy="76200"/>
            </a:xfrm>
            <a:custGeom>
              <a:avLst/>
              <a:gdLst/>
              <a:ahLst/>
              <a:cxnLst>
                <a:cxn ang="0">
                  <a:pos x="31" y="0"/>
                </a:cxn>
                <a:cxn ang="0">
                  <a:pos x="28" y="15"/>
                </a:cxn>
                <a:cxn ang="0">
                  <a:pos x="5" y="36"/>
                </a:cxn>
                <a:cxn ang="0">
                  <a:pos x="0" y="48"/>
                </a:cxn>
                <a:cxn ang="0">
                  <a:pos x="14" y="38"/>
                </a:cxn>
                <a:cxn ang="0">
                  <a:pos x="26" y="27"/>
                </a:cxn>
                <a:cxn ang="0">
                  <a:pos x="26" y="24"/>
                </a:cxn>
                <a:cxn ang="0">
                  <a:pos x="38" y="15"/>
                </a:cxn>
                <a:cxn ang="0">
                  <a:pos x="35" y="0"/>
                </a:cxn>
                <a:cxn ang="0">
                  <a:pos x="31" y="0"/>
                </a:cxn>
                <a:cxn ang="0">
                  <a:pos x="31" y="0"/>
                </a:cxn>
              </a:cxnLst>
              <a:rect l="0" t="0" r="r" b="b"/>
              <a:pathLst>
                <a:path w="38" h="48">
                  <a:moveTo>
                    <a:pt x="31" y="0"/>
                  </a:moveTo>
                  <a:lnTo>
                    <a:pt x="28" y="15"/>
                  </a:lnTo>
                  <a:lnTo>
                    <a:pt x="5" y="36"/>
                  </a:lnTo>
                  <a:lnTo>
                    <a:pt x="0" y="48"/>
                  </a:lnTo>
                  <a:lnTo>
                    <a:pt x="14" y="38"/>
                  </a:lnTo>
                  <a:lnTo>
                    <a:pt x="26" y="27"/>
                  </a:lnTo>
                  <a:lnTo>
                    <a:pt x="26" y="24"/>
                  </a:lnTo>
                  <a:lnTo>
                    <a:pt x="38" y="15"/>
                  </a:lnTo>
                  <a:lnTo>
                    <a:pt x="35" y="0"/>
                  </a:lnTo>
                  <a:lnTo>
                    <a:pt x="31" y="0"/>
                  </a:lnTo>
                  <a:lnTo>
                    <a:pt x="31"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9" name="Freeform 133"/>
            <p:cNvSpPr>
              <a:spLocks/>
            </p:cNvSpPr>
            <p:nvPr/>
          </p:nvSpPr>
          <p:spPr bwMode="auto">
            <a:xfrm>
              <a:off x="6992938" y="3233738"/>
              <a:ext cx="11113" cy="11113"/>
            </a:xfrm>
            <a:custGeom>
              <a:avLst/>
              <a:gdLst/>
              <a:ahLst/>
              <a:cxnLst>
                <a:cxn ang="0">
                  <a:pos x="7" y="0"/>
                </a:cxn>
                <a:cxn ang="0">
                  <a:pos x="2" y="2"/>
                </a:cxn>
                <a:cxn ang="0">
                  <a:pos x="0" y="4"/>
                </a:cxn>
                <a:cxn ang="0">
                  <a:pos x="2" y="7"/>
                </a:cxn>
                <a:cxn ang="0">
                  <a:pos x="7" y="4"/>
                </a:cxn>
                <a:cxn ang="0">
                  <a:pos x="7" y="0"/>
                </a:cxn>
                <a:cxn ang="0">
                  <a:pos x="7" y="0"/>
                </a:cxn>
              </a:cxnLst>
              <a:rect l="0" t="0" r="r" b="b"/>
              <a:pathLst>
                <a:path w="7" h="7">
                  <a:moveTo>
                    <a:pt x="7" y="0"/>
                  </a:moveTo>
                  <a:lnTo>
                    <a:pt x="2" y="2"/>
                  </a:lnTo>
                  <a:lnTo>
                    <a:pt x="0" y="4"/>
                  </a:lnTo>
                  <a:lnTo>
                    <a:pt x="2" y="7"/>
                  </a:lnTo>
                  <a:lnTo>
                    <a:pt x="7" y="4"/>
                  </a:lnTo>
                  <a:lnTo>
                    <a:pt x="7" y="0"/>
                  </a:lnTo>
                  <a:lnTo>
                    <a:pt x="7"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0" name="Freeform 134"/>
            <p:cNvSpPr>
              <a:spLocks/>
            </p:cNvSpPr>
            <p:nvPr/>
          </p:nvSpPr>
          <p:spPr bwMode="auto">
            <a:xfrm>
              <a:off x="7015163" y="3214688"/>
              <a:ext cx="19050" cy="11113"/>
            </a:xfrm>
            <a:custGeom>
              <a:avLst/>
              <a:gdLst/>
              <a:ahLst/>
              <a:cxnLst>
                <a:cxn ang="0">
                  <a:pos x="5" y="0"/>
                </a:cxn>
                <a:cxn ang="0">
                  <a:pos x="0" y="7"/>
                </a:cxn>
                <a:cxn ang="0">
                  <a:pos x="9" y="7"/>
                </a:cxn>
                <a:cxn ang="0">
                  <a:pos x="12" y="2"/>
                </a:cxn>
                <a:cxn ang="0">
                  <a:pos x="5" y="0"/>
                </a:cxn>
                <a:cxn ang="0">
                  <a:pos x="5" y="0"/>
                </a:cxn>
              </a:cxnLst>
              <a:rect l="0" t="0" r="r" b="b"/>
              <a:pathLst>
                <a:path w="12" h="7">
                  <a:moveTo>
                    <a:pt x="5" y="0"/>
                  </a:moveTo>
                  <a:lnTo>
                    <a:pt x="0" y="7"/>
                  </a:lnTo>
                  <a:lnTo>
                    <a:pt x="9" y="7"/>
                  </a:lnTo>
                  <a:lnTo>
                    <a:pt x="12" y="2"/>
                  </a:lnTo>
                  <a:lnTo>
                    <a:pt x="5" y="0"/>
                  </a:lnTo>
                  <a:lnTo>
                    <a:pt x="5"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1" name="Freeform 135"/>
            <p:cNvSpPr>
              <a:spLocks/>
            </p:cNvSpPr>
            <p:nvPr/>
          </p:nvSpPr>
          <p:spPr bwMode="auto">
            <a:xfrm>
              <a:off x="7034213" y="3203576"/>
              <a:ext cx="25400" cy="11113"/>
            </a:xfrm>
            <a:custGeom>
              <a:avLst/>
              <a:gdLst/>
              <a:ahLst/>
              <a:cxnLst>
                <a:cxn ang="0">
                  <a:pos x="16" y="0"/>
                </a:cxn>
                <a:cxn ang="0">
                  <a:pos x="0" y="0"/>
                </a:cxn>
                <a:cxn ang="0">
                  <a:pos x="4" y="7"/>
                </a:cxn>
                <a:cxn ang="0">
                  <a:pos x="16" y="0"/>
                </a:cxn>
                <a:cxn ang="0">
                  <a:pos x="16" y="0"/>
                </a:cxn>
              </a:cxnLst>
              <a:rect l="0" t="0" r="r" b="b"/>
              <a:pathLst>
                <a:path w="16" h="7">
                  <a:moveTo>
                    <a:pt x="16" y="0"/>
                  </a:moveTo>
                  <a:lnTo>
                    <a:pt x="0" y="0"/>
                  </a:lnTo>
                  <a:lnTo>
                    <a:pt x="4" y="7"/>
                  </a:lnTo>
                  <a:lnTo>
                    <a:pt x="16" y="0"/>
                  </a:lnTo>
                  <a:lnTo>
                    <a:pt x="16"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2" name="Freeform 136"/>
            <p:cNvSpPr>
              <a:spLocks/>
            </p:cNvSpPr>
            <p:nvPr/>
          </p:nvSpPr>
          <p:spPr bwMode="auto">
            <a:xfrm>
              <a:off x="7067550" y="3063876"/>
              <a:ext cx="26988" cy="33338"/>
            </a:xfrm>
            <a:custGeom>
              <a:avLst/>
              <a:gdLst/>
              <a:ahLst/>
              <a:cxnLst>
                <a:cxn ang="0">
                  <a:pos x="0" y="0"/>
                </a:cxn>
                <a:cxn ang="0">
                  <a:pos x="0" y="17"/>
                </a:cxn>
                <a:cxn ang="0">
                  <a:pos x="5" y="12"/>
                </a:cxn>
                <a:cxn ang="0">
                  <a:pos x="17" y="21"/>
                </a:cxn>
                <a:cxn ang="0">
                  <a:pos x="14" y="12"/>
                </a:cxn>
                <a:cxn ang="0">
                  <a:pos x="0" y="0"/>
                </a:cxn>
                <a:cxn ang="0">
                  <a:pos x="0" y="0"/>
                </a:cxn>
              </a:cxnLst>
              <a:rect l="0" t="0" r="r" b="b"/>
              <a:pathLst>
                <a:path w="17" h="21">
                  <a:moveTo>
                    <a:pt x="0" y="0"/>
                  </a:moveTo>
                  <a:lnTo>
                    <a:pt x="0" y="17"/>
                  </a:lnTo>
                  <a:lnTo>
                    <a:pt x="5" y="12"/>
                  </a:lnTo>
                  <a:lnTo>
                    <a:pt x="17" y="21"/>
                  </a:lnTo>
                  <a:lnTo>
                    <a:pt x="14" y="12"/>
                  </a:lnTo>
                  <a:lnTo>
                    <a:pt x="0" y="0"/>
                  </a:lnTo>
                  <a:lnTo>
                    <a:pt x="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3" name="Freeform 137"/>
            <p:cNvSpPr>
              <a:spLocks/>
            </p:cNvSpPr>
            <p:nvPr/>
          </p:nvSpPr>
          <p:spPr bwMode="auto">
            <a:xfrm>
              <a:off x="7040563" y="3068638"/>
              <a:ext cx="7938" cy="14288"/>
            </a:xfrm>
            <a:custGeom>
              <a:avLst/>
              <a:gdLst/>
              <a:ahLst/>
              <a:cxnLst>
                <a:cxn ang="0">
                  <a:pos x="3" y="0"/>
                </a:cxn>
                <a:cxn ang="0">
                  <a:pos x="0" y="2"/>
                </a:cxn>
                <a:cxn ang="0">
                  <a:pos x="0" y="7"/>
                </a:cxn>
                <a:cxn ang="0">
                  <a:pos x="3" y="9"/>
                </a:cxn>
                <a:cxn ang="0">
                  <a:pos x="5" y="2"/>
                </a:cxn>
                <a:cxn ang="0">
                  <a:pos x="3" y="0"/>
                </a:cxn>
                <a:cxn ang="0">
                  <a:pos x="3" y="0"/>
                </a:cxn>
              </a:cxnLst>
              <a:rect l="0" t="0" r="r" b="b"/>
              <a:pathLst>
                <a:path w="5" h="9">
                  <a:moveTo>
                    <a:pt x="3" y="0"/>
                  </a:moveTo>
                  <a:lnTo>
                    <a:pt x="0" y="2"/>
                  </a:lnTo>
                  <a:lnTo>
                    <a:pt x="0" y="7"/>
                  </a:lnTo>
                  <a:lnTo>
                    <a:pt x="3" y="9"/>
                  </a:lnTo>
                  <a:lnTo>
                    <a:pt x="5" y="2"/>
                  </a:lnTo>
                  <a:lnTo>
                    <a:pt x="3" y="0"/>
                  </a:lnTo>
                  <a:lnTo>
                    <a:pt x="3"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4" name="Freeform 138"/>
            <p:cNvSpPr>
              <a:spLocks/>
            </p:cNvSpPr>
            <p:nvPr/>
          </p:nvSpPr>
          <p:spPr bwMode="auto">
            <a:xfrm>
              <a:off x="7037388" y="3008313"/>
              <a:ext cx="7938" cy="14288"/>
            </a:xfrm>
            <a:custGeom>
              <a:avLst/>
              <a:gdLst/>
              <a:ahLst/>
              <a:cxnLst>
                <a:cxn ang="0">
                  <a:pos x="5" y="0"/>
                </a:cxn>
                <a:cxn ang="0">
                  <a:pos x="0" y="4"/>
                </a:cxn>
                <a:cxn ang="0">
                  <a:pos x="2" y="9"/>
                </a:cxn>
                <a:cxn ang="0">
                  <a:pos x="5" y="9"/>
                </a:cxn>
                <a:cxn ang="0">
                  <a:pos x="5" y="0"/>
                </a:cxn>
                <a:cxn ang="0">
                  <a:pos x="5" y="0"/>
                </a:cxn>
              </a:cxnLst>
              <a:rect l="0" t="0" r="r" b="b"/>
              <a:pathLst>
                <a:path w="5" h="9">
                  <a:moveTo>
                    <a:pt x="5" y="0"/>
                  </a:moveTo>
                  <a:lnTo>
                    <a:pt x="0" y="4"/>
                  </a:lnTo>
                  <a:lnTo>
                    <a:pt x="2" y="9"/>
                  </a:lnTo>
                  <a:lnTo>
                    <a:pt x="5" y="9"/>
                  </a:lnTo>
                  <a:lnTo>
                    <a:pt x="5" y="0"/>
                  </a:lnTo>
                  <a:lnTo>
                    <a:pt x="5"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5" name="Freeform 139"/>
            <p:cNvSpPr>
              <a:spLocks/>
            </p:cNvSpPr>
            <p:nvPr/>
          </p:nvSpPr>
          <p:spPr bwMode="auto">
            <a:xfrm>
              <a:off x="6988175" y="2928938"/>
              <a:ext cx="158750" cy="304800"/>
            </a:xfrm>
            <a:custGeom>
              <a:avLst/>
              <a:gdLst/>
              <a:ahLst/>
              <a:cxnLst>
                <a:cxn ang="0">
                  <a:pos x="10" y="35"/>
                </a:cxn>
                <a:cxn ang="0">
                  <a:pos x="14" y="66"/>
                </a:cxn>
                <a:cxn ang="0">
                  <a:pos x="19" y="76"/>
                </a:cxn>
                <a:cxn ang="0">
                  <a:pos x="14" y="80"/>
                </a:cxn>
                <a:cxn ang="0">
                  <a:pos x="29" y="80"/>
                </a:cxn>
                <a:cxn ang="0">
                  <a:pos x="31" y="73"/>
                </a:cxn>
                <a:cxn ang="0">
                  <a:pos x="29" y="73"/>
                </a:cxn>
                <a:cxn ang="0">
                  <a:pos x="38" y="78"/>
                </a:cxn>
                <a:cxn ang="0">
                  <a:pos x="52" y="83"/>
                </a:cxn>
                <a:cxn ang="0">
                  <a:pos x="64" y="95"/>
                </a:cxn>
                <a:cxn ang="0">
                  <a:pos x="64" y="102"/>
                </a:cxn>
                <a:cxn ang="0">
                  <a:pos x="71" y="123"/>
                </a:cxn>
                <a:cxn ang="0">
                  <a:pos x="64" y="121"/>
                </a:cxn>
                <a:cxn ang="0">
                  <a:pos x="57" y="118"/>
                </a:cxn>
                <a:cxn ang="0">
                  <a:pos x="50" y="111"/>
                </a:cxn>
                <a:cxn ang="0">
                  <a:pos x="41" y="102"/>
                </a:cxn>
                <a:cxn ang="0">
                  <a:pos x="45" y="116"/>
                </a:cxn>
                <a:cxn ang="0">
                  <a:pos x="38" y="130"/>
                </a:cxn>
                <a:cxn ang="0">
                  <a:pos x="52" y="140"/>
                </a:cxn>
                <a:cxn ang="0">
                  <a:pos x="71" y="133"/>
                </a:cxn>
                <a:cxn ang="0">
                  <a:pos x="78" y="125"/>
                </a:cxn>
                <a:cxn ang="0">
                  <a:pos x="88" y="114"/>
                </a:cxn>
                <a:cxn ang="0">
                  <a:pos x="81" y="128"/>
                </a:cxn>
                <a:cxn ang="0">
                  <a:pos x="69" y="147"/>
                </a:cxn>
                <a:cxn ang="0">
                  <a:pos x="59" y="151"/>
                </a:cxn>
                <a:cxn ang="0">
                  <a:pos x="45" y="149"/>
                </a:cxn>
                <a:cxn ang="0">
                  <a:pos x="33" y="173"/>
                </a:cxn>
                <a:cxn ang="0">
                  <a:pos x="45" y="161"/>
                </a:cxn>
                <a:cxn ang="0">
                  <a:pos x="55" y="166"/>
                </a:cxn>
                <a:cxn ang="0">
                  <a:pos x="62" y="168"/>
                </a:cxn>
                <a:cxn ang="0">
                  <a:pos x="81" y="185"/>
                </a:cxn>
                <a:cxn ang="0">
                  <a:pos x="85" y="173"/>
                </a:cxn>
                <a:cxn ang="0">
                  <a:pos x="95" y="185"/>
                </a:cxn>
                <a:cxn ang="0">
                  <a:pos x="95" y="147"/>
                </a:cxn>
                <a:cxn ang="0">
                  <a:pos x="85" y="128"/>
                </a:cxn>
                <a:cxn ang="0">
                  <a:pos x="90" y="114"/>
                </a:cxn>
                <a:cxn ang="0">
                  <a:pos x="85" y="95"/>
                </a:cxn>
                <a:cxn ang="0">
                  <a:pos x="67" y="83"/>
                </a:cxn>
                <a:cxn ang="0">
                  <a:pos x="59" y="76"/>
                </a:cxn>
                <a:cxn ang="0">
                  <a:pos x="50" y="69"/>
                </a:cxn>
                <a:cxn ang="0">
                  <a:pos x="36" y="69"/>
                </a:cxn>
                <a:cxn ang="0">
                  <a:pos x="29" y="50"/>
                </a:cxn>
                <a:cxn ang="0">
                  <a:pos x="43" y="26"/>
                </a:cxn>
                <a:cxn ang="0">
                  <a:pos x="36" y="0"/>
                </a:cxn>
                <a:cxn ang="0">
                  <a:pos x="17" y="0"/>
                </a:cxn>
              </a:cxnLst>
              <a:rect l="0" t="0" r="r" b="b"/>
              <a:pathLst>
                <a:path w="100" h="192">
                  <a:moveTo>
                    <a:pt x="17" y="0"/>
                  </a:moveTo>
                  <a:lnTo>
                    <a:pt x="12" y="2"/>
                  </a:lnTo>
                  <a:lnTo>
                    <a:pt x="10" y="35"/>
                  </a:lnTo>
                  <a:lnTo>
                    <a:pt x="0" y="35"/>
                  </a:lnTo>
                  <a:lnTo>
                    <a:pt x="5" y="54"/>
                  </a:lnTo>
                  <a:lnTo>
                    <a:pt x="14" y="66"/>
                  </a:lnTo>
                  <a:lnTo>
                    <a:pt x="14" y="66"/>
                  </a:lnTo>
                  <a:lnTo>
                    <a:pt x="14" y="73"/>
                  </a:lnTo>
                  <a:lnTo>
                    <a:pt x="19" y="76"/>
                  </a:lnTo>
                  <a:lnTo>
                    <a:pt x="5" y="76"/>
                  </a:lnTo>
                  <a:lnTo>
                    <a:pt x="10" y="80"/>
                  </a:lnTo>
                  <a:lnTo>
                    <a:pt x="14" y="80"/>
                  </a:lnTo>
                  <a:lnTo>
                    <a:pt x="22" y="97"/>
                  </a:lnTo>
                  <a:lnTo>
                    <a:pt x="29" y="95"/>
                  </a:lnTo>
                  <a:lnTo>
                    <a:pt x="29" y="80"/>
                  </a:lnTo>
                  <a:lnTo>
                    <a:pt x="22" y="76"/>
                  </a:lnTo>
                  <a:lnTo>
                    <a:pt x="26" y="76"/>
                  </a:lnTo>
                  <a:lnTo>
                    <a:pt x="31" y="73"/>
                  </a:lnTo>
                  <a:lnTo>
                    <a:pt x="33" y="73"/>
                  </a:lnTo>
                  <a:lnTo>
                    <a:pt x="36" y="76"/>
                  </a:lnTo>
                  <a:lnTo>
                    <a:pt x="29" y="73"/>
                  </a:lnTo>
                  <a:lnTo>
                    <a:pt x="31" y="80"/>
                  </a:lnTo>
                  <a:lnTo>
                    <a:pt x="38" y="85"/>
                  </a:lnTo>
                  <a:lnTo>
                    <a:pt x="38" y="78"/>
                  </a:lnTo>
                  <a:lnTo>
                    <a:pt x="48" y="88"/>
                  </a:lnTo>
                  <a:lnTo>
                    <a:pt x="45" y="73"/>
                  </a:lnTo>
                  <a:lnTo>
                    <a:pt x="52" y="83"/>
                  </a:lnTo>
                  <a:lnTo>
                    <a:pt x="59" y="85"/>
                  </a:lnTo>
                  <a:lnTo>
                    <a:pt x="57" y="88"/>
                  </a:lnTo>
                  <a:lnTo>
                    <a:pt x="64" y="95"/>
                  </a:lnTo>
                  <a:lnTo>
                    <a:pt x="64" y="90"/>
                  </a:lnTo>
                  <a:lnTo>
                    <a:pt x="76" y="106"/>
                  </a:lnTo>
                  <a:lnTo>
                    <a:pt x="64" y="102"/>
                  </a:lnTo>
                  <a:lnTo>
                    <a:pt x="67" y="116"/>
                  </a:lnTo>
                  <a:lnTo>
                    <a:pt x="71" y="116"/>
                  </a:lnTo>
                  <a:lnTo>
                    <a:pt x="71" y="123"/>
                  </a:lnTo>
                  <a:lnTo>
                    <a:pt x="64" y="123"/>
                  </a:lnTo>
                  <a:lnTo>
                    <a:pt x="62" y="123"/>
                  </a:lnTo>
                  <a:lnTo>
                    <a:pt x="64" y="121"/>
                  </a:lnTo>
                  <a:lnTo>
                    <a:pt x="64" y="109"/>
                  </a:lnTo>
                  <a:lnTo>
                    <a:pt x="62" y="109"/>
                  </a:lnTo>
                  <a:lnTo>
                    <a:pt x="57" y="118"/>
                  </a:lnTo>
                  <a:lnTo>
                    <a:pt x="57" y="116"/>
                  </a:lnTo>
                  <a:lnTo>
                    <a:pt x="57" y="114"/>
                  </a:lnTo>
                  <a:lnTo>
                    <a:pt x="50" y="111"/>
                  </a:lnTo>
                  <a:lnTo>
                    <a:pt x="50" y="111"/>
                  </a:lnTo>
                  <a:lnTo>
                    <a:pt x="52" y="104"/>
                  </a:lnTo>
                  <a:lnTo>
                    <a:pt x="41" y="102"/>
                  </a:lnTo>
                  <a:lnTo>
                    <a:pt x="31" y="97"/>
                  </a:lnTo>
                  <a:lnTo>
                    <a:pt x="33" y="123"/>
                  </a:lnTo>
                  <a:lnTo>
                    <a:pt x="45" y="116"/>
                  </a:lnTo>
                  <a:lnTo>
                    <a:pt x="43" y="125"/>
                  </a:lnTo>
                  <a:lnTo>
                    <a:pt x="41" y="125"/>
                  </a:lnTo>
                  <a:lnTo>
                    <a:pt x="38" y="130"/>
                  </a:lnTo>
                  <a:lnTo>
                    <a:pt x="50" y="144"/>
                  </a:lnTo>
                  <a:lnTo>
                    <a:pt x="52" y="140"/>
                  </a:lnTo>
                  <a:lnTo>
                    <a:pt x="52" y="140"/>
                  </a:lnTo>
                  <a:lnTo>
                    <a:pt x="59" y="130"/>
                  </a:lnTo>
                  <a:lnTo>
                    <a:pt x="62" y="135"/>
                  </a:lnTo>
                  <a:lnTo>
                    <a:pt x="71" y="133"/>
                  </a:lnTo>
                  <a:lnTo>
                    <a:pt x="74" y="125"/>
                  </a:lnTo>
                  <a:lnTo>
                    <a:pt x="78" y="130"/>
                  </a:lnTo>
                  <a:lnTo>
                    <a:pt x="78" y="125"/>
                  </a:lnTo>
                  <a:lnTo>
                    <a:pt x="83" y="125"/>
                  </a:lnTo>
                  <a:lnTo>
                    <a:pt x="78" y="111"/>
                  </a:lnTo>
                  <a:lnTo>
                    <a:pt x="88" y="114"/>
                  </a:lnTo>
                  <a:lnTo>
                    <a:pt x="83" y="123"/>
                  </a:lnTo>
                  <a:lnTo>
                    <a:pt x="83" y="128"/>
                  </a:lnTo>
                  <a:lnTo>
                    <a:pt x="81" y="128"/>
                  </a:lnTo>
                  <a:lnTo>
                    <a:pt x="81" y="140"/>
                  </a:lnTo>
                  <a:lnTo>
                    <a:pt x="71" y="140"/>
                  </a:lnTo>
                  <a:lnTo>
                    <a:pt x="69" y="147"/>
                  </a:lnTo>
                  <a:lnTo>
                    <a:pt x="64" y="147"/>
                  </a:lnTo>
                  <a:lnTo>
                    <a:pt x="64" y="151"/>
                  </a:lnTo>
                  <a:lnTo>
                    <a:pt x="59" y="151"/>
                  </a:lnTo>
                  <a:lnTo>
                    <a:pt x="62" y="144"/>
                  </a:lnTo>
                  <a:lnTo>
                    <a:pt x="55" y="142"/>
                  </a:lnTo>
                  <a:lnTo>
                    <a:pt x="45" y="149"/>
                  </a:lnTo>
                  <a:lnTo>
                    <a:pt x="38" y="154"/>
                  </a:lnTo>
                  <a:lnTo>
                    <a:pt x="31" y="166"/>
                  </a:lnTo>
                  <a:lnTo>
                    <a:pt x="33" y="173"/>
                  </a:lnTo>
                  <a:lnTo>
                    <a:pt x="38" y="173"/>
                  </a:lnTo>
                  <a:lnTo>
                    <a:pt x="45" y="161"/>
                  </a:lnTo>
                  <a:lnTo>
                    <a:pt x="45" y="161"/>
                  </a:lnTo>
                  <a:lnTo>
                    <a:pt x="45" y="168"/>
                  </a:lnTo>
                  <a:lnTo>
                    <a:pt x="52" y="163"/>
                  </a:lnTo>
                  <a:lnTo>
                    <a:pt x="55" y="166"/>
                  </a:lnTo>
                  <a:lnTo>
                    <a:pt x="59" y="159"/>
                  </a:lnTo>
                  <a:lnTo>
                    <a:pt x="64" y="163"/>
                  </a:lnTo>
                  <a:lnTo>
                    <a:pt x="62" y="168"/>
                  </a:lnTo>
                  <a:lnTo>
                    <a:pt x="64" y="180"/>
                  </a:lnTo>
                  <a:lnTo>
                    <a:pt x="76" y="187"/>
                  </a:lnTo>
                  <a:lnTo>
                    <a:pt x="81" y="185"/>
                  </a:lnTo>
                  <a:lnTo>
                    <a:pt x="83" y="192"/>
                  </a:lnTo>
                  <a:lnTo>
                    <a:pt x="90" y="182"/>
                  </a:lnTo>
                  <a:lnTo>
                    <a:pt x="85" y="173"/>
                  </a:lnTo>
                  <a:lnTo>
                    <a:pt x="85" y="170"/>
                  </a:lnTo>
                  <a:lnTo>
                    <a:pt x="88" y="168"/>
                  </a:lnTo>
                  <a:lnTo>
                    <a:pt x="95" y="185"/>
                  </a:lnTo>
                  <a:lnTo>
                    <a:pt x="100" y="161"/>
                  </a:lnTo>
                  <a:lnTo>
                    <a:pt x="97" y="147"/>
                  </a:lnTo>
                  <a:lnTo>
                    <a:pt x="95" y="147"/>
                  </a:lnTo>
                  <a:lnTo>
                    <a:pt x="97" y="144"/>
                  </a:lnTo>
                  <a:lnTo>
                    <a:pt x="95" y="137"/>
                  </a:lnTo>
                  <a:lnTo>
                    <a:pt x="85" y="128"/>
                  </a:lnTo>
                  <a:lnTo>
                    <a:pt x="88" y="128"/>
                  </a:lnTo>
                  <a:lnTo>
                    <a:pt x="88" y="114"/>
                  </a:lnTo>
                  <a:lnTo>
                    <a:pt x="90" y="114"/>
                  </a:lnTo>
                  <a:lnTo>
                    <a:pt x="88" y="111"/>
                  </a:lnTo>
                  <a:lnTo>
                    <a:pt x="85" y="104"/>
                  </a:lnTo>
                  <a:lnTo>
                    <a:pt x="85" y="95"/>
                  </a:lnTo>
                  <a:lnTo>
                    <a:pt x="81" y="90"/>
                  </a:lnTo>
                  <a:lnTo>
                    <a:pt x="64" y="88"/>
                  </a:lnTo>
                  <a:lnTo>
                    <a:pt x="67" y="83"/>
                  </a:lnTo>
                  <a:lnTo>
                    <a:pt x="62" y="80"/>
                  </a:lnTo>
                  <a:lnTo>
                    <a:pt x="62" y="80"/>
                  </a:lnTo>
                  <a:lnTo>
                    <a:pt x="59" y="76"/>
                  </a:lnTo>
                  <a:lnTo>
                    <a:pt x="64" y="73"/>
                  </a:lnTo>
                  <a:lnTo>
                    <a:pt x="50" y="66"/>
                  </a:lnTo>
                  <a:lnTo>
                    <a:pt x="50" y="69"/>
                  </a:lnTo>
                  <a:lnTo>
                    <a:pt x="45" y="61"/>
                  </a:lnTo>
                  <a:lnTo>
                    <a:pt x="36" y="64"/>
                  </a:lnTo>
                  <a:lnTo>
                    <a:pt x="36" y="69"/>
                  </a:lnTo>
                  <a:lnTo>
                    <a:pt x="36" y="69"/>
                  </a:lnTo>
                  <a:lnTo>
                    <a:pt x="31" y="64"/>
                  </a:lnTo>
                  <a:lnTo>
                    <a:pt x="29" y="50"/>
                  </a:lnTo>
                  <a:lnTo>
                    <a:pt x="31" y="43"/>
                  </a:lnTo>
                  <a:lnTo>
                    <a:pt x="38" y="40"/>
                  </a:lnTo>
                  <a:lnTo>
                    <a:pt x="43" y="26"/>
                  </a:lnTo>
                  <a:lnTo>
                    <a:pt x="38" y="19"/>
                  </a:lnTo>
                  <a:lnTo>
                    <a:pt x="41" y="2"/>
                  </a:lnTo>
                  <a:lnTo>
                    <a:pt x="36" y="0"/>
                  </a:lnTo>
                  <a:lnTo>
                    <a:pt x="33" y="5"/>
                  </a:lnTo>
                  <a:lnTo>
                    <a:pt x="31" y="5"/>
                  </a:lnTo>
                  <a:lnTo>
                    <a:pt x="17" y="0"/>
                  </a:lnTo>
                  <a:lnTo>
                    <a:pt x="17"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6" name="Freeform 140"/>
            <p:cNvSpPr>
              <a:spLocks/>
            </p:cNvSpPr>
            <p:nvPr/>
          </p:nvSpPr>
          <p:spPr bwMode="auto">
            <a:xfrm>
              <a:off x="6996113" y="2767013"/>
              <a:ext cx="44450" cy="93663"/>
            </a:xfrm>
            <a:custGeom>
              <a:avLst/>
              <a:gdLst/>
              <a:ahLst/>
              <a:cxnLst>
                <a:cxn ang="0">
                  <a:pos x="21" y="0"/>
                </a:cxn>
                <a:cxn ang="0">
                  <a:pos x="12" y="5"/>
                </a:cxn>
                <a:cxn ang="0">
                  <a:pos x="0" y="29"/>
                </a:cxn>
                <a:cxn ang="0">
                  <a:pos x="2" y="43"/>
                </a:cxn>
                <a:cxn ang="0">
                  <a:pos x="14" y="59"/>
                </a:cxn>
                <a:cxn ang="0">
                  <a:pos x="28" y="12"/>
                </a:cxn>
                <a:cxn ang="0">
                  <a:pos x="28" y="5"/>
                </a:cxn>
                <a:cxn ang="0">
                  <a:pos x="21" y="0"/>
                </a:cxn>
                <a:cxn ang="0">
                  <a:pos x="21" y="0"/>
                </a:cxn>
              </a:cxnLst>
              <a:rect l="0" t="0" r="r" b="b"/>
              <a:pathLst>
                <a:path w="28" h="59">
                  <a:moveTo>
                    <a:pt x="21" y="0"/>
                  </a:moveTo>
                  <a:lnTo>
                    <a:pt x="12" y="5"/>
                  </a:lnTo>
                  <a:lnTo>
                    <a:pt x="0" y="29"/>
                  </a:lnTo>
                  <a:lnTo>
                    <a:pt x="2" y="43"/>
                  </a:lnTo>
                  <a:lnTo>
                    <a:pt x="14" y="59"/>
                  </a:lnTo>
                  <a:lnTo>
                    <a:pt x="28" y="12"/>
                  </a:lnTo>
                  <a:lnTo>
                    <a:pt x="28" y="5"/>
                  </a:lnTo>
                  <a:lnTo>
                    <a:pt x="21" y="0"/>
                  </a:lnTo>
                  <a:lnTo>
                    <a:pt x="21"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7" name="Freeform 141"/>
            <p:cNvSpPr>
              <a:spLocks/>
            </p:cNvSpPr>
            <p:nvPr/>
          </p:nvSpPr>
          <p:spPr bwMode="auto">
            <a:xfrm>
              <a:off x="7439025" y="2211388"/>
              <a:ext cx="153988" cy="131763"/>
            </a:xfrm>
            <a:custGeom>
              <a:avLst/>
              <a:gdLst/>
              <a:ahLst/>
              <a:cxnLst>
                <a:cxn ang="0">
                  <a:pos x="31" y="0"/>
                </a:cxn>
                <a:cxn ang="0">
                  <a:pos x="26" y="4"/>
                </a:cxn>
                <a:cxn ang="0">
                  <a:pos x="29" y="16"/>
                </a:cxn>
                <a:cxn ang="0">
                  <a:pos x="26" y="28"/>
                </a:cxn>
                <a:cxn ang="0">
                  <a:pos x="21" y="35"/>
                </a:cxn>
                <a:cxn ang="0">
                  <a:pos x="21" y="42"/>
                </a:cxn>
                <a:cxn ang="0">
                  <a:pos x="21" y="45"/>
                </a:cxn>
                <a:cxn ang="0">
                  <a:pos x="10" y="42"/>
                </a:cxn>
                <a:cxn ang="0">
                  <a:pos x="10" y="52"/>
                </a:cxn>
                <a:cxn ang="0">
                  <a:pos x="0" y="59"/>
                </a:cxn>
                <a:cxn ang="0">
                  <a:pos x="0" y="66"/>
                </a:cxn>
                <a:cxn ang="0">
                  <a:pos x="5" y="71"/>
                </a:cxn>
                <a:cxn ang="0">
                  <a:pos x="3" y="83"/>
                </a:cxn>
                <a:cxn ang="0">
                  <a:pos x="24" y="73"/>
                </a:cxn>
                <a:cxn ang="0">
                  <a:pos x="12" y="66"/>
                </a:cxn>
                <a:cxn ang="0">
                  <a:pos x="12" y="64"/>
                </a:cxn>
                <a:cxn ang="0">
                  <a:pos x="12" y="64"/>
                </a:cxn>
                <a:cxn ang="0">
                  <a:pos x="21" y="64"/>
                </a:cxn>
                <a:cxn ang="0">
                  <a:pos x="31" y="61"/>
                </a:cxn>
                <a:cxn ang="0">
                  <a:pos x="50" y="73"/>
                </a:cxn>
                <a:cxn ang="0">
                  <a:pos x="59" y="56"/>
                </a:cxn>
                <a:cxn ang="0">
                  <a:pos x="85" y="47"/>
                </a:cxn>
                <a:cxn ang="0">
                  <a:pos x="92" y="40"/>
                </a:cxn>
                <a:cxn ang="0">
                  <a:pos x="81" y="42"/>
                </a:cxn>
                <a:cxn ang="0">
                  <a:pos x="78" y="35"/>
                </a:cxn>
                <a:cxn ang="0">
                  <a:pos x="78" y="35"/>
                </a:cxn>
                <a:cxn ang="0">
                  <a:pos x="81" y="40"/>
                </a:cxn>
                <a:cxn ang="0">
                  <a:pos x="97" y="26"/>
                </a:cxn>
                <a:cxn ang="0">
                  <a:pos x="90" y="19"/>
                </a:cxn>
                <a:cxn ang="0">
                  <a:pos x="81" y="33"/>
                </a:cxn>
                <a:cxn ang="0">
                  <a:pos x="85" y="21"/>
                </a:cxn>
                <a:cxn ang="0">
                  <a:pos x="73" y="28"/>
                </a:cxn>
                <a:cxn ang="0">
                  <a:pos x="69" y="30"/>
                </a:cxn>
                <a:cxn ang="0">
                  <a:pos x="55" y="23"/>
                </a:cxn>
                <a:cxn ang="0">
                  <a:pos x="31" y="0"/>
                </a:cxn>
                <a:cxn ang="0">
                  <a:pos x="31" y="0"/>
                </a:cxn>
              </a:cxnLst>
              <a:rect l="0" t="0" r="r" b="b"/>
              <a:pathLst>
                <a:path w="97" h="83">
                  <a:moveTo>
                    <a:pt x="31" y="0"/>
                  </a:moveTo>
                  <a:lnTo>
                    <a:pt x="26" y="4"/>
                  </a:lnTo>
                  <a:lnTo>
                    <a:pt x="29" y="16"/>
                  </a:lnTo>
                  <a:lnTo>
                    <a:pt x="26" y="28"/>
                  </a:lnTo>
                  <a:lnTo>
                    <a:pt x="21" y="35"/>
                  </a:lnTo>
                  <a:lnTo>
                    <a:pt x="21" y="42"/>
                  </a:lnTo>
                  <a:lnTo>
                    <a:pt x="21" y="45"/>
                  </a:lnTo>
                  <a:lnTo>
                    <a:pt x="10" y="42"/>
                  </a:lnTo>
                  <a:lnTo>
                    <a:pt x="10" y="52"/>
                  </a:lnTo>
                  <a:lnTo>
                    <a:pt x="0" y="59"/>
                  </a:lnTo>
                  <a:lnTo>
                    <a:pt x="0" y="66"/>
                  </a:lnTo>
                  <a:lnTo>
                    <a:pt x="5" y="71"/>
                  </a:lnTo>
                  <a:lnTo>
                    <a:pt x="3" y="83"/>
                  </a:lnTo>
                  <a:lnTo>
                    <a:pt x="24" y="73"/>
                  </a:lnTo>
                  <a:lnTo>
                    <a:pt x="12" y="66"/>
                  </a:lnTo>
                  <a:lnTo>
                    <a:pt x="12" y="64"/>
                  </a:lnTo>
                  <a:lnTo>
                    <a:pt x="12" y="64"/>
                  </a:lnTo>
                  <a:lnTo>
                    <a:pt x="21" y="64"/>
                  </a:lnTo>
                  <a:lnTo>
                    <a:pt x="31" y="61"/>
                  </a:lnTo>
                  <a:lnTo>
                    <a:pt x="50" y="73"/>
                  </a:lnTo>
                  <a:lnTo>
                    <a:pt x="59" y="56"/>
                  </a:lnTo>
                  <a:lnTo>
                    <a:pt x="85" y="47"/>
                  </a:lnTo>
                  <a:lnTo>
                    <a:pt x="92" y="40"/>
                  </a:lnTo>
                  <a:lnTo>
                    <a:pt x="81" y="42"/>
                  </a:lnTo>
                  <a:lnTo>
                    <a:pt x="78" y="35"/>
                  </a:lnTo>
                  <a:lnTo>
                    <a:pt x="78" y="35"/>
                  </a:lnTo>
                  <a:lnTo>
                    <a:pt x="81" y="40"/>
                  </a:lnTo>
                  <a:lnTo>
                    <a:pt x="97" y="26"/>
                  </a:lnTo>
                  <a:lnTo>
                    <a:pt x="90" y="19"/>
                  </a:lnTo>
                  <a:lnTo>
                    <a:pt x="81" y="33"/>
                  </a:lnTo>
                  <a:lnTo>
                    <a:pt x="85" y="21"/>
                  </a:lnTo>
                  <a:lnTo>
                    <a:pt x="73" y="28"/>
                  </a:lnTo>
                  <a:lnTo>
                    <a:pt x="69" y="30"/>
                  </a:lnTo>
                  <a:lnTo>
                    <a:pt x="55" y="23"/>
                  </a:lnTo>
                  <a:lnTo>
                    <a:pt x="31" y="0"/>
                  </a:lnTo>
                  <a:lnTo>
                    <a:pt x="31"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8" name="Freeform 142"/>
            <p:cNvSpPr>
              <a:spLocks/>
            </p:cNvSpPr>
            <p:nvPr/>
          </p:nvSpPr>
          <p:spPr bwMode="auto">
            <a:xfrm>
              <a:off x="7202488" y="2687638"/>
              <a:ext cx="11113" cy="19050"/>
            </a:xfrm>
            <a:custGeom>
              <a:avLst/>
              <a:gdLst/>
              <a:ahLst/>
              <a:cxnLst>
                <a:cxn ang="0">
                  <a:pos x="5" y="0"/>
                </a:cxn>
                <a:cxn ang="0">
                  <a:pos x="0" y="3"/>
                </a:cxn>
                <a:cxn ang="0">
                  <a:pos x="0" y="12"/>
                </a:cxn>
                <a:cxn ang="0">
                  <a:pos x="7" y="3"/>
                </a:cxn>
                <a:cxn ang="0">
                  <a:pos x="5" y="0"/>
                </a:cxn>
                <a:cxn ang="0">
                  <a:pos x="5" y="0"/>
                </a:cxn>
              </a:cxnLst>
              <a:rect l="0" t="0" r="r" b="b"/>
              <a:pathLst>
                <a:path w="7" h="12">
                  <a:moveTo>
                    <a:pt x="5" y="0"/>
                  </a:moveTo>
                  <a:lnTo>
                    <a:pt x="0" y="3"/>
                  </a:lnTo>
                  <a:lnTo>
                    <a:pt x="0" y="12"/>
                  </a:lnTo>
                  <a:lnTo>
                    <a:pt x="7" y="3"/>
                  </a:lnTo>
                  <a:lnTo>
                    <a:pt x="5" y="0"/>
                  </a:lnTo>
                  <a:lnTo>
                    <a:pt x="5"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9" name="Freeform 143"/>
            <p:cNvSpPr>
              <a:spLocks/>
            </p:cNvSpPr>
            <p:nvPr/>
          </p:nvSpPr>
          <p:spPr bwMode="auto">
            <a:xfrm>
              <a:off x="7169150" y="2728913"/>
              <a:ext cx="14288" cy="23813"/>
            </a:xfrm>
            <a:custGeom>
              <a:avLst/>
              <a:gdLst/>
              <a:ahLst/>
              <a:cxnLst>
                <a:cxn ang="0">
                  <a:pos x="7" y="0"/>
                </a:cxn>
                <a:cxn ang="0">
                  <a:pos x="0" y="8"/>
                </a:cxn>
                <a:cxn ang="0">
                  <a:pos x="0" y="12"/>
                </a:cxn>
                <a:cxn ang="0">
                  <a:pos x="2" y="15"/>
                </a:cxn>
                <a:cxn ang="0">
                  <a:pos x="9" y="3"/>
                </a:cxn>
                <a:cxn ang="0">
                  <a:pos x="7" y="0"/>
                </a:cxn>
                <a:cxn ang="0">
                  <a:pos x="7" y="0"/>
                </a:cxn>
              </a:cxnLst>
              <a:rect l="0" t="0" r="r" b="b"/>
              <a:pathLst>
                <a:path w="9" h="15">
                  <a:moveTo>
                    <a:pt x="7" y="0"/>
                  </a:moveTo>
                  <a:lnTo>
                    <a:pt x="0" y="8"/>
                  </a:lnTo>
                  <a:lnTo>
                    <a:pt x="0" y="12"/>
                  </a:lnTo>
                  <a:lnTo>
                    <a:pt x="2" y="15"/>
                  </a:lnTo>
                  <a:lnTo>
                    <a:pt x="9" y="3"/>
                  </a:lnTo>
                  <a:lnTo>
                    <a:pt x="7" y="0"/>
                  </a:lnTo>
                  <a:lnTo>
                    <a:pt x="7"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0" name="Freeform 144"/>
            <p:cNvSpPr>
              <a:spLocks/>
            </p:cNvSpPr>
            <p:nvPr/>
          </p:nvSpPr>
          <p:spPr bwMode="auto">
            <a:xfrm>
              <a:off x="7078663" y="2786063"/>
              <a:ext cx="11113" cy="14288"/>
            </a:xfrm>
            <a:custGeom>
              <a:avLst/>
              <a:gdLst/>
              <a:ahLst/>
              <a:cxnLst>
                <a:cxn ang="0">
                  <a:pos x="0" y="0"/>
                </a:cxn>
                <a:cxn ang="0">
                  <a:pos x="0" y="9"/>
                </a:cxn>
                <a:cxn ang="0">
                  <a:pos x="7" y="7"/>
                </a:cxn>
                <a:cxn ang="0">
                  <a:pos x="0" y="0"/>
                </a:cxn>
                <a:cxn ang="0">
                  <a:pos x="0" y="0"/>
                </a:cxn>
              </a:cxnLst>
              <a:rect l="0" t="0" r="r" b="b"/>
              <a:pathLst>
                <a:path w="7" h="9">
                  <a:moveTo>
                    <a:pt x="0" y="0"/>
                  </a:moveTo>
                  <a:lnTo>
                    <a:pt x="0" y="9"/>
                  </a:lnTo>
                  <a:lnTo>
                    <a:pt x="7" y="7"/>
                  </a:lnTo>
                  <a:lnTo>
                    <a:pt x="0" y="0"/>
                  </a:lnTo>
                  <a:lnTo>
                    <a:pt x="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1" name="Freeform 145"/>
            <p:cNvSpPr>
              <a:spLocks/>
            </p:cNvSpPr>
            <p:nvPr/>
          </p:nvSpPr>
          <p:spPr bwMode="auto">
            <a:xfrm>
              <a:off x="7199313" y="2568576"/>
              <a:ext cx="11113" cy="17463"/>
            </a:xfrm>
            <a:custGeom>
              <a:avLst/>
              <a:gdLst/>
              <a:ahLst/>
              <a:cxnLst>
                <a:cxn ang="0">
                  <a:pos x="0" y="0"/>
                </a:cxn>
                <a:cxn ang="0">
                  <a:pos x="0" y="11"/>
                </a:cxn>
                <a:cxn ang="0">
                  <a:pos x="7" y="4"/>
                </a:cxn>
                <a:cxn ang="0">
                  <a:pos x="0" y="0"/>
                </a:cxn>
                <a:cxn ang="0">
                  <a:pos x="0" y="0"/>
                </a:cxn>
              </a:cxnLst>
              <a:rect l="0" t="0" r="r" b="b"/>
              <a:pathLst>
                <a:path w="7" h="11">
                  <a:moveTo>
                    <a:pt x="0" y="0"/>
                  </a:moveTo>
                  <a:lnTo>
                    <a:pt x="0" y="11"/>
                  </a:lnTo>
                  <a:lnTo>
                    <a:pt x="7" y="4"/>
                  </a:lnTo>
                  <a:lnTo>
                    <a:pt x="0" y="0"/>
                  </a:lnTo>
                  <a:lnTo>
                    <a:pt x="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2" name="Freeform 146"/>
            <p:cNvSpPr>
              <a:spLocks/>
            </p:cNvSpPr>
            <p:nvPr/>
          </p:nvSpPr>
          <p:spPr bwMode="auto">
            <a:xfrm>
              <a:off x="7229475" y="2635251"/>
              <a:ext cx="14288" cy="15875"/>
            </a:xfrm>
            <a:custGeom>
              <a:avLst/>
              <a:gdLst/>
              <a:ahLst/>
              <a:cxnLst>
                <a:cxn ang="0">
                  <a:pos x="2" y="0"/>
                </a:cxn>
                <a:cxn ang="0">
                  <a:pos x="0" y="10"/>
                </a:cxn>
                <a:cxn ang="0">
                  <a:pos x="9" y="10"/>
                </a:cxn>
                <a:cxn ang="0">
                  <a:pos x="2" y="0"/>
                </a:cxn>
                <a:cxn ang="0">
                  <a:pos x="2" y="0"/>
                </a:cxn>
              </a:cxnLst>
              <a:rect l="0" t="0" r="r" b="b"/>
              <a:pathLst>
                <a:path w="9" h="10">
                  <a:moveTo>
                    <a:pt x="2" y="0"/>
                  </a:moveTo>
                  <a:lnTo>
                    <a:pt x="0" y="10"/>
                  </a:lnTo>
                  <a:lnTo>
                    <a:pt x="9" y="10"/>
                  </a:lnTo>
                  <a:lnTo>
                    <a:pt x="2" y="0"/>
                  </a:lnTo>
                  <a:lnTo>
                    <a:pt x="2"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3" name="Freeform 147"/>
            <p:cNvSpPr>
              <a:spLocks/>
            </p:cNvSpPr>
            <p:nvPr/>
          </p:nvSpPr>
          <p:spPr bwMode="auto">
            <a:xfrm>
              <a:off x="7210425" y="2530476"/>
              <a:ext cx="127000" cy="101600"/>
            </a:xfrm>
            <a:custGeom>
              <a:avLst/>
              <a:gdLst/>
              <a:ahLst/>
              <a:cxnLst>
                <a:cxn ang="0">
                  <a:pos x="76" y="0"/>
                </a:cxn>
                <a:cxn ang="0">
                  <a:pos x="73" y="5"/>
                </a:cxn>
                <a:cxn ang="0">
                  <a:pos x="64" y="2"/>
                </a:cxn>
                <a:cxn ang="0">
                  <a:pos x="54" y="9"/>
                </a:cxn>
                <a:cxn ang="0">
                  <a:pos x="47" y="9"/>
                </a:cxn>
                <a:cxn ang="0">
                  <a:pos x="35" y="24"/>
                </a:cxn>
                <a:cxn ang="0">
                  <a:pos x="33" y="21"/>
                </a:cxn>
                <a:cxn ang="0">
                  <a:pos x="33" y="14"/>
                </a:cxn>
                <a:cxn ang="0">
                  <a:pos x="26" y="16"/>
                </a:cxn>
                <a:cxn ang="0">
                  <a:pos x="19" y="9"/>
                </a:cxn>
                <a:cxn ang="0">
                  <a:pos x="2" y="24"/>
                </a:cxn>
                <a:cxn ang="0">
                  <a:pos x="0" y="24"/>
                </a:cxn>
                <a:cxn ang="0">
                  <a:pos x="0" y="24"/>
                </a:cxn>
                <a:cxn ang="0">
                  <a:pos x="0" y="24"/>
                </a:cxn>
                <a:cxn ang="0">
                  <a:pos x="2" y="26"/>
                </a:cxn>
                <a:cxn ang="0">
                  <a:pos x="2" y="38"/>
                </a:cxn>
                <a:cxn ang="0">
                  <a:pos x="14" y="35"/>
                </a:cxn>
                <a:cxn ang="0">
                  <a:pos x="14" y="33"/>
                </a:cxn>
                <a:cxn ang="0">
                  <a:pos x="14" y="38"/>
                </a:cxn>
                <a:cxn ang="0">
                  <a:pos x="9" y="45"/>
                </a:cxn>
                <a:cxn ang="0">
                  <a:pos x="9" y="57"/>
                </a:cxn>
                <a:cxn ang="0">
                  <a:pos x="16" y="61"/>
                </a:cxn>
                <a:cxn ang="0">
                  <a:pos x="16" y="64"/>
                </a:cxn>
                <a:cxn ang="0">
                  <a:pos x="19" y="61"/>
                </a:cxn>
                <a:cxn ang="0">
                  <a:pos x="28" y="54"/>
                </a:cxn>
                <a:cxn ang="0">
                  <a:pos x="38" y="31"/>
                </a:cxn>
                <a:cxn ang="0">
                  <a:pos x="35" y="24"/>
                </a:cxn>
                <a:cxn ang="0">
                  <a:pos x="42" y="24"/>
                </a:cxn>
                <a:cxn ang="0">
                  <a:pos x="47" y="33"/>
                </a:cxn>
                <a:cxn ang="0">
                  <a:pos x="52" y="33"/>
                </a:cxn>
                <a:cxn ang="0">
                  <a:pos x="57" y="24"/>
                </a:cxn>
                <a:cxn ang="0">
                  <a:pos x="68" y="26"/>
                </a:cxn>
                <a:cxn ang="0">
                  <a:pos x="76" y="14"/>
                </a:cxn>
                <a:cxn ang="0">
                  <a:pos x="73" y="9"/>
                </a:cxn>
                <a:cxn ang="0">
                  <a:pos x="80" y="9"/>
                </a:cxn>
                <a:cxn ang="0">
                  <a:pos x="80" y="2"/>
                </a:cxn>
                <a:cxn ang="0">
                  <a:pos x="76" y="0"/>
                </a:cxn>
                <a:cxn ang="0">
                  <a:pos x="76" y="0"/>
                </a:cxn>
              </a:cxnLst>
              <a:rect l="0" t="0" r="r" b="b"/>
              <a:pathLst>
                <a:path w="80" h="64">
                  <a:moveTo>
                    <a:pt x="76" y="0"/>
                  </a:moveTo>
                  <a:lnTo>
                    <a:pt x="73" y="5"/>
                  </a:lnTo>
                  <a:lnTo>
                    <a:pt x="64" y="2"/>
                  </a:lnTo>
                  <a:lnTo>
                    <a:pt x="54" y="9"/>
                  </a:lnTo>
                  <a:lnTo>
                    <a:pt x="47" y="9"/>
                  </a:lnTo>
                  <a:lnTo>
                    <a:pt x="35" y="24"/>
                  </a:lnTo>
                  <a:lnTo>
                    <a:pt x="33" y="21"/>
                  </a:lnTo>
                  <a:lnTo>
                    <a:pt x="33" y="14"/>
                  </a:lnTo>
                  <a:lnTo>
                    <a:pt x="26" y="16"/>
                  </a:lnTo>
                  <a:lnTo>
                    <a:pt x="19" y="9"/>
                  </a:lnTo>
                  <a:lnTo>
                    <a:pt x="2" y="24"/>
                  </a:lnTo>
                  <a:lnTo>
                    <a:pt x="0" y="24"/>
                  </a:lnTo>
                  <a:lnTo>
                    <a:pt x="0" y="24"/>
                  </a:lnTo>
                  <a:lnTo>
                    <a:pt x="0" y="24"/>
                  </a:lnTo>
                  <a:lnTo>
                    <a:pt x="2" y="26"/>
                  </a:lnTo>
                  <a:lnTo>
                    <a:pt x="2" y="38"/>
                  </a:lnTo>
                  <a:lnTo>
                    <a:pt x="14" y="35"/>
                  </a:lnTo>
                  <a:lnTo>
                    <a:pt x="14" y="33"/>
                  </a:lnTo>
                  <a:lnTo>
                    <a:pt x="14" y="38"/>
                  </a:lnTo>
                  <a:lnTo>
                    <a:pt x="9" y="45"/>
                  </a:lnTo>
                  <a:lnTo>
                    <a:pt x="9" y="57"/>
                  </a:lnTo>
                  <a:lnTo>
                    <a:pt x="16" y="61"/>
                  </a:lnTo>
                  <a:lnTo>
                    <a:pt x="16" y="64"/>
                  </a:lnTo>
                  <a:lnTo>
                    <a:pt x="19" y="61"/>
                  </a:lnTo>
                  <a:lnTo>
                    <a:pt x="28" y="54"/>
                  </a:lnTo>
                  <a:lnTo>
                    <a:pt x="38" y="31"/>
                  </a:lnTo>
                  <a:lnTo>
                    <a:pt x="35" y="24"/>
                  </a:lnTo>
                  <a:lnTo>
                    <a:pt x="42" y="24"/>
                  </a:lnTo>
                  <a:lnTo>
                    <a:pt x="47" y="33"/>
                  </a:lnTo>
                  <a:lnTo>
                    <a:pt x="52" y="33"/>
                  </a:lnTo>
                  <a:lnTo>
                    <a:pt x="57" y="24"/>
                  </a:lnTo>
                  <a:lnTo>
                    <a:pt x="68" y="26"/>
                  </a:lnTo>
                  <a:lnTo>
                    <a:pt x="76" y="14"/>
                  </a:lnTo>
                  <a:lnTo>
                    <a:pt x="73" y="9"/>
                  </a:lnTo>
                  <a:lnTo>
                    <a:pt x="80" y="9"/>
                  </a:lnTo>
                  <a:lnTo>
                    <a:pt x="80" y="2"/>
                  </a:lnTo>
                  <a:lnTo>
                    <a:pt x="76" y="0"/>
                  </a:lnTo>
                  <a:lnTo>
                    <a:pt x="76"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4" name="Freeform 148"/>
            <p:cNvSpPr>
              <a:spLocks/>
            </p:cNvSpPr>
            <p:nvPr/>
          </p:nvSpPr>
          <p:spPr bwMode="auto">
            <a:xfrm>
              <a:off x="7466013" y="2214563"/>
              <a:ext cx="11113" cy="14288"/>
            </a:xfrm>
            <a:custGeom>
              <a:avLst/>
              <a:gdLst/>
              <a:ahLst/>
              <a:cxnLst>
                <a:cxn ang="0">
                  <a:pos x="4" y="0"/>
                </a:cxn>
                <a:cxn ang="0">
                  <a:pos x="0" y="7"/>
                </a:cxn>
                <a:cxn ang="0">
                  <a:pos x="4" y="9"/>
                </a:cxn>
                <a:cxn ang="0">
                  <a:pos x="7" y="7"/>
                </a:cxn>
                <a:cxn ang="0">
                  <a:pos x="4" y="0"/>
                </a:cxn>
                <a:cxn ang="0">
                  <a:pos x="4" y="0"/>
                </a:cxn>
              </a:cxnLst>
              <a:rect l="0" t="0" r="r" b="b"/>
              <a:pathLst>
                <a:path w="7" h="9">
                  <a:moveTo>
                    <a:pt x="4" y="0"/>
                  </a:moveTo>
                  <a:lnTo>
                    <a:pt x="0" y="7"/>
                  </a:lnTo>
                  <a:lnTo>
                    <a:pt x="4" y="9"/>
                  </a:lnTo>
                  <a:lnTo>
                    <a:pt x="7" y="7"/>
                  </a:lnTo>
                  <a:lnTo>
                    <a:pt x="4" y="0"/>
                  </a:lnTo>
                  <a:lnTo>
                    <a:pt x="4"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5" name="Freeform 149"/>
            <p:cNvSpPr>
              <a:spLocks/>
            </p:cNvSpPr>
            <p:nvPr/>
          </p:nvSpPr>
          <p:spPr bwMode="auto">
            <a:xfrm>
              <a:off x="7135813" y="2560638"/>
              <a:ext cx="17463" cy="14288"/>
            </a:xfrm>
            <a:custGeom>
              <a:avLst/>
              <a:gdLst/>
              <a:ahLst/>
              <a:cxnLst>
                <a:cxn ang="0">
                  <a:pos x="11" y="0"/>
                </a:cxn>
                <a:cxn ang="0">
                  <a:pos x="0" y="0"/>
                </a:cxn>
                <a:cxn ang="0">
                  <a:pos x="0" y="7"/>
                </a:cxn>
                <a:cxn ang="0">
                  <a:pos x="4" y="9"/>
                </a:cxn>
                <a:cxn ang="0">
                  <a:pos x="11" y="5"/>
                </a:cxn>
                <a:cxn ang="0">
                  <a:pos x="11" y="0"/>
                </a:cxn>
                <a:cxn ang="0">
                  <a:pos x="11" y="0"/>
                </a:cxn>
              </a:cxnLst>
              <a:rect l="0" t="0" r="r" b="b"/>
              <a:pathLst>
                <a:path w="11" h="9">
                  <a:moveTo>
                    <a:pt x="11" y="0"/>
                  </a:moveTo>
                  <a:lnTo>
                    <a:pt x="0" y="0"/>
                  </a:lnTo>
                  <a:lnTo>
                    <a:pt x="0" y="7"/>
                  </a:lnTo>
                  <a:lnTo>
                    <a:pt x="4" y="9"/>
                  </a:lnTo>
                  <a:lnTo>
                    <a:pt x="11" y="5"/>
                  </a:lnTo>
                  <a:lnTo>
                    <a:pt x="11" y="0"/>
                  </a:lnTo>
                  <a:lnTo>
                    <a:pt x="11"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6" name="Freeform 150"/>
            <p:cNvSpPr>
              <a:spLocks/>
            </p:cNvSpPr>
            <p:nvPr/>
          </p:nvSpPr>
          <p:spPr bwMode="auto">
            <a:xfrm>
              <a:off x="6748463" y="3187701"/>
              <a:ext cx="239713" cy="263525"/>
            </a:xfrm>
            <a:custGeom>
              <a:avLst/>
              <a:gdLst/>
              <a:ahLst/>
              <a:cxnLst>
                <a:cxn ang="0">
                  <a:pos x="97" y="24"/>
                </a:cxn>
                <a:cxn ang="0">
                  <a:pos x="92" y="31"/>
                </a:cxn>
                <a:cxn ang="0">
                  <a:pos x="87" y="31"/>
                </a:cxn>
                <a:cxn ang="0">
                  <a:pos x="73" y="36"/>
                </a:cxn>
                <a:cxn ang="0">
                  <a:pos x="71" y="38"/>
                </a:cxn>
                <a:cxn ang="0">
                  <a:pos x="68" y="45"/>
                </a:cxn>
                <a:cxn ang="0">
                  <a:pos x="40" y="62"/>
                </a:cxn>
                <a:cxn ang="0">
                  <a:pos x="33" y="69"/>
                </a:cxn>
                <a:cxn ang="0">
                  <a:pos x="19" y="76"/>
                </a:cxn>
                <a:cxn ang="0">
                  <a:pos x="12" y="74"/>
                </a:cxn>
                <a:cxn ang="0">
                  <a:pos x="5" y="81"/>
                </a:cxn>
                <a:cxn ang="0">
                  <a:pos x="5" y="112"/>
                </a:cxn>
                <a:cxn ang="0">
                  <a:pos x="14" y="121"/>
                </a:cxn>
                <a:cxn ang="0">
                  <a:pos x="33" y="147"/>
                </a:cxn>
                <a:cxn ang="0">
                  <a:pos x="42" y="157"/>
                </a:cxn>
                <a:cxn ang="0">
                  <a:pos x="59" y="147"/>
                </a:cxn>
                <a:cxn ang="0">
                  <a:pos x="68" y="154"/>
                </a:cxn>
                <a:cxn ang="0">
                  <a:pos x="80" y="154"/>
                </a:cxn>
                <a:cxn ang="0">
                  <a:pos x="87" y="164"/>
                </a:cxn>
                <a:cxn ang="0">
                  <a:pos x="104" y="166"/>
                </a:cxn>
                <a:cxn ang="0">
                  <a:pos x="106" y="147"/>
                </a:cxn>
                <a:cxn ang="0">
                  <a:pos x="109" y="131"/>
                </a:cxn>
                <a:cxn ang="0">
                  <a:pos x="125" y="112"/>
                </a:cxn>
                <a:cxn ang="0">
                  <a:pos x="132" y="93"/>
                </a:cxn>
                <a:cxn ang="0">
                  <a:pos x="135" y="95"/>
                </a:cxn>
                <a:cxn ang="0">
                  <a:pos x="130" y="76"/>
                </a:cxn>
                <a:cxn ang="0">
                  <a:pos x="123" y="55"/>
                </a:cxn>
                <a:cxn ang="0">
                  <a:pos x="125" y="48"/>
                </a:cxn>
                <a:cxn ang="0">
                  <a:pos x="128" y="45"/>
                </a:cxn>
                <a:cxn ang="0">
                  <a:pos x="139" y="43"/>
                </a:cxn>
                <a:cxn ang="0">
                  <a:pos x="142" y="38"/>
                </a:cxn>
                <a:cxn ang="0">
                  <a:pos x="135" y="22"/>
                </a:cxn>
                <a:cxn ang="0">
                  <a:pos x="132" y="19"/>
                </a:cxn>
                <a:cxn ang="0">
                  <a:pos x="125" y="12"/>
                </a:cxn>
                <a:cxn ang="0">
                  <a:pos x="118" y="3"/>
                </a:cxn>
                <a:cxn ang="0">
                  <a:pos x="113" y="0"/>
                </a:cxn>
              </a:cxnLst>
              <a:rect l="0" t="0" r="r" b="b"/>
              <a:pathLst>
                <a:path w="151" h="166">
                  <a:moveTo>
                    <a:pt x="113" y="0"/>
                  </a:moveTo>
                  <a:lnTo>
                    <a:pt x="97" y="24"/>
                  </a:lnTo>
                  <a:lnTo>
                    <a:pt x="92" y="26"/>
                  </a:lnTo>
                  <a:lnTo>
                    <a:pt x="92" y="31"/>
                  </a:lnTo>
                  <a:lnTo>
                    <a:pt x="90" y="33"/>
                  </a:lnTo>
                  <a:lnTo>
                    <a:pt x="87" y="31"/>
                  </a:lnTo>
                  <a:lnTo>
                    <a:pt x="73" y="38"/>
                  </a:lnTo>
                  <a:lnTo>
                    <a:pt x="73" y="36"/>
                  </a:lnTo>
                  <a:lnTo>
                    <a:pt x="71" y="38"/>
                  </a:lnTo>
                  <a:lnTo>
                    <a:pt x="71" y="38"/>
                  </a:lnTo>
                  <a:lnTo>
                    <a:pt x="71" y="41"/>
                  </a:lnTo>
                  <a:lnTo>
                    <a:pt x="68" y="45"/>
                  </a:lnTo>
                  <a:lnTo>
                    <a:pt x="57" y="60"/>
                  </a:lnTo>
                  <a:lnTo>
                    <a:pt x="40" y="62"/>
                  </a:lnTo>
                  <a:lnTo>
                    <a:pt x="35" y="69"/>
                  </a:lnTo>
                  <a:lnTo>
                    <a:pt x="33" y="69"/>
                  </a:lnTo>
                  <a:lnTo>
                    <a:pt x="31" y="81"/>
                  </a:lnTo>
                  <a:lnTo>
                    <a:pt x="19" y="76"/>
                  </a:lnTo>
                  <a:lnTo>
                    <a:pt x="12" y="71"/>
                  </a:lnTo>
                  <a:lnTo>
                    <a:pt x="12" y="74"/>
                  </a:lnTo>
                  <a:lnTo>
                    <a:pt x="9" y="76"/>
                  </a:lnTo>
                  <a:lnTo>
                    <a:pt x="5" y="81"/>
                  </a:lnTo>
                  <a:lnTo>
                    <a:pt x="0" y="97"/>
                  </a:lnTo>
                  <a:lnTo>
                    <a:pt x="5" y="112"/>
                  </a:lnTo>
                  <a:lnTo>
                    <a:pt x="12" y="116"/>
                  </a:lnTo>
                  <a:lnTo>
                    <a:pt x="14" y="121"/>
                  </a:lnTo>
                  <a:lnTo>
                    <a:pt x="21" y="147"/>
                  </a:lnTo>
                  <a:lnTo>
                    <a:pt x="33" y="147"/>
                  </a:lnTo>
                  <a:lnTo>
                    <a:pt x="40" y="145"/>
                  </a:lnTo>
                  <a:lnTo>
                    <a:pt x="42" y="157"/>
                  </a:lnTo>
                  <a:lnTo>
                    <a:pt x="54" y="152"/>
                  </a:lnTo>
                  <a:lnTo>
                    <a:pt x="59" y="147"/>
                  </a:lnTo>
                  <a:lnTo>
                    <a:pt x="66" y="149"/>
                  </a:lnTo>
                  <a:lnTo>
                    <a:pt x="68" y="154"/>
                  </a:lnTo>
                  <a:lnTo>
                    <a:pt x="78" y="154"/>
                  </a:lnTo>
                  <a:lnTo>
                    <a:pt x="80" y="154"/>
                  </a:lnTo>
                  <a:lnTo>
                    <a:pt x="83" y="164"/>
                  </a:lnTo>
                  <a:lnTo>
                    <a:pt x="87" y="164"/>
                  </a:lnTo>
                  <a:lnTo>
                    <a:pt x="102" y="157"/>
                  </a:lnTo>
                  <a:lnTo>
                    <a:pt x="104" y="166"/>
                  </a:lnTo>
                  <a:lnTo>
                    <a:pt x="109" y="159"/>
                  </a:lnTo>
                  <a:lnTo>
                    <a:pt x="106" y="147"/>
                  </a:lnTo>
                  <a:lnTo>
                    <a:pt x="113" y="135"/>
                  </a:lnTo>
                  <a:lnTo>
                    <a:pt x="109" y="131"/>
                  </a:lnTo>
                  <a:lnTo>
                    <a:pt x="118" y="121"/>
                  </a:lnTo>
                  <a:lnTo>
                    <a:pt x="125" y="112"/>
                  </a:lnTo>
                  <a:lnTo>
                    <a:pt x="125" y="100"/>
                  </a:lnTo>
                  <a:lnTo>
                    <a:pt x="132" y="93"/>
                  </a:lnTo>
                  <a:lnTo>
                    <a:pt x="132" y="93"/>
                  </a:lnTo>
                  <a:lnTo>
                    <a:pt x="135" y="95"/>
                  </a:lnTo>
                  <a:lnTo>
                    <a:pt x="147" y="93"/>
                  </a:lnTo>
                  <a:lnTo>
                    <a:pt x="130" y="76"/>
                  </a:lnTo>
                  <a:lnTo>
                    <a:pt x="132" y="71"/>
                  </a:lnTo>
                  <a:lnTo>
                    <a:pt x="123" y="55"/>
                  </a:lnTo>
                  <a:lnTo>
                    <a:pt x="130" y="55"/>
                  </a:lnTo>
                  <a:lnTo>
                    <a:pt x="125" y="48"/>
                  </a:lnTo>
                  <a:lnTo>
                    <a:pt x="125" y="48"/>
                  </a:lnTo>
                  <a:lnTo>
                    <a:pt x="128" y="45"/>
                  </a:lnTo>
                  <a:lnTo>
                    <a:pt x="130" y="48"/>
                  </a:lnTo>
                  <a:lnTo>
                    <a:pt x="139" y="43"/>
                  </a:lnTo>
                  <a:lnTo>
                    <a:pt x="137" y="38"/>
                  </a:lnTo>
                  <a:lnTo>
                    <a:pt x="142" y="38"/>
                  </a:lnTo>
                  <a:lnTo>
                    <a:pt x="151" y="31"/>
                  </a:lnTo>
                  <a:lnTo>
                    <a:pt x="135" y="22"/>
                  </a:lnTo>
                  <a:lnTo>
                    <a:pt x="132" y="22"/>
                  </a:lnTo>
                  <a:lnTo>
                    <a:pt x="132" y="19"/>
                  </a:lnTo>
                  <a:lnTo>
                    <a:pt x="125" y="19"/>
                  </a:lnTo>
                  <a:lnTo>
                    <a:pt x="125" y="12"/>
                  </a:lnTo>
                  <a:lnTo>
                    <a:pt x="121" y="10"/>
                  </a:lnTo>
                  <a:lnTo>
                    <a:pt x="118" y="3"/>
                  </a:lnTo>
                  <a:lnTo>
                    <a:pt x="113" y="7"/>
                  </a:lnTo>
                  <a:lnTo>
                    <a:pt x="113" y="0"/>
                  </a:lnTo>
                  <a:lnTo>
                    <a:pt x="113"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7" name="Freeform 151"/>
            <p:cNvSpPr>
              <a:spLocks/>
            </p:cNvSpPr>
            <p:nvPr/>
          </p:nvSpPr>
          <p:spPr bwMode="auto">
            <a:xfrm>
              <a:off x="6973888" y="3556001"/>
              <a:ext cx="49213" cy="30163"/>
            </a:xfrm>
            <a:custGeom>
              <a:avLst/>
              <a:gdLst/>
              <a:ahLst/>
              <a:cxnLst>
                <a:cxn ang="0">
                  <a:pos x="14" y="0"/>
                </a:cxn>
                <a:cxn ang="0">
                  <a:pos x="0" y="3"/>
                </a:cxn>
                <a:cxn ang="0">
                  <a:pos x="2" y="12"/>
                </a:cxn>
                <a:cxn ang="0">
                  <a:pos x="9" y="12"/>
                </a:cxn>
                <a:cxn ang="0">
                  <a:pos x="21" y="19"/>
                </a:cxn>
                <a:cxn ang="0">
                  <a:pos x="31" y="15"/>
                </a:cxn>
                <a:cxn ang="0">
                  <a:pos x="28" y="12"/>
                </a:cxn>
                <a:cxn ang="0">
                  <a:pos x="26" y="7"/>
                </a:cxn>
                <a:cxn ang="0">
                  <a:pos x="14" y="0"/>
                </a:cxn>
                <a:cxn ang="0">
                  <a:pos x="14" y="0"/>
                </a:cxn>
              </a:cxnLst>
              <a:rect l="0" t="0" r="r" b="b"/>
              <a:pathLst>
                <a:path w="31" h="19">
                  <a:moveTo>
                    <a:pt x="14" y="0"/>
                  </a:moveTo>
                  <a:lnTo>
                    <a:pt x="0" y="3"/>
                  </a:lnTo>
                  <a:lnTo>
                    <a:pt x="2" y="12"/>
                  </a:lnTo>
                  <a:lnTo>
                    <a:pt x="9" y="12"/>
                  </a:lnTo>
                  <a:lnTo>
                    <a:pt x="21" y="19"/>
                  </a:lnTo>
                  <a:lnTo>
                    <a:pt x="31" y="15"/>
                  </a:lnTo>
                  <a:lnTo>
                    <a:pt x="28" y="12"/>
                  </a:lnTo>
                  <a:lnTo>
                    <a:pt x="26" y="7"/>
                  </a:lnTo>
                  <a:lnTo>
                    <a:pt x="14" y="0"/>
                  </a:lnTo>
                  <a:lnTo>
                    <a:pt x="14"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8" name="Freeform 152"/>
            <p:cNvSpPr>
              <a:spLocks/>
            </p:cNvSpPr>
            <p:nvPr/>
          </p:nvSpPr>
          <p:spPr bwMode="auto">
            <a:xfrm>
              <a:off x="7067550" y="3525838"/>
              <a:ext cx="44450" cy="23813"/>
            </a:xfrm>
            <a:custGeom>
              <a:avLst/>
              <a:gdLst/>
              <a:ahLst/>
              <a:cxnLst>
                <a:cxn ang="0">
                  <a:pos x="12" y="0"/>
                </a:cxn>
                <a:cxn ang="0">
                  <a:pos x="7" y="5"/>
                </a:cxn>
                <a:cxn ang="0">
                  <a:pos x="5" y="3"/>
                </a:cxn>
                <a:cxn ang="0">
                  <a:pos x="0" y="12"/>
                </a:cxn>
                <a:cxn ang="0">
                  <a:pos x="9" y="12"/>
                </a:cxn>
                <a:cxn ang="0">
                  <a:pos x="9" y="10"/>
                </a:cxn>
                <a:cxn ang="0">
                  <a:pos x="17" y="15"/>
                </a:cxn>
                <a:cxn ang="0">
                  <a:pos x="19" y="8"/>
                </a:cxn>
                <a:cxn ang="0">
                  <a:pos x="21" y="12"/>
                </a:cxn>
                <a:cxn ang="0">
                  <a:pos x="28" y="10"/>
                </a:cxn>
                <a:cxn ang="0">
                  <a:pos x="28" y="5"/>
                </a:cxn>
                <a:cxn ang="0">
                  <a:pos x="19" y="5"/>
                </a:cxn>
                <a:cxn ang="0">
                  <a:pos x="19" y="0"/>
                </a:cxn>
                <a:cxn ang="0">
                  <a:pos x="17" y="3"/>
                </a:cxn>
                <a:cxn ang="0">
                  <a:pos x="17" y="3"/>
                </a:cxn>
                <a:cxn ang="0">
                  <a:pos x="17" y="3"/>
                </a:cxn>
                <a:cxn ang="0">
                  <a:pos x="9" y="10"/>
                </a:cxn>
                <a:cxn ang="0">
                  <a:pos x="12" y="0"/>
                </a:cxn>
                <a:cxn ang="0">
                  <a:pos x="12" y="0"/>
                </a:cxn>
              </a:cxnLst>
              <a:rect l="0" t="0" r="r" b="b"/>
              <a:pathLst>
                <a:path w="28" h="15">
                  <a:moveTo>
                    <a:pt x="12" y="0"/>
                  </a:moveTo>
                  <a:lnTo>
                    <a:pt x="7" y="5"/>
                  </a:lnTo>
                  <a:lnTo>
                    <a:pt x="5" y="3"/>
                  </a:lnTo>
                  <a:lnTo>
                    <a:pt x="0" y="12"/>
                  </a:lnTo>
                  <a:lnTo>
                    <a:pt x="9" y="12"/>
                  </a:lnTo>
                  <a:lnTo>
                    <a:pt x="9" y="10"/>
                  </a:lnTo>
                  <a:lnTo>
                    <a:pt x="17" y="15"/>
                  </a:lnTo>
                  <a:lnTo>
                    <a:pt x="19" y="8"/>
                  </a:lnTo>
                  <a:lnTo>
                    <a:pt x="21" y="12"/>
                  </a:lnTo>
                  <a:lnTo>
                    <a:pt x="28" y="10"/>
                  </a:lnTo>
                  <a:lnTo>
                    <a:pt x="28" y="5"/>
                  </a:lnTo>
                  <a:lnTo>
                    <a:pt x="19" y="5"/>
                  </a:lnTo>
                  <a:lnTo>
                    <a:pt x="19" y="0"/>
                  </a:lnTo>
                  <a:lnTo>
                    <a:pt x="17" y="3"/>
                  </a:lnTo>
                  <a:lnTo>
                    <a:pt x="17" y="3"/>
                  </a:lnTo>
                  <a:lnTo>
                    <a:pt x="17" y="3"/>
                  </a:lnTo>
                  <a:lnTo>
                    <a:pt x="9" y="10"/>
                  </a:lnTo>
                  <a:lnTo>
                    <a:pt x="12" y="0"/>
                  </a:lnTo>
                  <a:lnTo>
                    <a:pt x="12"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9" name="Freeform 153"/>
            <p:cNvSpPr>
              <a:spLocks/>
            </p:cNvSpPr>
            <p:nvPr/>
          </p:nvSpPr>
          <p:spPr bwMode="auto">
            <a:xfrm>
              <a:off x="7059613" y="3582988"/>
              <a:ext cx="19050" cy="14288"/>
            </a:xfrm>
            <a:custGeom>
              <a:avLst/>
              <a:gdLst/>
              <a:ahLst/>
              <a:cxnLst>
                <a:cxn ang="0">
                  <a:pos x="7" y="0"/>
                </a:cxn>
                <a:cxn ang="0">
                  <a:pos x="0" y="7"/>
                </a:cxn>
                <a:cxn ang="0">
                  <a:pos x="3" y="9"/>
                </a:cxn>
                <a:cxn ang="0">
                  <a:pos x="7" y="9"/>
                </a:cxn>
                <a:cxn ang="0">
                  <a:pos x="12" y="2"/>
                </a:cxn>
                <a:cxn ang="0">
                  <a:pos x="7" y="0"/>
                </a:cxn>
                <a:cxn ang="0">
                  <a:pos x="7" y="0"/>
                </a:cxn>
              </a:cxnLst>
              <a:rect l="0" t="0" r="r" b="b"/>
              <a:pathLst>
                <a:path w="12" h="9">
                  <a:moveTo>
                    <a:pt x="7" y="0"/>
                  </a:moveTo>
                  <a:lnTo>
                    <a:pt x="0" y="7"/>
                  </a:lnTo>
                  <a:lnTo>
                    <a:pt x="3" y="9"/>
                  </a:lnTo>
                  <a:lnTo>
                    <a:pt x="7" y="9"/>
                  </a:lnTo>
                  <a:lnTo>
                    <a:pt x="12" y="2"/>
                  </a:lnTo>
                  <a:lnTo>
                    <a:pt x="7" y="0"/>
                  </a:lnTo>
                  <a:lnTo>
                    <a:pt x="7"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0" name="Freeform 154"/>
            <p:cNvSpPr>
              <a:spLocks/>
            </p:cNvSpPr>
            <p:nvPr/>
          </p:nvSpPr>
          <p:spPr bwMode="auto">
            <a:xfrm>
              <a:off x="7158038" y="3379788"/>
              <a:ext cx="33338" cy="15875"/>
            </a:xfrm>
            <a:custGeom>
              <a:avLst/>
              <a:gdLst/>
              <a:ahLst/>
              <a:cxnLst>
                <a:cxn ang="0">
                  <a:pos x="9" y="0"/>
                </a:cxn>
                <a:cxn ang="0">
                  <a:pos x="0" y="2"/>
                </a:cxn>
                <a:cxn ang="0">
                  <a:pos x="4" y="10"/>
                </a:cxn>
                <a:cxn ang="0">
                  <a:pos x="21" y="5"/>
                </a:cxn>
                <a:cxn ang="0">
                  <a:pos x="9" y="0"/>
                </a:cxn>
                <a:cxn ang="0">
                  <a:pos x="9" y="0"/>
                </a:cxn>
              </a:cxnLst>
              <a:rect l="0" t="0" r="r" b="b"/>
              <a:pathLst>
                <a:path w="21" h="10">
                  <a:moveTo>
                    <a:pt x="9" y="0"/>
                  </a:moveTo>
                  <a:lnTo>
                    <a:pt x="0" y="2"/>
                  </a:lnTo>
                  <a:lnTo>
                    <a:pt x="4" y="10"/>
                  </a:lnTo>
                  <a:lnTo>
                    <a:pt x="21" y="5"/>
                  </a:lnTo>
                  <a:lnTo>
                    <a:pt x="9" y="0"/>
                  </a:lnTo>
                  <a:lnTo>
                    <a:pt x="9"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1" name="Freeform 155"/>
            <p:cNvSpPr>
              <a:spLocks/>
            </p:cNvSpPr>
            <p:nvPr/>
          </p:nvSpPr>
          <p:spPr bwMode="auto">
            <a:xfrm>
              <a:off x="7158038" y="3357563"/>
              <a:ext cx="22225" cy="22225"/>
            </a:xfrm>
            <a:custGeom>
              <a:avLst/>
              <a:gdLst/>
              <a:ahLst/>
              <a:cxnLst>
                <a:cxn ang="0">
                  <a:pos x="7" y="0"/>
                </a:cxn>
                <a:cxn ang="0">
                  <a:pos x="0" y="0"/>
                </a:cxn>
                <a:cxn ang="0">
                  <a:pos x="4" y="9"/>
                </a:cxn>
                <a:cxn ang="0">
                  <a:pos x="14" y="14"/>
                </a:cxn>
                <a:cxn ang="0">
                  <a:pos x="7" y="0"/>
                </a:cxn>
                <a:cxn ang="0">
                  <a:pos x="7" y="0"/>
                </a:cxn>
              </a:cxnLst>
              <a:rect l="0" t="0" r="r" b="b"/>
              <a:pathLst>
                <a:path w="14" h="14">
                  <a:moveTo>
                    <a:pt x="7" y="0"/>
                  </a:moveTo>
                  <a:lnTo>
                    <a:pt x="0" y="0"/>
                  </a:lnTo>
                  <a:lnTo>
                    <a:pt x="4" y="9"/>
                  </a:lnTo>
                  <a:lnTo>
                    <a:pt x="14" y="14"/>
                  </a:lnTo>
                  <a:lnTo>
                    <a:pt x="7" y="0"/>
                  </a:lnTo>
                  <a:lnTo>
                    <a:pt x="7"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2" name="Freeform 156"/>
            <p:cNvSpPr>
              <a:spLocks/>
            </p:cNvSpPr>
            <p:nvPr/>
          </p:nvSpPr>
          <p:spPr bwMode="auto">
            <a:xfrm>
              <a:off x="7161213" y="3297238"/>
              <a:ext cx="44450" cy="79375"/>
            </a:xfrm>
            <a:custGeom>
              <a:avLst/>
              <a:gdLst/>
              <a:ahLst/>
              <a:cxnLst>
                <a:cxn ang="0">
                  <a:pos x="12" y="0"/>
                </a:cxn>
                <a:cxn ang="0">
                  <a:pos x="7" y="2"/>
                </a:cxn>
                <a:cxn ang="0">
                  <a:pos x="2" y="9"/>
                </a:cxn>
                <a:cxn ang="0">
                  <a:pos x="0" y="19"/>
                </a:cxn>
                <a:cxn ang="0">
                  <a:pos x="5" y="40"/>
                </a:cxn>
                <a:cxn ang="0">
                  <a:pos x="12" y="50"/>
                </a:cxn>
                <a:cxn ang="0">
                  <a:pos x="14" y="47"/>
                </a:cxn>
                <a:cxn ang="0">
                  <a:pos x="12" y="38"/>
                </a:cxn>
                <a:cxn ang="0">
                  <a:pos x="12" y="31"/>
                </a:cxn>
                <a:cxn ang="0">
                  <a:pos x="12" y="31"/>
                </a:cxn>
                <a:cxn ang="0">
                  <a:pos x="28" y="35"/>
                </a:cxn>
                <a:cxn ang="0">
                  <a:pos x="17" y="24"/>
                </a:cxn>
                <a:cxn ang="0">
                  <a:pos x="21" y="21"/>
                </a:cxn>
                <a:cxn ang="0">
                  <a:pos x="21" y="17"/>
                </a:cxn>
                <a:cxn ang="0">
                  <a:pos x="14" y="12"/>
                </a:cxn>
                <a:cxn ang="0">
                  <a:pos x="12" y="14"/>
                </a:cxn>
                <a:cxn ang="0">
                  <a:pos x="12" y="0"/>
                </a:cxn>
                <a:cxn ang="0">
                  <a:pos x="12" y="0"/>
                </a:cxn>
              </a:cxnLst>
              <a:rect l="0" t="0" r="r" b="b"/>
              <a:pathLst>
                <a:path w="28" h="50">
                  <a:moveTo>
                    <a:pt x="12" y="0"/>
                  </a:moveTo>
                  <a:lnTo>
                    <a:pt x="7" y="2"/>
                  </a:lnTo>
                  <a:lnTo>
                    <a:pt x="2" y="9"/>
                  </a:lnTo>
                  <a:lnTo>
                    <a:pt x="0" y="19"/>
                  </a:lnTo>
                  <a:lnTo>
                    <a:pt x="5" y="40"/>
                  </a:lnTo>
                  <a:lnTo>
                    <a:pt x="12" y="50"/>
                  </a:lnTo>
                  <a:lnTo>
                    <a:pt x="14" y="47"/>
                  </a:lnTo>
                  <a:lnTo>
                    <a:pt x="12" y="38"/>
                  </a:lnTo>
                  <a:lnTo>
                    <a:pt x="12" y="31"/>
                  </a:lnTo>
                  <a:lnTo>
                    <a:pt x="12" y="31"/>
                  </a:lnTo>
                  <a:lnTo>
                    <a:pt x="28" y="35"/>
                  </a:lnTo>
                  <a:lnTo>
                    <a:pt x="17" y="24"/>
                  </a:lnTo>
                  <a:lnTo>
                    <a:pt x="21" y="21"/>
                  </a:lnTo>
                  <a:lnTo>
                    <a:pt x="21" y="17"/>
                  </a:lnTo>
                  <a:lnTo>
                    <a:pt x="14" y="12"/>
                  </a:lnTo>
                  <a:lnTo>
                    <a:pt x="12" y="14"/>
                  </a:lnTo>
                  <a:lnTo>
                    <a:pt x="12" y="0"/>
                  </a:lnTo>
                  <a:lnTo>
                    <a:pt x="12"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3" name="Freeform 157"/>
            <p:cNvSpPr>
              <a:spLocks/>
            </p:cNvSpPr>
            <p:nvPr/>
          </p:nvSpPr>
          <p:spPr bwMode="auto">
            <a:xfrm>
              <a:off x="7180263" y="3289301"/>
              <a:ext cx="14288" cy="22225"/>
            </a:xfrm>
            <a:custGeom>
              <a:avLst/>
              <a:gdLst/>
              <a:ahLst/>
              <a:cxnLst>
                <a:cxn ang="0">
                  <a:pos x="7" y="0"/>
                </a:cxn>
                <a:cxn ang="0">
                  <a:pos x="0" y="5"/>
                </a:cxn>
                <a:cxn ang="0">
                  <a:pos x="0" y="14"/>
                </a:cxn>
                <a:cxn ang="0">
                  <a:pos x="9" y="10"/>
                </a:cxn>
                <a:cxn ang="0">
                  <a:pos x="7" y="0"/>
                </a:cxn>
                <a:cxn ang="0">
                  <a:pos x="7" y="0"/>
                </a:cxn>
              </a:cxnLst>
              <a:rect l="0" t="0" r="r" b="b"/>
              <a:pathLst>
                <a:path w="9" h="14">
                  <a:moveTo>
                    <a:pt x="7" y="0"/>
                  </a:moveTo>
                  <a:lnTo>
                    <a:pt x="0" y="5"/>
                  </a:lnTo>
                  <a:lnTo>
                    <a:pt x="0" y="14"/>
                  </a:lnTo>
                  <a:lnTo>
                    <a:pt x="9" y="10"/>
                  </a:lnTo>
                  <a:lnTo>
                    <a:pt x="7" y="0"/>
                  </a:lnTo>
                  <a:lnTo>
                    <a:pt x="7"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4" name="Freeform 158"/>
            <p:cNvSpPr>
              <a:spLocks/>
            </p:cNvSpPr>
            <p:nvPr/>
          </p:nvSpPr>
          <p:spPr bwMode="auto">
            <a:xfrm>
              <a:off x="7127875" y="3417888"/>
              <a:ext cx="36513" cy="25400"/>
            </a:xfrm>
            <a:custGeom>
              <a:avLst/>
              <a:gdLst/>
              <a:ahLst/>
              <a:cxnLst>
                <a:cxn ang="0">
                  <a:pos x="14" y="0"/>
                </a:cxn>
                <a:cxn ang="0">
                  <a:pos x="0" y="0"/>
                </a:cxn>
                <a:cxn ang="0">
                  <a:pos x="5" y="9"/>
                </a:cxn>
                <a:cxn ang="0">
                  <a:pos x="9" y="14"/>
                </a:cxn>
                <a:cxn ang="0">
                  <a:pos x="14" y="16"/>
                </a:cxn>
                <a:cxn ang="0">
                  <a:pos x="23" y="9"/>
                </a:cxn>
                <a:cxn ang="0">
                  <a:pos x="21" y="4"/>
                </a:cxn>
                <a:cxn ang="0">
                  <a:pos x="14" y="0"/>
                </a:cxn>
                <a:cxn ang="0">
                  <a:pos x="14" y="0"/>
                </a:cxn>
              </a:cxnLst>
              <a:rect l="0" t="0" r="r" b="b"/>
              <a:pathLst>
                <a:path w="23" h="16">
                  <a:moveTo>
                    <a:pt x="14" y="0"/>
                  </a:moveTo>
                  <a:lnTo>
                    <a:pt x="0" y="0"/>
                  </a:lnTo>
                  <a:lnTo>
                    <a:pt x="5" y="9"/>
                  </a:lnTo>
                  <a:lnTo>
                    <a:pt x="9" y="14"/>
                  </a:lnTo>
                  <a:lnTo>
                    <a:pt x="14" y="16"/>
                  </a:lnTo>
                  <a:lnTo>
                    <a:pt x="23" y="9"/>
                  </a:lnTo>
                  <a:lnTo>
                    <a:pt x="21" y="4"/>
                  </a:lnTo>
                  <a:lnTo>
                    <a:pt x="14" y="0"/>
                  </a:lnTo>
                  <a:lnTo>
                    <a:pt x="14"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5" name="Freeform 159"/>
            <p:cNvSpPr>
              <a:spLocks/>
            </p:cNvSpPr>
            <p:nvPr/>
          </p:nvSpPr>
          <p:spPr bwMode="auto">
            <a:xfrm>
              <a:off x="7089775" y="3387726"/>
              <a:ext cx="49213" cy="14288"/>
            </a:xfrm>
            <a:custGeom>
              <a:avLst/>
              <a:gdLst/>
              <a:ahLst/>
              <a:cxnLst>
                <a:cxn ang="0">
                  <a:pos x="0" y="0"/>
                </a:cxn>
                <a:cxn ang="0">
                  <a:pos x="7" y="9"/>
                </a:cxn>
                <a:cxn ang="0">
                  <a:pos x="17" y="5"/>
                </a:cxn>
                <a:cxn ang="0">
                  <a:pos x="19" y="7"/>
                </a:cxn>
                <a:cxn ang="0">
                  <a:pos x="31" y="5"/>
                </a:cxn>
                <a:cxn ang="0">
                  <a:pos x="31" y="2"/>
                </a:cxn>
                <a:cxn ang="0">
                  <a:pos x="17" y="2"/>
                </a:cxn>
                <a:cxn ang="0">
                  <a:pos x="17" y="2"/>
                </a:cxn>
                <a:cxn ang="0">
                  <a:pos x="0" y="0"/>
                </a:cxn>
                <a:cxn ang="0">
                  <a:pos x="0" y="0"/>
                </a:cxn>
              </a:cxnLst>
              <a:rect l="0" t="0" r="r" b="b"/>
              <a:pathLst>
                <a:path w="31" h="9">
                  <a:moveTo>
                    <a:pt x="0" y="0"/>
                  </a:moveTo>
                  <a:lnTo>
                    <a:pt x="7" y="9"/>
                  </a:lnTo>
                  <a:lnTo>
                    <a:pt x="17" y="5"/>
                  </a:lnTo>
                  <a:lnTo>
                    <a:pt x="19" y="7"/>
                  </a:lnTo>
                  <a:lnTo>
                    <a:pt x="31" y="5"/>
                  </a:lnTo>
                  <a:lnTo>
                    <a:pt x="31" y="2"/>
                  </a:lnTo>
                  <a:lnTo>
                    <a:pt x="17" y="2"/>
                  </a:lnTo>
                  <a:lnTo>
                    <a:pt x="17" y="2"/>
                  </a:lnTo>
                  <a:lnTo>
                    <a:pt x="0" y="0"/>
                  </a:lnTo>
                  <a:lnTo>
                    <a:pt x="0"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6" name="Freeform 160"/>
            <p:cNvSpPr>
              <a:spLocks noEditPoints="1"/>
            </p:cNvSpPr>
            <p:nvPr/>
          </p:nvSpPr>
          <p:spPr bwMode="auto">
            <a:xfrm>
              <a:off x="6969125" y="3308351"/>
              <a:ext cx="147638" cy="176213"/>
            </a:xfrm>
            <a:custGeom>
              <a:avLst/>
              <a:gdLst/>
              <a:ahLst/>
              <a:cxnLst>
                <a:cxn ang="0">
                  <a:pos x="48" y="97"/>
                </a:cxn>
                <a:cxn ang="0">
                  <a:pos x="48" y="100"/>
                </a:cxn>
                <a:cxn ang="0">
                  <a:pos x="50" y="92"/>
                </a:cxn>
                <a:cxn ang="0">
                  <a:pos x="57" y="92"/>
                </a:cxn>
                <a:cxn ang="0">
                  <a:pos x="50" y="92"/>
                </a:cxn>
                <a:cxn ang="0">
                  <a:pos x="57" y="83"/>
                </a:cxn>
                <a:cxn ang="0">
                  <a:pos x="57" y="83"/>
                </a:cxn>
                <a:cxn ang="0">
                  <a:pos x="57" y="83"/>
                </a:cxn>
                <a:cxn ang="0">
                  <a:pos x="74" y="14"/>
                </a:cxn>
                <a:cxn ang="0">
                  <a:pos x="34" y="7"/>
                </a:cxn>
                <a:cxn ang="0">
                  <a:pos x="26" y="14"/>
                </a:cxn>
                <a:cxn ang="0">
                  <a:pos x="17" y="17"/>
                </a:cxn>
                <a:cxn ang="0">
                  <a:pos x="15" y="36"/>
                </a:cxn>
                <a:cxn ang="0">
                  <a:pos x="8" y="52"/>
                </a:cxn>
                <a:cxn ang="0">
                  <a:pos x="3" y="78"/>
                </a:cxn>
                <a:cxn ang="0">
                  <a:pos x="12" y="85"/>
                </a:cxn>
                <a:cxn ang="0">
                  <a:pos x="12" y="109"/>
                </a:cxn>
                <a:cxn ang="0">
                  <a:pos x="26" y="73"/>
                </a:cxn>
                <a:cxn ang="0">
                  <a:pos x="31" y="66"/>
                </a:cxn>
                <a:cxn ang="0">
                  <a:pos x="29" y="76"/>
                </a:cxn>
                <a:cxn ang="0">
                  <a:pos x="38" y="88"/>
                </a:cxn>
                <a:cxn ang="0">
                  <a:pos x="45" y="97"/>
                </a:cxn>
                <a:cxn ang="0">
                  <a:pos x="53" y="109"/>
                </a:cxn>
                <a:cxn ang="0">
                  <a:pos x="55" y="107"/>
                </a:cxn>
                <a:cxn ang="0">
                  <a:pos x="64" y="104"/>
                </a:cxn>
                <a:cxn ang="0">
                  <a:pos x="67" y="95"/>
                </a:cxn>
                <a:cxn ang="0">
                  <a:pos x="64" y="92"/>
                </a:cxn>
                <a:cxn ang="0">
                  <a:pos x="55" y="83"/>
                </a:cxn>
                <a:cxn ang="0">
                  <a:pos x="55" y="73"/>
                </a:cxn>
                <a:cxn ang="0">
                  <a:pos x="43" y="55"/>
                </a:cxn>
                <a:cxn ang="0">
                  <a:pos x="57" y="47"/>
                </a:cxn>
                <a:cxn ang="0">
                  <a:pos x="62" y="50"/>
                </a:cxn>
                <a:cxn ang="0">
                  <a:pos x="69" y="52"/>
                </a:cxn>
                <a:cxn ang="0">
                  <a:pos x="64" y="45"/>
                </a:cxn>
                <a:cxn ang="0">
                  <a:pos x="69" y="43"/>
                </a:cxn>
                <a:cxn ang="0">
                  <a:pos x="62" y="33"/>
                </a:cxn>
                <a:cxn ang="0">
                  <a:pos x="48" y="38"/>
                </a:cxn>
                <a:cxn ang="0">
                  <a:pos x="41" y="38"/>
                </a:cxn>
                <a:cxn ang="0">
                  <a:pos x="29" y="45"/>
                </a:cxn>
                <a:cxn ang="0">
                  <a:pos x="24" y="26"/>
                </a:cxn>
                <a:cxn ang="0">
                  <a:pos x="38" y="24"/>
                </a:cxn>
                <a:cxn ang="0">
                  <a:pos x="93" y="10"/>
                </a:cxn>
                <a:cxn ang="0">
                  <a:pos x="90" y="0"/>
                </a:cxn>
              </a:cxnLst>
              <a:rect l="0" t="0" r="r" b="b"/>
              <a:pathLst>
                <a:path w="93" h="111">
                  <a:moveTo>
                    <a:pt x="48" y="100"/>
                  </a:moveTo>
                  <a:lnTo>
                    <a:pt x="48" y="97"/>
                  </a:lnTo>
                  <a:lnTo>
                    <a:pt x="50" y="95"/>
                  </a:lnTo>
                  <a:lnTo>
                    <a:pt x="48" y="100"/>
                  </a:lnTo>
                  <a:lnTo>
                    <a:pt x="48" y="100"/>
                  </a:lnTo>
                  <a:close/>
                  <a:moveTo>
                    <a:pt x="50" y="92"/>
                  </a:moveTo>
                  <a:lnTo>
                    <a:pt x="57" y="90"/>
                  </a:lnTo>
                  <a:lnTo>
                    <a:pt x="57" y="92"/>
                  </a:lnTo>
                  <a:lnTo>
                    <a:pt x="57" y="92"/>
                  </a:lnTo>
                  <a:lnTo>
                    <a:pt x="50" y="92"/>
                  </a:lnTo>
                  <a:lnTo>
                    <a:pt x="50" y="92"/>
                  </a:lnTo>
                  <a:close/>
                  <a:moveTo>
                    <a:pt x="57" y="83"/>
                  </a:moveTo>
                  <a:lnTo>
                    <a:pt x="57" y="83"/>
                  </a:lnTo>
                  <a:lnTo>
                    <a:pt x="57" y="83"/>
                  </a:lnTo>
                  <a:lnTo>
                    <a:pt x="57" y="83"/>
                  </a:lnTo>
                  <a:lnTo>
                    <a:pt x="57" y="83"/>
                  </a:lnTo>
                  <a:close/>
                  <a:moveTo>
                    <a:pt x="90" y="0"/>
                  </a:moveTo>
                  <a:lnTo>
                    <a:pt x="74" y="14"/>
                  </a:lnTo>
                  <a:lnTo>
                    <a:pt x="60" y="14"/>
                  </a:lnTo>
                  <a:lnTo>
                    <a:pt x="34" y="7"/>
                  </a:lnTo>
                  <a:lnTo>
                    <a:pt x="29" y="10"/>
                  </a:lnTo>
                  <a:lnTo>
                    <a:pt x="26" y="14"/>
                  </a:lnTo>
                  <a:lnTo>
                    <a:pt x="22" y="14"/>
                  </a:lnTo>
                  <a:lnTo>
                    <a:pt x="17" y="17"/>
                  </a:lnTo>
                  <a:lnTo>
                    <a:pt x="12" y="28"/>
                  </a:lnTo>
                  <a:lnTo>
                    <a:pt x="15" y="36"/>
                  </a:lnTo>
                  <a:lnTo>
                    <a:pt x="8" y="45"/>
                  </a:lnTo>
                  <a:lnTo>
                    <a:pt x="8" y="52"/>
                  </a:lnTo>
                  <a:lnTo>
                    <a:pt x="0" y="66"/>
                  </a:lnTo>
                  <a:lnTo>
                    <a:pt x="3" y="78"/>
                  </a:lnTo>
                  <a:lnTo>
                    <a:pt x="10" y="78"/>
                  </a:lnTo>
                  <a:lnTo>
                    <a:pt x="12" y="85"/>
                  </a:lnTo>
                  <a:lnTo>
                    <a:pt x="8" y="102"/>
                  </a:lnTo>
                  <a:lnTo>
                    <a:pt x="12" y="109"/>
                  </a:lnTo>
                  <a:lnTo>
                    <a:pt x="26" y="107"/>
                  </a:lnTo>
                  <a:lnTo>
                    <a:pt x="26" y="73"/>
                  </a:lnTo>
                  <a:lnTo>
                    <a:pt x="24" y="71"/>
                  </a:lnTo>
                  <a:lnTo>
                    <a:pt x="31" y="66"/>
                  </a:lnTo>
                  <a:lnTo>
                    <a:pt x="31" y="66"/>
                  </a:lnTo>
                  <a:lnTo>
                    <a:pt x="29" y="76"/>
                  </a:lnTo>
                  <a:lnTo>
                    <a:pt x="34" y="81"/>
                  </a:lnTo>
                  <a:lnTo>
                    <a:pt x="38" y="88"/>
                  </a:lnTo>
                  <a:lnTo>
                    <a:pt x="41" y="97"/>
                  </a:lnTo>
                  <a:lnTo>
                    <a:pt x="45" y="97"/>
                  </a:lnTo>
                  <a:lnTo>
                    <a:pt x="43" y="102"/>
                  </a:lnTo>
                  <a:lnTo>
                    <a:pt x="53" y="109"/>
                  </a:lnTo>
                  <a:lnTo>
                    <a:pt x="50" y="104"/>
                  </a:lnTo>
                  <a:lnTo>
                    <a:pt x="55" y="107"/>
                  </a:lnTo>
                  <a:lnTo>
                    <a:pt x="57" y="111"/>
                  </a:lnTo>
                  <a:lnTo>
                    <a:pt x="64" y="104"/>
                  </a:lnTo>
                  <a:lnTo>
                    <a:pt x="62" y="100"/>
                  </a:lnTo>
                  <a:lnTo>
                    <a:pt x="67" y="95"/>
                  </a:lnTo>
                  <a:lnTo>
                    <a:pt x="62" y="90"/>
                  </a:lnTo>
                  <a:lnTo>
                    <a:pt x="64" y="92"/>
                  </a:lnTo>
                  <a:lnTo>
                    <a:pt x="64" y="83"/>
                  </a:lnTo>
                  <a:lnTo>
                    <a:pt x="55" y="83"/>
                  </a:lnTo>
                  <a:lnTo>
                    <a:pt x="53" y="78"/>
                  </a:lnTo>
                  <a:lnTo>
                    <a:pt x="55" y="73"/>
                  </a:lnTo>
                  <a:lnTo>
                    <a:pt x="43" y="55"/>
                  </a:lnTo>
                  <a:lnTo>
                    <a:pt x="43" y="55"/>
                  </a:lnTo>
                  <a:lnTo>
                    <a:pt x="53" y="52"/>
                  </a:lnTo>
                  <a:lnTo>
                    <a:pt x="57" y="47"/>
                  </a:lnTo>
                  <a:lnTo>
                    <a:pt x="57" y="55"/>
                  </a:lnTo>
                  <a:lnTo>
                    <a:pt x="62" y="50"/>
                  </a:lnTo>
                  <a:lnTo>
                    <a:pt x="62" y="52"/>
                  </a:lnTo>
                  <a:lnTo>
                    <a:pt x="69" y="52"/>
                  </a:lnTo>
                  <a:lnTo>
                    <a:pt x="71" y="43"/>
                  </a:lnTo>
                  <a:lnTo>
                    <a:pt x="64" y="45"/>
                  </a:lnTo>
                  <a:lnTo>
                    <a:pt x="64" y="43"/>
                  </a:lnTo>
                  <a:lnTo>
                    <a:pt x="69" y="43"/>
                  </a:lnTo>
                  <a:lnTo>
                    <a:pt x="67" y="33"/>
                  </a:lnTo>
                  <a:lnTo>
                    <a:pt x="62" y="33"/>
                  </a:lnTo>
                  <a:lnTo>
                    <a:pt x="57" y="38"/>
                  </a:lnTo>
                  <a:lnTo>
                    <a:pt x="48" y="38"/>
                  </a:lnTo>
                  <a:lnTo>
                    <a:pt x="45" y="40"/>
                  </a:lnTo>
                  <a:lnTo>
                    <a:pt x="41" y="38"/>
                  </a:lnTo>
                  <a:lnTo>
                    <a:pt x="34" y="45"/>
                  </a:lnTo>
                  <a:lnTo>
                    <a:pt x="29" y="45"/>
                  </a:lnTo>
                  <a:lnTo>
                    <a:pt x="22" y="38"/>
                  </a:lnTo>
                  <a:lnTo>
                    <a:pt x="24" y="26"/>
                  </a:lnTo>
                  <a:lnTo>
                    <a:pt x="26" y="24"/>
                  </a:lnTo>
                  <a:lnTo>
                    <a:pt x="38" y="24"/>
                  </a:lnTo>
                  <a:lnTo>
                    <a:pt x="79" y="26"/>
                  </a:lnTo>
                  <a:lnTo>
                    <a:pt x="93" y="10"/>
                  </a:lnTo>
                  <a:lnTo>
                    <a:pt x="90" y="0"/>
                  </a:lnTo>
                  <a:lnTo>
                    <a:pt x="90"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7" name="Freeform 161"/>
            <p:cNvSpPr>
              <a:spLocks/>
            </p:cNvSpPr>
            <p:nvPr/>
          </p:nvSpPr>
          <p:spPr bwMode="auto">
            <a:xfrm>
              <a:off x="6886575" y="3500438"/>
              <a:ext cx="19050" cy="14288"/>
            </a:xfrm>
            <a:custGeom>
              <a:avLst/>
              <a:gdLst/>
              <a:ahLst/>
              <a:cxnLst>
                <a:cxn ang="0">
                  <a:pos x="0" y="0"/>
                </a:cxn>
                <a:cxn ang="0">
                  <a:pos x="5" y="9"/>
                </a:cxn>
                <a:cxn ang="0">
                  <a:pos x="12" y="2"/>
                </a:cxn>
                <a:cxn ang="0">
                  <a:pos x="0" y="0"/>
                </a:cxn>
                <a:cxn ang="0">
                  <a:pos x="0" y="0"/>
                </a:cxn>
              </a:cxnLst>
              <a:rect l="0" t="0" r="r" b="b"/>
              <a:pathLst>
                <a:path w="12" h="9">
                  <a:moveTo>
                    <a:pt x="0" y="0"/>
                  </a:moveTo>
                  <a:lnTo>
                    <a:pt x="5" y="9"/>
                  </a:lnTo>
                  <a:lnTo>
                    <a:pt x="12" y="2"/>
                  </a:lnTo>
                  <a:lnTo>
                    <a:pt x="0" y="0"/>
                  </a:lnTo>
                  <a:lnTo>
                    <a:pt x="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8" name="Freeform 162"/>
            <p:cNvSpPr>
              <a:spLocks/>
            </p:cNvSpPr>
            <p:nvPr/>
          </p:nvSpPr>
          <p:spPr bwMode="auto">
            <a:xfrm>
              <a:off x="6905625" y="3525838"/>
              <a:ext cx="79375" cy="34925"/>
            </a:xfrm>
            <a:custGeom>
              <a:avLst/>
              <a:gdLst/>
              <a:ahLst/>
              <a:cxnLst>
                <a:cxn ang="0">
                  <a:pos x="31" y="0"/>
                </a:cxn>
                <a:cxn ang="0">
                  <a:pos x="26" y="8"/>
                </a:cxn>
                <a:cxn ang="0">
                  <a:pos x="26" y="8"/>
                </a:cxn>
                <a:cxn ang="0">
                  <a:pos x="17" y="8"/>
                </a:cxn>
                <a:cxn ang="0">
                  <a:pos x="14" y="10"/>
                </a:cxn>
                <a:cxn ang="0">
                  <a:pos x="14" y="8"/>
                </a:cxn>
                <a:cxn ang="0">
                  <a:pos x="7" y="3"/>
                </a:cxn>
                <a:cxn ang="0">
                  <a:pos x="3" y="8"/>
                </a:cxn>
                <a:cxn ang="0">
                  <a:pos x="0" y="17"/>
                </a:cxn>
                <a:cxn ang="0">
                  <a:pos x="12" y="17"/>
                </a:cxn>
                <a:cxn ang="0">
                  <a:pos x="12" y="17"/>
                </a:cxn>
                <a:cxn ang="0">
                  <a:pos x="17" y="22"/>
                </a:cxn>
                <a:cxn ang="0">
                  <a:pos x="38" y="15"/>
                </a:cxn>
                <a:cxn ang="0">
                  <a:pos x="38" y="17"/>
                </a:cxn>
                <a:cxn ang="0">
                  <a:pos x="50" y="15"/>
                </a:cxn>
                <a:cxn ang="0">
                  <a:pos x="43" y="5"/>
                </a:cxn>
                <a:cxn ang="0">
                  <a:pos x="40" y="8"/>
                </a:cxn>
                <a:cxn ang="0">
                  <a:pos x="40" y="5"/>
                </a:cxn>
                <a:cxn ang="0">
                  <a:pos x="36" y="5"/>
                </a:cxn>
                <a:cxn ang="0">
                  <a:pos x="31" y="0"/>
                </a:cxn>
                <a:cxn ang="0">
                  <a:pos x="31" y="0"/>
                </a:cxn>
              </a:cxnLst>
              <a:rect l="0" t="0" r="r" b="b"/>
              <a:pathLst>
                <a:path w="50" h="22">
                  <a:moveTo>
                    <a:pt x="31" y="0"/>
                  </a:moveTo>
                  <a:lnTo>
                    <a:pt x="26" y="8"/>
                  </a:lnTo>
                  <a:lnTo>
                    <a:pt x="26" y="8"/>
                  </a:lnTo>
                  <a:lnTo>
                    <a:pt x="17" y="8"/>
                  </a:lnTo>
                  <a:lnTo>
                    <a:pt x="14" y="10"/>
                  </a:lnTo>
                  <a:lnTo>
                    <a:pt x="14" y="8"/>
                  </a:lnTo>
                  <a:lnTo>
                    <a:pt x="7" y="3"/>
                  </a:lnTo>
                  <a:lnTo>
                    <a:pt x="3" y="8"/>
                  </a:lnTo>
                  <a:lnTo>
                    <a:pt x="0" y="17"/>
                  </a:lnTo>
                  <a:lnTo>
                    <a:pt x="12" y="17"/>
                  </a:lnTo>
                  <a:lnTo>
                    <a:pt x="12" y="17"/>
                  </a:lnTo>
                  <a:lnTo>
                    <a:pt x="17" y="22"/>
                  </a:lnTo>
                  <a:lnTo>
                    <a:pt x="38" y="15"/>
                  </a:lnTo>
                  <a:lnTo>
                    <a:pt x="38" y="17"/>
                  </a:lnTo>
                  <a:lnTo>
                    <a:pt x="50" y="15"/>
                  </a:lnTo>
                  <a:lnTo>
                    <a:pt x="43" y="5"/>
                  </a:lnTo>
                  <a:lnTo>
                    <a:pt x="40" y="8"/>
                  </a:lnTo>
                  <a:lnTo>
                    <a:pt x="40" y="5"/>
                  </a:lnTo>
                  <a:lnTo>
                    <a:pt x="36" y="5"/>
                  </a:lnTo>
                  <a:lnTo>
                    <a:pt x="31" y="0"/>
                  </a:lnTo>
                  <a:lnTo>
                    <a:pt x="31"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9" name="Freeform 163"/>
            <p:cNvSpPr>
              <a:spLocks/>
            </p:cNvSpPr>
            <p:nvPr/>
          </p:nvSpPr>
          <p:spPr bwMode="auto">
            <a:xfrm>
              <a:off x="6992938" y="3530601"/>
              <a:ext cx="74613" cy="25400"/>
            </a:xfrm>
            <a:custGeom>
              <a:avLst/>
              <a:gdLst/>
              <a:ahLst/>
              <a:cxnLst>
                <a:cxn ang="0">
                  <a:pos x="47" y="0"/>
                </a:cxn>
                <a:cxn ang="0">
                  <a:pos x="42" y="0"/>
                </a:cxn>
                <a:cxn ang="0">
                  <a:pos x="42" y="5"/>
                </a:cxn>
                <a:cxn ang="0">
                  <a:pos x="38" y="7"/>
                </a:cxn>
                <a:cxn ang="0">
                  <a:pos x="33" y="5"/>
                </a:cxn>
                <a:cxn ang="0">
                  <a:pos x="23" y="7"/>
                </a:cxn>
                <a:cxn ang="0">
                  <a:pos x="14" y="0"/>
                </a:cxn>
                <a:cxn ang="0">
                  <a:pos x="2" y="5"/>
                </a:cxn>
                <a:cxn ang="0">
                  <a:pos x="0" y="14"/>
                </a:cxn>
                <a:cxn ang="0">
                  <a:pos x="19" y="16"/>
                </a:cxn>
                <a:cxn ang="0">
                  <a:pos x="40" y="12"/>
                </a:cxn>
                <a:cxn ang="0">
                  <a:pos x="47" y="7"/>
                </a:cxn>
                <a:cxn ang="0">
                  <a:pos x="47" y="0"/>
                </a:cxn>
                <a:cxn ang="0">
                  <a:pos x="47" y="0"/>
                </a:cxn>
              </a:cxnLst>
              <a:rect l="0" t="0" r="r" b="b"/>
              <a:pathLst>
                <a:path w="47" h="16">
                  <a:moveTo>
                    <a:pt x="47" y="0"/>
                  </a:moveTo>
                  <a:lnTo>
                    <a:pt x="42" y="0"/>
                  </a:lnTo>
                  <a:lnTo>
                    <a:pt x="42" y="5"/>
                  </a:lnTo>
                  <a:lnTo>
                    <a:pt x="38" y="7"/>
                  </a:lnTo>
                  <a:lnTo>
                    <a:pt x="33" y="5"/>
                  </a:lnTo>
                  <a:lnTo>
                    <a:pt x="23" y="7"/>
                  </a:lnTo>
                  <a:lnTo>
                    <a:pt x="14" y="0"/>
                  </a:lnTo>
                  <a:lnTo>
                    <a:pt x="2" y="5"/>
                  </a:lnTo>
                  <a:lnTo>
                    <a:pt x="0" y="14"/>
                  </a:lnTo>
                  <a:lnTo>
                    <a:pt x="19" y="16"/>
                  </a:lnTo>
                  <a:lnTo>
                    <a:pt x="40" y="12"/>
                  </a:lnTo>
                  <a:lnTo>
                    <a:pt x="47" y="7"/>
                  </a:lnTo>
                  <a:lnTo>
                    <a:pt x="47" y="0"/>
                  </a:lnTo>
                  <a:lnTo>
                    <a:pt x="47"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0" name="Freeform 164"/>
            <p:cNvSpPr>
              <a:spLocks/>
            </p:cNvSpPr>
            <p:nvPr/>
          </p:nvSpPr>
          <p:spPr bwMode="auto">
            <a:xfrm>
              <a:off x="7075488" y="3538538"/>
              <a:ext cx="85725" cy="47625"/>
            </a:xfrm>
            <a:custGeom>
              <a:avLst/>
              <a:gdLst/>
              <a:ahLst/>
              <a:cxnLst>
                <a:cxn ang="0">
                  <a:pos x="54" y="0"/>
                </a:cxn>
                <a:cxn ang="0">
                  <a:pos x="23" y="2"/>
                </a:cxn>
                <a:cxn ang="0">
                  <a:pos x="19" y="9"/>
                </a:cxn>
                <a:cxn ang="0">
                  <a:pos x="4" y="16"/>
                </a:cxn>
                <a:cxn ang="0">
                  <a:pos x="0" y="30"/>
                </a:cxn>
                <a:cxn ang="0">
                  <a:pos x="7" y="30"/>
                </a:cxn>
                <a:cxn ang="0">
                  <a:pos x="19" y="26"/>
                </a:cxn>
                <a:cxn ang="0">
                  <a:pos x="26" y="16"/>
                </a:cxn>
                <a:cxn ang="0">
                  <a:pos x="54" y="7"/>
                </a:cxn>
                <a:cxn ang="0">
                  <a:pos x="54" y="0"/>
                </a:cxn>
                <a:cxn ang="0">
                  <a:pos x="54" y="0"/>
                </a:cxn>
              </a:cxnLst>
              <a:rect l="0" t="0" r="r" b="b"/>
              <a:pathLst>
                <a:path w="54" h="30">
                  <a:moveTo>
                    <a:pt x="54" y="0"/>
                  </a:moveTo>
                  <a:lnTo>
                    <a:pt x="23" y="2"/>
                  </a:lnTo>
                  <a:lnTo>
                    <a:pt x="19" y="9"/>
                  </a:lnTo>
                  <a:lnTo>
                    <a:pt x="4" y="16"/>
                  </a:lnTo>
                  <a:lnTo>
                    <a:pt x="0" y="30"/>
                  </a:lnTo>
                  <a:lnTo>
                    <a:pt x="7" y="30"/>
                  </a:lnTo>
                  <a:lnTo>
                    <a:pt x="19" y="26"/>
                  </a:lnTo>
                  <a:lnTo>
                    <a:pt x="26" y="16"/>
                  </a:lnTo>
                  <a:lnTo>
                    <a:pt x="54" y="7"/>
                  </a:lnTo>
                  <a:lnTo>
                    <a:pt x="54" y="0"/>
                  </a:lnTo>
                  <a:lnTo>
                    <a:pt x="54"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1" name="Freeform 165"/>
            <p:cNvSpPr>
              <a:spLocks/>
            </p:cNvSpPr>
            <p:nvPr/>
          </p:nvSpPr>
          <p:spPr bwMode="auto">
            <a:xfrm>
              <a:off x="7127875" y="3519488"/>
              <a:ext cx="30163" cy="14288"/>
            </a:xfrm>
            <a:custGeom>
              <a:avLst/>
              <a:gdLst/>
              <a:ahLst/>
              <a:cxnLst>
                <a:cxn ang="0">
                  <a:pos x="12" y="0"/>
                </a:cxn>
                <a:cxn ang="0">
                  <a:pos x="0" y="2"/>
                </a:cxn>
                <a:cxn ang="0">
                  <a:pos x="0" y="9"/>
                </a:cxn>
                <a:cxn ang="0">
                  <a:pos x="12" y="9"/>
                </a:cxn>
                <a:cxn ang="0">
                  <a:pos x="19" y="2"/>
                </a:cxn>
                <a:cxn ang="0">
                  <a:pos x="12" y="0"/>
                </a:cxn>
                <a:cxn ang="0">
                  <a:pos x="12" y="0"/>
                </a:cxn>
              </a:cxnLst>
              <a:rect l="0" t="0" r="r" b="b"/>
              <a:pathLst>
                <a:path w="19" h="9">
                  <a:moveTo>
                    <a:pt x="12" y="0"/>
                  </a:moveTo>
                  <a:lnTo>
                    <a:pt x="0" y="2"/>
                  </a:lnTo>
                  <a:lnTo>
                    <a:pt x="0" y="9"/>
                  </a:lnTo>
                  <a:lnTo>
                    <a:pt x="12" y="9"/>
                  </a:lnTo>
                  <a:lnTo>
                    <a:pt x="19" y="2"/>
                  </a:lnTo>
                  <a:lnTo>
                    <a:pt x="12" y="0"/>
                  </a:lnTo>
                  <a:lnTo>
                    <a:pt x="12"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2" name="Freeform 166"/>
            <p:cNvSpPr>
              <a:spLocks/>
            </p:cNvSpPr>
            <p:nvPr/>
          </p:nvSpPr>
          <p:spPr bwMode="auto">
            <a:xfrm>
              <a:off x="7243763" y="3508376"/>
              <a:ext cx="19050" cy="30163"/>
            </a:xfrm>
            <a:custGeom>
              <a:avLst/>
              <a:gdLst/>
              <a:ahLst/>
              <a:cxnLst>
                <a:cxn ang="0">
                  <a:pos x="7" y="0"/>
                </a:cxn>
                <a:cxn ang="0">
                  <a:pos x="0" y="11"/>
                </a:cxn>
                <a:cxn ang="0">
                  <a:pos x="5" y="19"/>
                </a:cxn>
                <a:cxn ang="0">
                  <a:pos x="12" y="9"/>
                </a:cxn>
                <a:cxn ang="0">
                  <a:pos x="12" y="2"/>
                </a:cxn>
                <a:cxn ang="0">
                  <a:pos x="7" y="0"/>
                </a:cxn>
                <a:cxn ang="0">
                  <a:pos x="7" y="0"/>
                </a:cxn>
              </a:cxnLst>
              <a:rect l="0" t="0" r="r" b="b"/>
              <a:pathLst>
                <a:path w="12" h="19">
                  <a:moveTo>
                    <a:pt x="7" y="0"/>
                  </a:moveTo>
                  <a:lnTo>
                    <a:pt x="0" y="11"/>
                  </a:lnTo>
                  <a:lnTo>
                    <a:pt x="5" y="19"/>
                  </a:lnTo>
                  <a:lnTo>
                    <a:pt x="12" y="9"/>
                  </a:lnTo>
                  <a:lnTo>
                    <a:pt x="12" y="2"/>
                  </a:lnTo>
                  <a:lnTo>
                    <a:pt x="7" y="0"/>
                  </a:lnTo>
                  <a:lnTo>
                    <a:pt x="7"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3" name="Freeform 167"/>
            <p:cNvSpPr>
              <a:spLocks/>
            </p:cNvSpPr>
            <p:nvPr/>
          </p:nvSpPr>
          <p:spPr bwMode="auto">
            <a:xfrm>
              <a:off x="7304088" y="3470276"/>
              <a:ext cx="26988" cy="41275"/>
            </a:xfrm>
            <a:custGeom>
              <a:avLst/>
              <a:gdLst/>
              <a:ahLst/>
              <a:cxnLst>
                <a:cxn ang="0">
                  <a:pos x="12" y="0"/>
                </a:cxn>
                <a:cxn ang="0">
                  <a:pos x="7" y="7"/>
                </a:cxn>
                <a:cxn ang="0">
                  <a:pos x="7" y="7"/>
                </a:cxn>
                <a:cxn ang="0">
                  <a:pos x="7" y="12"/>
                </a:cxn>
                <a:cxn ang="0">
                  <a:pos x="2" y="9"/>
                </a:cxn>
                <a:cxn ang="0">
                  <a:pos x="5" y="16"/>
                </a:cxn>
                <a:cxn ang="0">
                  <a:pos x="0" y="16"/>
                </a:cxn>
                <a:cxn ang="0">
                  <a:pos x="9" y="26"/>
                </a:cxn>
                <a:cxn ang="0">
                  <a:pos x="12" y="21"/>
                </a:cxn>
                <a:cxn ang="0">
                  <a:pos x="17" y="24"/>
                </a:cxn>
                <a:cxn ang="0">
                  <a:pos x="14" y="19"/>
                </a:cxn>
                <a:cxn ang="0">
                  <a:pos x="17" y="19"/>
                </a:cxn>
                <a:cxn ang="0">
                  <a:pos x="17" y="2"/>
                </a:cxn>
                <a:cxn ang="0">
                  <a:pos x="12" y="0"/>
                </a:cxn>
                <a:cxn ang="0">
                  <a:pos x="12" y="0"/>
                </a:cxn>
              </a:cxnLst>
              <a:rect l="0" t="0" r="r" b="b"/>
              <a:pathLst>
                <a:path w="17" h="26">
                  <a:moveTo>
                    <a:pt x="12" y="0"/>
                  </a:moveTo>
                  <a:lnTo>
                    <a:pt x="7" y="7"/>
                  </a:lnTo>
                  <a:lnTo>
                    <a:pt x="7" y="7"/>
                  </a:lnTo>
                  <a:lnTo>
                    <a:pt x="7" y="12"/>
                  </a:lnTo>
                  <a:lnTo>
                    <a:pt x="2" y="9"/>
                  </a:lnTo>
                  <a:lnTo>
                    <a:pt x="5" y="16"/>
                  </a:lnTo>
                  <a:lnTo>
                    <a:pt x="0" y="16"/>
                  </a:lnTo>
                  <a:lnTo>
                    <a:pt x="9" y="26"/>
                  </a:lnTo>
                  <a:lnTo>
                    <a:pt x="12" y="21"/>
                  </a:lnTo>
                  <a:lnTo>
                    <a:pt x="17" y="24"/>
                  </a:lnTo>
                  <a:lnTo>
                    <a:pt x="14" y="19"/>
                  </a:lnTo>
                  <a:lnTo>
                    <a:pt x="17" y="19"/>
                  </a:lnTo>
                  <a:lnTo>
                    <a:pt x="17" y="2"/>
                  </a:lnTo>
                  <a:lnTo>
                    <a:pt x="12" y="0"/>
                  </a:lnTo>
                  <a:lnTo>
                    <a:pt x="12"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4" name="Freeform 168"/>
            <p:cNvSpPr>
              <a:spLocks/>
            </p:cNvSpPr>
            <p:nvPr/>
          </p:nvSpPr>
          <p:spPr bwMode="auto">
            <a:xfrm>
              <a:off x="7285038" y="3467101"/>
              <a:ext cx="15875" cy="17463"/>
            </a:xfrm>
            <a:custGeom>
              <a:avLst/>
              <a:gdLst/>
              <a:ahLst/>
              <a:cxnLst>
                <a:cxn ang="0">
                  <a:pos x="10" y="0"/>
                </a:cxn>
                <a:cxn ang="0">
                  <a:pos x="3" y="2"/>
                </a:cxn>
                <a:cxn ang="0">
                  <a:pos x="0" y="9"/>
                </a:cxn>
                <a:cxn ang="0">
                  <a:pos x="5" y="11"/>
                </a:cxn>
                <a:cxn ang="0">
                  <a:pos x="10" y="0"/>
                </a:cxn>
                <a:cxn ang="0">
                  <a:pos x="10" y="0"/>
                </a:cxn>
              </a:cxnLst>
              <a:rect l="0" t="0" r="r" b="b"/>
              <a:pathLst>
                <a:path w="10" h="11">
                  <a:moveTo>
                    <a:pt x="10" y="0"/>
                  </a:moveTo>
                  <a:lnTo>
                    <a:pt x="3" y="2"/>
                  </a:lnTo>
                  <a:lnTo>
                    <a:pt x="0" y="9"/>
                  </a:lnTo>
                  <a:lnTo>
                    <a:pt x="5" y="11"/>
                  </a:lnTo>
                  <a:lnTo>
                    <a:pt x="10" y="0"/>
                  </a:lnTo>
                  <a:lnTo>
                    <a:pt x="1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5" name="Freeform 169"/>
            <p:cNvSpPr>
              <a:spLocks/>
            </p:cNvSpPr>
            <p:nvPr/>
          </p:nvSpPr>
          <p:spPr bwMode="auto">
            <a:xfrm>
              <a:off x="7210425" y="3387726"/>
              <a:ext cx="22225" cy="14288"/>
            </a:xfrm>
            <a:custGeom>
              <a:avLst/>
              <a:gdLst/>
              <a:ahLst/>
              <a:cxnLst>
                <a:cxn ang="0">
                  <a:pos x="12" y="0"/>
                </a:cxn>
                <a:cxn ang="0">
                  <a:pos x="0" y="2"/>
                </a:cxn>
                <a:cxn ang="0">
                  <a:pos x="7" y="9"/>
                </a:cxn>
                <a:cxn ang="0">
                  <a:pos x="14" y="7"/>
                </a:cxn>
                <a:cxn ang="0">
                  <a:pos x="12" y="0"/>
                </a:cxn>
                <a:cxn ang="0">
                  <a:pos x="12" y="0"/>
                </a:cxn>
              </a:cxnLst>
              <a:rect l="0" t="0" r="r" b="b"/>
              <a:pathLst>
                <a:path w="14" h="9">
                  <a:moveTo>
                    <a:pt x="12" y="0"/>
                  </a:moveTo>
                  <a:lnTo>
                    <a:pt x="0" y="2"/>
                  </a:lnTo>
                  <a:lnTo>
                    <a:pt x="7" y="9"/>
                  </a:lnTo>
                  <a:lnTo>
                    <a:pt x="14" y="7"/>
                  </a:lnTo>
                  <a:lnTo>
                    <a:pt x="12" y="0"/>
                  </a:lnTo>
                  <a:lnTo>
                    <a:pt x="12"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6" name="Freeform 170"/>
            <p:cNvSpPr>
              <a:spLocks/>
            </p:cNvSpPr>
            <p:nvPr/>
          </p:nvSpPr>
          <p:spPr bwMode="auto">
            <a:xfrm>
              <a:off x="7224713" y="3349626"/>
              <a:ext cx="34925" cy="15875"/>
            </a:xfrm>
            <a:custGeom>
              <a:avLst/>
              <a:gdLst/>
              <a:ahLst/>
              <a:cxnLst>
                <a:cxn ang="0">
                  <a:pos x="7" y="0"/>
                </a:cxn>
                <a:cxn ang="0">
                  <a:pos x="0" y="2"/>
                </a:cxn>
                <a:cxn ang="0">
                  <a:pos x="10" y="10"/>
                </a:cxn>
                <a:cxn ang="0">
                  <a:pos x="22" y="7"/>
                </a:cxn>
                <a:cxn ang="0">
                  <a:pos x="7" y="0"/>
                </a:cxn>
                <a:cxn ang="0">
                  <a:pos x="7" y="0"/>
                </a:cxn>
              </a:cxnLst>
              <a:rect l="0" t="0" r="r" b="b"/>
              <a:pathLst>
                <a:path w="22" h="10">
                  <a:moveTo>
                    <a:pt x="7" y="0"/>
                  </a:moveTo>
                  <a:lnTo>
                    <a:pt x="0" y="2"/>
                  </a:lnTo>
                  <a:lnTo>
                    <a:pt x="10" y="10"/>
                  </a:lnTo>
                  <a:lnTo>
                    <a:pt x="22" y="7"/>
                  </a:lnTo>
                  <a:lnTo>
                    <a:pt x="7" y="0"/>
                  </a:lnTo>
                  <a:lnTo>
                    <a:pt x="7"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27" name="Freeform 171"/>
            <p:cNvSpPr>
              <a:spLocks/>
            </p:cNvSpPr>
            <p:nvPr/>
          </p:nvSpPr>
          <p:spPr bwMode="auto">
            <a:xfrm>
              <a:off x="7337425" y="3368676"/>
              <a:ext cx="30163" cy="14288"/>
            </a:xfrm>
            <a:custGeom>
              <a:avLst/>
              <a:gdLst/>
              <a:ahLst/>
              <a:cxnLst>
                <a:cxn ang="0">
                  <a:pos x="10" y="0"/>
                </a:cxn>
                <a:cxn ang="0">
                  <a:pos x="0" y="0"/>
                </a:cxn>
                <a:cxn ang="0">
                  <a:pos x="12" y="9"/>
                </a:cxn>
                <a:cxn ang="0">
                  <a:pos x="19" y="7"/>
                </a:cxn>
                <a:cxn ang="0">
                  <a:pos x="10" y="0"/>
                </a:cxn>
                <a:cxn ang="0">
                  <a:pos x="10" y="0"/>
                </a:cxn>
              </a:cxnLst>
              <a:rect l="0" t="0" r="r" b="b"/>
              <a:pathLst>
                <a:path w="19" h="9">
                  <a:moveTo>
                    <a:pt x="10" y="0"/>
                  </a:moveTo>
                  <a:lnTo>
                    <a:pt x="0" y="0"/>
                  </a:lnTo>
                  <a:lnTo>
                    <a:pt x="12" y="9"/>
                  </a:lnTo>
                  <a:lnTo>
                    <a:pt x="19" y="7"/>
                  </a:lnTo>
                  <a:lnTo>
                    <a:pt x="10" y="0"/>
                  </a:lnTo>
                  <a:lnTo>
                    <a:pt x="1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8" name="Freeform 172"/>
            <p:cNvSpPr>
              <a:spLocks noEditPoints="1"/>
            </p:cNvSpPr>
            <p:nvPr/>
          </p:nvSpPr>
          <p:spPr bwMode="auto">
            <a:xfrm>
              <a:off x="7172325" y="3413126"/>
              <a:ext cx="71438" cy="34925"/>
            </a:xfrm>
            <a:custGeom>
              <a:avLst/>
              <a:gdLst/>
              <a:ahLst/>
              <a:cxnLst>
                <a:cxn ang="0">
                  <a:pos x="5" y="10"/>
                </a:cxn>
                <a:cxn ang="0">
                  <a:pos x="5" y="10"/>
                </a:cxn>
                <a:cxn ang="0">
                  <a:pos x="5" y="10"/>
                </a:cxn>
                <a:cxn ang="0">
                  <a:pos x="5" y="10"/>
                </a:cxn>
                <a:cxn ang="0">
                  <a:pos x="5" y="10"/>
                </a:cxn>
                <a:cxn ang="0">
                  <a:pos x="24" y="0"/>
                </a:cxn>
                <a:cxn ang="0">
                  <a:pos x="5" y="0"/>
                </a:cxn>
                <a:cxn ang="0">
                  <a:pos x="0" y="7"/>
                </a:cxn>
                <a:cxn ang="0">
                  <a:pos x="3" y="17"/>
                </a:cxn>
                <a:cxn ang="0">
                  <a:pos x="3" y="15"/>
                </a:cxn>
                <a:cxn ang="0">
                  <a:pos x="3" y="22"/>
                </a:cxn>
                <a:cxn ang="0">
                  <a:pos x="10" y="12"/>
                </a:cxn>
                <a:cxn ang="0">
                  <a:pos x="10" y="15"/>
                </a:cxn>
                <a:cxn ang="0">
                  <a:pos x="17" y="10"/>
                </a:cxn>
                <a:cxn ang="0">
                  <a:pos x="19" y="12"/>
                </a:cxn>
                <a:cxn ang="0">
                  <a:pos x="26" y="12"/>
                </a:cxn>
                <a:cxn ang="0">
                  <a:pos x="43" y="19"/>
                </a:cxn>
                <a:cxn ang="0">
                  <a:pos x="45" y="15"/>
                </a:cxn>
                <a:cxn ang="0">
                  <a:pos x="40" y="3"/>
                </a:cxn>
                <a:cxn ang="0">
                  <a:pos x="24" y="0"/>
                </a:cxn>
                <a:cxn ang="0">
                  <a:pos x="24" y="0"/>
                </a:cxn>
              </a:cxnLst>
              <a:rect l="0" t="0" r="r" b="b"/>
              <a:pathLst>
                <a:path w="45" h="22">
                  <a:moveTo>
                    <a:pt x="5" y="10"/>
                  </a:moveTo>
                  <a:lnTo>
                    <a:pt x="5" y="10"/>
                  </a:lnTo>
                  <a:lnTo>
                    <a:pt x="5" y="10"/>
                  </a:lnTo>
                  <a:lnTo>
                    <a:pt x="5" y="10"/>
                  </a:lnTo>
                  <a:lnTo>
                    <a:pt x="5" y="10"/>
                  </a:lnTo>
                  <a:close/>
                  <a:moveTo>
                    <a:pt x="24" y="0"/>
                  </a:moveTo>
                  <a:lnTo>
                    <a:pt x="5" y="0"/>
                  </a:lnTo>
                  <a:lnTo>
                    <a:pt x="0" y="7"/>
                  </a:lnTo>
                  <a:lnTo>
                    <a:pt x="3" y="17"/>
                  </a:lnTo>
                  <a:lnTo>
                    <a:pt x="3" y="15"/>
                  </a:lnTo>
                  <a:lnTo>
                    <a:pt x="3" y="22"/>
                  </a:lnTo>
                  <a:lnTo>
                    <a:pt x="10" y="12"/>
                  </a:lnTo>
                  <a:lnTo>
                    <a:pt x="10" y="15"/>
                  </a:lnTo>
                  <a:lnTo>
                    <a:pt x="17" y="10"/>
                  </a:lnTo>
                  <a:lnTo>
                    <a:pt x="19" y="12"/>
                  </a:lnTo>
                  <a:lnTo>
                    <a:pt x="26" y="12"/>
                  </a:lnTo>
                  <a:lnTo>
                    <a:pt x="43" y="19"/>
                  </a:lnTo>
                  <a:lnTo>
                    <a:pt x="45" y="15"/>
                  </a:lnTo>
                  <a:lnTo>
                    <a:pt x="40" y="3"/>
                  </a:lnTo>
                  <a:lnTo>
                    <a:pt x="24" y="0"/>
                  </a:lnTo>
                  <a:lnTo>
                    <a:pt x="24"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9" name="Freeform 173"/>
            <p:cNvSpPr>
              <a:spLocks noEditPoints="1"/>
            </p:cNvSpPr>
            <p:nvPr/>
          </p:nvSpPr>
          <p:spPr bwMode="auto">
            <a:xfrm>
              <a:off x="6440488" y="3225801"/>
              <a:ext cx="465138" cy="330200"/>
            </a:xfrm>
            <a:custGeom>
              <a:avLst/>
              <a:gdLst/>
              <a:ahLst/>
              <a:cxnLst>
                <a:cxn ang="0">
                  <a:pos x="151" y="114"/>
                </a:cxn>
                <a:cxn ang="0">
                  <a:pos x="142" y="109"/>
                </a:cxn>
                <a:cxn ang="0">
                  <a:pos x="154" y="116"/>
                </a:cxn>
                <a:cxn ang="0">
                  <a:pos x="12" y="0"/>
                </a:cxn>
                <a:cxn ang="0">
                  <a:pos x="2" y="2"/>
                </a:cxn>
                <a:cxn ang="0">
                  <a:pos x="24" y="28"/>
                </a:cxn>
                <a:cxn ang="0">
                  <a:pos x="35" y="40"/>
                </a:cxn>
                <a:cxn ang="0">
                  <a:pos x="50" y="52"/>
                </a:cxn>
                <a:cxn ang="0">
                  <a:pos x="59" y="78"/>
                </a:cxn>
                <a:cxn ang="0">
                  <a:pos x="73" y="90"/>
                </a:cxn>
                <a:cxn ang="0">
                  <a:pos x="102" y="130"/>
                </a:cxn>
                <a:cxn ang="0">
                  <a:pos x="123" y="152"/>
                </a:cxn>
                <a:cxn ang="0">
                  <a:pos x="139" y="161"/>
                </a:cxn>
                <a:cxn ang="0">
                  <a:pos x="147" y="159"/>
                </a:cxn>
                <a:cxn ang="0">
                  <a:pos x="149" y="170"/>
                </a:cxn>
                <a:cxn ang="0">
                  <a:pos x="144" y="178"/>
                </a:cxn>
                <a:cxn ang="0">
                  <a:pos x="158" y="182"/>
                </a:cxn>
                <a:cxn ang="0">
                  <a:pos x="189" y="192"/>
                </a:cxn>
                <a:cxn ang="0">
                  <a:pos x="206" y="189"/>
                </a:cxn>
                <a:cxn ang="0">
                  <a:pos x="234" y="199"/>
                </a:cxn>
                <a:cxn ang="0">
                  <a:pos x="251" y="199"/>
                </a:cxn>
                <a:cxn ang="0">
                  <a:pos x="279" y="206"/>
                </a:cxn>
                <a:cxn ang="0">
                  <a:pos x="274" y="199"/>
                </a:cxn>
                <a:cxn ang="0">
                  <a:pos x="286" y="208"/>
                </a:cxn>
                <a:cxn ang="0">
                  <a:pos x="289" y="192"/>
                </a:cxn>
                <a:cxn ang="0">
                  <a:pos x="277" y="187"/>
                </a:cxn>
                <a:cxn ang="0">
                  <a:pos x="253" y="182"/>
                </a:cxn>
                <a:cxn ang="0">
                  <a:pos x="270" y="180"/>
                </a:cxn>
                <a:cxn ang="0">
                  <a:pos x="248" y="175"/>
                </a:cxn>
                <a:cxn ang="0">
                  <a:pos x="232" y="170"/>
                </a:cxn>
                <a:cxn ang="0">
                  <a:pos x="225" y="166"/>
                </a:cxn>
                <a:cxn ang="0">
                  <a:pos x="220" y="170"/>
                </a:cxn>
                <a:cxn ang="0">
                  <a:pos x="196" y="173"/>
                </a:cxn>
                <a:cxn ang="0">
                  <a:pos x="177" y="166"/>
                </a:cxn>
                <a:cxn ang="0">
                  <a:pos x="168" y="163"/>
                </a:cxn>
                <a:cxn ang="0">
                  <a:pos x="154" y="163"/>
                </a:cxn>
                <a:cxn ang="0">
                  <a:pos x="158" y="121"/>
                </a:cxn>
                <a:cxn ang="0">
                  <a:pos x="168" y="114"/>
                </a:cxn>
                <a:cxn ang="0">
                  <a:pos x="154" y="97"/>
                </a:cxn>
                <a:cxn ang="0">
                  <a:pos x="147" y="99"/>
                </a:cxn>
                <a:cxn ang="0">
                  <a:pos x="137" y="104"/>
                </a:cxn>
                <a:cxn ang="0">
                  <a:pos x="123" y="90"/>
                </a:cxn>
                <a:cxn ang="0">
                  <a:pos x="125" y="83"/>
                </a:cxn>
                <a:cxn ang="0">
                  <a:pos x="128" y="80"/>
                </a:cxn>
                <a:cxn ang="0">
                  <a:pos x="118" y="71"/>
                </a:cxn>
                <a:cxn ang="0">
                  <a:pos x="116" y="64"/>
                </a:cxn>
                <a:cxn ang="0">
                  <a:pos x="106" y="57"/>
                </a:cxn>
                <a:cxn ang="0">
                  <a:pos x="99" y="57"/>
                </a:cxn>
                <a:cxn ang="0">
                  <a:pos x="99" y="50"/>
                </a:cxn>
                <a:cxn ang="0">
                  <a:pos x="87" y="45"/>
                </a:cxn>
                <a:cxn ang="0">
                  <a:pos x="80" y="47"/>
                </a:cxn>
                <a:cxn ang="0">
                  <a:pos x="50" y="21"/>
                </a:cxn>
                <a:cxn ang="0">
                  <a:pos x="21" y="5"/>
                </a:cxn>
                <a:cxn ang="0">
                  <a:pos x="12" y="0"/>
                </a:cxn>
              </a:cxnLst>
              <a:rect l="0" t="0" r="r" b="b"/>
              <a:pathLst>
                <a:path w="293" h="208">
                  <a:moveTo>
                    <a:pt x="154" y="116"/>
                  </a:moveTo>
                  <a:lnTo>
                    <a:pt x="151" y="114"/>
                  </a:lnTo>
                  <a:lnTo>
                    <a:pt x="142" y="111"/>
                  </a:lnTo>
                  <a:lnTo>
                    <a:pt x="142" y="109"/>
                  </a:lnTo>
                  <a:lnTo>
                    <a:pt x="151" y="111"/>
                  </a:lnTo>
                  <a:lnTo>
                    <a:pt x="154" y="116"/>
                  </a:lnTo>
                  <a:lnTo>
                    <a:pt x="154" y="116"/>
                  </a:lnTo>
                  <a:close/>
                  <a:moveTo>
                    <a:pt x="12" y="0"/>
                  </a:moveTo>
                  <a:lnTo>
                    <a:pt x="0" y="0"/>
                  </a:lnTo>
                  <a:lnTo>
                    <a:pt x="2" y="2"/>
                  </a:lnTo>
                  <a:lnTo>
                    <a:pt x="7" y="14"/>
                  </a:lnTo>
                  <a:lnTo>
                    <a:pt x="24" y="28"/>
                  </a:lnTo>
                  <a:lnTo>
                    <a:pt x="28" y="31"/>
                  </a:lnTo>
                  <a:lnTo>
                    <a:pt x="35" y="40"/>
                  </a:lnTo>
                  <a:lnTo>
                    <a:pt x="38" y="50"/>
                  </a:lnTo>
                  <a:lnTo>
                    <a:pt x="50" y="52"/>
                  </a:lnTo>
                  <a:lnTo>
                    <a:pt x="52" y="57"/>
                  </a:lnTo>
                  <a:lnTo>
                    <a:pt x="59" y="78"/>
                  </a:lnTo>
                  <a:lnTo>
                    <a:pt x="66" y="80"/>
                  </a:lnTo>
                  <a:lnTo>
                    <a:pt x="73" y="90"/>
                  </a:lnTo>
                  <a:lnTo>
                    <a:pt x="83" y="114"/>
                  </a:lnTo>
                  <a:lnTo>
                    <a:pt x="102" y="130"/>
                  </a:lnTo>
                  <a:lnTo>
                    <a:pt x="106" y="140"/>
                  </a:lnTo>
                  <a:lnTo>
                    <a:pt x="123" y="152"/>
                  </a:lnTo>
                  <a:lnTo>
                    <a:pt x="139" y="166"/>
                  </a:lnTo>
                  <a:lnTo>
                    <a:pt x="139" y="161"/>
                  </a:lnTo>
                  <a:lnTo>
                    <a:pt x="144" y="163"/>
                  </a:lnTo>
                  <a:lnTo>
                    <a:pt x="147" y="159"/>
                  </a:lnTo>
                  <a:lnTo>
                    <a:pt x="154" y="163"/>
                  </a:lnTo>
                  <a:lnTo>
                    <a:pt x="149" y="170"/>
                  </a:lnTo>
                  <a:lnTo>
                    <a:pt x="142" y="170"/>
                  </a:lnTo>
                  <a:lnTo>
                    <a:pt x="144" y="178"/>
                  </a:lnTo>
                  <a:lnTo>
                    <a:pt x="158" y="180"/>
                  </a:lnTo>
                  <a:lnTo>
                    <a:pt x="158" y="182"/>
                  </a:lnTo>
                  <a:lnTo>
                    <a:pt x="168" y="187"/>
                  </a:lnTo>
                  <a:lnTo>
                    <a:pt x="189" y="192"/>
                  </a:lnTo>
                  <a:lnTo>
                    <a:pt x="194" y="189"/>
                  </a:lnTo>
                  <a:lnTo>
                    <a:pt x="206" y="189"/>
                  </a:lnTo>
                  <a:lnTo>
                    <a:pt x="222" y="197"/>
                  </a:lnTo>
                  <a:lnTo>
                    <a:pt x="234" y="199"/>
                  </a:lnTo>
                  <a:lnTo>
                    <a:pt x="241" y="199"/>
                  </a:lnTo>
                  <a:lnTo>
                    <a:pt x="251" y="199"/>
                  </a:lnTo>
                  <a:lnTo>
                    <a:pt x="255" y="199"/>
                  </a:lnTo>
                  <a:lnTo>
                    <a:pt x="279" y="206"/>
                  </a:lnTo>
                  <a:lnTo>
                    <a:pt x="277" y="204"/>
                  </a:lnTo>
                  <a:lnTo>
                    <a:pt x="274" y="199"/>
                  </a:lnTo>
                  <a:lnTo>
                    <a:pt x="279" y="199"/>
                  </a:lnTo>
                  <a:lnTo>
                    <a:pt x="286" y="208"/>
                  </a:lnTo>
                  <a:lnTo>
                    <a:pt x="293" y="197"/>
                  </a:lnTo>
                  <a:lnTo>
                    <a:pt x="289" y="192"/>
                  </a:lnTo>
                  <a:lnTo>
                    <a:pt x="274" y="192"/>
                  </a:lnTo>
                  <a:lnTo>
                    <a:pt x="277" y="187"/>
                  </a:lnTo>
                  <a:lnTo>
                    <a:pt x="255" y="185"/>
                  </a:lnTo>
                  <a:lnTo>
                    <a:pt x="253" y="182"/>
                  </a:lnTo>
                  <a:lnTo>
                    <a:pt x="260" y="182"/>
                  </a:lnTo>
                  <a:lnTo>
                    <a:pt x="270" y="180"/>
                  </a:lnTo>
                  <a:lnTo>
                    <a:pt x="267" y="175"/>
                  </a:lnTo>
                  <a:lnTo>
                    <a:pt x="248" y="175"/>
                  </a:lnTo>
                  <a:lnTo>
                    <a:pt x="248" y="175"/>
                  </a:lnTo>
                  <a:lnTo>
                    <a:pt x="232" y="170"/>
                  </a:lnTo>
                  <a:lnTo>
                    <a:pt x="229" y="170"/>
                  </a:lnTo>
                  <a:lnTo>
                    <a:pt x="225" y="166"/>
                  </a:lnTo>
                  <a:lnTo>
                    <a:pt x="222" y="168"/>
                  </a:lnTo>
                  <a:lnTo>
                    <a:pt x="220" y="170"/>
                  </a:lnTo>
                  <a:lnTo>
                    <a:pt x="215" y="175"/>
                  </a:lnTo>
                  <a:lnTo>
                    <a:pt x="196" y="173"/>
                  </a:lnTo>
                  <a:lnTo>
                    <a:pt x="189" y="166"/>
                  </a:lnTo>
                  <a:lnTo>
                    <a:pt x="177" y="166"/>
                  </a:lnTo>
                  <a:lnTo>
                    <a:pt x="175" y="161"/>
                  </a:lnTo>
                  <a:lnTo>
                    <a:pt x="168" y="163"/>
                  </a:lnTo>
                  <a:lnTo>
                    <a:pt x="158" y="161"/>
                  </a:lnTo>
                  <a:lnTo>
                    <a:pt x="154" y="163"/>
                  </a:lnTo>
                  <a:lnTo>
                    <a:pt x="158" y="121"/>
                  </a:lnTo>
                  <a:lnTo>
                    <a:pt x="158" y="121"/>
                  </a:lnTo>
                  <a:lnTo>
                    <a:pt x="168" y="125"/>
                  </a:lnTo>
                  <a:lnTo>
                    <a:pt x="168" y="114"/>
                  </a:lnTo>
                  <a:lnTo>
                    <a:pt x="161" y="114"/>
                  </a:lnTo>
                  <a:lnTo>
                    <a:pt x="154" y="97"/>
                  </a:lnTo>
                  <a:lnTo>
                    <a:pt x="151" y="102"/>
                  </a:lnTo>
                  <a:lnTo>
                    <a:pt x="147" y="99"/>
                  </a:lnTo>
                  <a:lnTo>
                    <a:pt x="142" y="107"/>
                  </a:lnTo>
                  <a:lnTo>
                    <a:pt x="137" y="104"/>
                  </a:lnTo>
                  <a:lnTo>
                    <a:pt x="135" y="92"/>
                  </a:lnTo>
                  <a:lnTo>
                    <a:pt x="123" y="90"/>
                  </a:lnTo>
                  <a:lnTo>
                    <a:pt x="123" y="90"/>
                  </a:lnTo>
                  <a:lnTo>
                    <a:pt x="125" y="83"/>
                  </a:lnTo>
                  <a:lnTo>
                    <a:pt x="125" y="83"/>
                  </a:lnTo>
                  <a:lnTo>
                    <a:pt x="128" y="80"/>
                  </a:lnTo>
                  <a:lnTo>
                    <a:pt x="125" y="73"/>
                  </a:lnTo>
                  <a:lnTo>
                    <a:pt x="118" y="71"/>
                  </a:lnTo>
                  <a:lnTo>
                    <a:pt x="116" y="73"/>
                  </a:lnTo>
                  <a:lnTo>
                    <a:pt x="116" y="64"/>
                  </a:lnTo>
                  <a:lnTo>
                    <a:pt x="109" y="64"/>
                  </a:lnTo>
                  <a:lnTo>
                    <a:pt x="106" y="57"/>
                  </a:lnTo>
                  <a:lnTo>
                    <a:pt x="99" y="54"/>
                  </a:lnTo>
                  <a:lnTo>
                    <a:pt x="99" y="57"/>
                  </a:lnTo>
                  <a:lnTo>
                    <a:pt x="97" y="57"/>
                  </a:lnTo>
                  <a:lnTo>
                    <a:pt x="99" y="50"/>
                  </a:lnTo>
                  <a:lnTo>
                    <a:pt x="90" y="50"/>
                  </a:lnTo>
                  <a:lnTo>
                    <a:pt x="87" y="45"/>
                  </a:lnTo>
                  <a:lnTo>
                    <a:pt x="83" y="47"/>
                  </a:lnTo>
                  <a:lnTo>
                    <a:pt x="80" y="47"/>
                  </a:lnTo>
                  <a:lnTo>
                    <a:pt x="64" y="31"/>
                  </a:lnTo>
                  <a:lnTo>
                    <a:pt x="50" y="21"/>
                  </a:lnTo>
                  <a:lnTo>
                    <a:pt x="38" y="7"/>
                  </a:lnTo>
                  <a:lnTo>
                    <a:pt x="21" y="5"/>
                  </a:lnTo>
                  <a:lnTo>
                    <a:pt x="12" y="0"/>
                  </a:lnTo>
                  <a:lnTo>
                    <a:pt x="12"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30" name="Freeform 174"/>
            <p:cNvSpPr>
              <a:spLocks/>
            </p:cNvSpPr>
            <p:nvPr/>
          </p:nvSpPr>
          <p:spPr bwMode="auto">
            <a:xfrm>
              <a:off x="6721475" y="3406776"/>
              <a:ext cx="19050" cy="17463"/>
            </a:xfrm>
            <a:custGeom>
              <a:avLst/>
              <a:gdLst/>
              <a:ahLst/>
              <a:cxnLst>
                <a:cxn ang="0">
                  <a:pos x="3" y="0"/>
                </a:cxn>
                <a:cxn ang="0">
                  <a:pos x="0" y="11"/>
                </a:cxn>
                <a:cxn ang="0">
                  <a:pos x="10" y="11"/>
                </a:cxn>
                <a:cxn ang="0">
                  <a:pos x="12" y="4"/>
                </a:cxn>
                <a:cxn ang="0">
                  <a:pos x="3" y="0"/>
                </a:cxn>
                <a:cxn ang="0">
                  <a:pos x="3" y="0"/>
                </a:cxn>
              </a:cxnLst>
              <a:rect l="0" t="0" r="r" b="b"/>
              <a:pathLst>
                <a:path w="12" h="11">
                  <a:moveTo>
                    <a:pt x="3" y="0"/>
                  </a:moveTo>
                  <a:lnTo>
                    <a:pt x="0" y="11"/>
                  </a:lnTo>
                  <a:lnTo>
                    <a:pt x="10" y="11"/>
                  </a:lnTo>
                  <a:lnTo>
                    <a:pt x="12" y="4"/>
                  </a:lnTo>
                  <a:lnTo>
                    <a:pt x="3" y="0"/>
                  </a:lnTo>
                  <a:lnTo>
                    <a:pt x="3"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31" name="Freeform 175"/>
            <p:cNvSpPr>
              <a:spLocks/>
            </p:cNvSpPr>
            <p:nvPr/>
          </p:nvSpPr>
          <p:spPr bwMode="auto">
            <a:xfrm>
              <a:off x="6646863" y="3352801"/>
              <a:ext cx="11113" cy="15875"/>
            </a:xfrm>
            <a:custGeom>
              <a:avLst/>
              <a:gdLst/>
              <a:ahLst/>
              <a:cxnLst>
                <a:cxn ang="0">
                  <a:pos x="5" y="0"/>
                </a:cxn>
                <a:cxn ang="0">
                  <a:pos x="0" y="8"/>
                </a:cxn>
                <a:cxn ang="0">
                  <a:pos x="2" y="10"/>
                </a:cxn>
                <a:cxn ang="0">
                  <a:pos x="7" y="10"/>
                </a:cxn>
                <a:cxn ang="0">
                  <a:pos x="5" y="0"/>
                </a:cxn>
                <a:cxn ang="0">
                  <a:pos x="5" y="0"/>
                </a:cxn>
              </a:cxnLst>
              <a:rect l="0" t="0" r="r" b="b"/>
              <a:pathLst>
                <a:path w="7" h="10">
                  <a:moveTo>
                    <a:pt x="5" y="0"/>
                  </a:moveTo>
                  <a:lnTo>
                    <a:pt x="0" y="8"/>
                  </a:lnTo>
                  <a:lnTo>
                    <a:pt x="2" y="10"/>
                  </a:lnTo>
                  <a:lnTo>
                    <a:pt x="7" y="10"/>
                  </a:lnTo>
                  <a:lnTo>
                    <a:pt x="5" y="0"/>
                  </a:lnTo>
                  <a:lnTo>
                    <a:pt x="5"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32" name="Freeform 176"/>
            <p:cNvSpPr>
              <a:spLocks noEditPoints="1"/>
            </p:cNvSpPr>
            <p:nvPr/>
          </p:nvSpPr>
          <p:spPr bwMode="auto">
            <a:xfrm>
              <a:off x="3921125" y="504826"/>
              <a:ext cx="4656138" cy="3675063"/>
            </a:xfrm>
            <a:custGeom>
              <a:avLst/>
              <a:gdLst/>
              <a:ahLst/>
              <a:cxnLst>
                <a:cxn ang="0">
                  <a:pos x="716" y="1794"/>
                </a:cxn>
                <a:cxn ang="0">
                  <a:pos x="447" y="1603"/>
                </a:cxn>
                <a:cxn ang="0">
                  <a:pos x="802" y="1499"/>
                </a:cxn>
                <a:cxn ang="0">
                  <a:pos x="572" y="1200"/>
                </a:cxn>
                <a:cxn ang="0">
                  <a:pos x="1012" y="1167"/>
                </a:cxn>
                <a:cxn ang="0">
                  <a:pos x="522" y="1184"/>
                </a:cxn>
                <a:cxn ang="0">
                  <a:pos x="586" y="1169"/>
                </a:cxn>
                <a:cxn ang="0">
                  <a:pos x="652" y="1240"/>
                </a:cxn>
                <a:cxn ang="0">
                  <a:pos x="600" y="1321"/>
                </a:cxn>
                <a:cxn ang="0">
                  <a:pos x="362" y="1236"/>
                </a:cxn>
                <a:cxn ang="0">
                  <a:pos x="406" y="1136"/>
                </a:cxn>
                <a:cxn ang="0">
                  <a:pos x="463" y="1143"/>
                </a:cxn>
                <a:cxn ang="0">
                  <a:pos x="662" y="1155"/>
                </a:cxn>
                <a:cxn ang="0">
                  <a:pos x="972" y="1079"/>
                </a:cxn>
                <a:cxn ang="0">
                  <a:pos x="948" y="1167"/>
                </a:cxn>
                <a:cxn ang="0">
                  <a:pos x="747" y="1063"/>
                </a:cxn>
                <a:cxn ang="0">
                  <a:pos x="331" y="736"/>
                </a:cxn>
                <a:cxn ang="0">
                  <a:pos x="669" y="731"/>
                </a:cxn>
                <a:cxn ang="0">
                  <a:pos x="444" y="885"/>
                </a:cxn>
                <a:cxn ang="0">
                  <a:pos x="480" y="821"/>
                </a:cxn>
                <a:cxn ang="0">
                  <a:pos x="589" y="558"/>
                </a:cxn>
                <a:cxn ang="0">
                  <a:pos x="1419" y="393"/>
                </a:cxn>
                <a:cxn ang="0">
                  <a:pos x="1414" y="371"/>
                </a:cxn>
                <a:cxn ang="0">
                  <a:pos x="1488" y="156"/>
                </a:cxn>
                <a:cxn ang="0">
                  <a:pos x="1350" y="355"/>
                </a:cxn>
                <a:cxn ang="0">
                  <a:pos x="1272" y="494"/>
                </a:cxn>
                <a:cxn ang="0">
                  <a:pos x="1083" y="407"/>
                </a:cxn>
                <a:cxn ang="0">
                  <a:pos x="903" y="468"/>
                </a:cxn>
                <a:cxn ang="0">
                  <a:pos x="835" y="509"/>
                </a:cxn>
                <a:cxn ang="0">
                  <a:pos x="619" y="359"/>
                </a:cxn>
                <a:cxn ang="0">
                  <a:pos x="513" y="393"/>
                </a:cxn>
                <a:cxn ang="0">
                  <a:pos x="468" y="468"/>
                </a:cxn>
                <a:cxn ang="0">
                  <a:pos x="373" y="629"/>
                </a:cxn>
                <a:cxn ang="0">
                  <a:pos x="326" y="772"/>
                </a:cxn>
                <a:cxn ang="0">
                  <a:pos x="404" y="866"/>
                </a:cxn>
                <a:cxn ang="0">
                  <a:pos x="326" y="907"/>
                </a:cxn>
                <a:cxn ang="0">
                  <a:pos x="234" y="1091"/>
                </a:cxn>
                <a:cxn ang="0">
                  <a:pos x="40" y="1430"/>
                </a:cxn>
                <a:cxn ang="0">
                  <a:pos x="71" y="1693"/>
                </a:cxn>
                <a:cxn ang="0">
                  <a:pos x="380" y="1787"/>
                </a:cxn>
                <a:cxn ang="0">
                  <a:pos x="480" y="2214"/>
                </a:cxn>
                <a:cxn ang="0">
                  <a:pos x="740" y="2088"/>
                </a:cxn>
                <a:cxn ang="0">
                  <a:pos x="932" y="1726"/>
                </a:cxn>
                <a:cxn ang="0">
                  <a:pos x="1012" y="1553"/>
                </a:cxn>
                <a:cxn ang="0">
                  <a:pos x="943" y="1392"/>
                </a:cxn>
                <a:cxn ang="0">
                  <a:pos x="1192" y="1437"/>
                </a:cxn>
                <a:cxn ang="0">
                  <a:pos x="1379" y="1600"/>
                </a:cxn>
                <a:cxn ang="0">
                  <a:pos x="1575" y="1534"/>
                </a:cxn>
                <a:cxn ang="0">
                  <a:pos x="1689" y="1705"/>
                </a:cxn>
                <a:cxn ang="0">
                  <a:pos x="1738" y="1527"/>
                </a:cxn>
                <a:cxn ang="0">
                  <a:pos x="1873" y="1470"/>
                </a:cxn>
                <a:cxn ang="0">
                  <a:pos x="1961" y="1226"/>
                </a:cxn>
                <a:cxn ang="0">
                  <a:pos x="2025" y="1274"/>
                </a:cxn>
                <a:cxn ang="0">
                  <a:pos x="2233" y="951"/>
                </a:cxn>
                <a:cxn ang="0">
                  <a:pos x="2200" y="880"/>
                </a:cxn>
                <a:cxn ang="0">
                  <a:pos x="2429" y="762"/>
                </a:cxn>
                <a:cxn ang="0">
                  <a:pos x="2457" y="802"/>
                </a:cxn>
                <a:cxn ang="0">
                  <a:pos x="2647" y="741"/>
                </a:cxn>
                <a:cxn ang="0">
                  <a:pos x="2838" y="582"/>
                </a:cxn>
                <a:cxn ang="0">
                  <a:pos x="2826" y="478"/>
                </a:cxn>
                <a:cxn ang="0">
                  <a:pos x="2353" y="319"/>
                </a:cxn>
                <a:cxn ang="0">
                  <a:pos x="2062" y="317"/>
                </a:cxn>
                <a:cxn ang="0">
                  <a:pos x="1762" y="255"/>
                </a:cxn>
              </a:cxnLst>
              <a:rect l="0" t="0" r="r" b="b"/>
              <a:pathLst>
                <a:path w="2933" h="2315">
                  <a:moveTo>
                    <a:pt x="740" y="1991"/>
                  </a:moveTo>
                  <a:lnTo>
                    <a:pt x="738" y="1989"/>
                  </a:lnTo>
                  <a:lnTo>
                    <a:pt x="731" y="1967"/>
                  </a:lnTo>
                  <a:lnTo>
                    <a:pt x="735" y="1958"/>
                  </a:lnTo>
                  <a:lnTo>
                    <a:pt x="735" y="1939"/>
                  </a:lnTo>
                  <a:lnTo>
                    <a:pt x="731" y="1934"/>
                  </a:lnTo>
                  <a:lnTo>
                    <a:pt x="731" y="1932"/>
                  </a:lnTo>
                  <a:lnTo>
                    <a:pt x="733" y="1934"/>
                  </a:lnTo>
                  <a:lnTo>
                    <a:pt x="738" y="1953"/>
                  </a:lnTo>
                  <a:lnTo>
                    <a:pt x="740" y="1958"/>
                  </a:lnTo>
                  <a:lnTo>
                    <a:pt x="735" y="1970"/>
                  </a:lnTo>
                  <a:lnTo>
                    <a:pt x="740" y="1986"/>
                  </a:lnTo>
                  <a:lnTo>
                    <a:pt x="740" y="1986"/>
                  </a:lnTo>
                  <a:lnTo>
                    <a:pt x="742" y="1991"/>
                  </a:lnTo>
                  <a:lnTo>
                    <a:pt x="742" y="1991"/>
                  </a:lnTo>
                  <a:lnTo>
                    <a:pt x="740" y="1991"/>
                  </a:lnTo>
                  <a:lnTo>
                    <a:pt x="740" y="1991"/>
                  </a:lnTo>
                  <a:close/>
                  <a:moveTo>
                    <a:pt x="681" y="1906"/>
                  </a:moveTo>
                  <a:lnTo>
                    <a:pt x="681" y="1901"/>
                  </a:lnTo>
                  <a:lnTo>
                    <a:pt x="686" y="1915"/>
                  </a:lnTo>
                  <a:lnTo>
                    <a:pt x="686" y="1915"/>
                  </a:lnTo>
                  <a:lnTo>
                    <a:pt x="683" y="1913"/>
                  </a:lnTo>
                  <a:lnTo>
                    <a:pt x="683" y="1911"/>
                  </a:lnTo>
                  <a:lnTo>
                    <a:pt x="683" y="1911"/>
                  </a:lnTo>
                  <a:lnTo>
                    <a:pt x="683" y="1908"/>
                  </a:lnTo>
                  <a:lnTo>
                    <a:pt x="681" y="1906"/>
                  </a:lnTo>
                  <a:lnTo>
                    <a:pt x="681" y="1906"/>
                  </a:lnTo>
                  <a:lnTo>
                    <a:pt x="681" y="1906"/>
                  </a:lnTo>
                  <a:close/>
                  <a:moveTo>
                    <a:pt x="679" y="1899"/>
                  </a:moveTo>
                  <a:lnTo>
                    <a:pt x="671" y="1892"/>
                  </a:lnTo>
                  <a:lnTo>
                    <a:pt x="667" y="1884"/>
                  </a:lnTo>
                  <a:lnTo>
                    <a:pt x="664" y="1873"/>
                  </a:lnTo>
                  <a:lnTo>
                    <a:pt x="662" y="1866"/>
                  </a:lnTo>
                  <a:lnTo>
                    <a:pt x="664" y="1849"/>
                  </a:lnTo>
                  <a:lnTo>
                    <a:pt x="667" y="1856"/>
                  </a:lnTo>
                  <a:lnTo>
                    <a:pt x="671" y="1877"/>
                  </a:lnTo>
                  <a:lnTo>
                    <a:pt x="669" y="1884"/>
                  </a:lnTo>
                  <a:lnTo>
                    <a:pt x="679" y="1892"/>
                  </a:lnTo>
                  <a:lnTo>
                    <a:pt x="679" y="1899"/>
                  </a:lnTo>
                  <a:lnTo>
                    <a:pt x="679" y="1899"/>
                  </a:lnTo>
                  <a:close/>
                  <a:moveTo>
                    <a:pt x="716" y="1794"/>
                  </a:moveTo>
                  <a:lnTo>
                    <a:pt x="719" y="1792"/>
                  </a:lnTo>
                  <a:lnTo>
                    <a:pt x="728" y="1792"/>
                  </a:lnTo>
                  <a:lnTo>
                    <a:pt x="731" y="1799"/>
                  </a:lnTo>
                  <a:lnTo>
                    <a:pt x="731" y="1799"/>
                  </a:lnTo>
                  <a:lnTo>
                    <a:pt x="728" y="1804"/>
                  </a:lnTo>
                  <a:lnTo>
                    <a:pt x="728" y="1806"/>
                  </a:lnTo>
                  <a:lnTo>
                    <a:pt x="731" y="1806"/>
                  </a:lnTo>
                  <a:lnTo>
                    <a:pt x="716" y="1823"/>
                  </a:lnTo>
                  <a:lnTo>
                    <a:pt x="721" y="1825"/>
                  </a:lnTo>
                  <a:lnTo>
                    <a:pt x="714" y="1828"/>
                  </a:lnTo>
                  <a:lnTo>
                    <a:pt x="714" y="1828"/>
                  </a:lnTo>
                  <a:lnTo>
                    <a:pt x="714" y="1828"/>
                  </a:lnTo>
                  <a:lnTo>
                    <a:pt x="709" y="1828"/>
                  </a:lnTo>
                  <a:lnTo>
                    <a:pt x="705" y="1821"/>
                  </a:lnTo>
                  <a:lnTo>
                    <a:pt x="702" y="1828"/>
                  </a:lnTo>
                  <a:lnTo>
                    <a:pt x="700" y="1830"/>
                  </a:lnTo>
                  <a:lnTo>
                    <a:pt x="700" y="1823"/>
                  </a:lnTo>
                  <a:lnTo>
                    <a:pt x="700" y="1809"/>
                  </a:lnTo>
                  <a:lnTo>
                    <a:pt x="702" y="1797"/>
                  </a:lnTo>
                  <a:lnTo>
                    <a:pt x="709" y="1792"/>
                  </a:lnTo>
                  <a:lnTo>
                    <a:pt x="716" y="1794"/>
                  </a:lnTo>
                  <a:lnTo>
                    <a:pt x="716" y="1794"/>
                  </a:lnTo>
                  <a:close/>
                  <a:moveTo>
                    <a:pt x="683" y="1776"/>
                  </a:moveTo>
                  <a:lnTo>
                    <a:pt x="683" y="1776"/>
                  </a:lnTo>
                  <a:lnTo>
                    <a:pt x="683" y="1773"/>
                  </a:lnTo>
                  <a:lnTo>
                    <a:pt x="690" y="1766"/>
                  </a:lnTo>
                  <a:lnTo>
                    <a:pt x="690" y="1771"/>
                  </a:lnTo>
                  <a:lnTo>
                    <a:pt x="683" y="1776"/>
                  </a:lnTo>
                  <a:lnTo>
                    <a:pt x="683" y="1776"/>
                  </a:lnTo>
                  <a:close/>
                  <a:moveTo>
                    <a:pt x="1639" y="1631"/>
                  </a:moveTo>
                  <a:lnTo>
                    <a:pt x="1639" y="1629"/>
                  </a:lnTo>
                  <a:lnTo>
                    <a:pt x="1639" y="1629"/>
                  </a:lnTo>
                  <a:lnTo>
                    <a:pt x="1639" y="1631"/>
                  </a:lnTo>
                  <a:lnTo>
                    <a:pt x="1639" y="1631"/>
                  </a:lnTo>
                  <a:close/>
                  <a:moveTo>
                    <a:pt x="449" y="1615"/>
                  </a:moveTo>
                  <a:lnTo>
                    <a:pt x="437" y="1598"/>
                  </a:lnTo>
                  <a:lnTo>
                    <a:pt x="435" y="1593"/>
                  </a:lnTo>
                  <a:lnTo>
                    <a:pt x="437" y="1593"/>
                  </a:lnTo>
                  <a:lnTo>
                    <a:pt x="440" y="1593"/>
                  </a:lnTo>
                  <a:lnTo>
                    <a:pt x="444" y="1596"/>
                  </a:lnTo>
                  <a:lnTo>
                    <a:pt x="447" y="1603"/>
                  </a:lnTo>
                  <a:lnTo>
                    <a:pt x="459" y="1605"/>
                  </a:lnTo>
                  <a:lnTo>
                    <a:pt x="461" y="1610"/>
                  </a:lnTo>
                  <a:lnTo>
                    <a:pt x="456" y="1610"/>
                  </a:lnTo>
                  <a:lnTo>
                    <a:pt x="456" y="1610"/>
                  </a:lnTo>
                  <a:lnTo>
                    <a:pt x="454" y="1610"/>
                  </a:lnTo>
                  <a:lnTo>
                    <a:pt x="454" y="1612"/>
                  </a:lnTo>
                  <a:lnTo>
                    <a:pt x="454" y="1612"/>
                  </a:lnTo>
                  <a:lnTo>
                    <a:pt x="449" y="1615"/>
                  </a:lnTo>
                  <a:lnTo>
                    <a:pt x="449" y="1615"/>
                  </a:lnTo>
                  <a:close/>
                  <a:moveTo>
                    <a:pt x="958" y="1423"/>
                  </a:moveTo>
                  <a:lnTo>
                    <a:pt x="955" y="1418"/>
                  </a:lnTo>
                  <a:lnTo>
                    <a:pt x="958" y="1416"/>
                  </a:lnTo>
                  <a:lnTo>
                    <a:pt x="958" y="1423"/>
                  </a:lnTo>
                  <a:lnTo>
                    <a:pt x="958" y="1423"/>
                  </a:lnTo>
                  <a:close/>
                  <a:moveTo>
                    <a:pt x="790" y="1534"/>
                  </a:moveTo>
                  <a:lnTo>
                    <a:pt x="778" y="1522"/>
                  </a:lnTo>
                  <a:lnTo>
                    <a:pt x="776" y="1491"/>
                  </a:lnTo>
                  <a:lnTo>
                    <a:pt x="771" y="1484"/>
                  </a:lnTo>
                  <a:lnTo>
                    <a:pt x="771" y="1477"/>
                  </a:lnTo>
                  <a:lnTo>
                    <a:pt x="752" y="1461"/>
                  </a:lnTo>
                  <a:lnTo>
                    <a:pt x="752" y="1451"/>
                  </a:lnTo>
                  <a:lnTo>
                    <a:pt x="759" y="1449"/>
                  </a:lnTo>
                  <a:lnTo>
                    <a:pt x="754" y="1446"/>
                  </a:lnTo>
                  <a:lnTo>
                    <a:pt x="747" y="1439"/>
                  </a:lnTo>
                  <a:lnTo>
                    <a:pt x="731" y="1409"/>
                  </a:lnTo>
                  <a:lnTo>
                    <a:pt x="723" y="1385"/>
                  </a:lnTo>
                  <a:lnTo>
                    <a:pt x="712" y="1371"/>
                  </a:lnTo>
                  <a:lnTo>
                    <a:pt x="707" y="1359"/>
                  </a:lnTo>
                  <a:lnTo>
                    <a:pt x="709" y="1356"/>
                  </a:lnTo>
                  <a:lnTo>
                    <a:pt x="716" y="1378"/>
                  </a:lnTo>
                  <a:lnTo>
                    <a:pt x="728" y="1390"/>
                  </a:lnTo>
                  <a:lnTo>
                    <a:pt x="735" y="1387"/>
                  </a:lnTo>
                  <a:lnTo>
                    <a:pt x="735" y="1385"/>
                  </a:lnTo>
                  <a:lnTo>
                    <a:pt x="742" y="1385"/>
                  </a:lnTo>
                  <a:lnTo>
                    <a:pt x="768" y="1425"/>
                  </a:lnTo>
                  <a:lnTo>
                    <a:pt x="776" y="1444"/>
                  </a:lnTo>
                  <a:lnTo>
                    <a:pt x="780" y="1444"/>
                  </a:lnTo>
                  <a:lnTo>
                    <a:pt x="787" y="1451"/>
                  </a:lnTo>
                  <a:lnTo>
                    <a:pt x="797" y="1472"/>
                  </a:lnTo>
                  <a:lnTo>
                    <a:pt x="797" y="1480"/>
                  </a:lnTo>
                  <a:lnTo>
                    <a:pt x="802" y="1499"/>
                  </a:lnTo>
                  <a:lnTo>
                    <a:pt x="816" y="1508"/>
                  </a:lnTo>
                  <a:lnTo>
                    <a:pt x="823" y="1517"/>
                  </a:lnTo>
                  <a:lnTo>
                    <a:pt x="828" y="1527"/>
                  </a:lnTo>
                  <a:lnTo>
                    <a:pt x="835" y="1539"/>
                  </a:lnTo>
                  <a:lnTo>
                    <a:pt x="842" y="1546"/>
                  </a:lnTo>
                  <a:lnTo>
                    <a:pt x="849" y="1562"/>
                  </a:lnTo>
                  <a:lnTo>
                    <a:pt x="849" y="1567"/>
                  </a:lnTo>
                  <a:lnTo>
                    <a:pt x="846" y="1577"/>
                  </a:lnTo>
                  <a:lnTo>
                    <a:pt x="851" y="1581"/>
                  </a:lnTo>
                  <a:lnTo>
                    <a:pt x="856" y="1607"/>
                  </a:lnTo>
                  <a:lnTo>
                    <a:pt x="858" y="1615"/>
                  </a:lnTo>
                  <a:lnTo>
                    <a:pt x="858" y="1612"/>
                  </a:lnTo>
                  <a:lnTo>
                    <a:pt x="856" y="1612"/>
                  </a:lnTo>
                  <a:lnTo>
                    <a:pt x="856" y="1612"/>
                  </a:lnTo>
                  <a:lnTo>
                    <a:pt x="849" y="1607"/>
                  </a:lnTo>
                  <a:lnTo>
                    <a:pt x="832" y="1586"/>
                  </a:lnTo>
                  <a:lnTo>
                    <a:pt x="820" y="1581"/>
                  </a:lnTo>
                  <a:lnTo>
                    <a:pt x="818" y="1581"/>
                  </a:lnTo>
                  <a:lnTo>
                    <a:pt x="813" y="1574"/>
                  </a:lnTo>
                  <a:lnTo>
                    <a:pt x="825" y="1574"/>
                  </a:lnTo>
                  <a:lnTo>
                    <a:pt x="818" y="1572"/>
                  </a:lnTo>
                  <a:lnTo>
                    <a:pt x="818" y="1570"/>
                  </a:lnTo>
                  <a:lnTo>
                    <a:pt x="813" y="1567"/>
                  </a:lnTo>
                  <a:lnTo>
                    <a:pt x="809" y="1570"/>
                  </a:lnTo>
                  <a:lnTo>
                    <a:pt x="811" y="1572"/>
                  </a:lnTo>
                  <a:lnTo>
                    <a:pt x="809" y="1577"/>
                  </a:lnTo>
                  <a:lnTo>
                    <a:pt x="804" y="1567"/>
                  </a:lnTo>
                  <a:lnTo>
                    <a:pt x="799" y="1543"/>
                  </a:lnTo>
                  <a:lnTo>
                    <a:pt x="792" y="1536"/>
                  </a:lnTo>
                  <a:lnTo>
                    <a:pt x="792" y="1536"/>
                  </a:lnTo>
                  <a:lnTo>
                    <a:pt x="792" y="1536"/>
                  </a:lnTo>
                  <a:lnTo>
                    <a:pt x="790" y="1532"/>
                  </a:lnTo>
                  <a:lnTo>
                    <a:pt x="790" y="1534"/>
                  </a:lnTo>
                  <a:lnTo>
                    <a:pt x="790" y="1534"/>
                  </a:lnTo>
                  <a:close/>
                  <a:moveTo>
                    <a:pt x="572" y="1214"/>
                  </a:moveTo>
                  <a:lnTo>
                    <a:pt x="565" y="1212"/>
                  </a:lnTo>
                  <a:lnTo>
                    <a:pt x="567" y="1210"/>
                  </a:lnTo>
                  <a:lnTo>
                    <a:pt x="572" y="1212"/>
                  </a:lnTo>
                  <a:lnTo>
                    <a:pt x="572" y="1214"/>
                  </a:lnTo>
                  <a:lnTo>
                    <a:pt x="572" y="1214"/>
                  </a:lnTo>
                  <a:close/>
                  <a:moveTo>
                    <a:pt x="572" y="1200"/>
                  </a:moveTo>
                  <a:lnTo>
                    <a:pt x="572" y="1200"/>
                  </a:lnTo>
                  <a:lnTo>
                    <a:pt x="572" y="1200"/>
                  </a:lnTo>
                  <a:lnTo>
                    <a:pt x="572" y="1200"/>
                  </a:lnTo>
                  <a:lnTo>
                    <a:pt x="572" y="1200"/>
                  </a:lnTo>
                  <a:close/>
                  <a:moveTo>
                    <a:pt x="574" y="1198"/>
                  </a:moveTo>
                  <a:lnTo>
                    <a:pt x="574" y="1195"/>
                  </a:lnTo>
                  <a:lnTo>
                    <a:pt x="579" y="1195"/>
                  </a:lnTo>
                  <a:lnTo>
                    <a:pt x="574" y="1198"/>
                  </a:lnTo>
                  <a:lnTo>
                    <a:pt x="574" y="1198"/>
                  </a:lnTo>
                  <a:close/>
                  <a:moveTo>
                    <a:pt x="624" y="1195"/>
                  </a:moveTo>
                  <a:lnTo>
                    <a:pt x="622" y="1191"/>
                  </a:lnTo>
                  <a:lnTo>
                    <a:pt x="624" y="1191"/>
                  </a:lnTo>
                  <a:lnTo>
                    <a:pt x="624" y="1195"/>
                  </a:lnTo>
                  <a:lnTo>
                    <a:pt x="624" y="1195"/>
                  </a:lnTo>
                  <a:close/>
                  <a:moveTo>
                    <a:pt x="591" y="1167"/>
                  </a:moveTo>
                  <a:lnTo>
                    <a:pt x="593" y="1165"/>
                  </a:lnTo>
                  <a:lnTo>
                    <a:pt x="596" y="1165"/>
                  </a:lnTo>
                  <a:lnTo>
                    <a:pt x="591" y="1167"/>
                  </a:lnTo>
                  <a:lnTo>
                    <a:pt x="591" y="1167"/>
                  </a:lnTo>
                  <a:close/>
                  <a:moveTo>
                    <a:pt x="626" y="1174"/>
                  </a:moveTo>
                  <a:lnTo>
                    <a:pt x="638" y="1165"/>
                  </a:lnTo>
                  <a:lnTo>
                    <a:pt x="657" y="1162"/>
                  </a:lnTo>
                  <a:lnTo>
                    <a:pt x="657" y="1162"/>
                  </a:lnTo>
                  <a:lnTo>
                    <a:pt x="660" y="1167"/>
                  </a:lnTo>
                  <a:lnTo>
                    <a:pt x="660" y="1167"/>
                  </a:lnTo>
                  <a:lnTo>
                    <a:pt x="652" y="1167"/>
                  </a:lnTo>
                  <a:lnTo>
                    <a:pt x="655" y="1172"/>
                  </a:lnTo>
                  <a:lnTo>
                    <a:pt x="638" y="1169"/>
                  </a:lnTo>
                  <a:lnTo>
                    <a:pt x="638" y="1172"/>
                  </a:lnTo>
                  <a:lnTo>
                    <a:pt x="626" y="1174"/>
                  </a:lnTo>
                  <a:lnTo>
                    <a:pt x="626" y="1174"/>
                  </a:lnTo>
                  <a:close/>
                  <a:moveTo>
                    <a:pt x="1012" y="1167"/>
                  </a:moveTo>
                  <a:lnTo>
                    <a:pt x="998" y="1165"/>
                  </a:lnTo>
                  <a:lnTo>
                    <a:pt x="993" y="1155"/>
                  </a:lnTo>
                  <a:lnTo>
                    <a:pt x="993" y="1150"/>
                  </a:lnTo>
                  <a:lnTo>
                    <a:pt x="1003" y="1146"/>
                  </a:lnTo>
                  <a:lnTo>
                    <a:pt x="1005" y="1146"/>
                  </a:lnTo>
                  <a:lnTo>
                    <a:pt x="1010" y="1153"/>
                  </a:lnTo>
                  <a:lnTo>
                    <a:pt x="1017" y="1160"/>
                  </a:lnTo>
                  <a:lnTo>
                    <a:pt x="1010" y="1167"/>
                  </a:lnTo>
                  <a:lnTo>
                    <a:pt x="1012" y="1167"/>
                  </a:lnTo>
                  <a:lnTo>
                    <a:pt x="1012" y="1167"/>
                  </a:lnTo>
                  <a:close/>
                  <a:moveTo>
                    <a:pt x="463" y="1143"/>
                  </a:moveTo>
                  <a:lnTo>
                    <a:pt x="459" y="1139"/>
                  </a:lnTo>
                  <a:lnTo>
                    <a:pt x="451" y="1131"/>
                  </a:lnTo>
                  <a:lnTo>
                    <a:pt x="442" y="1110"/>
                  </a:lnTo>
                  <a:lnTo>
                    <a:pt x="428" y="1101"/>
                  </a:lnTo>
                  <a:lnTo>
                    <a:pt x="425" y="1094"/>
                  </a:lnTo>
                  <a:lnTo>
                    <a:pt x="428" y="1084"/>
                  </a:lnTo>
                  <a:lnTo>
                    <a:pt x="425" y="1082"/>
                  </a:lnTo>
                  <a:lnTo>
                    <a:pt x="425" y="1077"/>
                  </a:lnTo>
                  <a:lnTo>
                    <a:pt x="437" y="1072"/>
                  </a:lnTo>
                  <a:lnTo>
                    <a:pt x="440" y="1072"/>
                  </a:lnTo>
                  <a:lnTo>
                    <a:pt x="440" y="1075"/>
                  </a:lnTo>
                  <a:lnTo>
                    <a:pt x="440" y="1082"/>
                  </a:lnTo>
                  <a:lnTo>
                    <a:pt x="444" y="1089"/>
                  </a:lnTo>
                  <a:lnTo>
                    <a:pt x="449" y="1089"/>
                  </a:lnTo>
                  <a:lnTo>
                    <a:pt x="451" y="1084"/>
                  </a:lnTo>
                  <a:lnTo>
                    <a:pt x="459" y="1089"/>
                  </a:lnTo>
                  <a:lnTo>
                    <a:pt x="461" y="1096"/>
                  </a:lnTo>
                  <a:lnTo>
                    <a:pt x="463" y="1098"/>
                  </a:lnTo>
                  <a:lnTo>
                    <a:pt x="461" y="1101"/>
                  </a:lnTo>
                  <a:lnTo>
                    <a:pt x="475" y="1115"/>
                  </a:lnTo>
                  <a:lnTo>
                    <a:pt x="487" y="1117"/>
                  </a:lnTo>
                  <a:lnTo>
                    <a:pt x="492" y="1122"/>
                  </a:lnTo>
                  <a:lnTo>
                    <a:pt x="492" y="1122"/>
                  </a:lnTo>
                  <a:lnTo>
                    <a:pt x="489" y="1124"/>
                  </a:lnTo>
                  <a:lnTo>
                    <a:pt x="501" y="1129"/>
                  </a:lnTo>
                  <a:lnTo>
                    <a:pt x="506" y="1134"/>
                  </a:lnTo>
                  <a:lnTo>
                    <a:pt x="506" y="1134"/>
                  </a:lnTo>
                  <a:lnTo>
                    <a:pt x="506" y="1134"/>
                  </a:lnTo>
                  <a:lnTo>
                    <a:pt x="520" y="1146"/>
                  </a:lnTo>
                  <a:lnTo>
                    <a:pt x="520" y="1146"/>
                  </a:lnTo>
                  <a:lnTo>
                    <a:pt x="520" y="1146"/>
                  </a:lnTo>
                  <a:lnTo>
                    <a:pt x="522" y="1148"/>
                  </a:lnTo>
                  <a:lnTo>
                    <a:pt x="522" y="1148"/>
                  </a:lnTo>
                  <a:lnTo>
                    <a:pt x="522" y="1148"/>
                  </a:lnTo>
                  <a:lnTo>
                    <a:pt x="520" y="1155"/>
                  </a:lnTo>
                  <a:lnTo>
                    <a:pt x="522" y="1169"/>
                  </a:lnTo>
                  <a:lnTo>
                    <a:pt x="518" y="1169"/>
                  </a:lnTo>
                  <a:lnTo>
                    <a:pt x="529" y="1184"/>
                  </a:lnTo>
                  <a:lnTo>
                    <a:pt x="522" y="1184"/>
                  </a:lnTo>
                  <a:lnTo>
                    <a:pt x="532" y="1193"/>
                  </a:lnTo>
                  <a:lnTo>
                    <a:pt x="534" y="1191"/>
                  </a:lnTo>
                  <a:lnTo>
                    <a:pt x="534" y="1188"/>
                  </a:lnTo>
                  <a:lnTo>
                    <a:pt x="541" y="1198"/>
                  </a:lnTo>
                  <a:lnTo>
                    <a:pt x="541" y="1198"/>
                  </a:lnTo>
                  <a:lnTo>
                    <a:pt x="539" y="1198"/>
                  </a:lnTo>
                  <a:lnTo>
                    <a:pt x="546" y="1212"/>
                  </a:lnTo>
                  <a:lnTo>
                    <a:pt x="551" y="1212"/>
                  </a:lnTo>
                  <a:lnTo>
                    <a:pt x="546" y="1219"/>
                  </a:lnTo>
                  <a:lnTo>
                    <a:pt x="553" y="1229"/>
                  </a:lnTo>
                  <a:lnTo>
                    <a:pt x="553" y="1238"/>
                  </a:lnTo>
                  <a:lnTo>
                    <a:pt x="558" y="1240"/>
                  </a:lnTo>
                  <a:lnTo>
                    <a:pt x="560" y="1238"/>
                  </a:lnTo>
                  <a:lnTo>
                    <a:pt x="563" y="1247"/>
                  </a:lnTo>
                  <a:lnTo>
                    <a:pt x="570" y="1240"/>
                  </a:lnTo>
                  <a:lnTo>
                    <a:pt x="579" y="1250"/>
                  </a:lnTo>
                  <a:lnTo>
                    <a:pt x="574" y="1229"/>
                  </a:lnTo>
                  <a:lnTo>
                    <a:pt x="574" y="1231"/>
                  </a:lnTo>
                  <a:lnTo>
                    <a:pt x="582" y="1226"/>
                  </a:lnTo>
                  <a:lnTo>
                    <a:pt x="579" y="1217"/>
                  </a:lnTo>
                  <a:lnTo>
                    <a:pt x="582" y="1219"/>
                  </a:lnTo>
                  <a:lnTo>
                    <a:pt x="591" y="1226"/>
                  </a:lnTo>
                  <a:lnTo>
                    <a:pt x="589" y="1212"/>
                  </a:lnTo>
                  <a:lnTo>
                    <a:pt x="589" y="1212"/>
                  </a:lnTo>
                  <a:lnTo>
                    <a:pt x="593" y="1219"/>
                  </a:lnTo>
                  <a:lnTo>
                    <a:pt x="598" y="1219"/>
                  </a:lnTo>
                  <a:lnTo>
                    <a:pt x="605" y="1229"/>
                  </a:lnTo>
                  <a:lnTo>
                    <a:pt x="605" y="1217"/>
                  </a:lnTo>
                  <a:lnTo>
                    <a:pt x="598" y="1214"/>
                  </a:lnTo>
                  <a:lnTo>
                    <a:pt x="598" y="1214"/>
                  </a:lnTo>
                  <a:lnTo>
                    <a:pt x="593" y="1203"/>
                  </a:lnTo>
                  <a:lnTo>
                    <a:pt x="579" y="1195"/>
                  </a:lnTo>
                  <a:lnTo>
                    <a:pt x="572" y="1179"/>
                  </a:lnTo>
                  <a:lnTo>
                    <a:pt x="572" y="1174"/>
                  </a:lnTo>
                  <a:lnTo>
                    <a:pt x="584" y="1186"/>
                  </a:lnTo>
                  <a:lnTo>
                    <a:pt x="584" y="1179"/>
                  </a:lnTo>
                  <a:lnTo>
                    <a:pt x="591" y="1186"/>
                  </a:lnTo>
                  <a:lnTo>
                    <a:pt x="589" y="1176"/>
                  </a:lnTo>
                  <a:lnTo>
                    <a:pt x="591" y="1179"/>
                  </a:lnTo>
                  <a:lnTo>
                    <a:pt x="593" y="1174"/>
                  </a:lnTo>
                  <a:lnTo>
                    <a:pt x="586" y="1169"/>
                  </a:lnTo>
                  <a:lnTo>
                    <a:pt x="591" y="1167"/>
                  </a:lnTo>
                  <a:lnTo>
                    <a:pt x="598" y="1172"/>
                  </a:lnTo>
                  <a:lnTo>
                    <a:pt x="600" y="1165"/>
                  </a:lnTo>
                  <a:lnTo>
                    <a:pt x="600" y="1165"/>
                  </a:lnTo>
                  <a:lnTo>
                    <a:pt x="615" y="1167"/>
                  </a:lnTo>
                  <a:lnTo>
                    <a:pt x="615" y="1167"/>
                  </a:lnTo>
                  <a:lnTo>
                    <a:pt x="617" y="1167"/>
                  </a:lnTo>
                  <a:lnTo>
                    <a:pt x="617" y="1169"/>
                  </a:lnTo>
                  <a:lnTo>
                    <a:pt x="617" y="1169"/>
                  </a:lnTo>
                  <a:lnTo>
                    <a:pt x="622" y="1169"/>
                  </a:lnTo>
                  <a:lnTo>
                    <a:pt x="617" y="1172"/>
                  </a:lnTo>
                  <a:lnTo>
                    <a:pt x="617" y="1184"/>
                  </a:lnTo>
                  <a:lnTo>
                    <a:pt x="619" y="1181"/>
                  </a:lnTo>
                  <a:lnTo>
                    <a:pt x="615" y="1193"/>
                  </a:lnTo>
                  <a:lnTo>
                    <a:pt x="617" y="1193"/>
                  </a:lnTo>
                  <a:lnTo>
                    <a:pt x="608" y="1195"/>
                  </a:lnTo>
                  <a:lnTo>
                    <a:pt x="626" y="1200"/>
                  </a:lnTo>
                  <a:lnTo>
                    <a:pt x="626" y="1200"/>
                  </a:lnTo>
                  <a:lnTo>
                    <a:pt x="624" y="1205"/>
                  </a:lnTo>
                  <a:lnTo>
                    <a:pt x="622" y="1200"/>
                  </a:lnTo>
                  <a:lnTo>
                    <a:pt x="619" y="1205"/>
                  </a:lnTo>
                  <a:lnTo>
                    <a:pt x="612" y="1203"/>
                  </a:lnTo>
                  <a:lnTo>
                    <a:pt x="615" y="1217"/>
                  </a:lnTo>
                  <a:lnTo>
                    <a:pt x="619" y="1210"/>
                  </a:lnTo>
                  <a:lnTo>
                    <a:pt x="617" y="1212"/>
                  </a:lnTo>
                  <a:lnTo>
                    <a:pt x="631" y="1217"/>
                  </a:lnTo>
                  <a:lnTo>
                    <a:pt x="629" y="1224"/>
                  </a:lnTo>
                  <a:lnTo>
                    <a:pt x="634" y="1224"/>
                  </a:lnTo>
                  <a:lnTo>
                    <a:pt x="631" y="1229"/>
                  </a:lnTo>
                  <a:lnTo>
                    <a:pt x="636" y="1231"/>
                  </a:lnTo>
                  <a:lnTo>
                    <a:pt x="631" y="1236"/>
                  </a:lnTo>
                  <a:lnTo>
                    <a:pt x="641" y="1236"/>
                  </a:lnTo>
                  <a:lnTo>
                    <a:pt x="636" y="1238"/>
                  </a:lnTo>
                  <a:lnTo>
                    <a:pt x="638" y="1243"/>
                  </a:lnTo>
                  <a:lnTo>
                    <a:pt x="643" y="1240"/>
                  </a:lnTo>
                  <a:lnTo>
                    <a:pt x="643" y="1245"/>
                  </a:lnTo>
                  <a:lnTo>
                    <a:pt x="643" y="1245"/>
                  </a:lnTo>
                  <a:lnTo>
                    <a:pt x="638" y="1247"/>
                  </a:lnTo>
                  <a:lnTo>
                    <a:pt x="638" y="1255"/>
                  </a:lnTo>
                  <a:lnTo>
                    <a:pt x="648" y="1252"/>
                  </a:lnTo>
                  <a:lnTo>
                    <a:pt x="652" y="1240"/>
                  </a:lnTo>
                  <a:lnTo>
                    <a:pt x="652" y="1240"/>
                  </a:lnTo>
                  <a:lnTo>
                    <a:pt x="655" y="1243"/>
                  </a:lnTo>
                  <a:lnTo>
                    <a:pt x="660" y="1243"/>
                  </a:lnTo>
                  <a:lnTo>
                    <a:pt x="662" y="1247"/>
                  </a:lnTo>
                  <a:lnTo>
                    <a:pt x="671" y="1252"/>
                  </a:lnTo>
                  <a:lnTo>
                    <a:pt x="681" y="1247"/>
                  </a:lnTo>
                  <a:lnTo>
                    <a:pt x="683" y="1238"/>
                  </a:lnTo>
                  <a:lnTo>
                    <a:pt x="686" y="1238"/>
                  </a:lnTo>
                  <a:lnTo>
                    <a:pt x="712" y="1252"/>
                  </a:lnTo>
                  <a:lnTo>
                    <a:pt x="731" y="1247"/>
                  </a:lnTo>
                  <a:lnTo>
                    <a:pt x="735" y="1240"/>
                  </a:lnTo>
                  <a:lnTo>
                    <a:pt x="740" y="1240"/>
                  </a:lnTo>
                  <a:lnTo>
                    <a:pt x="749" y="1245"/>
                  </a:lnTo>
                  <a:lnTo>
                    <a:pt x="757" y="1240"/>
                  </a:lnTo>
                  <a:lnTo>
                    <a:pt x="757" y="1240"/>
                  </a:lnTo>
                  <a:lnTo>
                    <a:pt x="754" y="1243"/>
                  </a:lnTo>
                  <a:lnTo>
                    <a:pt x="754" y="1247"/>
                  </a:lnTo>
                  <a:lnTo>
                    <a:pt x="754" y="1247"/>
                  </a:lnTo>
                  <a:lnTo>
                    <a:pt x="754" y="1252"/>
                  </a:lnTo>
                  <a:lnTo>
                    <a:pt x="754" y="1252"/>
                  </a:lnTo>
                  <a:lnTo>
                    <a:pt x="754" y="1252"/>
                  </a:lnTo>
                  <a:lnTo>
                    <a:pt x="754" y="1255"/>
                  </a:lnTo>
                  <a:lnTo>
                    <a:pt x="754" y="1274"/>
                  </a:lnTo>
                  <a:lnTo>
                    <a:pt x="740" y="1300"/>
                  </a:lnTo>
                  <a:lnTo>
                    <a:pt x="740" y="1300"/>
                  </a:lnTo>
                  <a:lnTo>
                    <a:pt x="740" y="1300"/>
                  </a:lnTo>
                  <a:lnTo>
                    <a:pt x="738" y="1302"/>
                  </a:lnTo>
                  <a:lnTo>
                    <a:pt x="740" y="1302"/>
                  </a:lnTo>
                  <a:lnTo>
                    <a:pt x="733" y="1323"/>
                  </a:lnTo>
                  <a:lnTo>
                    <a:pt x="728" y="1330"/>
                  </a:lnTo>
                  <a:lnTo>
                    <a:pt x="716" y="1335"/>
                  </a:lnTo>
                  <a:lnTo>
                    <a:pt x="709" y="1335"/>
                  </a:lnTo>
                  <a:lnTo>
                    <a:pt x="702" y="1330"/>
                  </a:lnTo>
                  <a:lnTo>
                    <a:pt x="700" y="1326"/>
                  </a:lnTo>
                  <a:lnTo>
                    <a:pt x="686" y="1328"/>
                  </a:lnTo>
                  <a:lnTo>
                    <a:pt x="683" y="1328"/>
                  </a:lnTo>
                  <a:lnTo>
                    <a:pt x="681" y="1328"/>
                  </a:lnTo>
                  <a:lnTo>
                    <a:pt x="657" y="1337"/>
                  </a:lnTo>
                  <a:lnTo>
                    <a:pt x="629" y="1328"/>
                  </a:lnTo>
                  <a:lnTo>
                    <a:pt x="603" y="1326"/>
                  </a:lnTo>
                  <a:lnTo>
                    <a:pt x="600" y="1321"/>
                  </a:lnTo>
                  <a:lnTo>
                    <a:pt x="577" y="1316"/>
                  </a:lnTo>
                  <a:lnTo>
                    <a:pt x="572" y="1307"/>
                  </a:lnTo>
                  <a:lnTo>
                    <a:pt x="558" y="1304"/>
                  </a:lnTo>
                  <a:lnTo>
                    <a:pt x="544" y="1307"/>
                  </a:lnTo>
                  <a:lnTo>
                    <a:pt x="527" y="1319"/>
                  </a:lnTo>
                  <a:lnTo>
                    <a:pt x="527" y="1328"/>
                  </a:lnTo>
                  <a:lnTo>
                    <a:pt x="529" y="1335"/>
                  </a:lnTo>
                  <a:lnTo>
                    <a:pt x="527" y="1342"/>
                  </a:lnTo>
                  <a:lnTo>
                    <a:pt x="515" y="1347"/>
                  </a:lnTo>
                  <a:lnTo>
                    <a:pt x="496" y="1335"/>
                  </a:lnTo>
                  <a:lnTo>
                    <a:pt x="473" y="1330"/>
                  </a:lnTo>
                  <a:lnTo>
                    <a:pt x="463" y="1314"/>
                  </a:lnTo>
                  <a:lnTo>
                    <a:pt x="442" y="1307"/>
                  </a:lnTo>
                  <a:lnTo>
                    <a:pt x="423" y="1307"/>
                  </a:lnTo>
                  <a:lnTo>
                    <a:pt x="411" y="1300"/>
                  </a:lnTo>
                  <a:lnTo>
                    <a:pt x="411" y="1300"/>
                  </a:lnTo>
                  <a:lnTo>
                    <a:pt x="409" y="1300"/>
                  </a:lnTo>
                  <a:lnTo>
                    <a:pt x="406" y="1297"/>
                  </a:lnTo>
                  <a:lnTo>
                    <a:pt x="406" y="1300"/>
                  </a:lnTo>
                  <a:lnTo>
                    <a:pt x="406" y="1300"/>
                  </a:lnTo>
                  <a:lnTo>
                    <a:pt x="404" y="1295"/>
                  </a:lnTo>
                  <a:lnTo>
                    <a:pt x="404" y="1295"/>
                  </a:lnTo>
                  <a:lnTo>
                    <a:pt x="404" y="1285"/>
                  </a:lnTo>
                  <a:lnTo>
                    <a:pt x="397" y="1292"/>
                  </a:lnTo>
                  <a:lnTo>
                    <a:pt x="395" y="1292"/>
                  </a:lnTo>
                  <a:lnTo>
                    <a:pt x="392" y="1288"/>
                  </a:lnTo>
                  <a:lnTo>
                    <a:pt x="395" y="1288"/>
                  </a:lnTo>
                  <a:lnTo>
                    <a:pt x="395" y="1283"/>
                  </a:lnTo>
                  <a:lnTo>
                    <a:pt x="404" y="1274"/>
                  </a:lnTo>
                  <a:lnTo>
                    <a:pt x="409" y="1266"/>
                  </a:lnTo>
                  <a:lnTo>
                    <a:pt x="406" y="1257"/>
                  </a:lnTo>
                  <a:lnTo>
                    <a:pt x="402" y="1255"/>
                  </a:lnTo>
                  <a:lnTo>
                    <a:pt x="399" y="1250"/>
                  </a:lnTo>
                  <a:lnTo>
                    <a:pt x="409" y="1238"/>
                  </a:lnTo>
                  <a:lnTo>
                    <a:pt x="406" y="1231"/>
                  </a:lnTo>
                  <a:lnTo>
                    <a:pt x="397" y="1238"/>
                  </a:lnTo>
                  <a:lnTo>
                    <a:pt x="397" y="1238"/>
                  </a:lnTo>
                  <a:lnTo>
                    <a:pt x="397" y="1229"/>
                  </a:lnTo>
                  <a:lnTo>
                    <a:pt x="385" y="1229"/>
                  </a:lnTo>
                  <a:lnTo>
                    <a:pt x="373" y="1233"/>
                  </a:lnTo>
                  <a:lnTo>
                    <a:pt x="362" y="1236"/>
                  </a:lnTo>
                  <a:lnTo>
                    <a:pt x="352" y="1231"/>
                  </a:lnTo>
                  <a:lnTo>
                    <a:pt x="347" y="1236"/>
                  </a:lnTo>
                  <a:lnTo>
                    <a:pt x="340" y="1231"/>
                  </a:lnTo>
                  <a:lnTo>
                    <a:pt x="326" y="1238"/>
                  </a:lnTo>
                  <a:lnTo>
                    <a:pt x="321" y="1236"/>
                  </a:lnTo>
                  <a:lnTo>
                    <a:pt x="307" y="1236"/>
                  </a:lnTo>
                  <a:lnTo>
                    <a:pt x="269" y="1243"/>
                  </a:lnTo>
                  <a:lnTo>
                    <a:pt x="255" y="1250"/>
                  </a:lnTo>
                  <a:lnTo>
                    <a:pt x="250" y="1252"/>
                  </a:lnTo>
                  <a:lnTo>
                    <a:pt x="239" y="1255"/>
                  </a:lnTo>
                  <a:lnTo>
                    <a:pt x="231" y="1264"/>
                  </a:lnTo>
                  <a:lnTo>
                    <a:pt x="222" y="1266"/>
                  </a:lnTo>
                  <a:lnTo>
                    <a:pt x="208" y="1262"/>
                  </a:lnTo>
                  <a:lnTo>
                    <a:pt x="191" y="1264"/>
                  </a:lnTo>
                  <a:lnTo>
                    <a:pt x="184" y="1262"/>
                  </a:lnTo>
                  <a:lnTo>
                    <a:pt x="177" y="1252"/>
                  </a:lnTo>
                  <a:lnTo>
                    <a:pt x="177" y="1252"/>
                  </a:lnTo>
                  <a:lnTo>
                    <a:pt x="191" y="1240"/>
                  </a:lnTo>
                  <a:lnTo>
                    <a:pt x="224" y="1240"/>
                  </a:lnTo>
                  <a:lnTo>
                    <a:pt x="234" y="1226"/>
                  </a:lnTo>
                  <a:lnTo>
                    <a:pt x="243" y="1226"/>
                  </a:lnTo>
                  <a:lnTo>
                    <a:pt x="248" y="1212"/>
                  </a:lnTo>
                  <a:lnTo>
                    <a:pt x="255" y="1205"/>
                  </a:lnTo>
                  <a:lnTo>
                    <a:pt x="257" y="1200"/>
                  </a:lnTo>
                  <a:lnTo>
                    <a:pt x="250" y="1198"/>
                  </a:lnTo>
                  <a:lnTo>
                    <a:pt x="250" y="1191"/>
                  </a:lnTo>
                  <a:lnTo>
                    <a:pt x="265" y="1167"/>
                  </a:lnTo>
                  <a:lnTo>
                    <a:pt x="295" y="1148"/>
                  </a:lnTo>
                  <a:lnTo>
                    <a:pt x="300" y="1136"/>
                  </a:lnTo>
                  <a:lnTo>
                    <a:pt x="298" y="1134"/>
                  </a:lnTo>
                  <a:lnTo>
                    <a:pt x="295" y="1127"/>
                  </a:lnTo>
                  <a:lnTo>
                    <a:pt x="298" y="1122"/>
                  </a:lnTo>
                  <a:lnTo>
                    <a:pt x="307" y="1115"/>
                  </a:lnTo>
                  <a:lnTo>
                    <a:pt x="321" y="1117"/>
                  </a:lnTo>
                  <a:lnTo>
                    <a:pt x="338" y="1124"/>
                  </a:lnTo>
                  <a:lnTo>
                    <a:pt x="357" y="1110"/>
                  </a:lnTo>
                  <a:lnTo>
                    <a:pt x="366" y="1108"/>
                  </a:lnTo>
                  <a:lnTo>
                    <a:pt x="373" y="1098"/>
                  </a:lnTo>
                  <a:lnTo>
                    <a:pt x="392" y="1105"/>
                  </a:lnTo>
                  <a:lnTo>
                    <a:pt x="397" y="1124"/>
                  </a:lnTo>
                  <a:lnTo>
                    <a:pt x="406" y="1136"/>
                  </a:lnTo>
                  <a:lnTo>
                    <a:pt x="414" y="1139"/>
                  </a:lnTo>
                  <a:lnTo>
                    <a:pt x="432" y="1160"/>
                  </a:lnTo>
                  <a:lnTo>
                    <a:pt x="442" y="1160"/>
                  </a:lnTo>
                  <a:lnTo>
                    <a:pt x="451" y="1169"/>
                  </a:lnTo>
                  <a:lnTo>
                    <a:pt x="456" y="1169"/>
                  </a:lnTo>
                  <a:lnTo>
                    <a:pt x="461" y="1176"/>
                  </a:lnTo>
                  <a:lnTo>
                    <a:pt x="468" y="1184"/>
                  </a:lnTo>
                  <a:lnTo>
                    <a:pt x="468" y="1181"/>
                  </a:lnTo>
                  <a:lnTo>
                    <a:pt x="475" y="1200"/>
                  </a:lnTo>
                  <a:lnTo>
                    <a:pt x="470" y="1203"/>
                  </a:lnTo>
                  <a:lnTo>
                    <a:pt x="470" y="1210"/>
                  </a:lnTo>
                  <a:lnTo>
                    <a:pt x="444" y="1214"/>
                  </a:lnTo>
                  <a:lnTo>
                    <a:pt x="437" y="1210"/>
                  </a:lnTo>
                  <a:lnTo>
                    <a:pt x="425" y="1212"/>
                  </a:lnTo>
                  <a:lnTo>
                    <a:pt x="425" y="1217"/>
                  </a:lnTo>
                  <a:lnTo>
                    <a:pt x="425" y="1224"/>
                  </a:lnTo>
                  <a:lnTo>
                    <a:pt x="449" y="1236"/>
                  </a:lnTo>
                  <a:lnTo>
                    <a:pt x="456" y="1240"/>
                  </a:lnTo>
                  <a:lnTo>
                    <a:pt x="463" y="1240"/>
                  </a:lnTo>
                  <a:lnTo>
                    <a:pt x="466" y="1238"/>
                  </a:lnTo>
                  <a:lnTo>
                    <a:pt x="466" y="1233"/>
                  </a:lnTo>
                  <a:lnTo>
                    <a:pt x="466" y="1226"/>
                  </a:lnTo>
                  <a:lnTo>
                    <a:pt x="470" y="1217"/>
                  </a:lnTo>
                  <a:lnTo>
                    <a:pt x="470" y="1219"/>
                  </a:lnTo>
                  <a:lnTo>
                    <a:pt x="477" y="1219"/>
                  </a:lnTo>
                  <a:lnTo>
                    <a:pt x="485" y="1210"/>
                  </a:lnTo>
                  <a:lnTo>
                    <a:pt x="487" y="1203"/>
                  </a:lnTo>
                  <a:lnTo>
                    <a:pt x="492" y="1198"/>
                  </a:lnTo>
                  <a:lnTo>
                    <a:pt x="492" y="1188"/>
                  </a:lnTo>
                  <a:lnTo>
                    <a:pt x="485" y="1184"/>
                  </a:lnTo>
                  <a:lnTo>
                    <a:pt x="487" y="1174"/>
                  </a:lnTo>
                  <a:lnTo>
                    <a:pt x="492" y="1172"/>
                  </a:lnTo>
                  <a:lnTo>
                    <a:pt x="501" y="1176"/>
                  </a:lnTo>
                  <a:lnTo>
                    <a:pt x="508" y="1186"/>
                  </a:lnTo>
                  <a:lnTo>
                    <a:pt x="513" y="1179"/>
                  </a:lnTo>
                  <a:lnTo>
                    <a:pt x="503" y="1165"/>
                  </a:lnTo>
                  <a:lnTo>
                    <a:pt x="477" y="1153"/>
                  </a:lnTo>
                  <a:lnTo>
                    <a:pt x="480" y="1143"/>
                  </a:lnTo>
                  <a:lnTo>
                    <a:pt x="477" y="1141"/>
                  </a:lnTo>
                  <a:lnTo>
                    <a:pt x="463" y="1143"/>
                  </a:lnTo>
                  <a:lnTo>
                    <a:pt x="463" y="1143"/>
                  </a:lnTo>
                  <a:close/>
                  <a:moveTo>
                    <a:pt x="681" y="1065"/>
                  </a:moveTo>
                  <a:lnTo>
                    <a:pt x="683" y="1056"/>
                  </a:lnTo>
                  <a:lnTo>
                    <a:pt x="697" y="1051"/>
                  </a:lnTo>
                  <a:lnTo>
                    <a:pt x="700" y="1053"/>
                  </a:lnTo>
                  <a:lnTo>
                    <a:pt x="695" y="1053"/>
                  </a:lnTo>
                  <a:lnTo>
                    <a:pt x="695" y="1058"/>
                  </a:lnTo>
                  <a:lnTo>
                    <a:pt x="697" y="1058"/>
                  </a:lnTo>
                  <a:lnTo>
                    <a:pt x="695" y="1063"/>
                  </a:lnTo>
                  <a:lnTo>
                    <a:pt x="723" y="1065"/>
                  </a:lnTo>
                  <a:lnTo>
                    <a:pt x="705" y="1077"/>
                  </a:lnTo>
                  <a:lnTo>
                    <a:pt x="719" y="1084"/>
                  </a:lnTo>
                  <a:lnTo>
                    <a:pt x="719" y="1096"/>
                  </a:lnTo>
                  <a:lnTo>
                    <a:pt x="728" y="1098"/>
                  </a:lnTo>
                  <a:lnTo>
                    <a:pt x="749" y="1084"/>
                  </a:lnTo>
                  <a:lnTo>
                    <a:pt x="764" y="1086"/>
                  </a:lnTo>
                  <a:lnTo>
                    <a:pt x="766" y="1082"/>
                  </a:lnTo>
                  <a:lnTo>
                    <a:pt x="776" y="1094"/>
                  </a:lnTo>
                  <a:lnTo>
                    <a:pt x="780" y="1094"/>
                  </a:lnTo>
                  <a:lnTo>
                    <a:pt x="794" y="1103"/>
                  </a:lnTo>
                  <a:lnTo>
                    <a:pt x="806" y="1113"/>
                  </a:lnTo>
                  <a:lnTo>
                    <a:pt x="806" y="1113"/>
                  </a:lnTo>
                  <a:lnTo>
                    <a:pt x="809" y="1115"/>
                  </a:lnTo>
                  <a:lnTo>
                    <a:pt x="809" y="1115"/>
                  </a:lnTo>
                  <a:lnTo>
                    <a:pt x="809" y="1115"/>
                  </a:lnTo>
                  <a:lnTo>
                    <a:pt x="816" y="1122"/>
                  </a:lnTo>
                  <a:lnTo>
                    <a:pt x="830" y="1129"/>
                  </a:lnTo>
                  <a:lnTo>
                    <a:pt x="835" y="1143"/>
                  </a:lnTo>
                  <a:lnTo>
                    <a:pt x="835" y="1148"/>
                  </a:lnTo>
                  <a:lnTo>
                    <a:pt x="832" y="1148"/>
                  </a:lnTo>
                  <a:lnTo>
                    <a:pt x="818" y="1160"/>
                  </a:lnTo>
                  <a:lnTo>
                    <a:pt x="804" y="1158"/>
                  </a:lnTo>
                  <a:lnTo>
                    <a:pt x="785" y="1162"/>
                  </a:lnTo>
                  <a:lnTo>
                    <a:pt x="764" y="1155"/>
                  </a:lnTo>
                  <a:lnTo>
                    <a:pt x="759" y="1146"/>
                  </a:lnTo>
                  <a:lnTo>
                    <a:pt x="752" y="1148"/>
                  </a:lnTo>
                  <a:lnTo>
                    <a:pt x="745" y="1141"/>
                  </a:lnTo>
                  <a:lnTo>
                    <a:pt x="719" y="1141"/>
                  </a:lnTo>
                  <a:lnTo>
                    <a:pt x="705" y="1148"/>
                  </a:lnTo>
                  <a:lnTo>
                    <a:pt x="688" y="1160"/>
                  </a:lnTo>
                  <a:lnTo>
                    <a:pt x="662" y="1155"/>
                  </a:lnTo>
                  <a:lnTo>
                    <a:pt x="662" y="1155"/>
                  </a:lnTo>
                  <a:lnTo>
                    <a:pt x="648" y="1150"/>
                  </a:lnTo>
                  <a:lnTo>
                    <a:pt x="648" y="1146"/>
                  </a:lnTo>
                  <a:lnTo>
                    <a:pt x="648" y="1146"/>
                  </a:lnTo>
                  <a:lnTo>
                    <a:pt x="645" y="1143"/>
                  </a:lnTo>
                  <a:lnTo>
                    <a:pt x="645" y="1143"/>
                  </a:lnTo>
                  <a:lnTo>
                    <a:pt x="645" y="1143"/>
                  </a:lnTo>
                  <a:lnTo>
                    <a:pt x="641" y="1134"/>
                  </a:lnTo>
                  <a:lnTo>
                    <a:pt x="645" y="1129"/>
                  </a:lnTo>
                  <a:lnTo>
                    <a:pt x="645" y="1122"/>
                  </a:lnTo>
                  <a:lnTo>
                    <a:pt x="652" y="1117"/>
                  </a:lnTo>
                  <a:lnTo>
                    <a:pt x="655" y="1110"/>
                  </a:lnTo>
                  <a:lnTo>
                    <a:pt x="655" y="1110"/>
                  </a:lnTo>
                  <a:lnTo>
                    <a:pt x="655" y="1108"/>
                  </a:lnTo>
                  <a:lnTo>
                    <a:pt x="657" y="1108"/>
                  </a:lnTo>
                  <a:lnTo>
                    <a:pt x="657" y="1108"/>
                  </a:lnTo>
                  <a:lnTo>
                    <a:pt x="657" y="1098"/>
                  </a:lnTo>
                  <a:lnTo>
                    <a:pt x="667" y="1089"/>
                  </a:lnTo>
                  <a:lnTo>
                    <a:pt x="669" y="1077"/>
                  </a:lnTo>
                  <a:lnTo>
                    <a:pt x="669" y="1075"/>
                  </a:lnTo>
                  <a:lnTo>
                    <a:pt x="669" y="1075"/>
                  </a:lnTo>
                  <a:lnTo>
                    <a:pt x="681" y="1065"/>
                  </a:lnTo>
                  <a:lnTo>
                    <a:pt x="679" y="1063"/>
                  </a:lnTo>
                  <a:lnTo>
                    <a:pt x="681" y="1065"/>
                  </a:lnTo>
                  <a:lnTo>
                    <a:pt x="681" y="1065"/>
                  </a:lnTo>
                  <a:close/>
                  <a:moveTo>
                    <a:pt x="927" y="1072"/>
                  </a:moveTo>
                  <a:lnTo>
                    <a:pt x="934" y="1060"/>
                  </a:lnTo>
                  <a:lnTo>
                    <a:pt x="943" y="1058"/>
                  </a:lnTo>
                  <a:lnTo>
                    <a:pt x="939" y="1053"/>
                  </a:lnTo>
                  <a:lnTo>
                    <a:pt x="960" y="1051"/>
                  </a:lnTo>
                  <a:lnTo>
                    <a:pt x="967" y="1041"/>
                  </a:lnTo>
                  <a:lnTo>
                    <a:pt x="979" y="1046"/>
                  </a:lnTo>
                  <a:lnTo>
                    <a:pt x="991" y="1044"/>
                  </a:lnTo>
                  <a:lnTo>
                    <a:pt x="998" y="1049"/>
                  </a:lnTo>
                  <a:lnTo>
                    <a:pt x="1007" y="1068"/>
                  </a:lnTo>
                  <a:lnTo>
                    <a:pt x="1017" y="1075"/>
                  </a:lnTo>
                  <a:lnTo>
                    <a:pt x="1019" y="1077"/>
                  </a:lnTo>
                  <a:lnTo>
                    <a:pt x="1017" y="1077"/>
                  </a:lnTo>
                  <a:lnTo>
                    <a:pt x="1017" y="1082"/>
                  </a:lnTo>
                  <a:lnTo>
                    <a:pt x="984" y="1075"/>
                  </a:lnTo>
                  <a:lnTo>
                    <a:pt x="979" y="1079"/>
                  </a:lnTo>
                  <a:lnTo>
                    <a:pt x="972" y="1079"/>
                  </a:lnTo>
                  <a:lnTo>
                    <a:pt x="969" y="1086"/>
                  </a:lnTo>
                  <a:lnTo>
                    <a:pt x="972" y="1091"/>
                  </a:lnTo>
                  <a:lnTo>
                    <a:pt x="951" y="1091"/>
                  </a:lnTo>
                  <a:lnTo>
                    <a:pt x="967" y="1105"/>
                  </a:lnTo>
                  <a:lnTo>
                    <a:pt x="969" y="1122"/>
                  </a:lnTo>
                  <a:lnTo>
                    <a:pt x="988" y="1129"/>
                  </a:lnTo>
                  <a:lnTo>
                    <a:pt x="986" y="1143"/>
                  </a:lnTo>
                  <a:lnTo>
                    <a:pt x="986" y="1146"/>
                  </a:lnTo>
                  <a:lnTo>
                    <a:pt x="986" y="1146"/>
                  </a:lnTo>
                  <a:lnTo>
                    <a:pt x="986" y="1150"/>
                  </a:lnTo>
                  <a:lnTo>
                    <a:pt x="986" y="1148"/>
                  </a:lnTo>
                  <a:lnTo>
                    <a:pt x="991" y="1160"/>
                  </a:lnTo>
                  <a:lnTo>
                    <a:pt x="991" y="1158"/>
                  </a:lnTo>
                  <a:lnTo>
                    <a:pt x="991" y="1174"/>
                  </a:lnTo>
                  <a:lnTo>
                    <a:pt x="993" y="1184"/>
                  </a:lnTo>
                  <a:lnTo>
                    <a:pt x="1000" y="1181"/>
                  </a:lnTo>
                  <a:lnTo>
                    <a:pt x="1000" y="1181"/>
                  </a:lnTo>
                  <a:lnTo>
                    <a:pt x="998" y="1184"/>
                  </a:lnTo>
                  <a:lnTo>
                    <a:pt x="1005" y="1188"/>
                  </a:lnTo>
                  <a:lnTo>
                    <a:pt x="998" y="1193"/>
                  </a:lnTo>
                  <a:lnTo>
                    <a:pt x="1007" y="1200"/>
                  </a:lnTo>
                  <a:lnTo>
                    <a:pt x="1005" y="1207"/>
                  </a:lnTo>
                  <a:lnTo>
                    <a:pt x="1007" y="1224"/>
                  </a:lnTo>
                  <a:lnTo>
                    <a:pt x="1007" y="1224"/>
                  </a:lnTo>
                  <a:lnTo>
                    <a:pt x="1007" y="1226"/>
                  </a:lnTo>
                  <a:lnTo>
                    <a:pt x="1007" y="1229"/>
                  </a:lnTo>
                  <a:lnTo>
                    <a:pt x="1007" y="1229"/>
                  </a:lnTo>
                  <a:lnTo>
                    <a:pt x="1007" y="1233"/>
                  </a:lnTo>
                  <a:lnTo>
                    <a:pt x="998" y="1236"/>
                  </a:lnTo>
                  <a:lnTo>
                    <a:pt x="977" y="1240"/>
                  </a:lnTo>
                  <a:lnTo>
                    <a:pt x="965" y="1233"/>
                  </a:lnTo>
                  <a:lnTo>
                    <a:pt x="955" y="1226"/>
                  </a:lnTo>
                  <a:lnTo>
                    <a:pt x="943" y="1221"/>
                  </a:lnTo>
                  <a:lnTo>
                    <a:pt x="939" y="1207"/>
                  </a:lnTo>
                  <a:lnTo>
                    <a:pt x="939" y="1198"/>
                  </a:lnTo>
                  <a:lnTo>
                    <a:pt x="943" y="1200"/>
                  </a:lnTo>
                  <a:lnTo>
                    <a:pt x="948" y="1179"/>
                  </a:lnTo>
                  <a:lnTo>
                    <a:pt x="953" y="1174"/>
                  </a:lnTo>
                  <a:lnTo>
                    <a:pt x="962" y="1176"/>
                  </a:lnTo>
                  <a:lnTo>
                    <a:pt x="958" y="1167"/>
                  </a:lnTo>
                  <a:lnTo>
                    <a:pt x="948" y="1167"/>
                  </a:lnTo>
                  <a:lnTo>
                    <a:pt x="939" y="1150"/>
                  </a:lnTo>
                  <a:lnTo>
                    <a:pt x="934" y="1146"/>
                  </a:lnTo>
                  <a:lnTo>
                    <a:pt x="934" y="1146"/>
                  </a:lnTo>
                  <a:lnTo>
                    <a:pt x="934" y="1146"/>
                  </a:lnTo>
                  <a:lnTo>
                    <a:pt x="934" y="1146"/>
                  </a:lnTo>
                  <a:lnTo>
                    <a:pt x="932" y="1143"/>
                  </a:lnTo>
                  <a:lnTo>
                    <a:pt x="932" y="1143"/>
                  </a:lnTo>
                  <a:lnTo>
                    <a:pt x="932" y="1143"/>
                  </a:lnTo>
                  <a:lnTo>
                    <a:pt x="920" y="1122"/>
                  </a:lnTo>
                  <a:lnTo>
                    <a:pt x="922" y="1108"/>
                  </a:lnTo>
                  <a:lnTo>
                    <a:pt x="917" y="1105"/>
                  </a:lnTo>
                  <a:lnTo>
                    <a:pt x="917" y="1105"/>
                  </a:lnTo>
                  <a:lnTo>
                    <a:pt x="915" y="1101"/>
                  </a:lnTo>
                  <a:lnTo>
                    <a:pt x="908" y="1094"/>
                  </a:lnTo>
                  <a:lnTo>
                    <a:pt x="917" y="1079"/>
                  </a:lnTo>
                  <a:lnTo>
                    <a:pt x="917" y="1072"/>
                  </a:lnTo>
                  <a:lnTo>
                    <a:pt x="920" y="1075"/>
                  </a:lnTo>
                  <a:lnTo>
                    <a:pt x="922" y="1063"/>
                  </a:lnTo>
                  <a:lnTo>
                    <a:pt x="927" y="1072"/>
                  </a:lnTo>
                  <a:lnTo>
                    <a:pt x="927" y="1072"/>
                  </a:lnTo>
                  <a:close/>
                  <a:moveTo>
                    <a:pt x="747" y="1063"/>
                  </a:moveTo>
                  <a:lnTo>
                    <a:pt x="754" y="1053"/>
                  </a:lnTo>
                  <a:lnTo>
                    <a:pt x="790" y="1044"/>
                  </a:lnTo>
                  <a:lnTo>
                    <a:pt x="799" y="1041"/>
                  </a:lnTo>
                  <a:lnTo>
                    <a:pt x="802" y="1041"/>
                  </a:lnTo>
                  <a:lnTo>
                    <a:pt x="790" y="1046"/>
                  </a:lnTo>
                  <a:lnTo>
                    <a:pt x="790" y="1049"/>
                  </a:lnTo>
                  <a:lnTo>
                    <a:pt x="780" y="1049"/>
                  </a:lnTo>
                  <a:lnTo>
                    <a:pt x="778" y="1056"/>
                  </a:lnTo>
                  <a:lnTo>
                    <a:pt x="787" y="1063"/>
                  </a:lnTo>
                  <a:lnTo>
                    <a:pt x="783" y="1063"/>
                  </a:lnTo>
                  <a:lnTo>
                    <a:pt x="776" y="1075"/>
                  </a:lnTo>
                  <a:lnTo>
                    <a:pt x="768" y="1075"/>
                  </a:lnTo>
                  <a:lnTo>
                    <a:pt x="768" y="1075"/>
                  </a:lnTo>
                  <a:lnTo>
                    <a:pt x="768" y="1075"/>
                  </a:lnTo>
                  <a:lnTo>
                    <a:pt x="745" y="1077"/>
                  </a:lnTo>
                  <a:lnTo>
                    <a:pt x="742" y="1072"/>
                  </a:lnTo>
                  <a:lnTo>
                    <a:pt x="742" y="1063"/>
                  </a:lnTo>
                  <a:lnTo>
                    <a:pt x="745" y="1058"/>
                  </a:lnTo>
                  <a:lnTo>
                    <a:pt x="747" y="1063"/>
                  </a:lnTo>
                  <a:lnTo>
                    <a:pt x="747" y="1063"/>
                  </a:lnTo>
                  <a:close/>
                  <a:moveTo>
                    <a:pt x="324" y="925"/>
                  </a:moveTo>
                  <a:lnTo>
                    <a:pt x="324" y="925"/>
                  </a:lnTo>
                  <a:lnTo>
                    <a:pt x="324" y="923"/>
                  </a:lnTo>
                  <a:lnTo>
                    <a:pt x="326" y="921"/>
                  </a:lnTo>
                  <a:lnTo>
                    <a:pt x="324" y="925"/>
                  </a:lnTo>
                  <a:lnTo>
                    <a:pt x="324" y="925"/>
                  </a:lnTo>
                  <a:lnTo>
                    <a:pt x="324" y="925"/>
                  </a:lnTo>
                  <a:close/>
                  <a:moveTo>
                    <a:pt x="326" y="918"/>
                  </a:moveTo>
                  <a:lnTo>
                    <a:pt x="321" y="914"/>
                  </a:lnTo>
                  <a:lnTo>
                    <a:pt x="326" y="909"/>
                  </a:lnTo>
                  <a:lnTo>
                    <a:pt x="324" y="916"/>
                  </a:lnTo>
                  <a:lnTo>
                    <a:pt x="326" y="918"/>
                  </a:lnTo>
                  <a:lnTo>
                    <a:pt x="326" y="918"/>
                  </a:lnTo>
                  <a:lnTo>
                    <a:pt x="326" y="918"/>
                  </a:lnTo>
                  <a:close/>
                  <a:moveTo>
                    <a:pt x="2200" y="895"/>
                  </a:moveTo>
                  <a:lnTo>
                    <a:pt x="2200" y="892"/>
                  </a:lnTo>
                  <a:lnTo>
                    <a:pt x="2200" y="895"/>
                  </a:lnTo>
                  <a:lnTo>
                    <a:pt x="2200" y="895"/>
                  </a:lnTo>
                  <a:lnTo>
                    <a:pt x="2200" y="895"/>
                  </a:lnTo>
                  <a:close/>
                  <a:moveTo>
                    <a:pt x="546" y="864"/>
                  </a:moveTo>
                  <a:lnTo>
                    <a:pt x="544" y="864"/>
                  </a:lnTo>
                  <a:lnTo>
                    <a:pt x="546" y="857"/>
                  </a:lnTo>
                  <a:lnTo>
                    <a:pt x="546" y="857"/>
                  </a:lnTo>
                  <a:lnTo>
                    <a:pt x="546" y="859"/>
                  </a:lnTo>
                  <a:lnTo>
                    <a:pt x="546" y="864"/>
                  </a:lnTo>
                  <a:lnTo>
                    <a:pt x="546" y="864"/>
                  </a:lnTo>
                  <a:close/>
                  <a:moveTo>
                    <a:pt x="425" y="854"/>
                  </a:moveTo>
                  <a:lnTo>
                    <a:pt x="425" y="854"/>
                  </a:lnTo>
                  <a:lnTo>
                    <a:pt x="428" y="850"/>
                  </a:lnTo>
                  <a:lnTo>
                    <a:pt x="425" y="854"/>
                  </a:lnTo>
                  <a:lnTo>
                    <a:pt x="425" y="854"/>
                  </a:lnTo>
                  <a:close/>
                  <a:moveTo>
                    <a:pt x="492" y="753"/>
                  </a:moveTo>
                  <a:lnTo>
                    <a:pt x="485" y="748"/>
                  </a:lnTo>
                  <a:lnTo>
                    <a:pt x="487" y="748"/>
                  </a:lnTo>
                  <a:lnTo>
                    <a:pt x="496" y="753"/>
                  </a:lnTo>
                  <a:lnTo>
                    <a:pt x="492" y="753"/>
                  </a:lnTo>
                  <a:lnTo>
                    <a:pt x="492" y="753"/>
                  </a:lnTo>
                  <a:close/>
                  <a:moveTo>
                    <a:pt x="331" y="736"/>
                  </a:moveTo>
                  <a:lnTo>
                    <a:pt x="340" y="722"/>
                  </a:lnTo>
                  <a:lnTo>
                    <a:pt x="340" y="722"/>
                  </a:lnTo>
                  <a:lnTo>
                    <a:pt x="331" y="736"/>
                  </a:lnTo>
                  <a:lnTo>
                    <a:pt x="331" y="736"/>
                  </a:lnTo>
                  <a:close/>
                  <a:moveTo>
                    <a:pt x="589" y="558"/>
                  </a:moveTo>
                  <a:lnTo>
                    <a:pt x="589" y="554"/>
                  </a:lnTo>
                  <a:lnTo>
                    <a:pt x="603" y="568"/>
                  </a:lnTo>
                  <a:lnTo>
                    <a:pt x="608" y="582"/>
                  </a:lnTo>
                  <a:lnTo>
                    <a:pt x="596" y="587"/>
                  </a:lnTo>
                  <a:lnTo>
                    <a:pt x="593" y="596"/>
                  </a:lnTo>
                  <a:lnTo>
                    <a:pt x="567" y="629"/>
                  </a:lnTo>
                  <a:lnTo>
                    <a:pt x="563" y="637"/>
                  </a:lnTo>
                  <a:lnTo>
                    <a:pt x="553" y="637"/>
                  </a:lnTo>
                  <a:lnTo>
                    <a:pt x="553" y="644"/>
                  </a:lnTo>
                  <a:lnTo>
                    <a:pt x="548" y="644"/>
                  </a:lnTo>
                  <a:lnTo>
                    <a:pt x="544" y="655"/>
                  </a:lnTo>
                  <a:lnTo>
                    <a:pt x="546" y="667"/>
                  </a:lnTo>
                  <a:lnTo>
                    <a:pt x="546" y="674"/>
                  </a:lnTo>
                  <a:lnTo>
                    <a:pt x="551" y="689"/>
                  </a:lnTo>
                  <a:lnTo>
                    <a:pt x="548" y="689"/>
                  </a:lnTo>
                  <a:lnTo>
                    <a:pt x="548" y="691"/>
                  </a:lnTo>
                  <a:lnTo>
                    <a:pt x="548" y="698"/>
                  </a:lnTo>
                  <a:lnTo>
                    <a:pt x="546" y="705"/>
                  </a:lnTo>
                  <a:lnTo>
                    <a:pt x="548" y="712"/>
                  </a:lnTo>
                  <a:lnTo>
                    <a:pt x="546" y="717"/>
                  </a:lnTo>
                  <a:lnTo>
                    <a:pt x="565" y="729"/>
                  </a:lnTo>
                  <a:lnTo>
                    <a:pt x="560" y="734"/>
                  </a:lnTo>
                  <a:lnTo>
                    <a:pt x="567" y="734"/>
                  </a:lnTo>
                  <a:lnTo>
                    <a:pt x="570" y="729"/>
                  </a:lnTo>
                  <a:lnTo>
                    <a:pt x="572" y="738"/>
                  </a:lnTo>
                  <a:lnTo>
                    <a:pt x="577" y="734"/>
                  </a:lnTo>
                  <a:lnTo>
                    <a:pt x="579" y="738"/>
                  </a:lnTo>
                  <a:lnTo>
                    <a:pt x="593" y="734"/>
                  </a:lnTo>
                  <a:lnTo>
                    <a:pt x="615" y="724"/>
                  </a:lnTo>
                  <a:lnTo>
                    <a:pt x="631" y="719"/>
                  </a:lnTo>
                  <a:lnTo>
                    <a:pt x="631" y="719"/>
                  </a:lnTo>
                  <a:lnTo>
                    <a:pt x="638" y="719"/>
                  </a:lnTo>
                  <a:lnTo>
                    <a:pt x="638" y="719"/>
                  </a:lnTo>
                  <a:lnTo>
                    <a:pt x="638" y="719"/>
                  </a:lnTo>
                  <a:lnTo>
                    <a:pt x="650" y="717"/>
                  </a:lnTo>
                  <a:lnTo>
                    <a:pt x="650" y="717"/>
                  </a:lnTo>
                  <a:lnTo>
                    <a:pt x="648" y="719"/>
                  </a:lnTo>
                  <a:lnTo>
                    <a:pt x="650" y="727"/>
                  </a:lnTo>
                  <a:lnTo>
                    <a:pt x="669" y="731"/>
                  </a:lnTo>
                  <a:lnTo>
                    <a:pt x="671" y="734"/>
                  </a:lnTo>
                  <a:lnTo>
                    <a:pt x="657" y="734"/>
                  </a:lnTo>
                  <a:lnTo>
                    <a:pt x="648" y="741"/>
                  </a:lnTo>
                  <a:lnTo>
                    <a:pt x="643" y="738"/>
                  </a:lnTo>
                  <a:lnTo>
                    <a:pt x="641" y="748"/>
                  </a:lnTo>
                  <a:lnTo>
                    <a:pt x="641" y="748"/>
                  </a:lnTo>
                  <a:lnTo>
                    <a:pt x="610" y="743"/>
                  </a:lnTo>
                  <a:lnTo>
                    <a:pt x="579" y="755"/>
                  </a:lnTo>
                  <a:lnTo>
                    <a:pt x="577" y="769"/>
                  </a:lnTo>
                  <a:lnTo>
                    <a:pt x="579" y="769"/>
                  </a:lnTo>
                  <a:lnTo>
                    <a:pt x="577" y="772"/>
                  </a:lnTo>
                  <a:lnTo>
                    <a:pt x="582" y="781"/>
                  </a:lnTo>
                  <a:lnTo>
                    <a:pt x="591" y="781"/>
                  </a:lnTo>
                  <a:lnTo>
                    <a:pt x="591" y="790"/>
                  </a:lnTo>
                  <a:lnTo>
                    <a:pt x="591" y="790"/>
                  </a:lnTo>
                  <a:lnTo>
                    <a:pt x="591" y="793"/>
                  </a:lnTo>
                  <a:lnTo>
                    <a:pt x="591" y="795"/>
                  </a:lnTo>
                  <a:lnTo>
                    <a:pt x="591" y="795"/>
                  </a:lnTo>
                  <a:lnTo>
                    <a:pt x="589" y="809"/>
                  </a:lnTo>
                  <a:lnTo>
                    <a:pt x="586" y="814"/>
                  </a:lnTo>
                  <a:lnTo>
                    <a:pt x="579" y="812"/>
                  </a:lnTo>
                  <a:lnTo>
                    <a:pt x="567" y="793"/>
                  </a:lnTo>
                  <a:lnTo>
                    <a:pt x="553" y="800"/>
                  </a:lnTo>
                  <a:lnTo>
                    <a:pt x="544" y="821"/>
                  </a:lnTo>
                  <a:lnTo>
                    <a:pt x="541" y="833"/>
                  </a:lnTo>
                  <a:lnTo>
                    <a:pt x="541" y="831"/>
                  </a:lnTo>
                  <a:lnTo>
                    <a:pt x="541" y="835"/>
                  </a:lnTo>
                  <a:lnTo>
                    <a:pt x="541" y="835"/>
                  </a:lnTo>
                  <a:lnTo>
                    <a:pt x="541" y="835"/>
                  </a:lnTo>
                  <a:lnTo>
                    <a:pt x="546" y="857"/>
                  </a:lnTo>
                  <a:lnTo>
                    <a:pt x="529" y="864"/>
                  </a:lnTo>
                  <a:lnTo>
                    <a:pt x="525" y="876"/>
                  </a:lnTo>
                  <a:lnTo>
                    <a:pt x="515" y="880"/>
                  </a:lnTo>
                  <a:lnTo>
                    <a:pt x="513" y="876"/>
                  </a:lnTo>
                  <a:lnTo>
                    <a:pt x="515" y="878"/>
                  </a:lnTo>
                  <a:lnTo>
                    <a:pt x="513" y="869"/>
                  </a:lnTo>
                  <a:lnTo>
                    <a:pt x="492" y="869"/>
                  </a:lnTo>
                  <a:lnTo>
                    <a:pt x="451" y="890"/>
                  </a:lnTo>
                  <a:lnTo>
                    <a:pt x="449" y="892"/>
                  </a:lnTo>
                  <a:lnTo>
                    <a:pt x="440" y="883"/>
                  </a:lnTo>
                  <a:lnTo>
                    <a:pt x="444" y="885"/>
                  </a:lnTo>
                  <a:lnTo>
                    <a:pt x="442" y="878"/>
                  </a:lnTo>
                  <a:lnTo>
                    <a:pt x="442" y="873"/>
                  </a:lnTo>
                  <a:lnTo>
                    <a:pt x="432" y="869"/>
                  </a:lnTo>
                  <a:lnTo>
                    <a:pt x="435" y="873"/>
                  </a:lnTo>
                  <a:lnTo>
                    <a:pt x="432" y="873"/>
                  </a:lnTo>
                  <a:lnTo>
                    <a:pt x="432" y="878"/>
                  </a:lnTo>
                  <a:lnTo>
                    <a:pt x="432" y="878"/>
                  </a:lnTo>
                  <a:lnTo>
                    <a:pt x="428" y="878"/>
                  </a:lnTo>
                  <a:lnTo>
                    <a:pt x="425" y="876"/>
                  </a:lnTo>
                  <a:lnTo>
                    <a:pt x="409" y="888"/>
                  </a:lnTo>
                  <a:lnTo>
                    <a:pt x="404" y="888"/>
                  </a:lnTo>
                  <a:lnTo>
                    <a:pt x="406" y="880"/>
                  </a:lnTo>
                  <a:lnTo>
                    <a:pt x="392" y="878"/>
                  </a:lnTo>
                  <a:lnTo>
                    <a:pt x="390" y="876"/>
                  </a:lnTo>
                  <a:lnTo>
                    <a:pt x="390" y="869"/>
                  </a:lnTo>
                  <a:lnTo>
                    <a:pt x="388" y="869"/>
                  </a:lnTo>
                  <a:lnTo>
                    <a:pt x="385" y="862"/>
                  </a:lnTo>
                  <a:lnTo>
                    <a:pt x="388" y="857"/>
                  </a:lnTo>
                  <a:lnTo>
                    <a:pt x="390" y="866"/>
                  </a:lnTo>
                  <a:lnTo>
                    <a:pt x="399" y="864"/>
                  </a:lnTo>
                  <a:lnTo>
                    <a:pt x="397" y="869"/>
                  </a:lnTo>
                  <a:lnTo>
                    <a:pt x="402" y="878"/>
                  </a:lnTo>
                  <a:lnTo>
                    <a:pt x="404" y="869"/>
                  </a:lnTo>
                  <a:lnTo>
                    <a:pt x="404" y="873"/>
                  </a:lnTo>
                  <a:lnTo>
                    <a:pt x="418" y="876"/>
                  </a:lnTo>
                  <a:lnTo>
                    <a:pt x="418" y="876"/>
                  </a:lnTo>
                  <a:lnTo>
                    <a:pt x="421" y="876"/>
                  </a:lnTo>
                  <a:lnTo>
                    <a:pt x="423" y="869"/>
                  </a:lnTo>
                  <a:lnTo>
                    <a:pt x="423" y="869"/>
                  </a:lnTo>
                  <a:lnTo>
                    <a:pt x="423" y="862"/>
                  </a:lnTo>
                  <a:lnTo>
                    <a:pt x="428" y="862"/>
                  </a:lnTo>
                  <a:lnTo>
                    <a:pt x="428" y="857"/>
                  </a:lnTo>
                  <a:lnTo>
                    <a:pt x="449" y="857"/>
                  </a:lnTo>
                  <a:lnTo>
                    <a:pt x="454" y="840"/>
                  </a:lnTo>
                  <a:lnTo>
                    <a:pt x="475" y="838"/>
                  </a:lnTo>
                  <a:lnTo>
                    <a:pt x="477" y="826"/>
                  </a:lnTo>
                  <a:lnTo>
                    <a:pt x="477" y="833"/>
                  </a:lnTo>
                  <a:lnTo>
                    <a:pt x="480" y="833"/>
                  </a:lnTo>
                  <a:lnTo>
                    <a:pt x="487" y="814"/>
                  </a:lnTo>
                  <a:lnTo>
                    <a:pt x="485" y="814"/>
                  </a:lnTo>
                  <a:lnTo>
                    <a:pt x="480" y="821"/>
                  </a:lnTo>
                  <a:lnTo>
                    <a:pt x="485" y="802"/>
                  </a:lnTo>
                  <a:lnTo>
                    <a:pt x="482" y="793"/>
                  </a:lnTo>
                  <a:lnTo>
                    <a:pt x="485" y="790"/>
                  </a:lnTo>
                  <a:lnTo>
                    <a:pt x="487" y="779"/>
                  </a:lnTo>
                  <a:lnTo>
                    <a:pt x="482" y="776"/>
                  </a:lnTo>
                  <a:lnTo>
                    <a:pt x="492" y="774"/>
                  </a:lnTo>
                  <a:lnTo>
                    <a:pt x="485" y="772"/>
                  </a:lnTo>
                  <a:lnTo>
                    <a:pt x="489" y="772"/>
                  </a:lnTo>
                  <a:lnTo>
                    <a:pt x="494" y="762"/>
                  </a:lnTo>
                  <a:lnTo>
                    <a:pt x="501" y="767"/>
                  </a:lnTo>
                  <a:lnTo>
                    <a:pt x="508" y="757"/>
                  </a:lnTo>
                  <a:lnTo>
                    <a:pt x="508" y="755"/>
                  </a:lnTo>
                  <a:lnTo>
                    <a:pt x="511" y="753"/>
                  </a:lnTo>
                  <a:lnTo>
                    <a:pt x="511" y="750"/>
                  </a:lnTo>
                  <a:lnTo>
                    <a:pt x="506" y="750"/>
                  </a:lnTo>
                  <a:lnTo>
                    <a:pt x="511" y="748"/>
                  </a:lnTo>
                  <a:lnTo>
                    <a:pt x="515" y="736"/>
                  </a:lnTo>
                  <a:lnTo>
                    <a:pt x="508" y="727"/>
                  </a:lnTo>
                  <a:lnTo>
                    <a:pt x="513" y="727"/>
                  </a:lnTo>
                  <a:lnTo>
                    <a:pt x="496" y="712"/>
                  </a:lnTo>
                  <a:lnTo>
                    <a:pt x="492" y="717"/>
                  </a:lnTo>
                  <a:lnTo>
                    <a:pt x="489" y="691"/>
                  </a:lnTo>
                  <a:lnTo>
                    <a:pt x="492" y="686"/>
                  </a:lnTo>
                  <a:lnTo>
                    <a:pt x="494" y="689"/>
                  </a:lnTo>
                  <a:lnTo>
                    <a:pt x="496" y="667"/>
                  </a:lnTo>
                  <a:lnTo>
                    <a:pt x="494" y="663"/>
                  </a:lnTo>
                  <a:lnTo>
                    <a:pt x="499" y="665"/>
                  </a:lnTo>
                  <a:lnTo>
                    <a:pt x="499" y="663"/>
                  </a:lnTo>
                  <a:lnTo>
                    <a:pt x="501" y="658"/>
                  </a:lnTo>
                  <a:lnTo>
                    <a:pt x="501" y="653"/>
                  </a:lnTo>
                  <a:lnTo>
                    <a:pt x="501" y="655"/>
                  </a:lnTo>
                  <a:lnTo>
                    <a:pt x="513" y="639"/>
                  </a:lnTo>
                  <a:lnTo>
                    <a:pt x="539" y="622"/>
                  </a:lnTo>
                  <a:lnTo>
                    <a:pt x="555" y="601"/>
                  </a:lnTo>
                  <a:lnTo>
                    <a:pt x="548" y="587"/>
                  </a:lnTo>
                  <a:lnTo>
                    <a:pt x="555" y="577"/>
                  </a:lnTo>
                  <a:lnTo>
                    <a:pt x="553" y="570"/>
                  </a:lnTo>
                  <a:lnTo>
                    <a:pt x="563" y="563"/>
                  </a:lnTo>
                  <a:lnTo>
                    <a:pt x="563" y="566"/>
                  </a:lnTo>
                  <a:lnTo>
                    <a:pt x="567" y="554"/>
                  </a:lnTo>
                  <a:lnTo>
                    <a:pt x="589" y="558"/>
                  </a:lnTo>
                  <a:lnTo>
                    <a:pt x="589" y="558"/>
                  </a:lnTo>
                  <a:close/>
                  <a:moveTo>
                    <a:pt x="1237" y="525"/>
                  </a:moveTo>
                  <a:lnTo>
                    <a:pt x="1237" y="525"/>
                  </a:lnTo>
                  <a:lnTo>
                    <a:pt x="1239" y="525"/>
                  </a:lnTo>
                  <a:lnTo>
                    <a:pt x="1237" y="525"/>
                  </a:lnTo>
                  <a:lnTo>
                    <a:pt x="1237" y="525"/>
                  </a:lnTo>
                  <a:close/>
                  <a:moveTo>
                    <a:pt x="1343" y="492"/>
                  </a:moveTo>
                  <a:lnTo>
                    <a:pt x="1339" y="487"/>
                  </a:lnTo>
                  <a:lnTo>
                    <a:pt x="1350" y="492"/>
                  </a:lnTo>
                  <a:lnTo>
                    <a:pt x="1343" y="492"/>
                  </a:lnTo>
                  <a:lnTo>
                    <a:pt x="1343" y="492"/>
                  </a:lnTo>
                  <a:close/>
                  <a:moveTo>
                    <a:pt x="2841" y="492"/>
                  </a:moveTo>
                  <a:lnTo>
                    <a:pt x="2834" y="487"/>
                  </a:lnTo>
                  <a:lnTo>
                    <a:pt x="2836" y="485"/>
                  </a:lnTo>
                  <a:lnTo>
                    <a:pt x="2841" y="492"/>
                  </a:lnTo>
                  <a:lnTo>
                    <a:pt x="2841" y="492"/>
                  </a:lnTo>
                  <a:close/>
                  <a:moveTo>
                    <a:pt x="1341" y="471"/>
                  </a:moveTo>
                  <a:lnTo>
                    <a:pt x="1341" y="468"/>
                  </a:lnTo>
                  <a:lnTo>
                    <a:pt x="1339" y="466"/>
                  </a:lnTo>
                  <a:lnTo>
                    <a:pt x="1339" y="459"/>
                  </a:lnTo>
                  <a:lnTo>
                    <a:pt x="1331" y="449"/>
                  </a:lnTo>
                  <a:lnTo>
                    <a:pt x="1329" y="438"/>
                  </a:lnTo>
                  <a:lnTo>
                    <a:pt x="1341" y="445"/>
                  </a:lnTo>
                  <a:lnTo>
                    <a:pt x="1346" y="466"/>
                  </a:lnTo>
                  <a:lnTo>
                    <a:pt x="1341" y="471"/>
                  </a:lnTo>
                  <a:lnTo>
                    <a:pt x="1341" y="471"/>
                  </a:lnTo>
                  <a:close/>
                  <a:moveTo>
                    <a:pt x="513" y="414"/>
                  </a:moveTo>
                  <a:lnTo>
                    <a:pt x="518" y="409"/>
                  </a:lnTo>
                  <a:lnTo>
                    <a:pt x="518" y="416"/>
                  </a:lnTo>
                  <a:lnTo>
                    <a:pt x="515" y="414"/>
                  </a:lnTo>
                  <a:lnTo>
                    <a:pt x="513" y="414"/>
                  </a:lnTo>
                  <a:lnTo>
                    <a:pt x="513" y="414"/>
                  </a:lnTo>
                  <a:close/>
                  <a:moveTo>
                    <a:pt x="522" y="404"/>
                  </a:moveTo>
                  <a:lnTo>
                    <a:pt x="529" y="397"/>
                  </a:lnTo>
                  <a:lnTo>
                    <a:pt x="527" y="395"/>
                  </a:lnTo>
                  <a:lnTo>
                    <a:pt x="537" y="395"/>
                  </a:lnTo>
                  <a:lnTo>
                    <a:pt x="527" y="407"/>
                  </a:lnTo>
                  <a:lnTo>
                    <a:pt x="527" y="404"/>
                  </a:lnTo>
                  <a:lnTo>
                    <a:pt x="522" y="404"/>
                  </a:lnTo>
                  <a:lnTo>
                    <a:pt x="522" y="404"/>
                  </a:lnTo>
                  <a:close/>
                  <a:moveTo>
                    <a:pt x="1419" y="393"/>
                  </a:moveTo>
                  <a:lnTo>
                    <a:pt x="1414" y="390"/>
                  </a:lnTo>
                  <a:lnTo>
                    <a:pt x="1419" y="388"/>
                  </a:lnTo>
                  <a:lnTo>
                    <a:pt x="1419" y="393"/>
                  </a:lnTo>
                  <a:lnTo>
                    <a:pt x="1419" y="393"/>
                  </a:lnTo>
                  <a:close/>
                  <a:moveTo>
                    <a:pt x="577" y="388"/>
                  </a:moveTo>
                  <a:lnTo>
                    <a:pt x="577" y="386"/>
                  </a:lnTo>
                  <a:lnTo>
                    <a:pt x="577" y="388"/>
                  </a:lnTo>
                  <a:lnTo>
                    <a:pt x="574" y="395"/>
                  </a:lnTo>
                  <a:lnTo>
                    <a:pt x="574" y="393"/>
                  </a:lnTo>
                  <a:lnTo>
                    <a:pt x="577" y="386"/>
                  </a:lnTo>
                  <a:lnTo>
                    <a:pt x="577" y="388"/>
                  </a:lnTo>
                  <a:lnTo>
                    <a:pt x="577" y="388"/>
                  </a:lnTo>
                  <a:close/>
                  <a:moveTo>
                    <a:pt x="1409" y="386"/>
                  </a:moveTo>
                  <a:lnTo>
                    <a:pt x="1409" y="386"/>
                  </a:lnTo>
                  <a:lnTo>
                    <a:pt x="1409" y="386"/>
                  </a:lnTo>
                  <a:lnTo>
                    <a:pt x="1409" y="386"/>
                  </a:lnTo>
                  <a:lnTo>
                    <a:pt x="1409" y="386"/>
                  </a:lnTo>
                  <a:close/>
                  <a:moveTo>
                    <a:pt x="645" y="369"/>
                  </a:moveTo>
                  <a:lnTo>
                    <a:pt x="648" y="369"/>
                  </a:lnTo>
                  <a:lnTo>
                    <a:pt x="645" y="367"/>
                  </a:lnTo>
                  <a:lnTo>
                    <a:pt x="650" y="367"/>
                  </a:lnTo>
                  <a:lnTo>
                    <a:pt x="650" y="364"/>
                  </a:lnTo>
                  <a:lnTo>
                    <a:pt x="650" y="369"/>
                  </a:lnTo>
                  <a:lnTo>
                    <a:pt x="645" y="369"/>
                  </a:lnTo>
                  <a:lnTo>
                    <a:pt x="645" y="369"/>
                  </a:lnTo>
                  <a:close/>
                  <a:moveTo>
                    <a:pt x="605" y="362"/>
                  </a:moveTo>
                  <a:lnTo>
                    <a:pt x="603" y="357"/>
                  </a:lnTo>
                  <a:lnTo>
                    <a:pt x="615" y="359"/>
                  </a:lnTo>
                  <a:lnTo>
                    <a:pt x="605" y="362"/>
                  </a:lnTo>
                  <a:lnTo>
                    <a:pt x="605" y="362"/>
                  </a:lnTo>
                  <a:close/>
                  <a:moveTo>
                    <a:pt x="1409" y="376"/>
                  </a:moveTo>
                  <a:lnTo>
                    <a:pt x="1412" y="369"/>
                  </a:lnTo>
                  <a:lnTo>
                    <a:pt x="1409" y="350"/>
                  </a:lnTo>
                  <a:lnTo>
                    <a:pt x="1419" y="341"/>
                  </a:lnTo>
                  <a:lnTo>
                    <a:pt x="1424" y="326"/>
                  </a:lnTo>
                  <a:lnTo>
                    <a:pt x="1424" y="329"/>
                  </a:lnTo>
                  <a:lnTo>
                    <a:pt x="1419" y="345"/>
                  </a:lnTo>
                  <a:lnTo>
                    <a:pt x="1426" y="371"/>
                  </a:lnTo>
                  <a:lnTo>
                    <a:pt x="1426" y="383"/>
                  </a:lnTo>
                  <a:lnTo>
                    <a:pt x="1419" y="386"/>
                  </a:lnTo>
                  <a:lnTo>
                    <a:pt x="1414" y="371"/>
                  </a:lnTo>
                  <a:lnTo>
                    <a:pt x="1409" y="376"/>
                  </a:lnTo>
                  <a:lnTo>
                    <a:pt x="1409" y="376"/>
                  </a:lnTo>
                  <a:close/>
                  <a:moveTo>
                    <a:pt x="1741" y="265"/>
                  </a:moveTo>
                  <a:lnTo>
                    <a:pt x="1743" y="260"/>
                  </a:lnTo>
                  <a:lnTo>
                    <a:pt x="1743" y="260"/>
                  </a:lnTo>
                  <a:lnTo>
                    <a:pt x="1743" y="267"/>
                  </a:lnTo>
                  <a:lnTo>
                    <a:pt x="1741" y="265"/>
                  </a:lnTo>
                  <a:lnTo>
                    <a:pt x="1741" y="265"/>
                  </a:lnTo>
                  <a:lnTo>
                    <a:pt x="1741" y="265"/>
                  </a:lnTo>
                  <a:close/>
                  <a:moveTo>
                    <a:pt x="1847" y="253"/>
                  </a:moveTo>
                  <a:lnTo>
                    <a:pt x="1852" y="248"/>
                  </a:lnTo>
                  <a:lnTo>
                    <a:pt x="1845" y="248"/>
                  </a:lnTo>
                  <a:lnTo>
                    <a:pt x="1845" y="241"/>
                  </a:lnTo>
                  <a:lnTo>
                    <a:pt x="1854" y="248"/>
                  </a:lnTo>
                  <a:lnTo>
                    <a:pt x="1847" y="253"/>
                  </a:lnTo>
                  <a:lnTo>
                    <a:pt x="1847" y="253"/>
                  </a:lnTo>
                  <a:close/>
                  <a:moveTo>
                    <a:pt x="1715" y="0"/>
                  </a:moveTo>
                  <a:lnTo>
                    <a:pt x="1698" y="4"/>
                  </a:lnTo>
                  <a:lnTo>
                    <a:pt x="1674" y="40"/>
                  </a:lnTo>
                  <a:lnTo>
                    <a:pt x="1667" y="59"/>
                  </a:lnTo>
                  <a:lnTo>
                    <a:pt x="1670" y="64"/>
                  </a:lnTo>
                  <a:lnTo>
                    <a:pt x="1670" y="64"/>
                  </a:lnTo>
                  <a:lnTo>
                    <a:pt x="1670" y="73"/>
                  </a:lnTo>
                  <a:lnTo>
                    <a:pt x="1637" y="78"/>
                  </a:lnTo>
                  <a:lnTo>
                    <a:pt x="1651" y="94"/>
                  </a:lnTo>
                  <a:lnTo>
                    <a:pt x="1651" y="101"/>
                  </a:lnTo>
                  <a:lnTo>
                    <a:pt x="1637" y="90"/>
                  </a:lnTo>
                  <a:lnTo>
                    <a:pt x="1620" y="101"/>
                  </a:lnTo>
                  <a:lnTo>
                    <a:pt x="1622" y="106"/>
                  </a:lnTo>
                  <a:lnTo>
                    <a:pt x="1611" y="111"/>
                  </a:lnTo>
                  <a:lnTo>
                    <a:pt x="1611" y="106"/>
                  </a:lnTo>
                  <a:lnTo>
                    <a:pt x="1606" y="104"/>
                  </a:lnTo>
                  <a:lnTo>
                    <a:pt x="1601" y="108"/>
                  </a:lnTo>
                  <a:lnTo>
                    <a:pt x="1603" y="101"/>
                  </a:lnTo>
                  <a:lnTo>
                    <a:pt x="1596" y="97"/>
                  </a:lnTo>
                  <a:lnTo>
                    <a:pt x="1554" y="101"/>
                  </a:lnTo>
                  <a:lnTo>
                    <a:pt x="1554" y="111"/>
                  </a:lnTo>
                  <a:lnTo>
                    <a:pt x="1561" y="111"/>
                  </a:lnTo>
                  <a:lnTo>
                    <a:pt x="1561" y="113"/>
                  </a:lnTo>
                  <a:lnTo>
                    <a:pt x="1504" y="135"/>
                  </a:lnTo>
                  <a:lnTo>
                    <a:pt x="1488" y="156"/>
                  </a:lnTo>
                  <a:lnTo>
                    <a:pt x="1473" y="156"/>
                  </a:lnTo>
                  <a:lnTo>
                    <a:pt x="1471" y="158"/>
                  </a:lnTo>
                  <a:lnTo>
                    <a:pt x="1478" y="163"/>
                  </a:lnTo>
                  <a:lnTo>
                    <a:pt x="1473" y="165"/>
                  </a:lnTo>
                  <a:lnTo>
                    <a:pt x="1469" y="177"/>
                  </a:lnTo>
                  <a:lnTo>
                    <a:pt x="1457" y="168"/>
                  </a:lnTo>
                  <a:lnTo>
                    <a:pt x="1452" y="182"/>
                  </a:lnTo>
                  <a:lnTo>
                    <a:pt x="1464" y="187"/>
                  </a:lnTo>
                  <a:lnTo>
                    <a:pt x="1454" y="198"/>
                  </a:lnTo>
                  <a:lnTo>
                    <a:pt x="1466" y="203"/>
                  </a:lnTo>
                  <a:lnTo>
                    <a:pt x="1471" y="210"/>
                  </a:lnTo>
                  <a:lnTo>
                    <a:pt x="1466" y="213"/>
                  </a:lnTo>
                  <a:lnTo>
                    <a:pt x="1466" y="220"/>
                  </a:lnTo>
                  <a:lnTo>
                    <a:pt x="1388" y="234"/>
                  </a:lnTo>
                  <a:lnTo>
                    <a:pt x="1381" y="239"/>
                  </a:lnTo>
                  <a:lnTo>
                    <a:pt x="1383" y="243"/>
                  </a:lnTo>
                  <a:lnTo>
                    <a:pt x="1376" y="251"/>
                  </a:lnTo>
                  <a:lnTo>
                    <a:pt x="1381" y="253"/>
                  </a:lnTo>
                  <a:lnTo>
                    <a:pt x="1376" y="258"/>
                  </a:lnTo>
                  <a:lnTo>
                    <a:pt x="1388" y="270"/>
                  </a:lnTo>
                  <a:lnTo>
                    <a:pt x="1386" y="279"/>
                  </a:lnTo>
                  <a:lnTo>
                    <a:pt x="1388" y="293"/>
                  </a:lnTo>
                  <a:lnTo>
                    <a:pt x="1407" y="303"/>
                  </a:lnTo>
                  <a:lnTo>
                    <a:pt x="1407" y="305"/>
                  </a:lnTo>
                  <a:lnTo>
                    <a:pt x="1405" y="310"/>
                  </a:lnTo>
                  <a:lnTo>
                    <a:pt x="1424" y="319"/>
                  </a:lnTo>
                  <a:lnTo>
                    <a:pt x="1424" y="326"/>
                  </a:lnTo>
                  <a:lnTo>
                    <a:pt x="1398" y="322"/>
                  </a:lnTo>
                  <a:lnTo>
                    <a:pt x="1388" y="307"/>
                  </a:lnTo>
                  <a:lnTo>
                    <a:pt x="1365" y="293"/>
                  </a:lnTo>
                  <a:lnTo>
                    <a:pt x="1339" y="303"/>
                  </a:lnTo>
                  <a:lnTo>
                    <a:pt x="1336" y="310"/>
                  </a:lnTo>
                  <a:lnTo>
                    <a:pt x="1346" y="315"/>
                  </a:lnTo>
                  <a:lnTo>
                    <a:pt x="1336" y="322"/>
                  </a:lnTo>
                  <a:lnTo>
                    <a:pt x="1331" y="324"/>
                  </a:lnTo>
                  <a:lnTo>
                    <a:pt x="1327" y="312"/>
                  </a:lnTo>
                  <a:lnTo>
                    <a:pt x="1317" y="317"/>
                  </a:lnTo>
                  <a:lnTo>
                    <a:pt x="1322" y="333"/>
                  </a:lnTo>
                  <a:lnTo>
                    <a:pt x="1341" y="345"/>
                  </a:lnTo>
                  <a:lnTo>
                    <a:pt x="1346" y="343"/>
                  </a:lnTo>
                  <a:lnTo>
                    <a:pt x="1350" y="355"/>
                  </a:lnTo>
                  <a:lnTo>
                    <a:pt x="1312" y="341"/>
                  </a:lnTo>
                  <a:lnTo>
                    <a:pt x="1310" y="338"/>
                  </a:lnTo>
                  <a:lnTo>
                    <a:pt x="1315" y="338"/>
                  </a:lnTo>
                  <a:lnTo>
                    <a:pt x="1315" y="329"/>
                  </a:lnTo>
                  <a:lnTo>
                    <a:pt x="1310" y="312"/>
                  </a:lnTo>
                  <a:lnTo>
                    <a:pt x="1315" y="300"/>
                  </a:lnTo>
                  <a:lnTo>
                    <a:pt x="1312" y="288"/>
                  </a:lnTo>
                  <a:lnTo>
                    <a:pt x="1315" y="288"/>
                  </a:lnTo>
                  <a:lnTo>
                    <a:pt x="1305" y="270"/>
                  </a:lnTo>
                  <a:lnTo>
                    <a:pt x="1303" y="272"/>
                  </a:lnTo>
                  <a:lnTo>
                    <a:pt x="1305" y="262"/>
                  </a:lnTo>
                  <a:lnTo>
                    <a:pt x="1291" y="262"/>
                  </a:lnTo>
                  <a:lnTo>
                    <a:pt x="1298" y="274"/>
                  </a:lnTo>
                  <a:lnTo>
                    <a:pt x="1303" y="298"/>
                  </a:lnTo>
                  <a:lnTo>
                    <a:pt x="1279" y="317"/>
                  </a:lnTo>
                  <a:lnTo>
                    <a:pt x="1275" y="333"/>
                  </a:lnTo>
                  <a:lnTo>
                    <a:pt x="1294" y="369"/>
                  </a:lnTo>
                  <a:lnTo>
                    <a:pt x="1282" y="404"/>
                  </a:lnTo>
                  <a:lnTo>
                    <a:pt x="1289" y="419"/>
                  </a:lnTo>
                  <a:lnTo>
                    <a:pt x="1286" y="433"/>
                  </a:lnTo>
                  <a:lnTo>
                    <a:pt x="1305" y="438"/>
                  </a:lnTo>
                  <a:lnTo>
                    <a:pt x="1320" y="433"/>
                  </a:lnTo>
                  <a:lnTo>
                    <a:pt x="1329" y="438"/>
                  </a:lnTo>
                  <a:lnTo>
                    <a:pt x="1296" y="447"/>
                  </a:lnTo>
                  <a:lnTo>
                    <a:pt x="1294" y="461"/>
                  </a:lnTo>
                  <a:lnTo>
                    <a:pt x="1298" y="478"/>
                  </a:lnTo>
                  <a:lnTo>
                    <a:pt x="1298" y="487"/>
                  </a:lnTo>
                  <a:lnTo>
                    <a:pt x="1289" y="502"/>
                  </a:lnTo>
                  <a:lnTo>
                    <a:pt x="1282" y="518"/>
                  </a:lnTo>
                  <a:lnTo>
                    <a:pt x="1265" y="528"/>
                  </a:lnTo>
                  <a:lnTo>
                    <a:pt x="1265" y="539"/>
                  </a:lnTo>
                  <a:lnTo>
                    <a:pt x="1263" y="539"/>
                  </a:lnTo>
                  <a:lnTo>
                    <a:pt x="1237" y="535"/>
                  </a:lnTo>
                  <a:lnTo>
                    <a:pt x="1237" y="528"/>
                  </a:lnTo>
                  <a:lnTo>
                    <a:pt x="1246" y="535"/>
                  </a:lnTo>
                  <a:lnTo>
                    <a:pt x="1260" y="528"/>
                  </a:lnTo>
                  <a:lnTo>
                    <a:pt x="1258" y="518"/>
                  </a:lnTo>
                  <a:lnTo>
                    <a:pt x="1265" y="516"/>
                  </a:lnTo>
                  <a:lnTo>
                    <a:pt x="1260" y="509"/>
                  </a:lnTo>
                  <a:lnTo>
                    <a:pt x="1265" y="511"/>
                  </a:lnTo>
                  <a:lnTo>
                    <a:pt x="1272" y="494"/>
                  </a:lnTo>
                  <a:lnTo>
                    <a:pt x="1279" y="487"/>
                  </a:lnTo>
                  <a:lnTo>
                    <a:pt x="1279" y="473"/>
                  </a:lnTo>
                  <a:lnTo>
                    <a:pt x="1284" y="461"/>
                  </a:lnTo>
                  <a:lnTo>
                    <a:pt x="1284" y="454"/>
                  </a:lnTo>
                  <a:lnTo>
                    <a:pt x="1270" y="438"/>
                  </a:lnTo>
                  <a:lnTo>
                    <a:pt x="1275" y="404"/>
                  </a:lnTo>
                  <a:lnTo>
                    <a:pt x="1270" y="388"/>
                  </a:lnTo>
                  <a:lnTo>
                    <a:pt x="1275" y="381"/>
                  </a:lnTo>
                  <a:lnTo>
                    <a:pt x="1275" y="362"/>
                  </a:lnTo>
                  <a:lnTo>
                    <a:pt x="1272" y="345"/>
                  </a:lnTo>
                  <a:lnTo>
                    <a:pt x="1260" y="333"/>
                  </a:lnTo>
                  <a:lnTo>
                    <a:pt x="1275" y="303"/>
                  </a:lnTo>
                  <a:lnTo>
                    <a:pt x="1272" y="277"/>
                  </a:lnTo>
                  <a:lnTo>
                    <a:pt x="1225" y="267"/>
                  </a:lnTo>
                  <a:lnTo>
                    <a:pt x="1218" y="284"/>
                  </a:lnTo>
                  <a:lnTo>
                    <a:pt x="1211" y="319"/>
                  </a:lnTo>
                  <a:lnTo>
                    <a:pt x="1187" y="343"/>
                  </a:lnTo>
                  <a:lnTo>
                    <a:pt x="1185" y="357"/>
                  </a:lnTo>
                  <a:lnTo>
                    <a:pt x="1189" y="357"/>
                  </a:lnTo>
                  <a:lnTo>
                    <a:pt x="1182" y="367"/>
                  </a:lnTo>
                  <a:lnTo>
                    <a:pt x="1197" y="371"/>
                  </a:lnTo>
                  <a:lnTo>
                    <a:pt x="1192" y="386"/>
                  </a:lnTo>
                  <a:lnTo>
                    <a:pt x="1194" y="393"/>
                  </a:lnTo>
                  <a:lnTo>
                    <a:pt x="1189" y="395"/>
                  </a:lnTo>
                  <a:lnTo>
                    <a:pt x="1189" y="416"/>
                  </a:lnTo>
                  <a:lnTo>
                    <a:pt x="1206" y="419"/>
                  </a:lnTo>
                  <a:lnTo>
                    <a:pt x="1206" y="423"/>
                  </a:lnTo>
                  <a:lnTo>
                    <a:pt x="1211" y="440"/>
                  </a:lnTo>
                  <a:lnTo>
                    <a:pt x="1220" y="445"/>
                  </a:lnTo>
                  <a:lnTo>
                    <a:pt x="1211" y="466"/>
                  </a:lnTo>
                  <a:lnTo>
                    <a:pt x="1194" y="445"/>
                  </a:lnTo>
                  <a:lnTo>
                    <a:pt x="1152" y="414"/>
                  </a:lnTo>
                  <a:lnTo>
                    <a:pt x="1111" y="402"/>
                  </a:lnTo>
                  <a:lnTo>
                    <a:pt x="1104" y="407"/>
                  </a:lnTo>
                  <a:lnTo>
                    <a:pt x="1081" y="376"/>
                  </a:lnTo>
                  <a:lnTo>
                    <a:pt x="1074" y="388"/>
                  </a:lnTo>
                  <a:lnTo>
                    <a:pt x="1074" y="388"/>
                  </a:lnTo>
                  <a:lnTo>
                    <a:pt x="1069" y="388"/>
                  </a:lnTo>
                  <a:lnTo>
                    <a:pt x="1076" y="400"/>
                  </a:lnTo>
                  <a:lnTo>
                    <a:pt x="1078" y="407"/>
                  </a:lnTo>
                  <a:lnTo>
                    <a:pt x="1083" y="407"/>
                  </a:lnTo>
                  <a:lnTo>
                    <a:pt x="1083" y="407"/>
                  </a:lnTo>
                  <a:lnTo>
                    <a:pt x="1090" y="414"/>
                  </a:lnTo>
                  <a:lnTo>
                    <a:pt x="1100" y="409"/>
                  </a:lnTo>
                  <a:lnTo>
                    <a:pt x="1097" y="414"/>
                  </a:lnTo>
                  <a:lnTo>
                    <a:pt x="1107" y="433"/>
                  </a:lnTo>
                  <a:lnTo>
                    <a:pt x="1104" y="442"/>
                  </a:lnTo>
                  <a:lnTo>
                    <a:pt x="1090" y="449"/>
                  </a:lnTo>
                  <a:lnTo>
                    <a:pt x="1092" y="459"/>
                  </a:lnTo>
                  <a:lnTo>
                    <a:pt x="1088" y="461"/>
                  </a:lnTo>
                  <a:lnTo>
                    <a:pt x="1085" y="459"/>
                  </a:lnTo>
                  <a:lnTo>
                    <a:pt x="1088" y="449"/>
                  </a:lnTo>
                  <a:lnTo>
                    <a:pt x="1078" y="435"/>
                  </a:lnTo>
                  <a:lnTo>
                    <a:pt x="1055" y="454"/>
                  </a:lnTo>
                  <a:lnTo>
                    <a:pt x="1029" y="454"/>
                  </a:lnTo>
                  <a:lnTo>
                    <a:pt x="1019" y="468"/>
                  </a:lnTo>
                  <a:lnTo>
                    <a:pt x="1012" y="464"/>
                  </a:lnTo>
                  <a:lnTo>
                    <a:pt x="1010" y="457"/>
                  </a:lnTo>
                  <a:lnTo>
                    <a:pt x="1012" y="445"/>
                  </a:lnTo>
                  <a:lnTo>
                    <a:pt x="1010" y="445"/>
                  </a:lnTo>
                  <a:lnTo>
                    <a:pt x="1017" y="442"/>
                  </a:lnTo>
                  <a:lnTo>
                    <a:pt x="1017" y="438"/>
                  </a:lnTo>
                  <a:lnTo>
                    <a:pt x="1000" y="442"/>
                  </a:lnTo>
                  <a:lnTo>
                    <a:pt x="996" y="447"/>
                  </a:lnTo>
                  <a:lnTo>
                    <a:pt x="998" y="452"/>
                  </a:lnTo>
                  <a:lnTo>
                    <a:pt x="998" y="452"/>
                  </a:lnTo>
                  <a:lnTo>
                    <a:pt x="993" y="445"/>
                  </a:lnTo>
                  <a:lnTo>
                    <a:pt x="984" y="454"/>
                  </a:lnTo>
                  <a:lnTo>
                    <a:pt x="988" y="457"/>
                  </a:lnTo>
                  <a:lnTo>
                    <a:pt x="986" y="459"/>
                  </a:lnTo>
                  <a:lnTo>
                    <a:pt x="984" y="457"/>
                  </a:lnTo>
                  <a:lnTo>
                    <a:pt x="977" y="457"/>
                  </a:lnTo>
                  <a:lnTo>
                    <a:pt x="925" y="492"/>
                  </a:lnTo>
                  <a:lnTo>
                    <a:pt x="920" y="506"/>
                  </a:lnTo>
                  <a:lnTo>
                    <a:pt x="920" y="513"/>
                  </a:lnTo>
                  <a:lnTo>
                    <a:pt x="908" y="523"/>
                  </a:lnTo>
                  <a:lnTo>
                    <a:pt x="906" y="516"/>
                  </a:lnTo>
                  <a:lnTo>
                    <a:pt x="899" y="518"/>
                  </a:lnTo>
                  <a:lnTo>
                    <a:pt x="884" y="497"/>
                  </a:lnTo>
                  <a:lnTo>
                    <a:pt x="889" y="490"/>
                  </a:lnTo>
                  <a:lnTo>
                    <a:pt x="908" y="485"/>
                  </a:lnTo>
                  <a:lnTo>
                    <a:pt x="903" y="468"/>
                  </a:lnTo>
                  <a:lnTo>
                    <a:pt x="894" y="457"/>
                  </a:lnTo>
                  <a:lnTo>
                    <a:pt x="854" y="447"/>
                  </a:lnTo>
                  <a:lnTo>
                    <a:pt x="870" y="466"/>
                  </a:lnTo>
                  <a:lnTo>
                    <a:pt x="868" y="485"/>
                  </a:lnTo>
                  <a:lnTo>
                    <a:pt x="865" y="502"/>
                  </a:lnTo>
                  <a:lnTo>
                    <a:pt x="875" y="516"/>
                  </a:lnTo>
                  <a:lnTo>
                    <a:pt x="868" y="539"/>
                  </a:lnTo>
                  <a:lnTo>
                    <a:pt x="868" y="544"/>
                  </a:lnTo>
                  <a:lnTo>
                    <a:pt x="868" y="542"/>
                  </a:lnTo>
                  <a:lnTo>
                    <a:pt x="863" y="542"/>
                  </a:lnTo>
                  <a:lnTo>
                    <a:pt x="865" y="539"/>
                  </a:lnTo>
                  <a:lnTo>
                    <a:pt x="844" y="528"/>
                  </a:lnTo>
                  <a:lnTo>
                    <a:pt x="832" y="544"/>
                  </a:lnTo>
                  <a:lnTo>
                    <a:pt x="809" y="561"/>
                  </a:lnTo>
                  <a:lnTo>
                    <a:pt x="811" y="573"/>
                  </a:lnTo>
                  <a:lnTo>
                    <a:pt x="823" y="596"/>
                  </a:lnTo>
                  <a:lnTo>
                    <a:pt x="794" y="589"/>
                  </a:lnTo>
                  <a:lnTo>
                    <a:pt x="768" y="575"/>
                  </a:lnTo>
                  <a:lnTo>
                    <a:pt x="761" y="587"/>
                  </a:lnTo>
                  <a:lnTo>
                    <a:pt x="764" y="594"/>
                  </a:lnTo>
                  <a:lnTo>
                    <a:pt x="776" y="606"/>
                  </a:lnTo>
                  <a:lnTo>
                    <a:pt x="783" y="603"/>
                  </a:lnTo>
                  <a:lnTo>
                    <a:pt x="785" y="618"/>
                  </a:lnTo>
                  <a:lnTo>
                    <a:pt x="778" y="620"/>
                  </a:lnTo>
                  <a:lnTo>
                    <a:pt x="761" y="613"/>
                  </a:lnTo>
                  <a:lnTo>
                    <a:pt x="752" y="603"/>
                  </a:lnTo>
                  <a:lnTo>
                    <a:pt x="740" y="601"/>
                  </a:lnTo>
                  <a:lnTo>
                    <a:pt x="742" y="596"/>
                  </a:lnTo>
                  <a:lnTo>
                    <a:pt x="742" y="587"/>
                  </a:lnTo>
                  <a:lnTo>
                    <a:pt x="735" y="573"/>
                  </a:lnTo>
                  <a:lnTo>
                    <a:pt x="740" y="570"/>
                  </a:lnTo>
                  <a:lnTo>
                    <a:pt x="742" y="551"/>
                  </a:lnTo>
                  <a:lnTo>
                    <a:pt x="702" y="511"/>
                  </a:lnTo>
                  <a:lnTo>
                    <a:pt x="705" y="511"/>
                  </a:lnTo>
                  <a:lnTo>
                    <a:pt x="721" y="525"/>
                  </a:lnTo>
                  <a:lnTo>
                    <a:pt x="733" y="525"/>
                  </a:lnTo>
                  <a:lnTo>
                    <a:pt x="733" y="532"/>
                  </a:lnTo>
                  <a:lnTo>
                    <a:pt x="797" y="547"/>
                  </a:lnTo>
                  <a:lnTo>
                    <a:pt x="813" y="539"/>
                  </a:lnTo>
                  <a:lnTo>
                    <a:pt x="832" y="523"/>
                  </a:lnTo>
                  <a:lnTo>
                    <a:pt x="835" y="509"/>
                  </a:lnTo>
                  <a:lnTo>
                    <a:pt x="830" y="504"/>
                  </a:lnTo>
                  <a:lnTo>
                    <a:pt x="828" y="490"/>
                  </a:lnTo>
                  <a:lnTo>
                    <a:pt x="813" y="471"/>
                  </a:lnTo>
                  <a:lnTo>
                    <a:pt x="792" y="464"/>
                  </a:lnTo>
                  <a:lnTo>
                    <a:pt x="757" y="431"/>
                  </a:lnTo>
                  <a:lnTo>
                    <a:pt x="721" y="428"/>
                  </a:lnTo>
                  <a:lnTo>
                    <a:pt x="719" y="419"/>
                  </a:lnTo>
                  <a:lnTo>
                    <a:pt x="716" y="421"/>
                  </a:lnTo>
                  <a:lnTo>
                    <a:pt x="716" y="421"/>
                  </a:lnTo>
                  <a:lnTo>
                    <a:pt x="702" y="416"/>
                  </a:lnTo>
                  <a:lnTo>
                    <a:pt x="702" y="412"/>
                  </a:lnTo>
                  <a:lnTo>
                    <a:pt x="714" y="419"/>
                  </a:lnTo>
                  <a:lnTo>
                    <a:pt x="719" y="409"/>
                  </a:lnTo>
                  <a:lnTo>
                    <a:pt x="695" y="397"/>
                  </a:lnTo>
                  <a:lnTo>
                    <a:pt x="697" y="404"/>
                  </a:lnTo>
                  <a:lnTo>
                    <a:pt x="695" y="404"/>
                  </a:lnTo>
                  <a:lnTo>
                    <a:pt x="693" y="409"/>
                  </a:lnTo>
                  <a:lnTo>
                    <a:pt x="686" y="407"/>
                  </a:lnTo>
                  <a:lnTo>
                    <a:pt x="686" y="404"/>
                  </a:lnTo>
                  <a:lnTo>
                    <a:pt x="683" y="407"/>
                  </a:lnTo>
                  <a:lnTo>
                    <a:pt x="683" y="404"/>
                  </a:lnTo>
                  <a:lnTo>
                    <a:pt x="683" y="407"/>
                  </a:lnTo>
                  <a:lnTo>
                    <a:pt x="669" y="409"/>
                  </a:lnTo>
                  <a:lnTo>
                    <a:pt x="674" y="402"/>
                  </a:lnTo>
                  <a:lnTo>
                    <a:pt x="662" y="395"/>
                  </a:lnTo>
                  <a:lnTo>
                    <a:pt x="674" y="395"/>
                  </a:lnTo>
                  <a:lnTo>
                    <a:pt x="688" y="381"/>
                  </a:lnTo>
                  <a:lnTo>
                    <a:pt x="671" y="364"/>
                  </a:lnTo>
                  <a:lnTo>
                    <a:pt x="664" y="367"/>
                  </a:lnTo>
                  <a:lnTo>
                    <a:pt x="662" y="359"/>
                  </a:lnTo>
                  <a:lnTo>
                    <a:pt x="650" y="364"/>
                  </a:lnTo>
                  <a:lnTo>
                    <a:pt x="652" y="355"/>
                  </a:lnTo>
                  <a:lnTo>
                    <a:pt x="638" y="348"/>
                  </a:lnTo>
                  <a:lnTo>
                    <a:pt x="629" y="376"/>
                  </a:lnTo>
                  <a:lnTo>
                    <a:pt x="626" y="378"/>
                  </a:lnTo>
                  <a:lnTo>
                    <a:pt x="626" y="352"/>
                  </a:lnTo>
                  <a:lnTo>
                    <a:pt x="603" y="393"/>
                  </a:lnTo>
                  <a:lnTo>
                    <a:pt x="603" y="393"/>
                  </a:lnTo>
                  <a:lnTo>
                    <a:pt x="605" y="378"/>
                  </a:lnTo>
                  <a:lnTo>
                    <a:pt x="617" y="359"/>
                  </a:lnTo>
                  <a:lnTo>
                    <a:pt x="619" y="359"/>
                  </a:lnTo>
                  <a:lnTo>
                    <a:pt x="615" y="350"/>
                  </a:lnTo>
                  <a:lnTo>
                    <a:pt x="598" y="355"/>
                  </a:lnTo>
                  <a:lnTo>
                    <a:pt x="600" y="355"/>
                  </a:lnTo>
                  <a:lnTo>
                    <a:pt x="589" y="362"/>
                  </a:lnTo>
                  <a:lnTo>
                    <a:pt x="593" y="369"/>
                  </a:lnTo>
                  <a:lnTo>
                    <a:pt x="589" y="374"/>
                  </a:lnTo>
                  <a:lnTo>
                    <a:pt x="589" y="369"/>
                  </a:lnTo>
                  <a:lnTo>
                    <a:pt x="579" y="364"/>
                  </a:lnTo>
                  <a:lnTo>
                    <a:pt x="586" y="378"/>
                  </a:lnTo>
                  <a:lnTo>
                    <a:pt x="584" y="378"/>
                  </a:lnTo>
                  <a:lnTo>
                    <a:pt x="584" y="378"/>
                  </a:lnTo>
                  <a:lnTo>
                    <a:pt x="582" y="371"/>
                  </a:lnTo>
                  <a:lnTo>
                    <a:pt x="570" y="378"/>
                  </a:lnTo>
                  <a:lnTo>
                    <a:pt x="572" y="381"/>
                  </a:lnTo>
                  <a:lnTo>
                    <a:pt x="563" y="381"/>
                  </a:lnTo>
                  <a:lnTo>
                    <a:pt x="570" y="390"/>
                  </a:lnTo>
                  <a:lnTo>
                    <a:pt x="565" y="390"/>
                  </a:lnTo>
                  <a:lnTo>
                    <a:pt x="558" y="381"/>
                  </a:lnTo>
                  <a:lnTo>
                    <a:pt x="555" y="388"/>
                  </a:lnTo>
                  <a:lnTo>
                    <a:pt x="551" y="378"/>
                  </a:lnTo>
                  <a:lnTo>
                    <a:pt x="551" y="395"/>
                  </a:lnTo>
                  <a:lnTo>
                    <a:pt x="558" y="395"/>
                  </a:lnTo>
                  <a:lnTo>
                    <a:pt x="558" y="404"/>
                  </a:lnTo>
                  <a:lnTo>
                    <a:pt x="546" y="390"/>
                  </a:lnTo>
                  <a:lnTo>
                    <a:pt x="548" y="400"/>
                  </a:lnTo>
                  <a:lnTo>
                    <a:pt x="539" y="402"/>
                  </a:lnTo>
                  <a:lnTo>
                    <a:pt x="539" y="404"/>
                  </a:lnTo>
                  <a:lnTo>
                    <a:pt x="539" y="407"/>
                  </a:lnTo>
                  <a:lnTo>
                    <a:pt x="539" y="414"/>
                  </a:lnTo>
                  <a:lnTo>
                    <a:pt x="537" y="416"/>
                  </a:lnTo>
                  <a:lnTo>
                    <a:pt x="537" y="395"/>
                  </a:lnTo>
                  <a:lnTo>
                    <a:pt x="539" y="395"/>
                  </a:lnTo>
                  <a:lnTo>
                    <a:pt x="537" y="395"/>
                  </a:lnTo>
                  <a:lnTo>
                    <a:pt x="544" y="397"/>
                  </a:lnTo>
                  <a:lnTo>
                    <a:pt x="544" y="381"/>
                  </a:lnTo>
                  <a:lnTo>
                    <a:pt x="537" y="395"/>
                  </a:lnTo>
                  <a:lnTo>
                    <a:pt x="529" y="390"/>
                  </a:lnTo>
                  <a:lnTo>
                    <a:pt x="527" y="386"/>
                  </a:lnTo>
                  <a:lnTo>
                    <a:pt x="525" y="388"/>
                  </a:lnTo>
                  <a:lnTo>
                    <a:pt x="527" y="395"/>
                  </a:lnTo>
                  <a:lnTo>
                    <a:pt x="513" y="393"/>
                  </a:lnTo>
                  <a:lnTo>
                    <a:pt x="518" y="404"/>
                  </a:lnTo>
                  <a:lnTo>
                    <a:pt x="506" y="407"/>
                  </a:lnTo>
                  <a:lnTo>
                    <a:pt x="503" y="416"/>
                  </a:lnTo>
                  <a:lnTo>
                    <a:pt x="508" y="416"/>
                  </a:lnTo>
                  <a:lnTo>
                    <a:pt x="513" y="423"/>
                  </a:lnTo>
                  <a:lnTo>
                    <a:pt x="513" y="426"/>
                  </a:lnTo>
                  <a:lnTo>
                    <a:pt x="508" y="423"/>
                  </a:lnTo>
                  <a:lnTo>
                    <a:pt x="508" y="419"/>
                  </a:lnTo>
                  <a:lnTo>
                    <a:pt x="503" y="419"/>
                  </a:lnTo>
                  <a:lnTo>
                    <a:pt x="503" y="421"/>
                  </a:lnTo>
                  <a:lnTo>
                    <a:pt x="496" y="412"/>
                  </a:lnTo>
                  <a:lnTo>
                    <a:pt x="487" y="423"/>
                  </a:lnTo>
                  <a:lnTo>
                    <a:pt x="485" y="428"/>
                  </a:lnTo>
                  <a:lnTo>
                    <a:pt x="487" y="431"/>
                  </a:lnTo>
                  <a:lnTo>
                    <a:pt x="485" y="440"/>
                  </a:lnTo>
                  <a:lnTo>
                    <a:pt x="496" y="435"/>
                  </a:lnTo>
                  <a:lnTo>
                    <a:pt x="494" y="438"/>
                  </a:lnTo>
                  <a:lnTo>
                    <a:pt x="496" y="440"/>
                  </a:lnTo>
                  <a:lnTo>
                    <a:pt x="496" y="440"/>
                  </a:lnTo>
                  <a:lnTo>
                    <a:pt x="496" y="445"/>
                  </a:lnTo>
                  <a:lnTo>
                    <a:pt x="485" y="452"/>
                  </a:lnTo>
                  <a:lnTo>
                    <a:pt x="485" y="445"/>
                  </a:lnTo>
                  <a:lnTo>
                    <a:pt x="477" y="440"/>
                  </a:lnTo>
                  <a:lnTo>
                    <a:pt x="475" y="445"/>
                  </a:lnTo>
                  <a:lnTo>
                    <a:pt x="470" y="438"/>
                  </a:lnTo>
                  <a:lnTo>
                    <a:pt x="473" y="440"/>
                  </a:lnTo>
                  <a:lnTo>
                    <a:pt x="482" y="421"/>
                  </a:lnTo>
                  <a:lnTo>
                    <a:pt x="470" y="428"/>
                  </a:lnTo>
                  <a:lnTo>
                    <a:pt x="466" y="438"/>
                  </a:lnTo>
                  <a:lnTo>
                    <a:pt x="468" y="438"/>
                  </a:lnTo>
                  <a:lnTo>
                    <a:pt x="466" y="449"/>
                  </a:lnTo>
                  <a:lnTo>
                    <a:pt x="461" y="438"/>
                  </a:lnTo>
                  <a:lnTo>
                    <a:pt x="459" y="438"/>
                  </a:lnTo>
                  <a:lnTo>
                    <a:pt x="459" y="442"/>
                  </a:lnTo>
                  <a:lnTo>
                    <a:pt x="447" y="452"/>
                  </a:lnTo>
                  <a:lnTo>
                    <a:pt x="463" y="452"/>
                  </a:lnTo>
                  <a:lnTo>
                    <a:pt x="463" y="457"/>
                  </a:lnTo>
                  <a:lnTo>
                    <a:pt x="449" y="466"/>
                  </a:lnTo>
                  <a:lnTo>
                    <a:pt x="451" y="471"/>
                  </a:lnTo>
                  <a:lnTo>
                    <a:pt x="468" y="461"/>
                  </a:lnTo>
                  <a:lnTo>
                    <a:pt x="468" y="468"/>
                  </a:lnTo>
                  <a:lnTo>
                    <a:pt x="480" y="457"/>
                  </a:lnTo>
                  <a:lnTo>
                    <a:pt x="494" y="459"/>
                  </a:lnTo>
                  <a:lnTo>
                    <a:pt x="492" y="461"/>
                  </a:lnTo>
                  <a:lnTo>
                    <a:pt x="477" y="459"/>
                  </a:lnTo>
                  <a:lnTo>
                    <a:pt x="480" y="476"/>
                  </a:lnTo>
                  <a:lnTo>
                    <a:pt x="477" y="476"/>
                  </a:lnTo>
                  <a:lnTo>
                    <a:pt x="475" y="464"/>
                  </a:lnTo>
                  <a:lnTo>
                    <a:pt x="466" y="480"/>
                  </a:lnTo>
                  <a:lnTo>
                    <a:pt x="468" y="485"/>
                  </a:lnTo>
                  <a:lnTo>
                    <a:pt x="461" y="492"/>
                  </a:lnTo>
                  <a:lnTo>
                    <a:pt x="454" y="492"/>
                  </a:lnTo>
                  <a:lnTo>
                    <a:pt x="449" y="511"/>
                  </a:lnTo>
                  <a:lnTo>
                    <a:pt x="435" y="521"/>
                  </a:lnTo>
                  <a:lnTo>
                    <a:pt x="435" y="528"/>
                  </a:lnTo>
                  <a:lnTo>
                    <a:pt x="435" y="528"/>
                  </a:lnTo>
                  <a:lnTo>
                    <a:pt x="432" y="530"/>
                  </a:lnTo>
                  <a:lnTo>
                    <a:pt x="437" y="537"/>
                  </a:lnTo>
                  <a:lnTo>
                    <a:pt x="425" y="549"/>
                  </a:lnTo>
                  <a:lnTo>
                    <a:pt x="428" y="551"/>
                  </a:lnTo>
                  <a:lnTo>
                    <a:pt x="428" y="551"/>
                  </a:lnTo>
                  <a:lnTo>
                    <a:pt x="428" y="556"/>
                  </a:lnTo>
                  <a:lnTo>
                    <a:pt x="423" y="558"/>
                  </a:lnTo>
                  <a:lnTo>
                    <a:pt x="423" y="561"/>
                  </a:lnTo>
                  <a:lnTo>
                    <a:pt x="423" y="558"/>
                  </a:lnTo>
                  <a:lnTo>
                    <a:pt x="416" y="577"/>
                  </a:lnTo>
                  <a:lnTo>
                    <a:pt x="423" y="573"/>
                  </a:lnTo>
                  <a:lnTo>
                    <a:pt x="423" y="575"/>
                  </a:lnTo>
                  <a:lnTo>
                    <a:pt x="409" y="582"/>
                  </a:lnTo>
                  <a:lnTo>
                    <a:pt x="406" y="589"/>
                  </a:lnTo>
                  <a:lnTo>
                    <a:pt x="409" y="592"/>
                  </a:lnTo>
                  <a:lnTo>
                    <a:pt x="409" y="594"/>
                  </a:lnTo>
                  <a:lnTo>
                    <a:pt x="404" y="592"/>
                  </a:lnTo>
                  <a:lnTo>
                    <a:pt x="390" y="608"/>
                  </a:lnTo>
                  <a:lnTo>
                    <a:pt x="390" y="613"/>
                  </a:lnTo>
                  <a:lnTo>
                    <a:pt x="385" y="618"/>
                  </a:lnTo>
                  <a:lnTo>
                    <a:pt x="388" y="622"/>
                  </a:lnTo>
                  <a:lnTo>
                    <a:pt x="383" y="627"/>
                  </a:lnTo>
                  <a:lnTo>
                    <a:pt x="376" y="620"/>
                  </a:lnTo>
                  <a:lnTo>
                    <a:pt x="369" y="627"/>
                  </a:lnTo>
                  <a:lnTo>
                    <a:pt x="369" y="629"/>
                  </a:lnTo>
                  <a:lnTo>
                    <a:pt x="373" y="629"/>
                  </a:lnTo>
                  <a:lnTo>
                    <a:pt x="369" y="632"/>
                  </a:lnTo>
                  <a:lnTo>
                    <a:pt x="354" y="644"/>
                  </a:lnTo>
                  <a:lnTo>
                    <a:pt x="345" y="651"/>
                  </a:lnTo>
                  <a:lnTo>
                    <a:pt x="354" y="655"/>
                  </a:lnTo>
                  <a:lnTo>
                    <a:pt x="354" y="658"/>
                  </a:lnTo>
                  <a:lnTo>
                    <a:pt x="335" y="658"/>
                  </a:lnTo>
                  <a:lnTo>
                    <a:pt x="340" y="663"/>
                  </a:lnTo>
                  <a:lnTo>
                    <a:pt x="340" y="665"/>
                  </a:lnTo>
                  <a:lnTo>
                    <a:pt x="338" y="663"/>
                  </a:lnTo>
                  <a:lnTo>
                    <a:pt x="335" y="667"/>
                  </a:lnTo>
                  <a:lnTo>
                    <a:pt x="338" y="663"/>
                  </a:lnTo>
                  <a:lnTo>
                    <a:pt x="328" y="665"/>
                  </a:lnTo>
                  <a:lnTo>
                    <a:pt x="333" y="672"/>
                  </a:lnTo>
                  <a:lnTo>
                    <a:pt x="321" y="670"/>
                  </a:lnTo>
                  <a:lnTo>
                    <a:pt x="321" y="682"/>
                  </a:lnTo>
                  <a:lnTo>
                    <a:pt x="326" y="682"/>
                  </a:lnTo>
                  <a:lnTo>
                    <a:pt x="317" y="684"/>
                  </a:lnTo>
                  <a:lnTo>
                    <a:pt x="321" y="689"/>
                  </a:lnTo>
                  <a:lnTo>
                    <a:pt x="319" y="693"/>
                  </a:lnTo>
                  <a:lnTo>
                    <a:pt x="319" y="703"/>
                  </a:lnTo>
                  <a:lnTo>
                    <a:pt x="333" y="703"/>
                  </a:lnTo>
                  <a:lnTo>
                    <a:pt x="317" y="708"/>
                  </a:lnTo>
                  <a:lnTo>
                    <a:pt x="321" y="710"/>
                  </a:lnTo>
                  <a:lnTo>
                    <a:pt x="321" y="710"/>
                  </a:lnTo>
                  <a:lnTo>
                    <a:pt x="314" y="708"/>
                  </a:lnTo>
                  <a:lnTo>
                    <a:pt x="321" y="719"/>
                  </a:lnTo>
                  <a:lnTo>
                    <a:pt x="326" y="719"/>
                  </a:lnTo>
                  <a:lnTo>
                    <a:pt x="321" y="724"/>
                  </a:lnTo>
                  <a:lnTo>
                    <a:pt x="324" y="734"/>
                  </a:lnTo>
                  <a:lnTo>
                    <a:pt x="326" y="731"/>
                  </a:lnTo>
                  <a:lnTo>
                    <a:pt x="326" y="731"/>
                  </a:lnTo>
                  <a:lnTo>
                    <a:pt x="324" y="734"/>
                  </a:lnTo>
                  <a:lnTo>
                    <a:pt x="326" y="741"/>
                  </a:lnTo>
                  <a:lnTo>
                    <a:pt x="328" y="741"/>
                  </a:lnTo>
                  <a:lnTo>
                    <a:pt x="333" y="741"/>
                  </a:lnTo>
                  <a:lnTo>
                    <a:pt x="321" y="748"/>
                  </a:lnTo>
                  <a:lnTo>
                    <a:pt x="324" y="755"/>
                  </a:lnTo>
                  <a:lnTo>
                    <a:pt x="335" y="750"/>
                  </a:lnTo>
                  <a:lnTo>
                    <a:pt x="333" y="762"/>
                  </a:lnTo>
                  <a:lnTo>
                    <a:pt x="326" y="760"/>
                  </a:lnTo>
                  <a:lnTo>
                    <a:pt x="326" y="772"/>
                  </a:lnTo>
                  <a:lnTo>
                    <a:pt x="338" y="783"/>
                  </a:lnTo>
                  <a:lnTo>
                    <a:pt x="343" y="781"/>
                  </a:lnTo>
                  <a:lnTo>
                    <a:pt x="340" y="788"/>
                  </a:lnTo>
                  <a:lnTo>
                    <a:pt x="357" y="788"/>
                  </a:lnTo>
                  <a:lnTo>
                    <a:pt x="378" y="774"/>
                  </a:lnTo>
                  <a:lnTo>
                    <a:pt x="385" y="762"/>
                  </a:lnTo>
                  <a:lnTo>
                    <a:pt x="392" y="764"/>
                  </a:lnTo>
                  <a:lnTo>
                    <a:pt x="397" y="755"/>
                  </a:lnTo>
                  <a:lnTo>
                    <a:pt x="397" y="748"/>
                  </a:lnTo>
                  <a:lnTo>
                    <a:pt x="397" y="750"/>
                  </a:lnTo>
                  <a:lnTo>
                    <a:pt x="397" y="757"/>
                  </a:lnTo>
                  <a:lnTo>
                    <a:pt x="404" y="760"/>
                  </a:lnTo>
                  <a:lnTo>
                    <a:pt x="404" y="762"/>
                  </a:lnTo>
                  <a:lnTo>
                    <a:pt x="404" y="776"/>
                  </a:lnTo>
                  <a:lnTo>
                    <a:pt x="406" y="783"/>
                  </a:lnTo>
                  <a:lnTo>
                    <a:pt x="409" y="783"/>
                  </a:lnTo>
                  <a:lnTo>
                    <a:pt x="406" y="786"/>
                  </a:lnTo>
                  <a:lnTo>
                    <a:pt x="411" y="788"/>
                  </a:lnTo>
                  <a:lnTo>
                    <a:pt x="411" y="795"/>
                  </a:lnTo>
                  <a:lnTo>
                    <a:pt x="414" y="795"/>
                  </a:lnTo>
                  <a:lnTo>
                    <a:pt x="414" y="805"/>
                  </a:lnTo>
                  <a:lnTo>
                    <a:pt x="428" y="826"/>
                  </a:lnTo>
                  <a:lnTo>
                    <a:pt x="423" y="828"/>
                  </a:lnTo>
                  <a:lnTo>
                    <a:pt x="425" y="833"/>
                  </a:lnTo>
                  <a:lnTo>
                    <a:pt x="421" y="835"/>
                  </a:lnTo>
                  <a:lnTo>
                    <a:pt x="423" y="835"/>
                  </a:lnTo>
                  <a:lnTo>
                    <a:pt x="416" y="840"/>
                  </a:lnTo>
                  <a:lnTo>
                    <a:pt x="409" y="838"/>
                  </a:lnTo>
                  <a:lnTo>
                    <a:pt x="411" y="843"/>
                  </a:lnTo>
                  <a:lnTo>
                    <a:pt x="402" y="847"/>
                  </a:lnTo>
                  <a:lnTo>
                    <a:pt x="406" y="852"/>
                  </a:lnTo>
                  <a:lnTo>
                    <a:pt x="409" y="862"/>
                  </a:lnTo>
                  <a:lnTo>
                    <a:pt x="414" y="862"/>
                  </a:lnTo>
                  <a:lnTo>
                    <a:pt x="414" y="864"/>
                  </a:lnTo>
                  <a:lnTo>
                    <a:pt x="414" y="862"/>
                  </a:lnTo>
                  <a:lnTo>
                    <a:pt x="414" y="864"/>
                  </a:lnTo>
                  <a:lnTo>
                    <a:pt x="414" y="866"/>
                  </a:lnTo>
                  <a:lnTo>
                    <a:pt x="414" y="866"/>
                  </a:lnTo>
                  <a:lnTo>
                    <a:pt x="414" y="866"/>
                  </a:lnTo>
                  <a:lnTo>
                    <a:pt x="409" y="864"/>
                  </a:lnTo>
                  <a:lnTo>
                    <a:pt x="404" y="866"/>
                  </a:lnTo>
                  <a:lnTo>
                    <a:pt x="404" y="864"/>
                  </a:lnTo>
                  <a:lnTo>
                    <a:pt x="404" y="864"/>
                  </a:lnTo>
                  <a:lnTo>
                    <a:pt x="404" y="859"/>
                  </a:lnTo>
                  <a:lnTo>
                    <a:pt x="399" y="847"/>
                  </a:lnTo>
                  <a:lnTo>
                    <a:pt x="392" y="850"/>
                  </a:lnTo>
                  <a:lnTo>
                    <a:pt x="388" y="850"/>
                  </a:lnTo>
                  <a:lnTo>
                    <a:pt x="388" y="850"/>
                  </a:lnTo>
                  <a:lnTo>
                    <a:pt x="388" y="850"/>
                  </a:lnTo>
                  <a:lnTo>
                    <a:pt x="390" y="850"/>
                  </a:lnTo>
                  <a:lnTo>
                    <a:pt x="390" y="845"/>
                  </a:lnTo>
                  <a:lnTo>
                    <a:pt x="397" y="843"/>
                  </a:lnTo>
                  <a:lnTo>
                    <a:pt x="397" y="838"/>
                  </a:lnTo>
                  <a:lnTo>
                    <a:pt x="397" y="840"/>
                  </a:lnTo>
                  <a:lnTo>
                    <a:pt x="404" y="833"/>
                  </a:lnTo>
                  <a:lnTo>
                    <a:pt x="404" y="826"/>
                  </a:lnTo>
                  <a:lnTo>
                    <a:pt x="395" y="826"/>
                  </a:lnTo>
                  <a:lnTo>
                    <a:pt x="397" y="821"/>
                  </a:lnTo>
                  <a:lnTo>
                    <a:pt x="395" y="821"/>
                  </a:lnTo>
                  <a:lnTo>
                    <a:pt x="399" y="807"/>
                  </a:lnTo>
                  <a:lnTo>
                    <a:pt x="397" y="793"/>
                  </a:lnTo>
                  <a:lnTo>
                    <a:pt x="364" y="817"/>
                  </a:lnTo>
                  <a:lnTo>
                    <a:pt x="362" y="831"/>
                  </a:lnTo>
                  <a:lnTo>
                    <a:pt x="362" y="852"/>
                  </a:lnTo>
                  <a:lnTo>
                    <a:pt x="369" y="857"/>
                  </a:lnTo>
                  <a:lnTo>
                    <a:pt x="369" y="864"/>
                  </a:lnTo>
                  <a:lnTo>
                    <a:pt x="369" y="864"/>
                  </a:lnTo>
                  <a:lnTo>
                    <a:pt x="369" y="866"/>
                  </a:lnTo>
                  <a:lnTo>
                    <a:pt x="369" y="869"/>
                  </a:lnTo>
                  <a:lnTo>
                    <a:pt x="371" y="869"/>
                  </a:lnTo>
                  <a:lnTo>
                    <a:pt x="373" y="876"/>
                  </a:lnTo>
                  <a:lnTo>
                    <a:pt x="369" y="880"/>
                  </a:lnTo>
                  <a:lnTo>
                    <a:pt x="376" y="892"/>
                  </a:lnTo>
                  <a:lnTo>
                    <a:pt x="369" y="892"/>
                  </a:lnTo>
                  <a:lnTo>
                    <a:pt x="369" y="899"/>
                  </a:lnTo>
                  <a:lnTo>
                    <a:pt x="366" y="899"/>
                  </a:lnTo>
                  <a:lnTo>
                    <a:pt x="364" y="897"/>
                  </a:lnTo>
                  <a:lnTo>
                    <a:pt x="359" y="895"/>
                  </a:lnTo>
                  <a:lnTo>
                    <a:pt x="352" y="897"/>
                  </a:lnTo>
                  <a:lnTo>
                    <a:pt x="347" y="902"/>
                  </a:lnTo>
                  <a:lnTo>
                    <a:pt x="345" y="899"/>
                  </a:lnTo>
                  <a:lnTo>
                    <a:pt x="326" y="907"/>
                  </a:lnTo>
                  <a:lnTo>
                    <a:pt x="326" y="907"/>
                  </a:lnTo>
                  <a:lnTo>
                    <a:pt x="319" y="907"/>
                  </a:lnTo>
                  <a:lnTo>
                    <a:pt x="317" y="914"/>
                  </a:lnTo>
                  <a:lnTo>
                    <a:pt x="319" y="916"/>
                  </a:lnTo>
                  <a:lnTo>
                    <a:pt x="307" y="937"/>
                  </a:lnTo>
                  <a:lnTo>
                    <a:pt x="309" y="944"/>
                  </a:lnTo>
                  <a:lnTo>
                    <a:pt x="300" y="947"/>
                  </a:lnTo>
                  <a:lnTo>
                    <a:pt x="305" y="949"/>
                  </a:lnTo>
                  <a:lnTo>
                    <a:pt x="300" y="949"/>
                  </a:lnTo>
                  <a:lnTo>
                    <a:pt x="300" y="949"/>
                  </a:lnTo>
                  <a:lnTo>
                    <a:pt x="298" y="949"/>
                  </a:lnTo>
                  <a:lnTo>
                    <a:pt x="293" y="949"/>
                  </a:lnTo>
                  <a:lnTo>
                    <a:pt x="295" y="951"/>
                  </a:lnTo>
                  <a:lnTo>
                    <a:pt x="288" y="956"/>
                  </a:lnTo>
                  <a:lnTo>
                    <a:pt x="274" y="959"/>
                  </a:lnTo>
                  <a:lnTo>
                    <a:pt x="272" y="975"/>
                  </a:lnTo>
                  <a:lnTo>
                    <a:pt x="255" y="985"/>
                  </a:lnTo>
                  <a:lnTo>
                    <a:pt x="253" y="992"/>
                  </a:lnTo>
                  <a:lnTo>
                    <a:pt x="239" y="992"/>
                  </a:lnTo>
                  <a:lnTo>
                    <a:pt x="234" y="987"/>
                  </a:lnTo>
                  <a:lnTo>
                    <a:pt x="224" y="985"/>
                  </a:lnTo>
                  <a:lnTo>
                    <a:pt x="229" y="1008"/>
                  </a:lnTo>
                  <a:lnTo>
                    <a:pt x="215" y="1011"/>
                  </a:lnTo>
                  <a:lnTo>
                    <a:pt x="203" y="1006"/>
                  </a:lnTo>
                  <a:lnTo>
                    <a:pt x="184" y="1011"/>
                  </a:lnTo>
                  <a:lnTo>
                    <a:pt x="182" y="1020"/>
                  </a:lnTo>
                  <a:lnTo>
                    <a:pt x="184" y="1018"/>
                  </a:lnTo>
                  <a:lnTo>
                    <a:pt x="184" y="1020"/>
                  </a:lnTo>
                  <a:lnTo>
                    <a:pt x="186" y="1020"/>
                  </a:lnTo>
                  <a:lnTo>
                    <a:pt x="182" y="1020"/>
                  </a:lnTo>
                  <a:lnTo>
                    <a:pt x="191" y="1030"/>
                  </a:lnTo>
                  <a:lnTo>
                    <a:pt x="196" y="1030"/>
                  </a:lnTo>
                  <a:lnTo>
                    <a:pt x="215" y="1034"/>
                  </a:lnTo>
                  <a:lnTo>
                    <a:pt x="215" y="1039"/>
                  </a:lnTo>
                  <a:lnTo>
                    <a:pt x="220" y="1041"/>
                  </a:lnTo>
                  <a:lnTo>
                    <a:pt x="222" y="1049"/>
                  </a:lnTo>
                  <a:lnTo>
                    <a:pt x="224" y="1056"/>
                  </a:lnTo>
                  <a:lnTo>
                    <a:pt x="234" y="1060"/>
                  </a:lnTo>
                  <a:lnTo>
                    <a:pt x="234" y="1070"/>
                  </a:lnTo>
                  <a:lnTo>
                    <a:pt x="236" y="1075"/>
                  </a:lnTo>
                  <a:lnTo>
                    <a:pt x="234" y="1091"/>
                  </a:lnTo>
                  <a:lnTo>
                    <a:pt x="236" y="1091"/>
                  </a:lnTo>
                  <a:lnTo>
                    <a:pt x="231" y="1113"/>
                  </a:lnTo>
                  <a:lnTo>
                    <a:pt x="227" y="1115"/>
                  </a:lnTo>
                  <a:lnTo>
                    <a:pt x="137" y="1110"/>
                  </a:lnTo>
                  <a:lnTo>
                    <a:pt x="132" y="1117"/>
                  </a:lnTo>
                  <a:lnTo>
                    <a:pt x="125" y="1117"/>
                  </a:lnTo>
                  <a:lnTo>
                    <a:pt x="120" y="1124"/>
                  </a:lnTo>
                  <a:lnTo>
                    <a:pt x="125" y="1131"/>
                  </a:lnTo>
                  <a:lnTo>
                    <a:pt x="125" y="1134"/>
                  </a:lnTo>
                  <a:lnTo>
                    <a:pt x="127" y="1141"/>
                  </a:lnTo>
                  <a:lnTo>
                    <a:pt x="127" y="1141"/>
                  </a:lnTo>
                  <a:lnTo>
                    <a:pt x="127" y="1146"/>
                  </a:lnTo>
                  <a:lnTo>
                    <a:pt x="125" y="1146"/>
                  </a:lnTo>
                  <a:lnTo>
                    <a:pt x="127" y="1146"/>
                  </a:lnTo>
                  <a:lnTo>
                    <a:pt x="125" y="1150"/>
                  </a:lnTo>
                  <a:lnTo>
                    <a:pt x="127" y="1150"/>
                  </a:lnTo>
                  <a:lnTo>
                    <a:pt x="127" y="1162"/>
                  </a:lnTo>
                  <a:lnTo>
                    <a:pt x="118" y="1203"/>
                  </a:lnTo>
                  <a:lnTo>
                    <a:pt x="123" y="1210"/>
                  </a:lnTo>
                  <a:lnTo>
                    <a:pt x="127" y="1210"/>
                  </a:lnTo>
                  <a:lnTo>
                    <a:pt x="125" y="1236"/>
                  </a:lnTo>
                  <a:lnTo>
                    <a:pt x="149" y="1231"/>
                  </a:lnTo>
                  <a:lnTo>
                    <a:pt x="158" y="1233"/>
                  </a:lnTo>
                  <a:lnTo>
                    <a:pt x="165" y="1247"/>
                  </a:lnTo>
                  <a:lnTo>
                    <a:pt x="177" y="1252"/>
                  </a:lnTo>
                  <a:lnTo>
                    <a:pt x="168" y="1257"/>
                  </a:lnTo>
                  <a:lnTo>
                    <a:pt x="156" y="1283"/>
                  </a:lnTo>
                  <a:lnTo>
                    <a:pt x="132" y="1300"/>
                  </a:lnTo>
                  <a:lnTo>
                    <a:pt x="120" y="1311"/>
                  </a:lnTo>
                  <a:lnTo>
                    <a:pt x="120" y="1319"/>
                  </a:lnTo>
                  <a:lnTo>
                    <a:pt x="111" y="1330"/>
                  </a:lnTo>
                  <a:lnTo>
                    <a:pt x="111" y="1342"/>
                  </a:lnTo>
                  <a:lnTo>
                    <a:pt x="113" y="1352"/>
                  </a:lnTo>
                  <a:lnTo>
                    <a:pt x="108" y="1359"/>
                  </a:lnTo>
                  <a:lnTo>
                    <a:pt x="104" y="1366"/>
                  </a:lnTo>
                  <a:lnTo>
                    <a:pt x="87" y="1380"/>
                  </a:lnTo>
                  <a:lnTo>
                    <a:pt x="68" y="1385"/>
                  </a:lnTo>
                  <a:lnTo>
                    <a:pt x="68" y="1390"/>
                  </a:lnTo>
                  <a:lnTo>
                    <a:pt x="61" y="1401"/>
                  </a:lnTo>
                  <a:lnTo>
                    <a:pt x="47" y="1413"/>
                  </a:lnTo>
                  <a:lnTo>
                    <a:pt x="40" y="1430"/>
                  </a:lnTo>
                  <a:lnTo>
                    <a:pt x="28" y="1446"/>
                  </a:lnTo>
                  <a:lnTo>
                    <a:pt x="19" y="1470"/>
                  </a:lnTo>
                  <a:lnTo>
                    <a:pt x="14" y="1472"/>
                  </a:lnTo>
                  <a:lnTo>
                    <a:pt x="11" y="1491"/>
                  </a:lnTo>
                  <a:lnTo>
                    <a:pt x="11" y="1494"/>
                  </a:lnTo>
                  <a:lnTo>
                    <a:pt x="14" y="1494"/>
                  </a:lnTo>
                  <a:lnTo>
                    <a:pt x="14" y="1494"/>
                  </a:lnTo>
                  <a:lnTo>
                    <a:pt x="21" y="1503"/>
                  </a:lnTo>
                  <a:lnTo>
                    <a:pt x="21" y="1510"/>
                  </a:lnTo>
                  <a:lnTo>
                    <a:pt x="16" y="1515"/>
                  </a:lnTo>
                  <a:lnTo>
                    <a:pt x="23" y="1529"/>
                  </a:lnTo>
                  <a:lnTo>
                    <a:pt x="23" y="1541"/>
                  </a:lnTo>
                  <a:lnTo>
                    <a:pt x="16" y="1565"/>
                  </a:lnTo>
                  <a:lnTo>
                    <a:pt x="16" y="1565"/>
                  </a:lnTo>
                  <a:lnTo>
                    <a:pt x="16" y="1570"/>
                  </a:lnTo>
                  <a:lnTo>
                    <a:pt x="11" y="1577"/>
                  </a:lnTo>
                  <a:lnTo>
                    <a:pt x="0" y="1584"/>
                  </a:lnTo>
                  <a:lnTo>
                    <a:pt x="7" y="1586"/>
                  </a:lnTo>
                  <a:lnTo>
                    <a:pt x="16" y="1600"/>
                  </a:lnTo>
                  <a:lnTo>
                    <a:pt x="11" y="1605"/>
                  </a:lnTo>
                  <a:lnTo>
                    <a:pt x="14" y="1610"/>
                  </a:lnTo>
                  <a:lnTo>
                    <a:pt x="14" y="1617"/>
                  </a:lnTo>
                  <a:lnTo>
                    <a:pt x="9" y="1617"/>
                  </a:lnTo>
                  <a:lnTo>
                    <a:pt x="14" y="1619"/>
                  </a:lnTo>
                  <a:lnTo>
                    <a:pt x="14" y="1619"/>
                  </a:lnTo>
                  <a:lnTo>
                    <a:pt x="14" y="1619"/>
                  </a:lnTo>
                  <a:lnTo>
                    <a:pt x="28" y="1631"/>
                  </a:lnTo>
                  <a:lnTo>
                    <a:pt x="30" y="1631"/>
                  </a:lnTo>
                  <a:lnTo>
                    <a:pt x="33" y="1638"/>
                  </a:lnTo>
                  <a:lnTo>
                    <a:pt x="37" y="1641"/>
                  </a:lnTo>
                  <a:lnTo>
                    <a:pt x="40" y="1645"/>
                  </a:lnTo>
                  <a:lnTo>
                    <a:pt x="42" y="1643"/>
                  </a:lnTo>
                  <a:lnTo>
                    <a:pt x="47" y="1652"/>
                  </a:lnTo>
                  <a:lnTo>
                    <a:pt x="54" y="1655"/>
                  </a:lnTo>
                  <a:lnTo>
                    <a:pt x="61" y="1667"/>
                  </a:lnTo>
                  <a:lnTo>
                    <a:pt x="63" y="1674"/>
                  </a:lnTo>
                  <a:lnTo>
                    <a:pt x="61" y="1676"/>
                  </a:lnTo>
                  <a:lnTo>
                    <a:pt x="68" y="1686"/>
                  </a:lnTo>
                  <a:lnTo>
                    <a:pt x="71" y="1688"/>
                  </a:lnTo>
                  <a:lnTo>
                    <a:pt x="66" y="1688"/>
                  </a:lnTo>
                  <a:lnTo>
                    <a:pt x="71" y="1693"/>
                  </a:lnTo>
                  <a:lnTo>
                    <a:pt x="75" y="1690"/>
                  </a:lnTo>
                  <a:lnTo>
                    <a:pt x="75" y="1693"/>
                  </a:lnTo>
                  <a:lnTo>
                    <a:pt x="87" y="1697"/>
                  </a:lnTo>
                  <a:lnTo>
                    <a:pt x="118" y="1723"/>
                  </a:lnTo>
                  <a:lnTo>
                    <a:pt x="142" y="1733"/>
                  </a:lnTo>
                  <a:lnTo>
                    <a:pt x="142" y="1735"/>
                  </a:lnTo>
                  <a:lnTo>
                    <a:pt x="144" y="1735"/>
                  </a:lnTo>
                  <a:lnTo>
                    <a:pt x="146" y="1735"/>
                  </a:lnTo>
                  <a:lnTo>
                    <a:pt x="146" y="1735"/>
                  </a:lnTo>
                  <a:lnTo>
                    <a:pt x="149" y="1735"/>
                  </a:lnTo>
                  <a:lnTo>
                    <a:pt x="165" y="1728"/>
                  </a:lnTo>
                  <a:lnTo>
                    <a:pt x="184" y="1723"/>
                  </a:lnTo>
                  <a:lnTo>
                    <a:pt x="205" y="1723"/>
                  </a:lnTo>
                  <a:lnTo>
                    <a:pt x="222" y="1731"/>
                  </a:lnTo>
                  <a:lnTo>
                    <a:pt x="253" y="1716"/>
                  </a:lnTo>
                  <a:lnTo>
                    <a:pt x="265" y="1716"/>
                  </a:lnTo>
                  <a:lnTo>
                    <a:pt x="269" y="1712"/>
                  </a:lnTo>
                  <a:lnTo>
                    <a:pt x="279" y="1709"/>
                  </a:lnTo>
                  <a:lnTo>
                    <a:pt x="291" y="1707"/>
                  </a:lnTo>
                  <a:lnTo>
                    <a:pt x="309" y="1707"/>
                  </a:lnTo>
                  <a:lnTo>
                    <a:pt x="317" y="1709"/>
                  </a:lnTo>
                  <a:lnTo>
                    <a:pt x="319" y="1714"/>
                  </a:lnTo>
                  <a:lnTo>
                    <a:pt x="326" y="1719"/>
                  </a:lnTo>
                  <a:lnTo>
                    <a:pt x="326" y="1728"/>
                  </a:lnTo>
                  <a:lnTo>
                    <a:pt x="338" y="1738"/>
                  </a:lnTo>
                  <a:lnTo>
                    <a:pt x="347" y="1735"/>
                  </a:lnTo>
                  <a:lnTo>
                    <a:pt x="350" y="1731"/>
                  </a:lnTo>
                  <a:lnTo>
                    <a:pt x="366" y="1733"/>
                  </a:lnTo>
                  <a:lnTo>
                    <a:pt x="366" y="1731"/>
                  </a:lnTo>
                  <a:lnTo>
                    <a:pt x="369" y="1733"/>
                  </a:lnTo>
                  <a:lnTo>
                    <a:pt x="373" y="1733"/>
                  </a:lnTo>
                  <a:lnTo>
                    <a:pt x="376" y="1738"/>
                  </a:lnTo>
                  <a:lnTo>
                    <a:pt x="383" y="1740"/>
                  </a:lnTo>
                  <a:lnTo>
                    <a:pt x="383" y="1742"/>
                  </a:lnTo>
                  <a:lnTo>
                    <a:pt x="388" y="1750"/>
                  </a:lnTo>
                  <a:lnTo>
                    <a:pt x="383" y="1764"/>
                  </a:lnTo>
                  <a:lnTo>
                    <a:pt x="380" y="1778"/>
                  </a:lnTo>
                  <a:lnTo>
                    <a:pt x="383" y="1780"/>
                  </a:lnTo>
                  <a:lnTo>
                    <a:pt x="383" y="1783"/>
                  </a:lnTo>
                  <a:lnTo>
                    <a:pt x="378" y="1787"/>
                  </a:lnTo>
                  <a:lnTo>
                    <a:pt x="380" y="1787"/>
                  </a:lnTo>
                  <a:lnTo>
                    <a:pt x="378" y="1787"/>
                  </a:lnTo>
                  <a:lnTo>
                    <a:pt x="378" y="1799"/>
                  </a:lnTo>
                  <a:lnTo>
                    <a:pt x="371" y="1804"/>
                  </a:lnTo>
                  <a:lnTo>
                    <a:pt x="380" y="1823"/>
                  </a:lnTo>
                  <a:lnTo>
                    <a:pt x="404" y="1849"/>
                  </a:lnTo>
                  <a:lnTo>
                    <a:pt x="404" y="1851"/>
                  </a:lnTo>
                  <a:lnTo>
                    <a:pt x="404" y="1851"/>
                  </a:lnTo>
                  <a:lnTo>
                    <a:pt x="406" y="1854"/>
                  </a:lnTo>
                  <a:lnTo>
                    <a:pt x="406" y="1854"/>
                  </a:lnTo>
                  <a:lnTo>
                    <a:pt x="414" y="1858"/>
                  </a:lnTo>
                  <a:lnTo>
                    <a:pt x="418" y="1866"/>
                  </a:lnTo>
                  <a:lnTo>
                    <a:pt x="421" y="1877"/>
                  </a:lnTo>
                  <a:lnTo>
                    <a:pt x="421" y="1880"/>
                  </a:lnTo>
                  <a:lnTo>
                    <a:pt x="421" y="1880"/>
                  </a:lnTo>
                  <a:lnTo>
                    <a:pt x="421" y="1882"/>
                  </a:lnTo>
                  <a:lnTo>
                    <a:pt x="421" y="1884"/>
                  </a:lnTo>
                  <a:lnTo>
                    <a:pt x="423" y="1884"/>
                  </a:lnTo>
                  <a:lnTo>
                    <a:pt x="435" y="1911"/>
                  </a:lnTo>
                  <a:lnTo>
                    <a:pt x="435" y="1918"/>
                  </a:lnTo>
                  <a:lnTo>
                    <a:pt x="432" y="1922"/>
                  </a:lnTo>
                  <a:lnTo>
                    <a:pt x="435" y="1937"/>
                  </a:lnTo>
                  <a:lnTo>
                    <a:pt x="442" y="1944"/>
                  </a:lnTo>
                  <a:lnTo>
                    <a:pt x="442" y="1948"/>
                  </a:lnTo>
                  <a:lnTo>
                    <a:pt x="440" y="1965"/>
                  </a:lnTo>
                  <a:lnTo>
                    <a:pt x="430" y="1974"/>
                  </a:lnTo>
                  <a:lnTo>
                    <a:pt x="423" y="1989"/>
                  </a:lnTo>
                  <a:lnTo>
                    <a:pt x="411" y="2019"/>
                  </a:lnTo>
                  <a:lnTo>
                    <a:pt x="411" y="2038"/>
                  </a:lnTo>
                  <a:lnTo>
                    <a:pt x="411" y="2038"/>
                  </a:lnTo>
                  <a:lnTo>
                    <a:pt x="411" y="2041"/>
                  </a:lnTo>
                  <a:lnTo>
                    <a:pt x="411" y="2043"/>
                  </a:lnTo>
                  <a:lnTo>
                    <a:pt x="411" y="2043"/>
                  </a:lnTo>
                  <a:lnTo>
                    <a:pt x="414" y="2053"/>
                  </a:lnTo>
                  <a:lnTo>
                    <a:pt x="425" y="2074"/>
                  </a:lnTo>
                  <a:lnTo>
                    <a:pt x="449" y="2119"/>
                  </a:lnTo>
                  <a:lnTo>
                    <a:pt x="451" y="2143"/>
                  </a:lnTo>
                  <a:lnTo>
                    <a:pt x="456" y="2157"/>
                  </a:lnTo>
                  <a:lnTo>
                    <a:pt x="456" y="2166"/>
                  </a:lnTo>
                  <a:lnTo>
                    <a:pt x="461" y="2195"/>
                  </a:lnTo>
                  <a:lnTo>
                    <a:pt x="470" y="2207"/>
                  </a:lnTo>
                  <a:lnTo>
                    <a:pt x="480" y="2214"/>
                  </a:lnTo>
                  <a:lnTo>
                    <a:pt x="494" y="2247"/>
                  </a:lnTo>
                  <a:lnTo>
                    <a:pt x="503" y="2266"/>
                  </a:lnTo>
                  <a:lnTo>
                    <a:pt x="506" y="2278"/>
                  </a:lnTo>
                  <a:lnTo>
                    <a:pt x="503" y="2278"/>
                  </a:lnTo>
                  <a:lnTo>
                    <a:pt x="501" y="2278"/>
                  </a:lnTo>
                  <a:lnTo>
                    <a:pt x="499" y="2285"/>
                  </a:lnTo>
                  <a:lnTo>
                    <a:pt x="508" y="2297"/>
                  </a:lnTo>
                  <a:lnTo>
                    <a:pt x="508" y="2304"/>
                  </a:lnTo>
                  <a:lnTo>
                    <a:pt x="513" y="2304"/>
                  </a:lnTo>
                  <a:lnTo>
                    <a:pt x="513" y="2308"/>
                  </a:lnTo>
                  <a:lnTo>
                    <a:pt x="532" y="2315"/>
                  </a:lnTo>
                  <a:lnTo>
                    <a:pt x="537" y="2311"/>
                  </a:lnTo>
                  <a:lnTo>
                    <a:pt x="558" y="2308"/>
                  </a:lnTo>
                  <a:lnTo>
                    <a:pt x="567" y="2304"/>
                  </a:lnTo>
                  <a:lnTo>
                    <a:pt x="600" y="2306"/>
                  </a:lnTo>
                  <a:lnTo>
                    <a:pt x="603" y="2304"/>
                  </a:lnTo>
                  <a:lnTo>
                    <a:pt x="615" y="2304"/>
                  </a:lnTo>
                  <a:lnTo>
                    <a:pt x="615" y="2299"/>
                  </a:lnTo>
                  <a:lnTo>
                    <a:pt x="634" y="2297"/>
                  </a:lnTo>
                  <a:lnTo>
                    <a:pt x="652" y="2280"/>
                  </a:lnTo>
                  <a:lnTo>
                    <a:pt x="674" y="2254"/>
                  </a:lnTo>
                  <a:lnTo>
                    <a:pt x="693" y="2223"/>
                  </a:lnTo>
                  <a:lnTo>
                    <a:pt x="707" y="2211"/>
                  </a:lnTo>
                  <a:lnTo>
                    <a:pt x="714" y="2185"/>
                  </a:lnTo>
                  <a:lnTo>
                    <a:pt x="714" y="2185"/>
                  </a:lnTo>
                  <a:lnTo>
                    <a:pt x="714" y="2183"/>
                  </a:lnTo>
                  <a:lnTo>
                    <a:pt x="714" y="2180"/>
                  </a:lnTo>
                  <a:lnTo>
                    <a:pt x="714" y="2180"/>
                  </a:lnTo>
                  <a:lnTo>
                    <a:pt x="714" y="2173"/>
                  </a:lnTo>
                  <a:lnTo>
                    <a:pt x="712" y="2171"/>
                  </a:lnTo>
                  <a:lnTo>
                    <a:pt x="709" y="2173"/>
                  </a:lnTo>
                  <a:lnTo>
                    <a:pt x="709" y="2171"/>
                  </a:lnTo>
                  <a:lnTo>
                    <a:pt x="714" y="2166"/>
                  </a:lnTo>
                  <a:lnTo>
                    <a:pt x="740" y="2154"/>
                  </a:lnTo>
                  <a:lnTo>
                    <a:pt x="749" y="2145"/>
                  </a:lnTo>
                  <a:lnTo>
                    <a:pt x="749" y="2138"/>
                  </a:lnTo>
                  <a:lnTo>
                    <a:pt x="747" y="2138"/>
                  </a:lnTo>
                  <a:lnTo>
                    <a:pt x="752" y="2107"/>
                  </a:lnTo>
                  <a:lnTo>
                    <a:pt x="749" y="2109"/>
                  </a:lnTo>
                  <a:lnTo>
                    <a:pt x="742" y="2093"/>
                  </a:lnTo>
                  <a:lnTo>
                    <a:pt x="740" y="2088"/>
                  </a:lnTo>
                  <a:lnTo>
                    <a:pt x="740" y="2081"/>
                  </a:lnTo>
                  <a:lnTo>
                    <a:pt x="757" y="2067"/>
                  </a:lnTo>
                  <a:lnTo>
                    <a:pt x="757" y="2064"/>
                  </a:lnTo>
                  <a:lnTo>
                    <a:pt x="759" y="2067"/>
                  </a:lnTo>
                  <a:lnTo>
                    <a:pt x="768" y="2055"/>
                  </a:lnTo>
                  <a:lnTo>
                    <a:pt x="766" y="2055"/>
                  </a:lnTo>
                  <a:lnTo>
                    <a:pt x="776" y="2046"/>
                  </a:lnTo>
                  <a:lnTo>
                    <a:pt x="799" y="2038"/>
                  </a:lnTo>
                  <a:lnTo>
                    <a:pt x="811" y="2029"/>
                  </a:lnTo>
                  <a:lnTo>
                    <a:pt x="811" y="2027"/>
                  </a:lnTo>
                  <a:lnTo>
                    <a:pt x="820" y="2015"/>
                  </a:lnTo>
                  <a:lnTo>
                    <a:pt x="823" y="2010"/>
                  </a:lnTo>
                  <a:lnTo>
                    <a:pt x="820" y="2008"/>
                  </a:lnTo>
                  <a:lnTo>
                    <a:pt x="825" y="2003"/>
                  </a:lnTo>
                  <a:lnTo>
                    <a:pt x="823" y="1993"/>
                  </a:lnTo>
                  <a:lnTo>
                    <a:pt x="820" y="1993"/>
                  </a:lnTo>
                  <a:lnTo>
                    <a:pt x="820" y="1977"/>
                  </a:lnTo>
                  <a:lnTo>
                    <a:pt x="820" y="1960"/>
                  </a:lnTo>
                  <a:lnTo>
                    <a:pt x="825" y="1948"/>
                  </a:lnTo>
                  <a:lnTo>
                    <a:pt x="823" y="1939"/>
                  </a:lnTo>
                  <a:lnTo>
                    <a:pt x="823" y="1939"/>
                  </a:lnTo>
                  <a:lnTo>
                    <a:pt x="813" y="1934"/>
                  </a:lnTo>
                  <a:lnTo>
                    <a:pt x="809" y="1918"/>
                  </a:lnTo>
                  <a:lnTo>
                    <a:pt x="806" y="1911"/>
                  </a:lnTo>
                  <a:lnTo>
                    <a:pt x="811" y="1892"/>
                  </a:lnTo>
                  <a:lnTo>
                    <a:pt x="799" y="1882"/>
                  </a:lnTo>
                  <a:lnTo>
                    <a:pt x="806" y="1861"/>
                  </a:lnTo>
                  <a:lnTo>
                    <a:pt x="811" y="1856"/>
                  </a:lnTo>
                  <a:lnTo>
                    <a:pt x="820" y="1832"/>
                  </a:lnTo>
                  <a:lnTo>
                    <a:pt x="835" y="1821"/>
                  </a:lnTo>
                  <a:lnTo>
                    <a:pt x="835" y="1821"/>
                  </a:lnTo>
                  <a:lnTo>
                    <a:pt x="837" y="1818"/>
                  </a:lnTo>
                  <a:lnTo>
                    <a:pt x="837" y="1818"/>
                  </a:lnTo>
                  <a:lnTo>
                    <a:pt x="837" y="1818"/>
                  </a:lnTo>
                  <a:lnTo>
                    <a:pt x="851" y="1802"/>
                  </a:lnTo>
                  <a:lnTo>
                    <a:pt x="851" y="1799"/>
                  </a:lnTo>
                  <a:lnTo>
                    <a:pt x="856" y="1797"/>
                  </a:lnTo>
                  <a:lnTo>
                    <a:pt x="884" y="1771"/>
                  </a:lnTo>
                  <a:lnTo>
                    <a:pt x="896" y="1764"/>
                  </a:lnTo>
                  <a:lnTo>
                    <a:pt x="922" y="1738"/>
                  </a:lnTo>
                  <a:lnTo>
                    <a:pt x="932" y="1726"/>
                  </a:lnTo>
                  <a:lnTo>
                    <a:pt x="939" y="1716"/>
                  </a:lnTo>
                  <a:lnTo>
                    <a:pt x="953" y="1683"/>
                  </a:lnTo>
                  <a:lnTo>
                    <a:pt x="958" y="1681"/>
                  </a:lnTo>
                  <a:lnTo>
                    <a:pt x="965" y="1667"/>
                  </a:lnTo>
                  <a:lnTo>
                    <a:pt x="967" y="1652"/>
                  </a:lnTo>
                  <a:lnTo>
                    <a:pt x="972" y="1652"/>
                  </a:lnTo>
                  <a:lnTo>
                    <a:pt x="972" y="1648"/>
                  </a:lnTo>
                  <a:lnTo>
                    <a:pt x="972" y="1648"/>
                  </a:lnTo>
                  <a:lnTo>
                    <a:pt x="972" y="1648"/>
                  </a:lnTo>
                  <a:lnTo>
                    <a:pt x="969" y="1636"/>
                  </a:lnTo>
                  <a:lnTo>
                    <a:pt x="972" y="1629"/>
                  </a:lnTo>
                  <a:lnTo>
                    <a:pt x="962" y="1624"/>
                  </a:lnTo>
                  <a:lnTo>
                    <a:pt x="955" y="1631"/>
                  </a:lnTo>
                  <a:lnTo>
                    <a:pt x="941" y="1631"/>
                  </a:lnTo>
                  <a:lnTo>
                    <a:pt x="915" y="1636"/>
                  </a:lnTo>
                  <a:lnTo>
                    <a:pt x="906" y="1643"/>
                  </a:lnTo>
                  <a:lnTo>
                    <a:pt x="894" y="1638"/>
                  </a:lnTo>
                  <a:lnTo>
                    <a:pt x="882" y="1645"/>
                  </a:lnTo>
                  <a:lnTo>
                    <a:pt x="877" y="1645"/>
                  </a:lnTo>
                  <a:lnTo>
                    <a:pt x="861" y="1631"/>
                  </a:lnTo>
                  <a:lnTo>
                    <a:pt x="861" y="1631"/>
                  </a:lnTo>
                  <a:lnTo>
                    <a:pt x="861" y="1631"/>
                  </a:lnTo>
                  <a:lnTo>
                    <a:pt x="858" y="1629"/>
                  </a:lnTo>
                  <a:lnTo>
                    <a:pt x="858" y="1631"/>
                  </a:lnTo>
                  <a:lnTo>
                    <a:pt x="856" y="1631"/>
                  </a:lnTo>
                  <a:lnTo>
                    <a:pt x="863" y="1626"/>
                  </a:lnTo>
                  <a:lnTo>
                    <a:pt x="861" y="1617"/>
                  </a:lnTo>
                  <a:lnTo>
                    <a:pt x="858" y="1615"/>
                  </a:lnTo>
                  <a:lnTo>
                    <a:pt x="858" y="1615"/>
                  </a:lnTo>
                  <a:lnTo>
                    <a:pt x="861" y="1617"/>
                  </a:lnTo>
                  <a:lnTo>
                    <a:pt x="882" y="1617"/>
                  </a:lnTo>
                  <a:lnTo>
                    <a:pt x="894" y="1607"/>
                  </a:lnTo>
                  <a:lnTo>
                    <a:pt x="908" y="1607"/>
                  </a:lnTo>
                  <a:lnTo>
                    <a:pt x="922" y="1598"/>
                  </a:lnTo>
                  <a:lnTo>
                    <a:pt x="936" y="1596"/>
                  </a:lnTo>
                  <a:lnTo>
                    <a:pt x="941" y="1591"/>
                  </a:lnTo>
                  <a:lnTo>
                    <a:pt x="948" y="1586"/>
                  </a:lnTo>
                  <a:lnTo>
                    <a:pt x="986" y="1574"/>
                  </a:lnTo>
                  <a:lnTo>
                    <a:pt x="988" y="1565"/>
                  </a:lnTo>
                  <a:lnTo>
                    <a:pt x="996" y="1560"/>
                  </a:lnTo>
                  <a:lnTo>
                    <a:pt x="1012" y="1553"/>
                  </a:lnTo>
                  <a:lnTo>
                    <a:pt x="1024" y="1555"/>
                  </a:lnTo>
                  <a:lnTo>
                    <a:pt x="1031" y="1541"/>
                  </a:lnTo>
                  <a:lnTo>
                    <a:pt x="1043" y="1539"/>
                  </a:lnTo>
                  <a:lnTo>
                    <a:pt x="1050" y="1527"/>
                  </a:lnTo>
                  <a:lnTo>
                    <a:pt x="1064" y="1522"/>
                  </a:lnTo>
                  <a:lnTo>
                    <a:pt x="1064" y="1508"/>
                  </a:lnTo>
                  <a:lnTo>
                    <a:pt x="1066" y="1503"/>
                  </a:lnTo>
                  <a:lnTo>
                    <a:pt x="1069" y="1501"/>
                  </a:lnTo>
                  <a:lnTo>
                    <a:pt x="1074" y="1503"/>
                  </a:lnTo>
                  <a:lnTo>
                    <a:pt x="1090" y="1480"/>
                  </a:lnTo>
                  <a:lnTo>
                    <a:pt x="1092" y="1470"/>
                  </a:lnTo>
                  <a:lnTo>
                    <a:pt x="1085" y="1465"/>
                  </a:lnTo>
                  <a:lnTo>
                    <a:pt x="1076" y="1454"/>
                  </a:lnTo>
                  <a:lnTo>
                    <a:pt x="1050" y="1442"/>
                  </a:lnTo>
                  <a:lnTo>
                    <a:pt x="1043" y="1432"/>
                  </a:lnTo>
                  <a:lnTo>
                    <a:pt x="1043" y="1423"/>
                  </a:lnTo>
                  <a:lnTo>
                    <a:pt x="1045" y="1406"/>
                  </a:lnTo>
                  <a:lnTo>
                    <a:pt x="1040" y="1411"/>
                  </a:lnTo>
                  <a:lnTo>
                    <a:pt x="1040" y="1411"/>
                  </a:lnTo>
                  <a:lnTo>
                    <a:pt x="1036" y="1413"/>
                  </a:lnTo>
                  <a:lnTo>
                    <a:pt x="1036" y="1416"/>
                  </a:lnTo>
                  <a:lnTo>
                    <a:pt x="1036" y="1416"/>
                  </a:lnTo>
                  <a:lnTo>
                    <a:pt x="1012" y="1439"/>
                  </a:lnTo>
                  <a:lnTo>
                    <a:pt x="1012" y="1442"/>
                  </a:lnTo>
                  <a:lnTo>
                    <a:pt x="1010" y="1444"/>
                  </a:lnTo>
                  <a:lnTo>
                    <a:pt x="991" y="1442"/>
                  </a:lnTo>
                  <a:lnTo>
                    <a:pt x="984" y="1444"/>
                  </a:lnTo>
                  <a:lnTo>
                    <a:pt x="979" y="1444"/>
                  </a:lnTo>
                  <a:lnTo>
                    <a:pt x="979" y="1442"/>
                  </a:lnTo>
                  <a:lnTo>
                    <a:pt x="974" y="1442"/>
                  </a:lnTo>
                  <a:lnTo>
                    <a:pt x="974" y="1437"/>
                  </a:lnTo>
                  <a:lnTo>
                    <a:pt x="977" y="1418"/>
                  </a:lnTo>
                  <a:lnTo>
                    <a:pt x="969" y="1411"/>
                  </a:lnTo>
                  <a:lnTo>
                    <a:pt x="962" y="1423"/>
                  </a:lnTo>
                  <a:lnTo>
                    <a:pt x="962" y="1427"/>
                  </a:lnTo>
                  <a:lnTo>
                    <a:pt x="958" y="1423"/>
                  </a:lnTo>
                  <a:lnTo>
                    <a:pt x="965" y="1411"/>
                  </a:lnTo>
                  <a:lnTo>
                    <a:pt x="958" y="1409"/>
                  </a:lnTo>
                  <a:lnTo>
                    <a:pt x="955" y="1404"/>
                  </a:lnTo>
                  <a:lnTo>
                    <a:pt x="946" y="1397"/>
                  </a:lnTo>
                  <a:lnTo>
                    <a:pt x="943" y="1392"/>
                  </a:lnTo>
                  <a:lnTo>
                    <a:pt x="936" y="1385"/>
                  </a:lnTo>
                  <a:lnTo>
                    <a:pt x="932" y="1375"/>
                  </a:lnTo>
                  <a:lnTo>
                    <a:pt x="927" y="1364"/>
                  </a:lnTo>
                  <a:lnTo>
                    <a:pt x="925" y="1364"/>
                  </a:lnTo>
                  <a:lnTo>
                    <a:pt x="929" y="1359"/>
                  </a:lnTo>
                  <a:lnTo>
                    <a:pt x="929" y="1356"/>
                  </a:lnTo>
                  <a:lnTo>
                    <a:pt x="932" y="1356"/>
                  </a:lnTo>
                  <a:lnTo>
                    <a:pt x="934" y="1354"/>
                  </a:lnTo>
                  <a:lnTo>
                    <a:pt x="934" y="1354"/>
                  </a:lnTo>
                  <a:lnTo>
                    <a:pt x="936" y="1354"/>
                  </a:lnTo>
                  <a:lnTo>
                    <a:pt x="936" y="1352"/>
                  </a:lnTo>
                  <a:lnTo>
                    <a:pt x="936" y="1352"/>
                  </a:lnTo>
                  <a:lnTo>
                    <a:pt x="939" y="1347"/>
                  </a:lnTo>
                  <a:lnTo>
                    <a:pt x="946" y="1356"/>
                  </a:lnTo>
                  <a:lnTo>
                    <a:pt x="953" y="1354"/>
                  </a:lnTo>
                  <a:lnTo>
                    <a:pt x="960" y="1368"/>
                  </a:lnTo>
                  <a:lnTo>
                    <a:pt x="965" y="1373"/>
                  </a:lnTo>
                  <a:lnTo>
                    <a:pt x="972" y="1387"/>
                  </a:lnTo>
                  <a:lnTo>
                    <a:pt x="986" y="1394"/>
                  </a:lnTo>
                  <a:lnTo>
                    <a:pt x="991" y="1399"/>
                  </a:lnTo>
                  <a:lnTo>
                    <a:pt x="1000" y="1404"/>
                  </a:lnTo>
                  <a:lnTo>
                    <a:pt x="1003" y="1406"/>
                  </a:lnTo>
                  <a:lnTo>
                    <a:pt x="1019" y="1411"/>
                  </a:lnTo>
                  <a:lnTo>
                    <a:pt x="1029" y="1406"/>
                  </a:lnTo>
                  <a:lnTo>
                    <a:pt x="1026" y="1409"/>
                  </a:lnTo>
                  <a:lnTo>
                    <a:pt x="1029" y="1411"/>
                  </a:lnTo>
                  <a:lnTo>
                    <a:pt x="1040" y="1404"/>
                  </a:lnTo>
                  <a:lnTo>
                    <a:pt x="1040" y="1401"/>
                  </a:lnTo>
                  <a:lnTo>
                    <a:pt x="1043" y="1401"/>
                  </a:lnTo>
                  <a:lnTo>
                    <a:pt x="1050" y="1404"/>
                  </a:lnTo>
                  <a:lnTo>
                    <a:pt x="1057" y="1423"/>
                  </a:lnTo>
                  <a:lnTo>
                    <a:pt x="1116" y="1432"/>
                  </a:lnTo>
                  <a:lnTo>
                    <a:pt x="1119" y="1432"/>
                  </a:lnTo>
                  <a:lnTo>
                    <a:pt x="1123" y="1430"/>
                  </a:lnTo>
                  <a:lnTo>
                    <a:pt x="1152" y="1427"/>
                  </a:lnTo>
                  <a:lnTo>
                    <a:pt x="1159" y="1432"/>
                  </a:lnTo>
                  <a:lnTo>
                    <a:pt x="1161" y="1427"/>
                  </a:lnTo>
                  <a:lnTo>
                    <a:pt x="1163" y="1430"/>
                  </a:lnTo>
                  <a:lnTo>
                    <a:pt x="1185" y="1427"/>
                  </a:lnTo>
                  <a:lnTo>
                    <a:pt x="1187" y="1435"/>
                  </a:lnTo>
                  <a:lnTo>
                    <a:pt x="1192" y="1437"/>
                  </a:lnTo>
                  <a:lnTo>
                    <a:pt x="1197" y="1449"/>
                  </a:lnTo>
                  <a:lnTo>
                    <a:pt x="1206" y="1451"/>
                  </a:lnTo>
                  <a:lnTo>
                    <a:pt x="1218" y="1468"/>
                  </a:lnTo>
                  <a:lnTo>
                    <a:pt x="1230" y="1465"/>
                  </a:lnTo>
                  <a:lnTo>
                    <a:pt x="1237" y="1463"/>
                  </a:lnTo>
                  <a:lnTo>
                    <a:pt x="1237" y="1465"/>
                  </a:lnTo>
                  <a:lnTo>
                    <a:pt x="1232" y="1470"/>
                  </a:lnTo>
                  <a:lnTo>
                    <a:pt x="1218" y="1470"/>
                  </a:lnTo>
                  <a:lnTo>
                    <a:pt x="1218" y="1477"/>
                  </a:lnTo>
                  <a:lnTo>
                    <a:pt x="1239" y="1496"/>
                  </a:lnTo>
                  <a:lnTo>
                    <a:pt x="1251" y="1496"/>
                  </a:lnTo>
                  <a:lnTo>
                    <a:pt x="1263" y="1491"/>
                  </a:lnTo>
                  <a:lnTo>
                    <a:pt x="1265" y="1475"/>
                  </a:lnTo>
                  <a:lnTo>
                    <a:pt x="1270" y="1475"/>
                  </a:lnTo>
                  <a:lnTo>
                    <a:pt x="1265" y="1480"/>
                  </a:lnTo>
                  <a:lnTo>
                    <a:pt x="1270" y="1501"/>
                  </a:lnTo>
                  <a:lnTo>
                    <a:pt x="1268" y="1513"/>
                  </a:lnTo>
                  <a:lnTo>
                    <a:pt x="1270" y="1525"/>
                  </a:lnTo>
                  <a:lnTo>
                    <a:pt x="1272" y="1525"/>
                  </a:lnTo>
                  <a:lnTo>
                    <a:pt x="1272" y="1532"/>
                  </a:lnTo>
                  <a:lnTo>
                    <a:pt x="1277" y="1560"/>
                  </a:lnTo>
                  <a:lnTo>
                    <a:pt x="1284" y="1570"/>
                  </a:lnTo>
                  <a:lnTo>
                    <a:pt x="1286" y="1577"/>
                  </a:lnTo>
                  <a:lnTo>
                    <a:pt x="1289" y="1577"/>
                  </a:lnTo>
                  <a:lnTo>
                    <a:pt x="1289" y="1584"/>
                  </a:lnTo>
                  <a:lnTo>
                    <a:pt x="1298" y="1603"/>
                  </a:lnTo>
                  <a:lnTo>
                    <a:pt x="1303" y="1622"/>
                  </a:lnTo>
                  <a:lnTo>
                    <a:pt x="1312" y="1633"/>
                  </a:lnTo>
                  <a:lnTo>
                    <a:pt x="1327" y="1669"/>
                  </a:lnTo>
                  <a:lnTo>
                    <a:pt x="1336" y="1681"/>
                  </a:lnTo>
                  <a:lnTo>
                    <a:pt x="1343" y="1681"/>
                  </a:lnTo>
                  <a:lnTo>
                    <a:pt x="1350" y="1676"/>
                  </a:lnTo>
                  <a:lnTo>
                    <a:pt x="1350" y="1667"/>
                  </a:lnTo>
                  <a:lnTo>
                    <a:pt x="1362" y="1664"/>
                  </a:lnTo>
                  <a:lnTo>
                    <a:pt x="1362" y="1662"/>
                  </a:lnTo>
                  <a:lnTo>
                    <a:pt x="1362" y="1660"/>
                  </a:lnTo>
                  <a:lnTo>
                    <a:pt x="1367" y="1650"/>
                  </a:lnTo>
                  <a:lnTo>
                    <a:pt x="1374" y="1650"/>
                  </a:lnTo>
                  <a:lnTo>
                    <a:pt x="1374" y="1631"/>
                  </a:lnTo>
                  <a:lnTo>
                    <a:pt x="1381" y="1607"/>
                  </a:lnTo>
                  <a:lnTo>
                    <a:pt x="1379" y="1600"/>
                  </a:lnTo>
                  <a:lnTo>
                    <a:pt x="1376" y="1577"/>
                  </a:lnTo>
                  <a:lnTo>
                    <a:pt x="1381" y="1572"/>
                  </a:lnTo>
                  <a:lnTo>
                    <a:pt x="1388" y="1572"/>
                  </a:lnTo>
                  <a:lnTo>
                    <a:pt x="1393" y="1565"/>
                  </a:lnTo>
                  <a:lnTo>
                    <a:pt x="1407" y="1560"/>
                  </a:lnTo>
                  <a:lnTo>
                    <a:pt x="1409" y="1553"/>
                  </a:lnTo>
                  <a:lnTo>
                    <a:pt x="1436" y="1534"/>
                  </a:lnTo>
                  <a:lnTo>
                    <a:pt x="1445" y="1520"/>
                  </a:lnTo>
                  <a:lnTo>
                    <a:pt x="1464" y="1510"/>
                  </a:lnTo>
                  <a:lnTo>
                    <a:pt x="1476" y="1499"/>
                  </a:lnTo>
                  <a:lnTo>
                    <a:pt x="1476" y="1489"/>
                  </a:lnTo>
                  <a:lnTo>
                    <a:pt x="1488" y="1482"/>
                  </a:lnTo>
                  <a:lnTo>
                    <a:pt x="1488" y="1482"/>
                  </a:lnTo>
                  <a:lnTo>
                    <a:pt x="1490" y="1489"/>
                  </a:lnTo>
                  <a:lnTo>
                    <a:pt x="1497" y="1484"/>
                  </a:lnTo>
                  <a:lnTo>
                    <a:pt x="1497" y="1487"/>
                  </a:lnTo>
                  <a:lnTo>
                    <a:pt x="1499" y="1487"/>
                  </a:lnTo>
                  <a:lnTo>
                    <a:pt x="1499" y="1487"/>
                  </a:lnTo>
                  <a:lnTo>
                    <a:pt x="1502" y="1484"/>
                  </a:lnTo>
                  <a:lnTo>
                    <a:pt x="1502" y="1484"/>
                  </a:lnTo>
                  <a:lnTo>
                    <a:pt x="1502" y="1484"/>
                  </a:lnTo>
                  <a:lnTo>
                    <a:pt x="1509" y="1482"/>
                  </a:lnTo>
                  <a:lnTo>
                    <a:pt x="1511" y="1484"/>
                  </a:lnTo>
                  <a:lnTo>
                    <a:pt x="1516" y="1480"/>
                  </a:lnTo>
                  <a:lnTo>
                    <a:pt x="1518" y="1484"/>
                  </a:lnTo>
                  <a:lnTo>
                    <a:pt x="1525" y="1475"/>
                  </a:lnTo>
                  <a:lnTo>
                    <a:pt x="1525" y="1475"/>
                  </a:lnTo>
                  <a:lnTo>
                    <a:pt x="1528" y="1477"/>
                  </a:lnTo>
                  <a:lnTo>
                    <a:pt x="1530" y="1468"/>
                  </a:lnTo>
                  <a:lnTo>
                    <a:pt x="1530" y="1468"/>
                  </a:lnTo>
                  <a:lnTo>
                    <a:pt x="1537" y="1468"/>
                  </a:lnTo>
                  <a:lnTo>
                    <a:pt x="1540" y="1475"/>
                  </a:lnTo>
                  <a:lnTo>
                    <a:pt x="1547" y="1494"/>
                  </a:lnTo>
                  <a:lnTo>
                    <a:pt x="1547" y="1494"/>
                  </a:lnTo>
                  <a:lnTo>
                    <a:pt x="1556" y="1508"/>
                  </a:lnTo>
                  <a:lnTo>
                    <a:pt x="1566" y="1513"/>
                  </a:lnTo>
                  <a:lnTo>
                    <a:pt x="1566" y="1513"/>
                  </a:lnTo>
                  <a:lnTo>
                    <a:pt x="1563" y="1520"/>
                  </a:lnTo>
                  <a:lnTo>
                    <a:pt x="1570" y="1527"/>
                  </a:lnTo>
                  <a:lnTo>
                    <a:pt x="1570" y="1525"/>
                  </a:lnTo>
                  <a:lnTo>
                    <a:pt x="1575" y="1534"/>
                  </a:lnTo>
                  <a:lnTo>
                    <a:pt x="1577" y="1548"/>
                  </a:lnTo>
                  <a:lnTo>
                    <a:pt x="1573" y="1570"/>
                  </a:lnTo>
                  <a:lnTo>
                    <a:pt x="1577" y="1567"/>
                  </a:lnTo>
                  <a:lnTo>
                    <a:pt x="1577" y="1570"/>
                  </a:lnTo>
                  <a:lnTo>
                    <a:pt x="1592" y="1572"/>
                  </a:lnTo>
                  <a:lnTo>
                    <a:pt x="1613" y="1558"/>
                  </a:lnTo>
                  <a:lnTo>
                    <a:pt x="1613" y="1555"/>
                  </a:lnTo>
                  <a:lnTo>
                    <a:pt x="1622" y="1560"/>
                  </a:lnTo>
                  <a:lnTo>
                    <a:pt x="1625" y="1581"/>
                  </a:lnTo>
                  <a:lnTo>
                    <a:pt x="1632" y="1605"/>
                  </a:lnTo>
                  <a:lnTo>
                    <a:pt x="1632" y="1603"/>
                  </a:lnTo>
                  <a:lnTo>
                    <a:pt x="1634" y="1612"/>
                  </a:lnTo>
                  <a:lnTo>
                    <a:pt x="1637" y="1622"/>
                  </a:lnTo>
                  <a:lnTo>
                    <a:pt x="1634" y="1626"/>
                  </a:lnTo>
                  <a:lnTo>
                    <a:pt x="1634" y="1626"/>
                  </a:lnTo>
                  <a:lnTo>
                    <a:pt x="1629" y="1631"/>
                  </a:lnTo>
                  <a:lnTo>
                    <a:pt x="1639" y="1633"/>
                  </a:lnTo>
                  <a:lnTo>
                    <a:pt x="1634" y="1650"/>
                  </a:lnTo>
                  <a:lnTo>
                    <a:pt x="1637" y="1650"/>
                  </a:lnTo>
                  <a:lnTo>
                    <a:pt x="1632" y="1667"/>
                  </a:lnTo>
                  <a:lnTo>
                    <a:pt x="1632" y="1681"/>
                  </a:lnTo>
                  <a:lnTo>
                    <a:pt x="1639" y="1678"/>
                  </a:lnTo>
                  <a:lnTo>
                    <a:pt x="1658" y="1705"/>
                  </a:lnTo>
                  <a:lnTo>
                    <a:pt x="1665" y="1733"/>
                  </a:lnTo>
                  <a:lnTo>
                    <a:pt x="1674" y="1754"/>
                  </a:lnTo>
                  <a:lnTo>
                    <a:pt x="1705" y="1776"/>
                  </a:lnTo>
                  <a:lnTo>
                    <a:pt x="1708" y="1776"/>
                  </a:lnTo>
                  <a:lnTo>
                    <a:pt x="1705" y="1778"/>
                  </a:lnTo>
                  <a:lnTo>
                    <a:pt x="1715" y="1776"/>
                  </a:lnTo>
                  <a:lnTo>
                    <a:pt x="1717" y="1776"/>
                  </a:lnTo>
                  <a:lnTo>
                    <a:pt x="1724" y="1787"/>
                  </a:lnTo>
                  <a:lnTo>
                    <a:pt x="1724" y="1778"/>
                  </a:lnTo>
                  <a:lnTo>
                    <a:pt x="1717" y="1773"/>
                  </a:lnTo>
                  <a:lnTo>
                    <a:pt x="1719" y="1773"/>
                  </a:lnTo>
                  <a:lnTo>
                    <a:pt x="1717" y="1773"/>
                  </a:lnTo>
                  <a:lnTo>
                    <a:pt x="1719" y="1768"/>
                  </a:lnTo>
                  <a:lnTo>
                    <a:pt x="1708" y="1747"/>
                  </a:lnTo>
                  <a:lnTo>
                    <a:pt x="1708" y="1723"/>
                  </a:lnTo>
                  <a:lnTo>
                    <a:pt x="1700" y="1714"/>
                  </a:lnTo>
                  <a:lnTo>
                    <a:pt x="1691" y="1705"/>
                  </a:lnTo>
                  <a:lnTo>
                    <a:pt x="1689" y="1705"/>
                  </a:lnTo>
                  <a:lnTo>
                    <a:pt x="1679" y="1695"/>
                  </a:lnTo>
                  <a:lnTo>
                    <a:pt x="1672" y="1695"/>
                  </a:lnTo>
                  <a:lnTo>
                    <a:pt x="1667" y="1690"/>
                  </a:lnTo>
                  <a:lnTo>
                    <a:pt x="1656" y="1662"/>
                  </a:lnTo>
                  <a:lnTo>
                    <a:pt x="1648" y="1662"/>
                  </a:lnTo>
                  <a:lnTo>
                    <a:pt x="1648" y="1650"/>
                  </a:lnTo>
                  <a:lnTo>
                    <a:pt x="1658" y="1622"/>
                  </a:lnTo>
                  <a:lnTo>
                    <a:pt x="1658" y="1605"/>
                  </a:lnTo>
                  <a:lnTo>
                    <a:pt x="1660" y="1605"/>
                  </a:lnTo>
                  <a:lnTo>
                    <a:pt x="1667" y="1605"/>
                  </a:lnTo>
                  <a:lnTo>
                    <a:pt x="1667" y="1617"/>
                  </a:lnTo>
                  <a:lnTo>
                    <a:pt x="1684" y="1617"/>
                  </a:lnTo>
                  <a:lnTo>
                    <a:pt x="1693" y="1624"/>
                  </a:lnTo>
                  <a:lnTo>
                    <a:pt x="1696" y="1631"/>
                  </a:lnTo>
                  <a:lnTo>
                    <a:pt x="1700" y="1643"/>
                  </a:lnTo>
                  <a:lnTo>
                    <a:pt x="1705" y="1641"/>
                  </a:lnTo>
                  <a:lnTo>
                    <a:pt x="1705" y="1645"/>
                  </a:lnTo>
                  <a:lnTo>
                    <a:pt x="1719" y="1648"/>
                  </a:lnTo>
                  <a:lnTo>
                    <a:pt x="1726" y="1652"/>
                  </a:lnTo>
                  <a:lnTo>
                    <a:pt x="1724" y="1662"/>
                  </a:lnTo>
                  <a:lnTo>
                    <a:pt x="1724" y="1674"/>
                  </a:lnTo>
                  <a:lnTo>
                    <a:pt x="1729" y="1674"/>
                  </a:lnTo>
                  <a:lnTo>
                    <a:pt x="1745" y="1662"/>
                  </a:lnTo>
                  <a:lnTo>
                    <a:pt x="1745" y="1660"/>
                  </a:lnTo>
                  <a:lnTo>
                    <a:pt x="1750" y="1664"/>
                  </a:lnTo>
                  <a:lnTo>
                    <a:pt x="1750" y="1655"/>
                  </a:lnTo>
                  <a:lnTo>
                    <a:pt x="1755" y="1648"/>
                  </a:lnTo>
                  <a:lnTo>
                    <a:pt x="1760" y="1648"/>
                  </a:lnTo>
                  <a:lnTo>
                    <a:pt x="1769" y="1645"/>
                  </a:lnTo>
                  <a:lnTo>
                    <a:pt x="1786" y="1636"/>
                  </a:lnTo>
                  <a:lnTo>
                    <a:pt x="1788" y="1629"/>
                  </a:lnTo>
                  <a:lnTo>
                    <a:pt x="1788" y="1619"/>
                  </a:lnTo>
                  <a:lnTo>
                    <a:pt x="1790" y="1612"/>
                  </a:lnTo>
                  <a:lnTo>
                    <a:pt x="1783" y="1574"/>
                  </a:lnTo>
                  <a:lnTo>
                    <a:pt x="1776" y="1570"/>
                  </a:lnTo>
                  <a:lnTo>
                    <a:pt x="1774" y="1562"/>
                  </a:lnTo>
                  <a:lnTo>
                    <a:pt x="1767" y="1560"/>
                  </a:lnTo>
                  <a:lnTo>
                    <a:pt x="1757" y="1551"/>
                  </a:lnTo>
                  <a:lnTo>
                    <a:pt x="1748" y="1541"/>
                  </a:lnTo>
                  <a:lnTo>
                    <a:pt x="1748" y="1534"/>
                  </a:lnTo>
                  <a:lnTo>
                    <a:pt x="1738" y="1527"/>
                  </a:lnTo>
                  <a:lnTo>
                    <a:pt x="1738" y="1522"/>
                  </a:lnTo>
                  <a:lnTo>
                    <a:pt x="1743" y="1510"/>
                  </a:lnTo>
                  <a:lnTo>
                    <a:pt x="1750" y="1501"/>
                  </a:lnTo>
                  <a:lnTo>
                    <a:pt x="1762" y="1489"/>
                  </a:lnTo>
                  <a:lnTo>
                    <a:pt x="1769" y="1489"/>
                  </a:lnTo>
                  <a:lnTo>
                    <a:pt x="1769" y="1489"/>
                  </a:lnTo>
                  <a:lnTo>
                    <a:pt x="1769" y="1489"/>
                  </a:lnTo>
                  <a:lnTo>
                    <a:pt x="1771" y="1487"/>
                  </a:lnTo>
                  <a:lnTo>
                    <a:pt x="1771" y="1489"/>
                  </a:lnTo>
                  <a:lnTo>
                    <a:pt x="1776" y="1487"/>
                  </a:lnTo>
                  <a:lnTo>
                    <a:pt x="1776" y="1487"/>
                  </a:lnTo>
                  <a:lnTo>
                    <a:pt x="1776" y="1487"/>
                  </a:lnTo>
                  <a:lnTo>
                    <a:pt x="1779" y="1484"/>
                  </a:lnTo>
                  <a:lnTo>
                    <a:pt x="1786" y="1489"/>
                  </a:lnTo>
                  <a:lnTo>
                    <a:pt x="1790" y="1487"/>
                  </a:lnTo>
                  <a:lnTo>
                    <a:pt x="1790" y="1494"/>
                  </a:lnTo>
                  <a:lnTo>
                    <a:pt x="1797" y="1506"/>
                  </a:lnTo>
                  <a:lnTo>
                    <a:pt x="1790" y="1506"/>
                  </a:lnTo>
                  <a:lnTo>
                    <a:pt x="1776" y="1517"/>
                  </a:lnTo>
                  <a:lnTo>
                    <a:pt x="1781" y="1532"/>
                  </a:lnTo>
                  <a:lnTo>
                    <a:pt x="1795" y="1536"/>
                  </a:lnTo>
                  <a:lnTo>
                    <a:pt x="1807" y="1527"/>
                  </a:lnTo>
                  <a:lnTo>
                    <a:pt x="1814" y="1513"/>
                  </a:lnTo>
                  <a:lnTo>
                    <a:pt x="1812" y="1506"/>
                  </a:lnTo>
                  <a:lnTo>
                    <a:pt x="1805" y="1506"/>
                  </a:lnTo>
                  <a:lnTo>
                    <a:pt x="1800" y="1506"/>
                  </a:lnTo>
                  <a:lnTo>
                    <a:pt x="1807" y="1503"/>
                  </a:lnTo>
                  <a:lnTo>
                    <a:pt x="1802" y="1494"/>
                  </a:lnTo>
                  <a:lnTo>
                    <a:pt x="1805" y="1489"/>
                  </a:lnTo>
                  <a:lnTo>
                    <a:pt x="1840" y="1480"/>
                  </a:lnTo>
                  <a:lnTo>
                    <a:pt x="1842" y="1472"/>
                  </a:lnTo>
                  <a:lnTo>
                    <a:pt x="1849" y="1477"/>
                  </a:lnTo>
                  <a:lnTo>
                    <a:pt x="1849" y="1470"/>
                  </a:lnTo>
                  <a:lnTo>
                    <a:pt x="1852" y="1475"/>
                  </a:lnTo>
                  <a:lnTo>
                    <a:pt x="1859" y="1472"/>
                  </a:lnTo>
                  <a:lnTo>
                    <a:pt x="1859" y="1472"/>
                  </a:lnTo>
                  <a:lnTo>
                    <a:pt x="1861" y="1475"/>
                  </a:lnTo>
                  <a:lnTo>
                    <a:pt x="1864" y="1470"/>
                  </a:lnTo>
                  <a:lnTo>
                    <a:pt x="1864" y="1472"/>
                  </a:lnTo>
                  <a:lnTo>
                    <a:pt x="1871" y="1468"/>
                  </a:lnTo>
                  <a:lnTo>
                    <a:pt x="1873" y="1470"/>
                  </a:lnTo>
                  <a:lnTo>
                    <a:pt x="1887" y="1463"/>
                  </a:lnTo>
                  <a:lnTo>
                    <a:pt x="1897" y="1456"/>
                  </a:lnTo>
                  <a:lnTo>
                    <a:pt x="1902" y="1454"/>
                  </a:lnTo>
                  <a:lnTo>
                    <a:pt x="1902" y="1456"/>
                  </a:lnTo>
                  <a:lnTo>
                    <a:pt x="1913" y="1446"/>
                  </a:lnTo>
                  <a:lnTo>
                    <a:pt x="1913" y="1442"/>
                  </a:lnTo>
                  <a:lnTo>
                    <a:pt x="1920" y="1439"/>
                  </a:lnTo>
                  <a:lnTo>
                    <a:pt x="1928" y="1427"/>
                  </a:lnTo>
                  <a:lnTo>
                    <a:pt x="1930" y="1427"/>
                  </a:lnTo>
                  <a:lnTo>
                    <a:pt x="1935" y="1413"/>
                  </a:lnTo>
                  <a:lnTo>
                    <a:pt x="1937" y="1413"/>
                  </a:lnTo>
                  <a:lnTo>
                    <a:pt x="1954" y="1382"/>
                  </a:lnTo>
                  <a:lnTo>
                    <a:pt x="1958" y="1385"/>
                  </a:lnTo>
                  <a:lnTo>
                    <a:pt x="1963" y="1371"/>
                  </a:lnTo>
                  <a:lnTo>
                    <a:pt x="1961" y="1368"/>
                  </a:lnTo>
                  <a:lnTo>
                    <a:pt x="1965" y="1368"/>
                  </a:lnTo>
                  <a:lnTo>
                    <a:pt x="1965" y="1356"/>
                  </a:lnTo>
                  <a:lnTo>
                    <a:pt x="1970" y="1354"/>
                  </a:lnTo>
                  <a:lnTo>
                    <a:pt x="1956" y="1347"/>
                  </a:lnTo>
                  <a:lnTo>
                    <a:pt x="1954" y="1347"/>
                  </a:lnTo>
                  <a:lnTo>
                    <a:pt x="1968" y="1337"/>
                  </a:lnTo>
                  <a:lnTo>
                    <a:pt x="1956" y="1326"/>
                  </a:lnTo>
                  <a:lnTo>
                    <a:pt x="1954" y="1323"/>
                  </a:lnTo>
                  <a:lnTo>
                    <a:pt x="1970" y="1330"/>
                  </a:lnTo>
                  <a:lnTo>
                    <a:pt x="1968" y="1323"/>
                  </a:lnTo>
                  <a:lnTo>
                    <a:pt x="1954" y="1309"/>
                  </a:lnTo>
                  <a:lnTo>
                    <a:pt x="1942" y="1281"/>
                  </a:lnTo>
                  <a:lnTo>
                    <a:pt x="1930" y="1271"/>
                  </a:lnTo>
                  <a:lnTo>
                    <a:pt x="1935" y="1262"/>
                  </a:lnTo>
                  <a:lnTo>
                    <a:pt x="1942" y="1257"/>
                  </a:lnTo>
                  <a:lnTo>
                    <a:pt x="1942" y="1252"/>
                  </a:lnTo>
                  <a:lnTo>
                    <a:pt x="1949" y="1255"/>
                  </a:lnTo>
                  <a:lnTo>
                    <a:pt x="1954" y="1245"/>
                  </a:lnTo>
                  <a:lnTo>
                    <a:pt x="1954" y="1245"/>
                  </a:lnTo>
                  <a:lnTo>
                    <a:pt x="1963" y="1243"/>
                  </a:lnTo>
                  <a:lnTo>
                    <a:pt x="1965" y="1238"/>
                  </a:lnTo>
                  <a:lnTo>
                    <a:pt x="1968" y="1238"/>
                  </a:lnTo>
                  <a:lnTo>
                    <a:pt x="1973" y="1243"/>
                  </a:lnTo>
                  <a:lnTo>
                    <a:pt x="1977" y="1229"/>
                  </a:lnTo>
                  <a:lnTo>
                    <a:pt x="1975" y="1229"/>
                  </a:lnTo>
                  <a:lnTo>
                    <a:pt x="1961" y="1226"/>
                  </a:lnTo>
                  <a:lnTo>
                    <a:pt x="1951" y="1219"/>
                  </a:lnTo>
                  <a:lnTo>
                    <a:pt x="1932" y="1231"/>
                  </a:lnTo>
                  <a:lnTo>
                    <a:pt x="1925" y="1231"/>
                  </a:lnTo>
                  <a:lnTo>
                    <a:pt x="1923" y="1221"/>
                  </a:lnTo>
                  <a:lnTo>
                    <a:pt x="1913" y="1214"/>
                  </a:lnTo>
                  <a:lnTo>
                    <a:pt x="1906" y="1210"/>
                  </a:lnTo>
                  <a:lnTo>
                    <a:pt x="1906" y="1205"/>
                  </a:lnTo>
                  <a:lnTo>
                    <a:pt x="1911" y="1200"/>
                  </a:lnTo>
                  <a:lnTo>
                    <a:pt x="1918" y="1200"/>
                  </a:lnTo>
                  <a:lnTo>
                    <a:pt x="1928" y="1195"/>
                  </a:lnTo>
                  <a:lnTo>
                    <a:pt x="1932" y="1188"/>
                  </a:lnTo>
                  <a:lnTo>
                    <a:pt x="1946" y="1181"/>
                  </a:lnTo>
                  <a:lnTo>
                    <a:pt x="1956" y="1167"/>
                  </a:lnTo>
                  <a:lnTo>
                    <a:pt x="1963" y="1165"/>
                  </a:lnTo>
                  <a:lnTo>
                    <a:pt x="1968" y="1174"/>
                  </a:lnTo>
                  <a:lnTo>
                    <a:pt x="1954" y="1191"/>
                  </a:lnTo>
                  <a:lnTo>
                    <a:pt x="1961" y="1195"/>
                  </a:lnTo>
                  <a:lnTo>
                    <a:pt x="1961" y="1198"/>
                  </a:lnTo>
                  <a:lnTo>
                    <a:pt x="1951" y="1205"/>
                  </a:lnTo>
                  <a:lnTo>
                    <a:pt x="1958" y="1207"/>
                  </a:lnTo>
                  <a:lnTo>
                    <a:pt x="1987" y="1188"/>
                  </a:lnTo>
                  <a:lnTo>
                    <a:pt x="1999" y="1186"/>
                  </a:lnTo>
                  <a:lnTo>
                    <a:pt x="2003" y="1191"/>
                  </a:lnTo>
                  <a:lnTo>
                    <a:pt x="2013" y="1193"/>
                  </a:lnTo>
                  <a:lnTo>
                    <a:pt x="2010" y="1205"/>
                  </a:lnTo>
                  <a:lnTo>
                    <a:pt x="2010" y="1205"/>
                  </a:lnTo>
                  <a:lnTo>
                    <a:pt x="2008" y="1207"/>
                  </a:lnTo>
                  <a:lnTo>
                    <a:pt x="2003" y="1219"/>
                  </a:lnTo>
                  <a:lnTo>
                    <a:pt x="2008" y="1219"/>
                  </a:lnTo>
                  <a:lnTo>
                    <a:pt x="2008" y="1219"/>
                  </a:lnTo>
                  <a:lnTo>
                    <a:pt x="2013" y="1226"/>
                  </a:lnTo>
                  <a:lnTo>
                    <a:pt x="2020" y="1224"/>
                  </a:lnTo>
                  <a:lnTo>
                    <a:pt x="2020" y="1221"/>
                  </a:lnTo>
                  <a:lnTo>
                    <a:pt x="2029" y="1224"/>
                  </a:lnTo>
                  <a:lnTo>
                    <a:pt x="2032" y="1233"/>
                  </a:lnTo>
                  <a:lnTo>
                    <a:pt x="2022" y="1238"/>
                  </a:lnTo>
                  <a:lnTo>
                    <a:pt x="2027" y="1247"/>
                  </a:lnTo>
                  <a:lnTo>
                    <a:pt x="2029" y="1245"/>
                  </a:lnTo>
                  <a:lnTo>
                    <a:pt x="2032" y="1255"/>
                  </a:lnTo>
                  <a:lnTo>
                    <a:pt x="2025" y="1274"/>
                  </a:lnTo>
                  <a:lnTo>
                    <a:pt x="2025" y="1274"/>
                  </a:lnTo>
                  <a:lnTo>
                    <a:pt x="2025" y="1283"/>
                  </a:lnTo>
                  <a:lnTo>
                    <a:pt x="2036" y="1281"/>
                  </a:lnTo>
                  <a:lnTo>
                    <a:pt x="2039" y="1278"/>
                  </a:lnTo>
                  <a:lnTo>
                    <a:pt x="2041" y="1281"/>
                  </a:lnTo>
                  <a:lnTo>
                    <a:pt x="2043" y="1278"/>
                  </a:lnTo>
                  <a:lnTo>
                    <a:pt x="2043" y="1278"/>
                  </a:lnTo>
                  <a:lnTo>
                    <a:pt x="2051" y="1271"/>
                  </a:lnTo>
                  <a:lnTo>
                    <a:pt x="2055" y="1276"/>
                  </a:lnTo>
                  <a:lnTo>
                    <a:pt x="2060" y="1269"/>
                  </a:lnTo>
                  <a:lnTo>
                    <a:pt x="2065" y="1271"/>
                  </a:lnTo>
                  <a:lnTo>
                    <a:pt x="2069" y="1264"/>
                  </a:lnTo>
                  <a:lnTo>
                    <a:pt x="2074" y="1252"/>
                  </a:lnTo>
                  <a:lnTo>
                    <a:pt x="2069" y="1226"/>
                  </a:lnTo>
                  <a:lnTo>
                    <a:pt x="2060" y="1210"/>
                  </a:lnTo>
                  <a:lnTo>
                    <a:pt x="2060" y="1210"/>
                  </a:lnTo>
                  <a:lnTo>
                    <a:pt x="2058" y="1207"/>
                  </a:lnTo>
                  <a:lnTo>
                    <a:pt x="2058" y="1205"/>
                  </a:lnTo>
                  <a:lnTo>
                    <a:pt x="2058" y="1205"/>
                  </a:lnTo>
                  <a:lnTo>
                    <a:pt x="2046" y="1195"/>
                  </a:lnTo>
                  <a:lnTo>
                    <a:pt x="2046" y="1186"/>
                  </a:lnTo>
                  <a:lnTo>
                    <a:pt x="2058" y="1181"/>
                  </a:lnTo>
                  <a:lnTo>
                    <a:pt x="2077" y="1165"/>
                  </a:lnTo>
                  <a:lnTo>
                    <a:pt x="2077" y="1153"/>
                  </a:lnTo>
                  <a:lnTo>
                    <a:pt x="2091" y="1139"/>
                  </a:lnTo>
                  <a:lnTo>
                    <a:pt x="2093" y="1136"/>
                  </a:lnTo>
                  <a:lnTo>
                    <a:pt x="2091" y="1134"/>
                  </a:lnTo>
                  <a:lnTo>
                    <a:pt x="2098" y="1134"/>
                  </a:lnTo>
                  <a:lnTo>
                    <a:pt x="2105" y="1122"/>
                  </a:lnTo>
                  <a:lnTo>
                    <a:pt x="2107" y="1127"/>
                  </a:lnTo>
                  <a:lnTo>
                    <a:pt x="2110" y="1124"/>
                  </a:lnTo>
                  <a:lnTo>
                    <a:pt x="2110" y="1129"/>
                  </a:lnTo>
                  <a:lnTo>
                    <a:pt x="2126" y="1134"/>
                  </a:lnTo>
                  <a:lnTo>
                    <a:pt x="2138" y="1129"/>
                  </a:lnTo>
                  <a:lnTo>
                    <a:pt x="2152" y="1117"/>
                  </a:lnTo>
                  <a:lnTo>
                    <a:pt x="2195" y="1063"/>
                  </a:lnTo>
                  <a:lnTo>
                    <a:pt x="2202" y="1049"/>
                  </a:lnTo>
                  <a:lnTo>
                    <a:pt x="2214" y="1030"/>
                  </a:lnTo>
                  <a:lnTo>
                    <a:pt x="2226" y="1015"/>
                  </a:lnTo>
                  <a:lnTo>
                    <a:pt x="2230" y="980"/>
                  </a:lnTo>
                  <a:lnTo>
                    <a:pt x="2228" y="966"/>
                  </a:lnTo>
                  <a:lnTo>
                    <a:pt x="2233" y="951"/>
                  </a:lnTo>
                  <a:lnTo>
                    <a:pt x="2242" y="935"/>
                  </a:lnTo>
                  <a:lnTo>
                    <a:pt x="2242" y="944"/>
                  </a:lnTo>
                  <a:lnTo>
                    <a:pt x="2249" y="956"/>
                  </a:lnTo>
                  <a:lnTo>
                    <a:pt x="2247" y="966"/>
                  </a:lnTo>
                  <a:lnTo>
                    <a:pt x="2249" y="982"/>
                  </a:lnTo>
                  <a:lnTo>
                    <a:pt x="2245" y="1008"/>
                  </a:lnTo>
                  <a:lnTo>
                    <a:pt x="2245" y="1011"/>
                  </a:lnTo>
                  <a:lnTo>
                    <a:pt x="2249" y="1025"/>
                  </a:lnTo>
                  <a:lnTo>
                    <a:pt x="2245" y="1051"/>
                  </a:lnTo>
                  <a:lnTo>
                    <a:pt x="2247" y="1065"/>
                  </a:lnTo>
                  <a:lnTo>
                    <a:pt x="2252" y="1070"/>
                  </a:lnTo>
                  <a:lnTo>
                    <a:pt x="2259" y="1053"/>
                  </a:lnTo>
                  <a:lnTo>
                    <a:pt x="2266" y="1056"/>
                  </a:lnTo>
                  <a:lnTo>
                    <a:pt x="2268" y="1072"/>
                  </a:lnTo>
                  <a:lnTo>
                    <a:pt x="2273" y="1060"/>
                  </a:lnTo>
                  <a:lnTo>
                    <a:pt x="2271" y="1049"/>
                  </a:lnTo>
                  <a:lnTo>
                    <a:pt x="2266" y="1046"/>
                  </a:lnTo>
                  <a:lnTo>
                    <a:pt x="2259" y="1032"/>
                  </a:lnTo>
                  <a:lnTo>
                    <a:pt x="2266" y="1001"/>
                  </a:lnTo>
                  <a:lnTo>
                    <a:pt x="2273" y="999"/>
                  </a:lnTo>
                  <a:lnTo>
                    <a:pt x="2285" y="1011"/>
                  </a:lnTo>
                  <a:lnTo>
                    <a:pt x="2287" y="1008"/>
                  </a:lnTo>
                  <a:lnTo>
                    <a:pt x="2282" y="994"/>
                  </a:lnTo>
                  <a:lnTo>
                    <a:pt x="2268" y="947"/>
                  </a:lnTo>
                  <a:lnTo>
                    <a:pt x="2266" y="930"/>
                  </a:lnTo>
                  <a:lnTo>
                    <a:pt x="2268" y="918"/>
                  </a:lnTo>
                  <a:lnTo>
                    <a:pt x="2263" y="888"/>
                  </a:lnTo>
                  <a:lnTo>
                    <a:pt x="2259" y="880"/>
                  </a:lnTo>
                  <a:lnTo>
                    <a:pt x="2252" y="883"/>
                  </a:lnTo>
                  <a:lnTo>
                    <a:pt x="2256" y="897"/>
                  </a:lnTo>
                  <a:lnTo>
                    <a:pt x="2254" y="902"/>
                  </a:lnTo>
                  <a:lnTo>
                    <a:pt x="2245" y="899"/>
                  </a:lnTo>
                  <a:lnTo>
                    <a:pt x="2242" y="930"/>
                  </a:lnTo>
                  <a:lnTo>
                    <a:pt x="2242" y="933"/>
                  </a:lnTo>
                  <a:lnTo>
                    <a:pt x="2237" y="928"/>
                  </a:lnTo>
                  <a:lnTo>
                    <a:pt x="2240" y="923"/>
                  </a:lnTo>
                  <a:lnTo>
                    <a:pt x="2237" y="916"/>
                  </a:lnTo>
                  <a:lnTo>
                    <a:pt x="2242" y="907"/>
                  </a:lnTo>
                  <a:lnTo>
                    <a:pt x="2226" y="897"/>
                  </a:lnTo>
                  <a:lnTo>
                    <a:pt x="2219" y="883"/>
                  </a:lnTo>
                  <a:lnTo>
                    <a:pt x="2200" y="880"/>
                  </a:lnTo>
                  <a:lnTo>
                    <a:pt x="2200" y="892"/>
                  </a:lnTo>
                  <a:lnTo>
                    <a:pt x="2197" y="895"/>
                  </a:lnTo>
                  <a:lnTo>
                    <a:pt x="2193" y="897"/>
                  </a:lnTo>
                  <a:lnTo>
                    <a:pt x="2185" y="899"/>
                  </a:lnTo>
                  <a:lnTo>
                    <a:pt x="2190" y="895"/>
                  </a:lnTo>
                  <a:lnTo>
                    <a:pt x="2185" y="888"/>
                  </a:lnTo>
                  <a:lnTo>
                    <a:pt x="2188" y="885"/>
                  </a:lnTo>
                  <a:lnTo>
                    <a:pt x="2185" y="880"/>
                  </a:lnTo>
                  <a:lnTo>
                    <a:pt x="2178" y="885"/>
                  </a:lnTo>
                  <a:lnTo>
                    <a:pt x="2178" y="892"/>
                  </a:lnTo>
                  <a:lnTo>
                    <a:pt x="2176" y="892"/>
                  </a:lnTo>
                  <a:lnTo>
                    <a:pt x="2176" y="873"/>
                  </a:lnTo>
                  <a:lnTo>
                    <a:pt x="2162" y="876"/>
                  </a:lnTo>
                  <a:lnTo>
                    <a:pt x="2155" y="871"/>
                  </a:lnTo>
                  <a:lnTo>
                    <a:pt x="2155" y="869"/>
                  </a:lnTo>
                  <a:lnTo>
                    <a:pt x="2188" y="838"/>
                  </a:lnTo>
                  <a:lnTo>
                    <a:pt x="2209" y="809"/>
                  </a:lnTo>
                  <a:lnTo>
                    <a:pt x="2228" y="795"/>
                  </a:lnTo>
                  <a:lnTo>
                    <a:pt x="2233" y="783"/>
                  </a:lnTo>
                  <a:lnTo>
                    <a:pt x="2252" y="762"/>
                  </a:lnTo>
                  <a:lnTo>
                    <a:pt x="2263" y="755"/>
                  </a:lnTo>
                  <a:lnTo>
                    <a:pt x="2297" y="755"/>
                  </a:lnTo>
                  <a:lnTo>
                    <a:pt x="2306" y="762"/>
                  </a:lnTo>
                  <a:lnTo>
                    <a:pt x="2311" y="753"/>
                  </a:lnTo>
                  <a:lnTo>
                    <a:pt x="2325" y="760"/>
                  </a:lnTo>
                  <a:lnTo>
                    <a:pt x="2337" y="755"/>
                  </a:lnTo>
                  <a:lnTo>
                    <a:pt x="2339" y="760"/>
                  </a:lnTo>
                  <a:lnTo>
                    <a:pt x="2346" y="757"/>
                  </a:lnTo>
                  <a:lnTo>
                    <a:pt x="2346" y="753"/>
                  </a:lnTo>
                  <a:lnTo>
                    <a:pt x="2351" y="753"/>
                  </a:lnTo>
                  <a:lnTo>
                    <a:pt x="2349" y="745"/>
                  </a:lnTo>
                  <a:lnTo>
                    <a:pt x="2351" y="745"/>
                  </a:lnTo>
                  <a:lnTo>
                    <a:pt x="2372" y="753"/>
                  </a:lnTo>
                  <a:lnTo>
                    <a:pt x="2379" y="750"/>
                  </a:lnTo>
                  <a:lnTo>
                    <a:pt x="2386" y="755"/>
                  </a:lnTo>
                  <a:lnTo>
                    <a:pt x="2375" y="760"/>
                  </a:lnTo>
                  <a:lnTo>
                    <a:pt x="2379" y="769"/>
                  </a:lnTo>
                  <a:lnTo>
                    <a:pt x="2396" y="764"/>
                  </a:lnTo>
                  <a:lnTo>
                    <a:pt x="2401" y="767"/>
                  </a:lnTo>
                  <a:lnTo>
                    <a:pt x="2413" y="760"/>
                  </a:lnTo>
                  <a:lnTo>
                    <a:pt x="2429" y="762"/>
                  </a:lnTo>
                  <a:lnTo>
                    <a:pt x="2434" y="760"/>
                  </a:lnTo>
                  <a:lnTo>
                    <a:pt x="2434" y="753"/>
                  </a:lnTo>
                  <a:lnTo>
                    <a:pt x="2422" y="750"/>
                  </a:lnTo>
                  <a:lnTo>
                    <a:pt x="2424" y="748"/>
                  </a:lnTo>
                  <a:lnTo>
                    <a:pt x="2422" y="743"/>
                  </a:lnTo>
                  <a:lnTo>
                    <a:pt x="2424" y="743"/>
                  </a:lnTo>
                  <a:lnTo>
                    <a:pt x="2429" y="729"/>
                  </a:lnTo>
                  <a:lnTo>
                    <a:pt x="2446" y="715"/>
                  </a:lnTo>
                  <a:lnTo>
                    <a:pt x="2462" y="689"/>
                  </a:lnTo>
                  <a:lnTo>
                    <a:pt x="2486" y="682"/>
                  </a:lnTo>
                  <a:lnTo>
                    <a:pt x="2500" y="689"/>
                  </a:lnTo>
                  <a:lnTo>
                    <a:pt x="2505" y="686"/>
                  </a:lnTo>
                  <a:lnTo>
                    <a:pt x="2502" y="689"/>
                  </a:lnTo>
                  <a:lnTo>
                    <a:pt x="2498" y="698"/>
                  </a:lnTo>
                  <a:lnTo>
                    <a:pt x="2500" y="703"/>
                  </a:lnTo>
                  <a:lnTo>
                    <a:pt x="2495" y="710"/>
                  </a:lnTo>
                  <a:lnTo>
                    <a:pt x="2505" y="710"/>
                  </a:lnTo>
                  <a:lnTo>
                    <a:pt x="2500" y="727"/>
                  </a:lnTo>
                  <a:lnTo>
                    <a:pt x="2536" y="691"/>
                  </a:lnTo>
                  <a:lnTo>
                    <a:pt x="2540" y="689"/>
                  </a:lnTo>
                  <a:lnTo>
                    <a:pt x="2545" y="693"/>
                  </a:lnTo>
                  <a:lnTo>
                    <a:pt x="2550" y="686"/>
                  </a:lnTo>
                  <a:lnTo>
                    <a:pt x="2545" y="682"/>
                  </a:lnTo>
                  <a:lnTo>
                    <a:pt x="2545" y="674"/>
                  </a:lnTo>
                  <a:lnTo>
                    <a:pt x="2552" y="663"/>
                  </a:lnTo>
                  <a:lnTo>
                    <a:pt x="2564" y="658"/>
                  </a:lnTo>
                  <a:lnTo>
                    <a:pt x="2569" y="663"/>
                  </a:lnTo>
                  <a:lnTo>
                    <a:pt x="2569" y="663"/>
                  </a:lnTo>
                  <a:lnTo>
                    <a:pt x="2559" y="670"/>
                  </a:lnTo>
                  <a:lnTo>
                    <a:pt x="2557" y="686"/>
                  </a:lnTo>
                  <a:lnTo>
                    <a:pt x="2552" y="691"/>
                  </a:lnTo>
                  <a:lnTo>
                    <a:pt x="2552" y="698"/>
                  </a:lnTo>
                  <a:lnTo>
                    <a:pt x="2550" y="703"/>
                  </a:lnTo>
                  <a:lnTo>
                    <a:pt x="2552" y="710"/>
                  </a:lnTo>
                  <a:lnTo>
                    <a:pt x="2526" y="722"/>
                  </a:lnTo>
                  <a:lnTo>
                    <a:pt x="2526" y="729"/>
                  </a:lnTo>
                  <a:lnTo>
                    <a:pt x="2507" y="748"/>
                  </a:lnTo>
                  <a:lnTo>
                    <a:pt x="2476" y="786"/>
                  </a:lnTo>
                  <a:lnTo>
                    <a:pt x="2465" y="793"/>
                  </a:lnTo>
                  <a:lnTo>
                    <a:pt x="2455" y="793"/>
                  </a:lnTo>
                  <a:lnTo>
                    <a:pt x="2457" y="802"/>
                  </a:lnTo>
                  <a:lnTo>
                    <a:pt x="2455" y="812"/>
                  </a:lnTo>
                  <a:lnTo>
                    <a:pt x="2441" y="824"/>
                  </a:lnTo>
                  <a:lnTo>
                    <a:pt x="2439" y="854"/>
                  </a:lnTo>
                  <a:lnTo>
                    <a:pt x="2439" y="876"/>
                  </a:lnTo>
                  <a:lnTo>
                    <a:pt x="2455" y="966"/>
                  </a:lnTo>
                  <a:lnTo>
                    <a:pt x="2479" y="942"/>
                  </a:lnTo>
                  <a:lnTo>
                    <a:pt x="2483" y="916"/>
                  </a:lnTo>
                  <a:lnTo>
                    <a:pt x="2498" y="911"/>
                  </a:lnTo>
                  <a:lnTo>
                    <a:pt x="2502" y="914"/>
                  </a:lnTo>
                  <a:lnTo>
                    <a:pt x="2502" y="892"/>
                  </a:lnTo>
                  <a:lnTo>
                    <a:pt x="2514" y="878"/>
                  </a:lnTo>
                  <a:lnTo>
                    <a:pt x="2524" y="880"/>
                  </a:lnTo>
                  <a:lnTo>
                    <a:pt x="2533" y="873"/>
                  </a:lnTo>
                  <a:lnTo>
                    <a:pt x="2526" y="854"/>
                  </a:lnTo>
                  <a:lnTo>
                    <a:pt x="2528" y="845"/>
                  </a:lnTo>
                  <a:lnTo>
                    <a:pt x="2538" y="838"/>
                  </a:lnTo>
                  <a:lnTo>
                    <a:pt x="2543" y="847"/>
                  </a:lnTo>
                  <a:lnTo>
                    <a:pt x="2550" y="835"/>
                  </a:lnTo>
                  <a:lnTo>
                    <a:pt x="2547" y="826"/>
                  </a:lnTo>
                  <a:lnTo>
                    <a:pt x="2543" y="821"/>
                  </a:lnTo>
                  <a:lnTo>
                    <a:pt x="2540" y="812"/>
                  </a:lnTo>
                  <a:lnTo>
                    <a:pt x="2550" y="795"/>
                  </a:lnTo>
                  <a:lnTo>
                    <a:pt x="2538" y="788"/>
                  </a:lnTo>
                  <a:lnTo>
                    <a:pt x="2533" y="795"/>
                  </a:lnTo>
                  <a:lnTo>
                    <a:pt x="2531" y="793"/>
                  </a:lnTo>
                  <a:lnTo>
                    <a:pt x="2531" y="786"/>
                  </a:lnTo>
                  <a:lnTo>
                    <a:pt x="2543" y="762"/>
                  </a:lnTo>
                  <a:lnTo>
                    <a:pt x="2547" y="762"/>
                  </a:lnTo>
                  <a:lnTo>
                    <a:pt x="2552" y="741"/>
                  </a:lnTo>
                  <a:lnTo>
                    <a:pt x="2557" y="738"/>
                  </a:lnTo>
                  <a:lnTo>
                    <a:pt x="2559" y="743"/>
                  </a:lnTo>
                  <a:lnTo>
                    <a:pt x="2564" y="736"/>
                  </a:lnTo>
                  <a:lnTo>
                    <a:pt x="2571" y="743"/>
                  </a:lnTo>
                  <a:lnTo>
                    <a:pt x="2576" y="731"/>
                  </a:lnTo>
                  <a:lnTo>
                    <a:pt x="2588" y="724"/>
                  </a:lnTo>
                  <a:lnTo>
                    <a:pt x="2588" y="724"/>
                  </a:lnTo>
                  <a:lnTo>
                    <a:pt x="2585" y="748"/>
                  </a:lnTo>
                  <a:lnTo>
                    <a:pt x="2599" y="724"/>
                  </a:lnTo>
                  <a:lnTo>
                    <a:pt x="2616" y="719"/>
                  </a:lnTo>
                  <a:lnTo>
                    <a:pt x="2633" y="722"/>
                  </a:lnTo>
                  <a:lnTo>
                    <a:pt x="2647" y="741"/>
                  </a:lnTo>
                  <a:lnTo>
                    <a:pt x="2651" y="724"/>
                  </a:lnTo>
                  <a:lnTo>
                    <a:pt x="2673" y="710"/>
                  </a:lnTo>
                  <a:lnTo>
                    <a:pt x="2673" y="708"/>
                  </a:lnTo>
                  <a:lnTo>
                    <a:pt x="2677" y="708"/>
                  </a:lnTo>
                  <a:lnTo>
                    <a:pt x="2677" y="703"/>
                  </a:lnTo>
                  <a:lnTo>
                    <a:pt x="2687" y="696"/>
                  </a:lnTo>
                  <a:lnTo>
                    <a:pt x="2692" y="689"/>
                  </a:lnTo>
                  <a:lnTo>
                    <a:pt x="2696" y="689"/>
                  </a:lnTo>
                  <a:lnTo>
                    <a:pt x="2713" y="679"/>
                  </a:lnTo>
                  <a:lnTo>
                    <a:pt x="2715" y="674"/>
                  </a:lnTo>
                  <a:lnTo>
                    <a:pt x="2744" y="663"/>
                  </a:lnTo>
                  <a:lnTo>
                    <a:pt x="2744" y="660"/>
                  </a:lnTo>
                  <a:lnTo>
                    <a:pt x="2746" y="663"/>
                  </a:lnTo>
                  <a:lnTo>
                    <a:pt x="2748" y="660"/>
                  </a:lnTo>
                  <a:lnTo>
                    <a:pt x="2770" y="670"/>
                  </a:lnTo>
                  <a:lnTo>
                    <a:pt x="2777" y="655"/>
                  </a:lnTo>
                  <a:lnTo>
                    <a:pt x="2772" y="646"/>
                  </a:lnTo>
                  <a:lnTo>
                    <a:pt x="2777" y="646"/>
                  </a:lnTo>
                  <a:lnTo>
                    <a:pt x="2767" y="632"/>
                  </a:lnTo>
                  <a:lnTo>
                    <a:pt x="2765" y="615"/>
                  </a:lnTo>
                  <a:lnTo>
                    <a:pt x="2763" y="615"/>
                  </a:lnTo>
                  <a:lnTo>
                    <a:pt x="2765" y="613"/>
                  </a:lnTo>
                  <a:lnTo>
                    <a:pt x="2758" y="601"/>
                  </a:lnTo>
                  <a:lnTo>
                    <a:pt x="2756" y="606"/>
                  </a:lnTo>
                  <a:lnTo>
                    <a:pt x="2748" y="601"/>
                  </a:lnTo>
                  <a:lnTo>
                    <a:pt x="2748" y="594"/>
                  </a:lnTo>
                  <a:lnTo>
                    <a:pt x="2756" y="594"/>
                  </a:lnTo>
                  <a:lnTo>
                    <a:pt x="2760" y="599"/>
                  </a:lnTo>
                  <a:lnTo>
                    <a:pt x="2782" y="584"/>
                  </a:lnTo>
                  <a:lnTo>
                    <a:pt x="2784" y="580"/>
                  </a:lnTo>
                  <a:lnTo>
                    <a:pt x="2796" y="566"/>
                  </a:lnTo>
                  <a:lnTo>
                    <a:pt x="2786" y="551"/>
                  </a:lnTo>
                  <a:lnTo>
                    <a:pt x="2786" y="547"/>
                  </a:lnTo>
                  <a:lnTo>
                    <a:pt x="2793" y="544"/>
                  </a:lnTo>
                  <a:lnTo>
                    <a:pt x="2793" y="539"/>
                  </a:lnTo>
                  <a:lnTo>
                    <a:pt x="2796" y="544"/>
                  </a:lnTo>
                  <a:lnTo>
                    <a:pt x="2793" y="544"/>
                  </a:lnTo>
                  <a:lnTo>
                    <a:pt x="2803" y="566"/>
                  </a:lnTo>
                  <a:lnTo>
                    <a:pt x="2831" y="563"/>
                  </a:lnTo>
                  <a:lnTo>
                    <a:pt x="2838" y="568"/>
                  </a:lnTo>
                  <a:lnTo>
                    <a:pt x="2838" y="582"/>
                  </a:lnTo>
                  <a:lnTo>
                    <a:pt x="2845" y="592"/>
                  </a:lnTo>
                  <a:lnTo>
                    <a:pt x="2860" y="594"/>
                  </a:lnTo>
                  <a:lnTo>
                    <a:pt x="2862" y="596"/>
                  </a:lnTo>
                  <a:lnTo>
                    <a:pt x="2864" y="606"/>
                  </a:lnTo>
                  <a:lnTo>
                    <a:pt x="2869" y="603"/>
                  </a:lnTo>
                  <a:lnTo>
                    <a:pt x="2871" y="611"/>
                  </a:lnTo>
                  <a:lnTo>
                    <a:pt x="2874" y="606"/>
                  </a:lnTo>
                  <a:lnTo>
                    <a:pt x="2883" y="611"/>
                  </a:lnTo>
                  <a:lnTo>
                    <a:pt x="2883" y="603"/>
                  </a:lnTo>
                  <a:lnTo>
                    <a:pt x="2895" y="603"/>
                  </a:lnTo>
                  <a:lnTo>
                    <a:pt x="2886" y="594"/>
                  </a:lnTo>
                  <a:lnTo>
                    <a:pt x="2890" y="589"/>
                  </a:lnTo>
                  <a:lnTo>
                    <a:pt x="2886" y="589"/>
                  </a:lnTo>
                  <a:lnTo>
                    <a:pt x="2897" y="580"/>
                  </a:lnTo>
                  <a:lnTo>
                    <a:pt x="2890" y="575"/>
                  </a:lnTo>
                  <a:lnTo>
                    <a:pt x="2893" y="575"/>
                  </a:lnTo>
                  <a:lnTo>
                    <a:pt x="2897" y="568"/>
                  </a:lnTo>
                  <a:lnTo>
                    <a:pt x="2912" y="568"/>
                  </a:lnTo>
                  <a:lnTo>
                    <a:pt x="2905" y="558"/>
                  </a:lnTo>
                  <a:lnTo>
                    <a:pt x="2905" y="558"/>
                  </a:lnTo>
                  <a:lnTo>
                    <a:pt x="2916" y="566"/>
                  </a:lnTo>
                  <a:lnTo>
                    <a:pt x="2916" y="551"/>
                  </a:lnTo>
                  <a:lnTo>
                    <a:pt x="2933" y="544"/>
                  </a:lnTo>
                  <a:lnTo>
                    <a:pt x="2919" y="539"/>
                  </a:lnTo>
                  <a:lnTo>
                    <a:pt x="2919" y="537"/>
                  </a:lnTo>
                  <a:lnTo>
                    <a:pt x="2900" y="513"/>
                  </a:lnTo>
                  <a:lnTo>
                    <a:pt x="2879" y="513"/>
                  </a:lnTo>
                  <a:lnTo>
                    <a:pt x="2881" y="511"/>
                  </a:lnTo>
                  <a:lnTo>
                    <a:pt x="2869" y="506"/>
                  </a:lnTo>
                  <a:lnTo>
                    <a:pt x="2867" y="511"/>
                  </a:lnTo>
                  <a:lnTo>
                    <a:pt x="2860" y="509"/>
                  </a:lnTo>
                  <a:lnTo>
                    <a:pt x="2860" y="513"/>
                  </a:lnTo>
                  <a:lnTo>
                    <a:pt x="2864" y="516"/>
                  </a:lnTo>
                  <a:lnTo>
                    <a:pt x="2862" y="525"/>
                  </a:lnTo>
                  <a:lnTo>
                    <a:pt x="2857" y="521"/>
                  </a:lnTo>
                  <a:lnTo>
                    <a:pt x="2855" y="502"/>
                  </a:lnTo>
                  <a:lnTo>
                    <a:pt x="2857" y="499"/>
                  </a:lnTo>
                  <a:lnTo>
                    <a:pt x="2848" y="485"/>
                  </a:lnTo>
                  <a:lnTo>
                    <a:pt x="2838" y="485"/>
                  </a:lnTo>
                  <a:lnTo>
                    <a:pt x="2841" y="483"/>
                  </a:lnTo>
                  <a:lnTo>
                    <a:pt x="2826" y="478"/>
                  </a:lnTo>
                  <a:lnTo>
                    <a:pt x="2829" y="476"/>
                  </a:lnTo>
                  <a:lnTo>
                    <a:pt x="2826" y="471"/>
                  </a:lnTo>
                  <a:lnTo>
                    <a:pt x="2819" y="466"/>
                  </a:lnTo>
                  <a:lnTo>
                    <a:pt x="2810" y="466"/>
                  </a:lnTo>
                  <a:lnTo>
                    <a:pt x="2810" y="459"/>
                  </a:lnTo>
                  <a:lnTo>
                    <a:pt x="2800" y="457"/>
                  </a:lnTo>
                  <a:lnTo>
                    <a:pt x="2798" y="447"/>
                  </a:lnTo>
                  <a:lnTo>
                    <a:pt x="2789" y="442"/>
                  </a:lnTo>
                  <a:lnTo>
                    <a:pt x="2784" y="440"/>
                  </a:lnTo>
                  <a:lnTo>
                    <a:pt x="2760" y="421"/>
                  </a:lnTo>
                  <a:lnTo>
                    <a:pt x="2727" y="402"/>
                  </a:lnTo>
                  <a:lnTo>
                    <a:pt x="2687" y="402"/>
                  </a:lnTo>
                  <a:lnTo>
                    <a:pt x="2654" y="393"/>
                  </a:lnTo>
                  <a:lnTo>
                    <a:pt x="2647" y="397"/>
                  </a:lnTo>
                  <a:lnTo>
                    <a:pt x="2647" y="409"/>
                  </a:lnTo>
                  <a:lnTo>
                    <a:pt x="2640" y="416"/>
                  </a:lnTo>
                  <a:lnTo>
                    <a:pt x="2649" y="416"/>
                  </a:lnTo>
                  <a:lnTo>
                    <a:pt x="2654" y="433"/>
                  </a:lnTo>
                  <a:lnTo>
                    <a:pt x="2640" y="445"/>
                  </a:lnTo>
                  <a:lnTo>
                    <a:pt x="2618" y="428"/>
                  </a:lnTo>
                  <a:lnTo>
                    <a:pt x="2616" y="414"/>
                  </a:lnTo>
                  <a:lnTo>
                    <a:pt x="2611" y="404"/>
                  </a:lnTo>
                  <a:lnTo>
                    <a:pt x="2597" y="416"/>
                  </a:lnTo>
                  <a:lnTo>
                    <a:pt x="2573" y="414"/>
                  </a:lnTo>
                  <a:lnTo>
                    <a:pt x="2559" y="404"/>
                  </a:lnTo>
                  <a:lnTo>
                    <a:pt x="2533" y="407"/>
                  </a:lnTo>
                  <a:lnTo>
                    <a:pt x="2521" y="419"/>
                  </a:lnTo>
                  <a:lnTo>
                    <a:pt x="2521" y="414"/>
                  </a:lnTo>
                  <a:lnTo>
                    <a:pt x="2498" y="404"/>
                  </a:lnTo>
                  <a:lnTo>
                    <a:pt x="2502" y="388"/>
                  </a:lnTo>
                  <a:lnTo>
                    <a:pt x="2502" y="381"/>
                  </a:lnTo>
                  <a:lnTo>
                    <a:pt x="2486" y="357"/>
                  </a:lnTo>
                  <a:lnTo>
                    <a:pt x="2427" y="355"/>
                  </a:lnTo>
                  <a:lnTo>
                    <a:pt x="2396" y="362"/>
                  </a:lnTo>
                  <a:lnTo>
                    <a:pt x="2389" y="357"/>
                  </a:lnTo>
                  <a:lnTo>
                    <a:pt x="2396" y="348"/>
                  </a:lnTo>
                  <a:lnTo>
                    <a:pt x="2384" y="336"/>
                  </a:lnTo>
                  <a:lnTo>
                    <a:pt x="2372" y="336"/>
                  </a:lnTo>
                  <a:lnTo>
                    <a:pt x="2365" y="326"/>
                  </a:lnTo>
                  <a:lnTo>
                    <a:pt x="2349" y="324"/>
                  </a:lnTo>
                  <a:lnTo>
                    <a:pt x="2353" y="319"/>
                  </a:lnTo>
                  <a:lnTo>
                    <a:pt x="2363" y="322"/>
                  </a:lnTo>
                  <a:lnTo>
                    <a:pt x="2358" y="303"/>
                  </a:lnTo>
                  <a:lnTo>
                    <a:pt x="2353" y="300"/>
                  </a:lnTo>
                  <a:lnTo>
                    <a:pt x="2235" y="270"/>
                  </a:lnTo>
                  <a:lnTo>
                    <a:pt x="2230" y="277"/>
                  </a:lnTo>
                  <a:lnTo>
                    <a:pt x="2233" y="286"/>
                  </a:lnTo>
                  <a:lnTo>
                    <a:pt x="2226" y="296"/>
                  </a:lnTo>
                  <a:lnTo>
                    <a:pt x="2228" y="286"/>
                  </a:lnTo>
                  <a:lnTo>
                    <a:pt x="2216" y="286"/>
                  </a:lnTo>
                  <a:lnTo>
                    <a:pt x="2207" y="286"/>
                  </a:lnTo>
                  <a:lnTo>
                    <a:pt x="2202" y="300"/>
                  </a:lnTo>
                  <a:lnTo>
                    <a:pt x="2221" y="300"/>
                  </a:lnTo>
                  <a:lnTo>
                    <a:pt x="2214" y="310"/>
                  </a:lnTo>
                  <a:lnTo>
                    <a:pt x="2216" y="319"/>
                  </a:lnTo>
                  <a:lnTo>
                    <a:pt x="2214" y="324"/>
                  </a:lnTo>
                  <a:lnTo>
                    <a:pt x="2216" y="333"/>
                  </a:lnTo>
                  <a:lnTo>
                    <a:pt x="2211" y="331"/>
                  </a:lnTo>
                  <a:lnTo>
                    <a:pt x="2207" y="333"/>
                  </a:lnTo>
                  <a:lnTo>
                    <a:pt x="2200" y="324"/>
                  </a:lnTo>
                  <a:lnTo>
                    <a:pt x="2193" y="329"/>
                  </a:lnTo>
                  <a:lnTo>
                    <a:pt x="2176" y="326"/>
                  </a:lnTo>
                  <a:lnTo>
                    <a:pt x="2169" y="331"/>
                  </a:lnTo>
                  <a:lnTo>
                    <a:pt x="2183" y="338"/>
                  </a:lnTo>
                  <a:lnTo>
                    <a:pt x="2190" y="333"/>
                  </a:lnTo>
                  <a:lnTo>
                    <a:pt x="2188" y="343"/>
                  </a:lnTo>
                  <a:lnTo>
                    <a:pt x="2193" y="343"/>
                  </a:lnTo>
                  <a:lnTo>
                    <a:pt x="2207" y="336"/>
                  </a:lnTo>
                  <a:lnTo>
                    <a:pt x="2190" y="348"/>
                  </a:lnTo>
                  <a:lnTo>
                    <a:pt x="2157" y="326"/>
                  </a:lnTo>
                  <a:lnTo>
                    <a:pt x="2148" y="326"/>
                  </a:lnTo>
                  <a:lnTo>
                    <a:pt x="2145" y="338"/>
                  </a:lnTo>
                  <a:lnTo>
                    <a:pt x="2131" y="336"/>
                  </a:lnTo>
                  <a:lnTo>
                    <a:pt x="2117" y="307"/>
                  </a:lnTo>
                  <a:lnTo>
                    <a:pt x="2107" y="333"/>
                  </a:lnTo>
                  <a:lnTo>
                    <a:pt x="2105" y="348"/>
                  </a:lnTo>
                  <a:lnTo>
                    <a:pt x="2098" y="364"/>
                  </a:lnTo>
                  <a:lnTo>
                    <a:pt x="2093" y="357"/>
                  </a:lnTo>
                  <a:lnTo>
                    <a:pt x="2079" y="352"/>
                  </a:lnTo>
                  <a:lnTo>
                    <a:pt x="2067" y="324"/>
                  </a:lnTo>
                  <a:lnTo>
                    <a:pt x="2065" y="326"/>
                  </a:lnTo>
                  <a:lnTo>
                    <a:pt x="2062" y="317"/>
                  </a:lnTo>
                  <a:lnTo>
                    <a:pt x="2074" y="305"/>
                  </a:lnTo>
                  <a:lnTo>
                    <a:pt x="2074" y="303"/>
                  </a:lnTo>
                  <a:lnTo>
                    <a:pt x="2074" y="293"/>
                  </a:lnTo>
                  <a:lnTo>
                    <a:pt x="2069" y="284"/>
                  </a:lnTo>
                  <a:lnTo>
                    <a:pt x="2074" y="265"/>
                  </a:lnTo>
                  <a:lnTo>
                    <a:pt x="2055" y="241"/>
                  </a:lnTo>
                  <a:lnTo>
                    <a:pt x="2036" y="236"/>
                  </a:lnTo>
                  <a:lnTo>
                    <a:pt x="2032" y="243"/>
                  </a:lnTo>
                  <a:lnTo>
                    <a:pt x="1991" y="220"/>
                  </a:lnTo>
                  <a:lnTo>
                    <a:pt x="1989" y="227"/>
                  </a:lnTo>
                  <a:lnTo>
                    <a:pt x="1984" y="227"/>
                  </a:lnTo>
                  <a:lnTo>
                    <a:pt x="1980" y="243"/>
                  </a:lnTo>
                  <a:lnTo>
                    <a:pt x="1984" y="258"/>
                  </a:lnTo>
                  <a:lnTo>
                    <a:pt x="1982" y="260"/>
                  </a:lnTo>
                  <a:lnTo>
                    <a:pt x="1954" y="267"/>
                  </a:lnTo>
                  <a:lnTo>
                    <a:pt x="1920" y="255"/>
                  </a:lnTo>
                  <a:lnTo>
                    <a:pt x="1918" y="246"/>
                  </a:lnTo>
                  <a:lnTo>
                    <a:pt x="1928" y="241"/>
                  </a:lnTo>
                  <a:lnTo>
                    <a:pt x="1878" y="229"/>
                  </a:lnTo>
                  <a:lnTo>
                    <a:pt x="1845" y="239"/>
                  </a:lnTo>
                  <a:lnTo>
                    <a:pt x="1845" y="234"/>
                  </a:lnTo>
                  <a:lnTo>
                    <a:pt x="1838" y="215"/>
                  </a:lnTo>
                  <a:lnTo>
                    <a:pt x="1835" y="215"/>
                  </a:lnTo>
                  <a:lnTo>
                    <a:pt x="1835" y="225"/>
                  </a:lnTo>
                  <a:lnTo>
                    <a:pt x="1831" y="229"/>
                  </a:lnTo>
                  <a:lnTo>
                    <a:pt x="1816" y="225"/>
                  </a:lnTo>
                  <a:lnTo>
                    <a:pt x="1816" y="220"/>
                  </a:lnTo>
                  <a:lnTo>
                    <a:pt x="1819" y="215"/>
                  </a:lnTo>
                  <a:lnTo>
                    <a:pt x="1816" y="213"/>
                  </a:lnTo>
                  <a:lnTo>
                    <a:pt x="1809" y="220"/>
                  </a:lnTo>
                  <a:lnTo>
                    <a:pt x="1797" y="213"/>
                  </a:lnTo>
                  <a:lnTo>
                    <a:pt x="1788" y="225"/>
                  </a:lnTo>
                  <a:lnTo>
                    <a:pt x="1793" y="239"/>
                  </a:lnTo>
                  <a:lnTo>
                    <a:pt x="1805" y="229"/>
                  </a:lnTo>
                  <a:lnTo>
                    <a:pt x="1807" y="232"/>
                  </a:lnTo>
                  <a:lnTo>
                    <a:pt x="1793" y="241"/>
                  </a:lnTo>
                  <a:lnTo>
                    <a:pt x="1786" y="236"/>
                  </a:lnTo>
                  <a:lnTo>
                    <a:pt x="1783" y="239"/>
                  </a:lnTo>
                  <a:lnTo>
                    <a:pt x="1786" y="243"/>
                  </a:lnTo>
                  <a:lnTo>
                    <a:pt x="1786" y="246"/>
                  </a:lnTo>
                  <a:lnTo>
                    <a:pt x="1762" y="255"/>
                  </a:lnTo>
                  <a:lnTo>
                    <a:pt x="1748" y="255"/>
                  </a:lnTo>
                  <a:lnTo>
                    <a:pt x="1757" y="236"/>
                  </a:lnTo>
                  <a:lnTo>
                    <a:pt x="1771" y="239"/>
                  </a:lnTo>
                  <a:lnTo>
                    <a:pt x="1805" y="191"/>
                  </a:lnTo>
                  <a:lnTo>
                    <a:pt x="1823" y="182"/>
                  </a:lnTo>
                  <a:lnTo>
                    <a:pt x="1823" y="175"/>
                  </a:lnTo>
                  <a:lnTo>
                    <a:pt x="1835" y="172"/>
                  </a:lnTo>
                  <a:lnTo>
                    <a:pt x="1831" y="170"/>
                  </a:lnTo>
                  <a:lnTo>
                    <a:pt x="1842" y="163"/>
                  </a:lnTo>
                  <a:lnTo>
                    <a:pt x="1852" y="146"/>
                  </a:lnTo>
                  <a:lnTo>
                    <a:pt x="1849" y="137"/>
                  </a:lnTo>
                  <a:lnTo>
                    <a:pt x="1852" y="132"/>
                  </a:lnTo>
                  <a:lnTo>
                    <a:pt x="1847" y="132"/>
                  </a:lnTo>
                  <a:lnTo>
                    <a:pt x="1854" y="118"/>
                  </a:lnTo>
                  <a:lnTo>
                    <a:pt x="1852" y="108"/>
                  </a:lnTo>
                  <a:lnTo>
                    <a:pt x="1849" y="108"/>
                  </a:lnTo>
                  <a:lnTo>
                    <a:pt x="1842" y="90"/>
                  </a:lnTo>
                  <a:lnTo>
                    <a:pt x="1838" y="99"/>
                  </a:lnTo>
                  <a:lnTo>
                    <a:pt x="1835" y="94"/>
                  </a:lnTo>
                  <a:lnTo>
                    <a:pt x="1838" y="87"/>
                  </a:lnTo>
                  <a:lnTo>
                    <a:pt x="1814" y="61"/>
                  </a:lnTo>
                  <a:lnTo>
                    <a:pt x="1771" y="61"/>
                  </a:lnTo>
                  <a:lnTo>
                    <a:pt x="1760" y="78"/>
                  </a:lnTo>
                  <a:lnTo>
                    <a:pt x="1748" y="78"/>
                  </a:lnTo>
                  <a:lnTo>
                    <a:pt x="1760" y="64"/>
                  </a:lnTo>
                  <a:lnTo>
                    <a:pt x="1762" y="52"/>
                  </a:lnTo>
                  <a:lnTo>
                    <a:pt x="1760" y="47"/>
                  </a:lnTo>
                  <a:lnTo>
                    <a:pt x="1738" y="42"/>
                  </a:lnTo>
                  <a:lnTo>
                    <a:pt x="1738" y="35"/>
                  </a:lnTo>
                  <a:lnTo>
                    <a:pt x="1729" y="40"/>
                  </a:lnTo>
                  <a:lnTo>
                    <a:pt x="1743" y="26"/>
                  </a:lnTo>
                  <a:lnTo>
                    <a:pt x="1738" y="11"/>
                  </a:lnTo>
                  <a:lnTo>
                    <a:pt x="1715" y="0"/>
                  </a:lnTo>
                  <a:lnTo>
                    <a:pt x="1715"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33" name="Freeform 177"/>
            <p:cNvSpPr>
              <a:spLocks/>
            </p:cNvSpPr>
            <p:nvPr/>
          </p:nvSpPr>
          <p:spPr bwMode="auto">
            <a:xfrm>
              <a:off x="7232650" y="2335213"/>
              <a:ext cx="269875" cy="217488"/>
            </a:xfrm>
            <a:custGeom>
              <a:avLst/>
              <a:gdLst/>
              <a:ahLst/>
              <a:cxnLst>
                <a:cxn ang="0">
                  <a:pos x="151" y="0"/>
                </a:cxn>
                <a:cxn ang="0">
                  <a:pos x="154" y="5"/>
                </a:cxn>
                <a:cxn ang="0">
                  <a:pos x="149" y="5"/>
                </a:cxn>
                <a:cxn ang="0">
                  <a:pos x="140" y="12"/>
                </a:cxn>
                <a:cxn ang="0">
                  <a:pos x="137" y="26"/>
                </a:cxn>
                <a:cxn ang="0">
                  <a:pos x="140" y="31"/>
                </a:cxn>
                <a:cxn ang="0">
                  <a:pos x="137" y="42"/>
                </a:cxn>
                <a:cxn ang="0">
                  <a:pos x="130" y="54"/>
                </a:cxn>
                <a:cxn ang="0">
                  <a:pos x="123" y="64"/>
                </a:cxn>
                <a:cxn ang="0">
                  <a:pos x="114" y="68"/>
                </a:cxn>
                <a:cxn ang="0">
                  <a:pos x="116" y="59"/>
                </a:cxn>
                <a:cxn ang="0">
                  <a:pos x="114" y="59"/>
                </a:cxn>
                <a:cxn ang="0">
                  <a:pos x="109" y="71"/>
                </a:cxn>
                <a:cxn ang="0">
                  <a:pos x="114" y="71"/>
                </a:cxn>
                <a:cxn ang="0">
                  <a:pos x="111" y="71"/>
                </a:cxn>
                <a:cxn ang="0">
                  <a:pos x="97" y="78"/>
                </a:cxn>
                <a:cxn ang="0">
                  <a:pos x="97" y="76"/>
                </a:cxn>
                <a:cxn ang="0">
                  <a:pos x="99" y="73"/>
                </a:cxn>
                <a:cxn ang="0">
                  <a:pos x="95" y="71"/>
                </a:cxn>
                <a:cxn ang="0">
                  <a:pos x="88" y="83"/>
                </a:cxn>
                <a:cxn ang="0">
                  <a:pos x="80" y="92"/>
                </a:cxn>
                <a:cxn ang="0">
                  <a:pos x="71" y="99"/>
                </a:cxn>
                <a:cxn ang="0">
                  <a:pos x="57" y="99"/>
                </a:cxn>
                <a:cxn ang="0">
                  <a:pos x="40" y="99"/>
                </a:cxn>
                <a:cxn ang="0">
                  <a:pos x="28" y="102"/>
                </a:cxn>
                <a:cxn ang="0">
                  <a:pos x="19" y="111"/>
                </a:cxn>
                <a:cxn ang="0">
                  <a:pos x="12" y="118"/>
                </a:cxn>
                <a:cxn ang="0">
                  <a:pos x="0" y="125"/>
                </a:cxn>
                <a:cxn ang="0">
                  <a:pos x="5" y="125"/>
                </a:cxn>
                <a:cxn ang="0">
                  <a:pos x="12" y="128"/>
                </a:cxn>
                <a:cxn ang="0">
                  <a:pos x="26" y="125"/>
                </a:cxn>
                <a:cxn ang="0">
                  <a:pos x="40" y="121"/>
                </a:cxn>
                <a:cxn ang="0">
                  <a:pos x="52" y="118"/>
                </a:cxn>
                <a:cxn ang="0">
                  <a:pos x="57" y="116"/>
                </a:cxn>
                <a:cxn ang="0">
                  <a:pos x="69" y="118"/>
                </a:cxn>
                <a:cxn ang="0">
                  <a:pos x="69" y="125"/>
                </a:cxn>
                <a:cxn ang="0">
                  <a:pos x="66" y="130"/>
                </a:cxn>
                <a:cxn ang="0">
                  <a:pos x="76" y="137"/>
                </a:cxn>
                <a:cxn ang="0">
                  <a:pos x="90" y="123"/>
                </a:cxn>
                <a:cxn ang="0">
                  <a:pos x="97" y="123"/>
                </a:cxn>
                <a:cxn ang="0">
                  <a:pos x="90" y="113"/>
                </a:cxn>
                <a:cxn ang="0">
                  <a:pos x="92" y="111"/>
                </a:cxn>
                <a:cxn ang="0">
                  <a:pos x="107" y="121"/>
                </a:cxn>
                <a:cxn ang="0">
                  <a:pos x="118" y="113"/>
                </a:cxn>
                <a:cxn ang="0">
                  <a:pos x="121" y="113"/>
                </a:cxn>
                <a:cxn ang="0">
                  <a:pos x="125" y="116"/>
                </a:cxn>
                <a:cxn ang="0">
                  <a:pos x="137" y="106"/>
                </a:cxn>
                <a:cxn ang="0">
                  <a:pos x="135" y="116"/>
                </a:cxn>
                <a:cxn ang="0">
                  <a:pos x="151" y="102"/>
                </a:cxn>
                <a:cxn ang="0">
                  <a:pos x="149" y="90"/>
                </a:cxn>
                <a:cxn ang="0">
                  <a:pos x="156" y="76"/>
                </a:cxn>
                <a:cxn ang="0">
                  <a:pos x="156" y="66"/>
                </a:cxn>
                <a:cxn ang="0">
                  <a:pos x="159" y="54"/>
                </a:cxn>
                <a:cxn ang="0">
                  <a:pos x="163" y="54"/>
                </a:cxn>
                <a:cxn ang="0">
                  <a:pos x="163" y="50"/>
                </a:cxn>
                <a:cxn ang="0">
                  <a:pos x="170" y="33"/>
                </a:cxn>
                <a:cxn ang="0">
                  <a:pos x="163" y="14"/>
                </a:cxn>
                <a:cxn ang="0">
                  <a:pos x="163" y="5"/>
                </a:cxn>
                <a:cxn ang="0">
                  <a:pos x="151" y="0"/>
                </a:cxn>
                <a:cxn ang="0">
                  <a:pos x="151" y="0"/>
                </a:cxn>
              </a:cxnLst>
              <a:rect l="0" t="0" r="r" b="b"/>
              <a:pathLst>
                <a:path w="170" h="137">
                  <a:moveTo>
                    <a:pt x="151" y="0"/>
                  </a:moveTo>
                  <a:lnTo>
                    <a:pt x="154" y="5"/>
                  </a:lnTo>
                  <a:lnTo>
                    <a:pt x="149" y="5"/>
                  </a:lnTo>
                  <a:lnTo>
                    <a:pt x="140" y="12"/>
                  </a:lnTo>
                  <a:lnTo>
                    <a:pt x="137" y="26"/>
                  </a:lnTo>
                  <a:lnTo>
                    <a:pt x="140" y="31"/>
                  </a:lnTo>
                  <a:lnTo>
                    <a:pt x="137" y="42"/>
                  </a:lnTo>
                  <a:lnTo>
                    <a:pt x="130" y="54"/>
                  </a:lnTo>
                  <a:lnTo>
                    <a:pt x="123" y="64"/>
                  </a:lnTo>
                  <a:lnTo>
                    <a:pt x="114" y="68"/>
                  </a:lnTo>
                  <a:lnTo>
                    <a:pt x="116" y="59"/>
                  </a:lnTo>
                  <a:lnTo>
                    <a:pt x="114" y="59"/>
                  </a:lnTo>
                  <a:lnTo>
                    <a:pt x="109" y="71"/>
                  </a:lnTo>
                  <a:lnTo>
                    <a:pt x="114" y="71"/>
                  </a:lnTo>
                  <a:lnTo>
                    <a:pt x="111" y="71"/>
                  </a:lnTo>
                  <a:lnTo>
                    <a:pt x="97" y="78"/>
                  </a:lnTo>
                  <a:lnTo>
                    <a:pt x="97" y="76"/>
                  </a:lnTo>
                  <a:lnTo>
                    <a:pt x="99" y="73"/>
                  </a:lnTo>
                  <a:lnTo>
                    <a:pt x="95" y="71"/>
                  </a:lnTo>
                  <a:lnTo>
                    <a:pt x="88" y="83"/>
                  </a:lnTo>
                  <a:lnTo>
                    <a:pt x="80" y="92"/>
                  </a:lnTo>
                  <a:lnTo>
                    <a:pt x="71" y="99"/>
                  </a:lnTo>
                  <a:lnTo>
                    <a:pt x="57" y="99"/>
                  </a:lnTo>
                  <a:lnTo>
                    <a:pt x="40" y="99"/>
                  </a:lnTo>
                  <a:lnTo>
                    <a:pt x="28" y="102"/>
                  </a:lnTo>
                  <a:lnTo>
                    <a:pt x="19" y="111"/>
                  </a:lnTo>
                  <a:lnTo>
                    <a:pt x="12" y="118"/>
                  </a:lnTo>
                  <a:lnTo>
                    <a:pt x="0" y="125"/>
                  </a:lnTo>
                  <a:lnTo>
                    <a:pt x="5" y="125"/>
                  </a:lnTo>
                  <a:lnTo>
                    <a:pt x="12" y="128"/>
                  </a:lnTo>
                  <a:lnTo>
                    <a:pt x="26" y="125"/>
                  </a:lnTo>
                  <a:lnTo>
                    <a:pt x="40" y="121"/>
                  </a:lnTo>
                  <a:lnTo>
                    <a:pt x="52" y="118"/>
                  </a:lnTo>
                  <a:lnTo>
                    <a:pt x="57" y="116"/>
                  </a:lnTo>
                  <a:lnTo>
                    <a:pt x="69" y="118"/>
                  </a:lnTo>
                  <a:lnTo>
                    <a:pt x="69" y="125"/>
                  </a:lnTo>
                  <a:lnTo>
                    <a:pt x="66" y="130"/>
                  </a:lnTo>
                  <a:lnTo>
                    <a:pt x="76" y="137"/>
                  </a:lnTo>
                  <a:lnTo>
                    <a:pt x="90" y="123"/>
                  </a:lnTo>
                  <a:lnTo>
                    <a:pt x="97" y="123"/>
                  </a:lnTo>
                  <a:lnTo>
                    <a:pt x="90" y="113"/>
                  </a:lnTo>
                  <a:lnTo>
                    <a:pt x="92" y="111"/>
                  </a:lnTo>
                  <a:lnTo>
                    <a:pt x="107" y="121"/>
                  </a:lnTo>
                  <a:lnTo>
                    <a:pt x="118" y="113"/>
                  </a:lnTo>
                  <a:lnTo>
                    <a:pt x="121" y="113"/>
                  </a:lnTo>
                  <a:lnTo>
                    <a:pt x="125" y="116"/>
                  </a:lnTo>
                  <a:lnTo>
                    <a:pt x="137" y="106"/>
                  </a:lnTo>
                  <a:lnTo>
                    <a:pt x="135" y="116"/>
                  </a:lnTo>
                  <a:lnTo>
                    <a:pt x="151" y="102"/>
                  </a:lnTo>
                  <a:lnTo>
                    <a:pt x="149" y="90"/>
                  </a:lnTo>
                  <a:lnTo>
                    <a:pt x="156" y="76"/>
                  </a:lnTo>
                  <a:lnTo>
                    <a:pt x="156" y="66"/>
                  </a:lnTo>
                  <a:lnTo>
                    <a:pt x="159" y="54"/>
                  </a:lnTo>
                  <a:lnTo>
                    <a:pt x="163" y="54"/>
                  </a:lnTo>
                  <a:lnTo>
                    <a:pt x="163" y="50"/>
                  </a:lnTo>
                  <a:lnTo>
                    <a:pt x="170" y="33"/>
                  </a:lnTo>
                  <a:lnTo>
                    <a:pt x="163" y="14"/>
                  </a:lnTo>
                  <a:lnTo>
                    <a:pt x="163" y="5"/>
                  </a:lnTo>
                  <a:lnTo>
                    <a:pt x="151" y="0"/>
                  </a:lnTo>
                  <a:lnTo>
                    <a:pt x="151"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34" name="Freeform 178"/>
            <p:cNvSpPr>
              <a:spLocks/>
            </p:cNvSpPr>
            <p:nvPr/>
          </p:nvSpPr>
          <p:spPr bwMode="auto">
            <a:xfrm>
              <a:off x="2771775" y="290513"/>
              <a:ext cx="1208088" cy="1338263"/>
            </a:xfrm>
            <a:custGeom>
              <a:avLst/>
              <a:gdLst/>
              <a:ahLst/>
              <a:cxnLst>
                <a:cxn ang="0">
                  <a:pos x="449" y="9"/>
                </a:cxn>
                <a:cxn ang="0">
                  <a:pos x="392" y="28"/>
                </a:cxn>
                <a:cxn ang="0">
                  <a:pos x="317" y="35"/>
                </a:cxn>
                <a:cxn ang="0">
                  <a:pos x="336" y="80"/>
                </a:cxn>
                <a:cxn ang="0">
                  <a:pos x="274" y="59"/>
                </a:cxn>
                <a:cxn ang="0">
                  <a:pos x="234" y="68"/>
                </a:cxn>
                <a:cxn ang="0">
                  <a:pos x="184" y="75"/>
                </a:cxn>
                <a:cxn ang="0">
                  <a:pos x="132" y="111"/>
                </a:cxn>
                <a:cxn ang="0">
                  <a:pos x="71" y="151"/>
                </a:cxn>
                <a:cxn ang="0">
                  <a:pos x="82" y="206"/>
                </a:cxn>
                <a:cxn ang="0">
                  <a:pos x="14" y="227"/>
                </a:cxn>
                <a:cxn ang="0">
                  <a:pos x="42" y="270"/>
                </a:cxn>
                <a:cxn ang="0">
                  <a:pos x="64" y="279"/>
                </a:cxn>
                <a:cxn ang="0">
                  <a:pos x="42" y="300"/>
                </a:cxn>
                <a:cxn ang="0">
                  <a:pos x="75" y="331"/>
                </a:cxn>
                <a:cxn ang="0">
                  <a:pos x="132" y="324"/>
                </a:cxn>
                <a:cxn ang="0">
                  <a:pos x="194" y="369"/>
                </a:cxn>
                <a:cxn ang="0">
                  <a:pos x="227" y="452"/>
                </a:cxn>
                <a:cxn ang="0">
                  <a:pos x="255" y="497"/>
                </a:cxn>
                <a:cxn ang="0">
                  <a:pos x="232" y="516"/>
                </a:cxn>
                <a:cxn ang="0">
                  <a:pos x="274" y="558"/>
                </a:cxn>
                <a:cxn ang="0">
                  <a:pos x="241" y="613"/>
                </a:cxn>
                <a:cxn ang="0">
                  <a:pos x="250" y="682"/>
                </a:cxn>
                <a:cxn ang="0">
                  <a:pos x="274" y="746"/>
                </a:cxn>
                <a:cxn ang="0">
                  <a:pos x="314" y="819"/>
                </a:cxn>
                <a:cxn ang="0">
                  <a:pos x="364" y="835"/>
                </a:cxn>
                <a:cxn ang="0">
                  <a:pos x="388" y="767"/>
                </a:cxn>
                <a:cxn ang="0">
                  <a:pos x="404" y="703"/>
                </a:cxn>
                <a:cxn ang="0">
                  <a:pos x="452" y="670"/>
                </a:cxn>
                <a:cxn ang="0">
                  <a:pos x="513" y="608"/>
                </a:cxn>
                <a:cxn ang="0">
                  <a:pos x="577" y="584"/>
                </a:cxn>
                <a:cxn ang="0">
                  <a:pos x="638" y="537"/>
                </a:cxn>
                <a:cxn ang="0">
                  <a:pos x="601" y="509"/>
                </a:cxn>
                <a:cxn ang="0">
                  <a:pos x="636" y="523"/>
                </a:cxn>
                <a:cxn ang="0">
                  <a:pos x="615" y="454"/>
                </a:cxn>
                <a:cxn ang="0">
                  <a:pos x="634" y="464"/>
                </a:cxn>
                <a:cxn ang="0">
                  <a:pos x="636" y="433"/>
                </a:cxn>
                <a:cxn ang="0">
                  <a:pos x="676" y="381"/>
                </a:cxn>
                <a:cxn ang="0">
                  <a:pos x="667" y="317"/>
                </a:cxn>
                <a:cxn ang="0">
                  <a:pos x="695" y="286"/>
                </a:cxn>
                <a:cxn ang="0">
                  <a:pos x="650" y="248"/>
                </a:cxn>
                <a:cxn ang="0">
                  <a:pos x="688" y="180"/>
                </a:cxn>
                <a:cxn ang="0">
                  <a:pos x="719" y="137"/>
                </a:cxn>
                <a:cxn ang="0">
                  <a:pos x="745" y="82"/>
                </a:cxn>
                <a:cxn ang="0">
                  <a:pos x="688" y="97"/>
                </a:cxn>
                <a:cxn ang="0">
                  <a:pos x="634" y="118"/>
                </a:cxn>
                <a:cxn ang="0">
                  <a:pos x="631" y="111"/>
                </a:cxn>
                <a:cxn ang="0">
                  <a:pos x="596" y="97"/>
                </a:cxn>
                <a:cxn ang="0">
                  <a:pos x="570" y="75"/>
                </a:cxn>
                <a:cxn ang="0">
                  <a:pos x="499" y="80"/>
                </a:cxn>
                <a:cxn ang="0">
                  <a:pos x="572" y="71"/>
                </a:cxn>
                <a:cxn ang="0">
                  <a:pos x="643" y="45"/>
                </a:cxn>
                <a:cxn ang="0">
                  <a:pos x="572" y="14"/>
                </a:cxn>
                <a:cxn ang="0">
                  <a:pos x="511" y="0"/>
                </a:cxn>
              </a:cxnLst>
              <a:rect l="0" t="0" r="r" b="b"/>
              <a:pathLst>
                <a:path w="761" h="843">
                  <a:moveTo>
                    <a:pt x="511" y="0"/>
                  </a:moveTo>
                  <a:lnTo>
                    <a:pt x="499" y="0"/>
                  </a:lnTo>
                  <a:lnTo>
                    <a:pt x="485" y="2"/>
                  </a:lnTo>
                  <a:lnTo>
                    <a:pt x="473" y="0"/>
                  </a:lnTo>
                  <a:lnTo>
                    <a:pt x="461" y="4"/>
                  </a:lnTo>
                  <a:lnTo>
                    <a:pt x="449" y="9"/>
                  </a:lnTo>
                  <a:lnTo>
                    <a:pt x="437" y="14"/>
                  </a:lnTo>
                  <a:lnTo>
                    <a:pt x="423" y="19"/>
                  </a:lnTo>
                  <a:lnTo>
                    <a:pt x="411" y="19"/>
                  </a:lnTo>
                  <a:lnTo>
                    <a:pt x="402" y="16"/>
                  </a:lnTo>
                  <a:lnTo>
                    <a:pt x="392" y="19"/>
                  </a:lnTo>
                  <a:lnTo>
                    <a:pt x="392" y="28"/>
                  </a:lnTo>
                  <a:lnTo>
                    <a:pt x="383" y="28"/>
                  </a:lnTo>
                  <a:lnTo>
                    <a:pt x="371" y="21"/>
                  </a:lnTo>
                  <a:lnTo>
                    <a:pt x="357" y="23"/>
                  </a:lnTo>
                  <a:lnTo>
                    <a:pt x="345" y="26"/>
                  </a:lnTo>
                  <a:lnTo>
                    <a:pt x="331" y="30"/>
                  </a:lnTo>
                  <a:lnTo>
                    <a:pt x="317" y="35"/>
                  </a:lnTo>
                  <a:lnTo>
                    <a:pt x="326" y="45"/>
                  </a:lnTo>
                  <a:lnTo>
                    <a:pt x="317" y="45"/>
                  </a:lnTo>
                  <a:lnTo>
                    <a:pt x="312" y="54"/>
                  </a:lnTo>
                  <a:lnTo>
                    <a:pt x="314" y="66"/>
                  </a:lnTo>
                  <a:lnTo>
                    <a:pt x="326" y="71"/>
                  </a:lnTo>
                  <a:lnTo>
                    <a:pt x="336" y="80"/>
                  </a:lnTo>
                  <a:lnTo>
                    <a:pt x="326" y="78"/>
                  </a:lnTo>
                  <a:lnTo>
                    <a:pt x="314" y="78"/>
                  </a:lnTo>
                  <a:lnTo>
                    <a:pt x="305" y="73"/>
                  </a:lnTo>
                  <a:lnTo>
                    <a:pt x="295" y="64"/>
                  </a:lnTo>
                  <a:lnTo>
                    <a:pt x="286" y="56"/>
                  </a:lnTo>
                  <a:lnTo>
                    <a:pt x="274" y="59"/>
                  </a:lnTo>
                  <a:lnTo>
                    <a:pt x="265" y="64"/>
                  </a:lnTo>
                  <a:lnTo>
                    <a:pt x="269" y="80"/>
                  </a:lnTo>
                  <a:lnTo>
                    <a:pt x="260" y="80"/>
                  </a:lnTo>
                  <a:lnTo>
                    <a:pt x="250" y="73"/>
                  </a:lnTo>
                  <a:lnTo>
                    <a:pt x="239" y="64"/>
                  </a:lnTo>
                  <a:lnTo>
                    <a:pt x="234" y="68"/>
                  </a:lnTo>
                  <a:lnTo>
                    <a:pt x="236" y="80"/>
                  </a:lnTo>
                  <a:lnTo>
                    <a:pt x="227" y="73"/>
                  </a:lnTo>
                  <a:lnTo>
                    <a:pt x="217" y="64"/>
                  </a:lnTo>
                  <a:lnTo>
                    <a:pt x="208" y="64"/>
                  </a:lnTo>
                  <a:lnTo>
                    <a:pt x="196" y="71"/>
                  </a:lnTo>
                  <a:lnTo>
                    <a:pt x="184" y="75"/>
                  </a:lnTo>
                  <a:lnTo>
                    <a:pt x="175" y="78"/>
                  </a:lnTo>
                  <a:lnTo>
                    <a:pt x="165" y="80"/>
                  </a:lnTo>
                  <a:lnTo>
                    <a:pt x="153" y="85"/>
                  </a:lnTo>
                  <a:lnTo>
                    <a:pt x="144" y="87"/>
                  </a:lnTo>
                  <a:lnTo>
                    <a:pt x="137" y="97"/>
                  </a:lnTo>
                  <a:lnTo>
                    <a:pt x="132" y="111"/>
                  </a:lnTo>
                  <a:lnTo>
                    <a:pt x="125" y="120"/>
                  </a:lnTo>
                  <a:lnTo>
                    <a:pt x="113" y="113"/>
                  </a:lnTo>
                  <a:lnTo>
                    <a:pt x="104" y="125"/>
                  </a:lnTo>
                  <a:lnTo>
                    <a:pt x="94" y="137"/>
                  </a:lnTo>
                  <a:lnTo>
                    <a:pt x="82" y="144"/>
                  </a:lnTo>
                  <a:lnTo>
                    <a:pt x="71" y="151"/>
                  </a:lnTo>
                  <a:lnTo>
                    <a:pt x="64" y="161"/>
                  </a:lnTo>
                  <a:lnTo>
                    <a:pt x="71" y="170"/>
                  </a:lnTo>
                  <a:lnTo>
                    <a:pt x="82" y="170"/>
                  </a:lnTo>
                  <a:lnTo>
                    <a:pt x="94" y="172"/>
                  </a:lnTo>
                  <a:lnTo>
                    <a:pt x="90" y="189"/>
                  </a:lnTo>
                  <a:lnTo>
                    <a:pt x="82" y="206"/>
                  </a:lnTo>
                  <a:lnTo>
                    <a:pt x="71" y="208"/>
                  </a:lnTo>
                  <a:lnTo>
                    <a:pt x="56" y="210"/>
                  </a:lnTo>
                  <a:lnTo>
                    <a:pt x="45" y="210"/>
                  </a:lnTo>
                  <a:lnTo>
                    <a:pt x="33" y="217"/>
                  </a:lnTo>
                  <a:lnTo>
                    <a:pt x="23" y="227"/>
                  </a:lnTo>
                  <a:lnTo>
                    <a:pt x="14" y="227"/>
                  </a:lnTo>
                  <a:lnTo>
                    <a:pt x="2" y="232"/>
                  </a:lnTo>
                  <a:lnTo>
                    <a:pt x="0" y="243"/>
                  </a:lnTo>
                  <a:lnTo>
                    <a:pt x="7" y="255"/>
                  </a:lnTo>
                  <a:lnTo>
                    <a:pt x="19" y="260"/>
                  </a:lnTo>
                  <a:lnTo>
                    <a:pt x="30" y="265"/>
                  </a:lnTo>
                  <a:lnTo>
                    <a:pt x="42" y="270"/>
                  </a:lnTo>
                  <a:lnTo>
                    <a:pt x="59" y="270"/>
                  </a:lnTo>
                  <a:lnTo>
                    <a:pt x="61" y="262"/>
                  </a:lnTo>
                  <a:lnTo>
                    <a:pt x="71" y="265"/>
                  </a:lnTo>
                  <a:lnTo>
                    <a:pt x="80" y="262"/>
                  </a:lnTo>
                  <a:lnTo>
                    <a:pt x="75" y="281"/>
                  </a:lnTo>
                  <a:lnTo>
                    <a:pt x="64" y="279"/>
                  </a:lnTo>
                  <a:lnTo>
                    <a:pt x="49" y="277"/>
                  </a:lnTo>
                  <a:lnTo>
                    <a:pt x="40" y="286"/>
                  </a:lnTo>
                  <a:lnTo>
                    <a:pt x="30" y="284"/>
                  </a:lnTo>
                  <a:lnTo>
                    <a:pt x="16" y="298"/>
                  </a:lnTo>
                  <a:lnTo>
                    <a:pt x="33" y="296"/>
                  </a:lnTo>
                  <a:lnTo>
                    <a:pt x="42" y="300"/>
                  </a:lnTo>
                  <a:lnTo>
                    <a:pt x="52" y="307"/>
                  </a:lnTo>
                  <a:lnTo>
                    <a:pt x="42" y="319"/>
                  </a:lnTo>
                  <a:lnTo>
                    <a:pt x="49" y="329"/>
                  </a:lnTo>
                  <a:lnTo>
                    <a:pt x="59" y="331"/>
                  </a:lnTo>
                  <a:lnTo>
                    <a:pt x="71" y="336"/>
                  </a:lnTo>
                  <a:lnTo>
                    <a:pt x="75" y="331"/>
                  </a:lnTo>
                  <a:lnTo>
                    <a:pt x="71" y="326"/>
                  </a:lnTo>
                  <a:lnTo>
                    <a:pt x="80" y="324"/>
                  </a:lnTo>
                  <a:lnTo>
                    <a:pt x="94" y="329"/>
                  </a:lnTo>
                  <a:lnTo>
                    <a:pt x="109" y="319"/>
                  </a:lnTo>
                  <a:lnTo>
                    <a:pt x="120" y="322"/>
                  </a:lnTo>
                  <a:lnTo>
                    <a:pt x="132" y="324"/>
                  </a:lnTo>
                  <a:lnTo>
                    <a:pt x="144" y="326"/>
                  </a:lnTo>
                  <a:lnTo>
                    <a:pt x="153" y="329"/>
                  </a:lnTo>
                  <a:lnTo>
                    <a:pt x="165" y="336"/>
                  </a:lnTo>
                  <a:lnTo>
                    <a:pt x="175" y="348"/>
                  </a:lnTo>
                  <a:lnTo>
                    <a:pt x="184" y="357"/>
                  </a:lnTo>
                  <a:lnTo>
                    <a:pt x="194" y="369"/>
                  </a:lnTo>
                  <a:lnTo>
                    <a:pt x="198" y="386"/>
                  </a:lnTo>
                  <a:lnTo>
                    <a:pt x="206" y="400"/>
                  </a:lnTo>
                  <a:lnTo>
                    <a:pt x="210" y="416"/>
                  </a:lnTo>
                  <a:lnTo>
                    <a:pt x="213" y="433"/>
                  </a:lnTo>
                  <a:lnTo>
                    <a:pt x="215" y="442"/>
                  </a:lnTo>
                  <a:lnTo>
                    <a:pt x="227" y="452"/>
                  </a:lnTo>
                  <a:lnTo>
                    <a:pt x="222" y="466"/>
                  </a:lnTo>
                  <a:lnTo>
                    <a:pt x="217" y="480"/>
                  </a:lnTo>
                  <a:lnTo>
                    <a:pt x="229" y="492"/>
                  </a:lnTo>
                  <a:lnTo>
                    <a:pt x="239" y="483"/>
                  </a:lnTo>
                  <a:lnTo>
                    <a:pt x="248" y="485"/>
                  </a:lnTo>
                  <a:lnTo>
                    <a:pt x="255" y="497"/>
                  </a:lnTo>
                  <a:lnTo>
                    <a:pt x="262" y="506"/>
                  </a:lnTo>
                  <a:lnTo>
                    <a:pt x="272" y="518"/>
                  </a:lnTo>
                  <a:lnTo>
                    <a:pt x="267" y="530"/>
                  </a:lnTo>
                  <a:lnTo>
                    <a:pt x="255" y="521"/>
                  </a:lnTo>
                  <a:lnTo>
                    <a:pt x="241" y="516"/>
                  </a:lnTo>
                  <a:lnTo>
                    <a:pt x="232" y="516"/>
                  </a:lnTo>
                  <a:lnTo>
                    <a:pt x="239" y="528"/>
                  </a:lnTo>
                  <a:lnTo>
                    <a:pt x="248" y="532"/>
                  </a:lnTo>
                  <a:lnTo>
                    <a:pt x="260" y="537"/>
                  </a:lnTo>
                  <a:lnTo>
                    <a:pt x="269" y="542"/>
                  </a:lnTo>
                  <a:lnTo>
                    <a:pt x="281" y="544"/>
                  </a:lnTo>
                  <a:lnTo>
                    <a:pt x="274" y="558"/>
                  </a:lnTo>
                  <a:lnTo>
                    <a:pt x="272" y="573"/>
                  </a:lnTo>
                  <a:lnTo>
                    <a:pt x="267" y="589"/>
                  </a:lnTo>
                  <a:lnTo>
                    <a:pt x="255" y="589"/>
                  </a:lnTo>
                  <a:lnTo>
                    <a:pt x="255" y="592"/>
                  </a:lnTo>
                  <a:lnTo>
                    <a:pt x="248" y="601"/>
                  </a:lnTo>
                  <a:lnTo>
                    <a:pt x="241" y="613"/>
                  </a:lnTo>
                  <a:lnTo>
                    <a:pt x="239" y="627"/>
                  </a:lnTo>
                  <a:lnTo>
                    <a:pt x="236" y="641"/>
                  </a:lnTo>
                  <a:lnTo>
                    <a:pt x="243" y="644"/>
                  </a:lnTo>
                  <a:lnTo>
                    <a:pt x="241" y="658"/>
                  </a:lnTo>
                  <a:lnTo>
                    <a:pt x="246" y="670"/>
                  </a:lnTo>
                  <a:lnTo>
                    <a:pt x="250" y="682"/>
                  </a:lnTo>
                  <a:lnTo>
                    <a:pt x="258" y="693"/>
                  </a:lnTo>
                  <a:lnTo>
                    <a:pt x="260" y="715"/>
                  </a:lnTo>
                  <a:lnTo>
                    <a:pt x="267" y="712"/>
                  </a:lnTo>
                  <a:lnTo>
                    <a:pt x="276" y="717"/>
                  </a:lnTo>
                  <a:lnTo>
                    <a:pt x="269" y="731"/>
                  </a:lnTo>
                  <a:lnTo>
                    <a:pt x="274" y="746"/>
                  </a:lnTo>
                  <a:lnTo>
                    <a:pt x="279" y="762"/>
                  </a:lnTo>
                  <a:lnTo>
                    <a:pt x="286" y="776"/>
                  </a:lnTo>
                  <a:lnTo>
                    <a:pt x="295" y="790"/>
                  </a:lnTo>
                  <a:lnTo>
                    <a:pt x="298" y="802"/>
                  </a:lnTo>
                  <a:lnTo>
                    <a:pt x="307" y="807"/>
                  </a:lnTo>
                  <a:lnTo>
                    <a:pt x="314" y="819"/>
                  </a:lnTo>
                  <a:lnTo>
                    <a:pt x="324" y="812"/>
                  </a:lnTo>
                  <a:lnTo>
                    <a:pt x="333" y="812"/>
                  </a:lnTo>
                  <a:lnTo>
                    <a:pt x="340" y="819"/>
                  </a:lnTo>
                  <a:lnTo>
                    <a:pt x="347" y="831"/>
                  </a:lnTo>
                  <a:lnTo>
                    <a:pt x="355" y="843"/>
                  </a:lnTo>
                  <a:lnTo>
                    <a:pt x="364" y="835"/>
                  </a:lnTo>
                  <a:lnTo>
                    <a:pt x="369" y="840"/>
                  </a:lnTo>
                  <a:lnTo>
                    <a:pt x="376" y="831"/>
                  </a:lnTo>
                  <a:lnTo>
                    <a:pt x="378" y="814"/>
                  </a:lnTo>
                  <a:lnTo>
                    <a:pt x="385" y="802"/>
                  </a:lnTo>
                  <a:lnTo>
                    <a:pt x="383" y="786"/>
                  </a:lnTo>
                  <a:lnTo>
                    <a:pt x="388" y="767"/>
                  </a:lnTo>
                  <a:lnTo>
                    <a:pt x="390" y="755"/>
                  </a:lnTo>
                  <a:lnTo>
                    <a:pt x="402" y="748"/>
                  </a:lnTo>
                  <a:lnTo>
                    <a:pt x="407" y="731"/>
                  </a:lnTo>
                  <a:lnTo>
                    <a:pt x="399" y="717"/>
                  </a:lnTo>
                  <a:lnTo>
                    <a:pt x="402" y="710"/>
                  </a:lnTo>
                  <a:lnTo>
                    <a:pt x="404" y="703"/>
                  </a:lnTo>
                  <a:lnTo>
                    <a:pt x="411" y="689"/>
                  </a:lnTo>
                  <a:lnTo>
                    <a:pt x="423" y="682"/>
                  </a:lnTo>
                  <a:lnTo>
                    <a:pt x="435" y="672"/>
                  </a:lnTo>
                  <a:lnTo>
                    <a:pt x="447" y="658"/>
                  </a:lnTo>
                  <a:lnTo>
                    <a:pt x="447" y="670"/>
                  </a:lnTo>
                  <a:lnTo>
                    <a:pt x="452" y="670"/>
                  </a:lnTo>
                  <a:lnTo>
                    <a:pt x="463" y="665"/>
                  </a:lnTo>
                  <a:lnTo>
                    <a:pt x="475" y="660"/>
                  </a:lnTo>
                  <a:lnTo>
                    <a:pt x="487" y="653"/>
                  </a:lnTo>
                  <a:lnTo>
                    <a:pt x="494" y="637"/>
                  </a:lnTo>
                  <a:lnTo>
                    <a:pt x="501" y="620"/>
                  </a:lnTo>
                  <a:lnTo>
                    <a:pt x="513" y="608"/>
                  </a:lnTo>
                  <a:lnTo>
                    <a:pt x="523" y="599"/>
                  </a:lnTo>
                  <a:lnTo>
                    <a:pt x="530" y="594"/>
                  </a:lnTo>
                  <a:lnTo>
                    <a:pt x="541" y="594"/>
                  </a:lnTo>
                  <a:lnTo>
                    <a:pt x="553" y="592"/>
                  </a:lnTo>
                  <a:lnTo>
                    <a:pt x="565" y="589"/>
                  </a:lnTo>
                  <a:lnTo>
                    <a:pt x="577" y="584"/>
                  </a:lnTo>
                  <a:lnTo>
                    <a:pt x="589" y="582"/>
                  </a:lnTo>
                  <a:lnTo>
                    <a:pt x="598" y="570"/>
                  </a:lnTo>
                  <a:lnTo>
                    <a:pt x="608" y="558"/>
                  </a:lnTo>
                  <a:lnTo>
                    <a:pt x="619" y="549"/>
                  </a:lnTo>
                  <a:lnTo>
                    <a:pt x="629" y="544"/>
                  </a:lnTo>
                  <a:lnTo>
                    <a:pt x="638" y="537"/>
                  </a:lnTo>
                  <a:lnTo>
                    <a:pt x="629" y="535"/>
                  </a:lnTo>
                  <a:lnTo>
                    <a:pt x="619" y="535"/>
                  </a:lnTo>
                  <a:lnTo>
                    <a:pt x="608" y="532"/>
                  </a:lnTo>
                  <a:lnTo>
                    <a:pt x="596" y="530"/>
                  </a:lnTo>
                  <a:lnTo>
                    <a:pt x="591" y="516"/>
                  </a:lnTo>
                  <a:lnTo>
                    <a:pt x="601" y="509"/>
                  </a:lnTo>
                  <a:lnTo>
                    <a:pt x="596" y="492"/>
                  </a:lnTo>
                  <a:lnTo>
                    <a:pt x="603" y="494"/>
                  </a:lnTo>
                  <a:lnTo>
                    <a:pt x="610" y="497"/>
                  </a:lnTo>
                  <a:lnTo>
                    <a:pt x="619" y="509"/>
                  </a:lnTo>
                  <a:lnTo>
                    <a:pt x="627" y="521"/>
                  </a:lnTo>
                  <a:lnTo>
                    <a:pt x="636" y="523"/>
                  </a:lnTo>
                  <a:lnTo>
                    <a:pt x="648" y="516"/>
                  </a:lnTo>
                  <a:lnTo>
                    <a:pt x="648" y="502"/>
                  </a:lnTo>
                  <a:lnTo>
                    <a:pt x="641" y="487"/>
                  </a:lnTo>
                  <a:lnTo>
                    <a:pt x="631" y="476"/>
                  </a:lnTo>
                  <a:lnTo>
                    <a:pt x="624" y="466"/>
                  </a:lnTo>
                  <a:lnTo>
                    <a:pt x="615" y="454"/>
                  </a:lnTo>
                  <a:lnTo>
                    <a:pt x="605" y="445"/>
                  </a:lnTo>
                  <a:lnTo>
                    <a:pt x="605" y="435"/>
                  </a:lnTo>
                  <a:lnTo>
                    <a:pt x="610" y="438"/>
                  </a:lnTo>
                  <a:lnTo>
                    <a:pt x="615" y="450"/>
                  </a:lnTo>
                  <a:lnTo>
                    <a:pt x="624" y="459"/>
                  </a:lnTo>
                  <a:lnTo>
                    <a:pt x="634" y="464"/>
                  </a:lnTo>
                  <a:lnTo>
                    <a:pt x="643" y="447"/>
                  </a:lnTo>
                  <a:lnTo>
                    <a:pt x="636" y="433"/>
                  </a:lnTo>
                  <a:lnTo>
                    <a:pt x="627" y="428"/>
                  </a:lnTo>
                  <a:lnTo>
                    <a:pt x="617" y="419"/>
                  </a:lnTo>
                  <a:lnTo>
                    <a:pt x="624" y="416"/>
                  </a:lnTo>
                  <a:lnTo>
                    <a:pt x="636" y="433"/>
                  </a:lnTo>
                  <a:lnTo>
                    <a:pt x="646" y="423"/>
                  </a:lnTo>
                  <a:lnTo>
                    <a:pt x="655" y="421"/>
                  </a:lnTo>
                  <a:lnTo>
                    <a:pt x="662" y="407"/>
                  </a:lnTo>
                  <a:lnTo>
                    <a:pt x="657" y="400"/>
                  </a:lnTo>
                  <a:lnTo>
                    <a:pt x="669" y="395"/>
                  </a:lnTo>
                  <a:lnTo>
                    <a:pt x="676" y="381"/>
                  </a:lnTo>
                  <a:lnTo>
                    <a:pt x="667" y="376"/>
                  </a:lnTo>
                  <a:lnTo>
                    <a:pt x="660" y="369"/>
                  </a:lnTo>
                  <a:lnTo>
                    <a:pt x="674" y="360"/>
                  </a:lnTo>
                  <a:lnTo>
                    <a:pt x="674" y="345"/>
                  </a:lnTo>
                  <a:lnTo>
                    <a:pt x="672" y="331"/>
                  </a:lnTo>
                  <a:lnTo>
                    <a:pt x="667" y="317"/>
                  </a:lnTo>
                  <a:lnTo>
                    <a:pt x="657" y="319"/>
                  </a:lnTo>
                  <a:lnTo>
                    <a:pt x="653" y="307"/>
                  </a:lnTo>
                  <a:lnTo>
                    <a:pt x="662" y="298"/>
                  </a:lnTo>
                  <a:lnTo>
                    <a:pt x="672" y="298"/>
                  </a:lnTo>
                  <a:lnTo>
                    <a:pt x="686" y="298"/>
                  </a:lnTo>
                  <a:lnTo>
                    <a:pt x="695" y="286"/>
                  </a:lnTo>
                  <a:lnTo>
                    <a:pt x="686" y="274"/>
                  </a:lnTo>
                  <a:lnTo>
                    <a:pt x="672" y="265"/>
                  </a:lnTo>
                  <a:lnTo>
                    <a:pt x="681" y="260"/>
                  </a:lnTo>
                  <a:lnTo>
                    <a:pt x="674" y="255"/>
                  </a:lnTo>
                  <a:lnTo>
                    <a:pt x="664" y="251"/>
                  </a:lnTo>
                  <a:lnTo>
                    <a:pt x="650" y="248"/>
                  </a:lnTo>
                  <a:lnTo>
                    <a:pt x="655" y="234"/>
                  </a:lnTo>
                  <a:lnTo>
                    <a:pt x="657" y="222"/>
                  </a:lnTo>
                  <a:lnTo>
                    <a:pt x="669" y="210"/>
                  </a:lnTo>
                  <a:lnTo>
                    <a:pt x="676" y="194"/>
                  </a:lnTo>
                  <a:lnTo>
                    <a:pt x="674" y="182"/>
                  </a:lnTo>
                  <a:lnTo>
                    <a:pt x="688" y="180"/>
                  </a:lnTo>
                  <a:lnTo>
                    <a:pt x="695" y="168"/>
                  </a:lnTo>
                  <a:lnTo>
                    <a:pt x="695" y="158"/>
                  </a:lnTo>
                  <a:lnTo>
                    <a:pt x="709" y="156"/>
                  </a:lnTo>
                  <a:lnTo>
                    <a:pt x="716" y="139"/>
                  </a:lnTo>
                  <a:lnTo>
                    <a:pt x="707" y="139"/>
                  </a:lnTo>
                  <a:lnTo>
                    <a:pt x="719" y="137"/>
                  </a:lnTo>
                  <a:lnTo>
                    <a:pt x="728" y="132"/>
                  </a:lnTo>
                  <a:lnTo>
                    <a:pt x="740" y="120"/>
                  </a:lnTo>
                  <a:lnTo>
                    <a:pt x="750" y="111"/>
                  </a:lnTo>
                  <a:lnTo>
                    <a:pt x="761" y="99"/>
                  </a:lnTo>
                  <a:lnTo>
                    <a:pt x="757" y="87"/>
                  </a:lnTo>
                  <a:lnTo>
                    <a:pt x="745" y="82"/>
                  </a:lnTo>
                  <a:lnTo>
                    <a:pt x="735" y="78"/>
                  </a:lnTo>
                  <a:lnTo>
                    <a:pt x="726" y="82"/>
                  </a:lnTo>
                  <a:lnTo>
                    <a:pt x="716" y="82"/>
                  </a:lnTo>
                  <a:lnTo>
                    <a:pt x="705" y="85"/>
                  </a:lnTo>
                  <a:lnTo>
                    <a:pt x="698" y="90"/>
                  </a:lnTo>
                  <a:lnTo>
                    <a:pt x="688" y="97"/>
                  </a:lnTo>
                  <a:lnTo>
                    <a:pt x="679" y="97"/>
                  </a:lnTo>
                  <a:lnTo>
                    <a:pt x="669" y="94"/>
                  </a:lnTo>
                  <a:lnTo>
                    <a:pt x="660" y="94"/>
                  </a:lnTo>
                  <a:lnTo>
                    <a:pt x="648" y="94"/>
                  </a:lnTo>
                  <a:lnTo>
                    <a:pt x="638" y="104"/>
                  </a:lnTo>
                  <a:lnTo>
                    <a:pt x="634" y="118"/>
                  </a:lnTo>
                  <a:lnTo>
                    <a:pt x="624" y="130"/>
                  </a:lnTo>
                  <a:lnTo>
                    <a:pt x="617" y="142"/>
                  </a:lnTo>
                  <a:lnTo>
                    <a:pt x="608" y="151"/>
                  </a:lnTo>
                  <a:lnTo>
                    <a:pt x="615" y="137"/>
                  </a:lnTo>
                  <a:lnTo>
                    <a:pt x="619" y="123"/>
                  </a:lnTo>
                  <a:lnTo>
                    <a:pt x="631" y="111"/>
                  </a:lnTo>
                  <a:lnTo>
                    <a:pt x="636" y="94"/>
                  </a:lnTo>
                  <a:lnTo>
                    <a:pt x="636" y="80"/>
                  </a:lnTo>
                  <a:lnTo>
                    <a:pt x="627" y="73"/>
                  </a:lnTo>
                  <a:lnTo>
                    <a:pt x="615" y="78"/>
                  </a:lnTo>
                  <a:lnTo>
                    <a:pt x="605" y="85"/>
                  </a:lnTo>
                  <a:lnTo>
                    <a:pt x="596" y="97"/>
                  </a:lnTo>
                  <a:lnTo>
                    <a:pt x="586" y="106"/>
                  </a:lnTo>
                  <a:lnTo>
                    <a:pt x="575" y="109"/>
                  </a:lnTo>
                  <a:lnTo>
                    <a:pt x="582" y="97"/>
                  </a:lnTo>
                  <a:lnTo>
                    <a:pt x="589" y="80"/>
                  </a:lnTo>
                  <a:lnTo>
                    <a:pt x="579" y="78"/>
                  </a:lnTo>
                  <a:lnTo>
                    <a:pt x="570" y="75"/>
                  </a:lnTo>
                  <a:lnTo>
                    <a:pt x="558" y="80"/>
                  </a:lnTo>
                  <a:lnTo>
                    <a:pt x="546" y="78"/>
                  </a:lnTo>
                  <a:lnTo>
                    <a:pt x="534" y="82"/>
                  </a:lnTo>
                  <a:lnTo>
                    <a:pt x="523" y="80"/>
                  </a:lnTo>
                  <a:lnTo>
                    <a:pt x="511" y="82"/>
                  </a:lnTo>
                  <a:lnTo>
                    <a:pt x="499" y="80"/>
                  </a:lnTo>
                  <a:lnTo>
                    <a:pt x="511" y="78"/>
                  </a:lnTo>
                  <a:lnTo>
                    <a:pt x="523" y="75"/>
                  </a:lnTo>
                  <a:lnTo>
                    <a:pt x="534" y="78"/>
                  </a:lnTo>
                  <a:lnTo>
                    <a:pt x="546" y="75"/>
                  </a:lnTo>
                  <a:lnTo>
                    <a:pt x="560" y="73"/>
                  </a:lnTo>
                  <a:lnTo>
                    <a:pt x="572" y="71"/>
                  </a:lnTo>
                  <a:lnTo>
                    <a:pt x="584" y="73"/>
                  </a:lnTo>
                  <a:lnTo>
                    <a:pt x="598" y="71"/>
                  </a:lnTo>
                  <a:lnTo>
                    <a:pt x="610" y="66"/>
                  </a:lnTo>
                  <a:lnTo>
                    <a:pt x="622" y="64"/>
                  </a:lnTo>
                  <a:lnTo>
                    <a:pt x="634" y="59"/>
                  </a:lnTo>
                  <a:lnTo>
                    <a:pt x="643" y="45"/>
                  </a:lnTo>
                  <a:lnTo>
                    <a:pt x="629" y="42"/>
                  </a:lnTo>
                  <a:lnTo>
                    <a:pt x="617" y="40"/>
                  </a:lnTo>
                  <a:lnTo>
                    <a:pt x="603" y="40"/>
                  </a:lnTo>
                  <a:lnTo>
                    <a:pt x="593" y="33"/>
                  </a:lnTo>
                  <a:lnTo>
                    <a:pt x="582" y="26"/>
                  </a:lnTo>
                  <a:lnTo>
                    <a:pt x="572" y="14"/>
                  </a:lnTo>
                  <a:lnTo>
                    <a:pt x="560" y="7"/>
                  </a:lnTo>
                  <a:lnTo>
                    <a:pt x="549" y="2"/>
                  </a:lnTo>
                  <a:lnTo>
                    <a:pt x="537" y="0"/>
                  </a:lnTo>
                  <a:lnTo>
                    <a:pt x="525" y="0"/>
                  </a:lnTo>
                  <a:lnTo>
                    <a:pt x="511" y="0"/>
                  </a:lnTo>
                  <a:lnTo>
                    <a:pt x="511" y="0"/>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35" name="Freeform 179"/>
            <p:cNvSpPr>
              <a:spLocks/>
            </p:cNvSpPr>
            <p:nvPr/>
          </p:nvSpPr>
          <p:spPr bwMode="auto">
            <a:xfrm>
              <a:off x="3127375" y="1131888"/>
              <a:ext cx="60325" cy="57150"/>
            </a:xfrm>
            <a:custGeom>
              <a:avLst/>
              <a:gdLst/>
              <a:ahLst/>
              <a:cxnLst>
                <a:cxn ang="0">
                  <a:pos x="10" y="0"/>
                </a:cxn>
                <a:cxn ang="0">
                  <a:pos x="0" y="14"/>
                </a:cxn>
                <a:cxn ang="0">
                  <a:pos x="3" y="26"/>
                </a:cxn>
                <a:cxn ang="0">
                  <a:pos x="10" y="36"/>
                </a:cxn>
                <a:cxn ang="0">
                  <a:pos x="19" y="36"/>
                </a:cxn>
                <a:cxn ang="0">
                  <a:pos x="31" y="33"/>
                </a:cxn>
                <a:cxn ang="0">
                  <a:pos x="38" y="24"/>
                </a:cxn>
                <a:cxn ang="0">
                  <a:pos x="29" y="17"/>
                </a:cxn>
                <a:cxn ang="0">
                  <a:pos x="22" y="5"/>
                </a:cxn>
                <a:cxn ang="0">
                  <a:pos x="10" y="0"/>
                </a:cxn>
                <a:cxn ang="0">
                  <a:pos x="10" y="0"/>
                </a:cxn>
              </a:cxnLst>
              <a:rect l="0" t="0" r="r" b="b"/>
              <a:pathLst>
                <a:path w="38" h="36">
                  <a:moveTo>
                    <a:pt x="10" y="0"/>
                  </a:moveTo>
                  <a:lnTo>
                    <a:pt x="0" y="14"/>
                  </a:lnTo>
                  <a:lnTo>
                    <a:pt x="3" y="26"/>
                  </a:lnTo>
                  <a:lnTo>
                    <a:pt x="10" y="36"/>
                  </a:lnTo>
                  <a:lnTo>
                    <a:pt x="19" y="36"/>
                  </a:lnTo>
                  <a:lnTo>
                    <a:pt x="31" y="33"/>
                  </a:lnTo>
                  <a:lnTo>
                    <a:pt x="38" y="24"/>
                  </a:lnTo>
                  <a:lnTo>
                    <a:pt x="29" y="17"/>
                  </a:lnTo>
                  <a:lnTo>
                    <a:pt x="22" y="5"/>
                  </a:lnTo>
                  <a:lnTo>
                    <a:pt x="10" y="0"/>
                  </a:lnTo>
                  <a:lnTo>
                    <a:pt x="10"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36" name="Freeform 180"/>
            <p:cNvSpPr>
              <a:spLocks/>
            </p:cNvSpPr>
            <p:nvPr/>
          </p:nvSpPr>
          <p:spPr bwMode="auto">
            <a:xfrm>
              <a:off x="3852863" y="846138"/>
              <a:ext cx="30163" cy="30163"/>
            </a:xfrm>
            <a:custGeom>
              <a:avLst/>
              <a:gdLst/>
              <a:ahLst/>
              <a:cxnLst>
                <a:cxn ang="0">
                  <a:pos x="12" y="0"/>
                </a:cxn>
                <a:cxn ang="0">
                  <a:pos x="5" y="0"/>
                </a:cxn>
                <a:cxn ang="0">
                  <a:pos x="0" y="7"/>
                </a:cxn>
                <a:cxn ang="0">
                  <a:pos x="5" y="19"/>
                </a:cxn>
                <a:cxn ang="0">
                  <a:pos x="19" y="7"/>
                </a:cxn>
                <a:cxn ang="0">
                  <a:pos x="12" y="7"/>
                </a:cxn>
                <a:cxn ang="0">
                  <a:pos x="12" y="0"/>
                </a:cxn>
                <a:cxn ang="0">
                  <a:pos x="12" y="0"/>
                </a:cxn>
              </a:cxnLst>
              <a:rect l="0" t="0" r="r" b="b"/>
              <a:pathLst>
                <a:path w="19" h="19">
                  <a:moveTo>
                    <a:pt x="12" y="0"/>
                  </a:moveTo>
                  <a:lnTo>
                    <a:pt x="5" y="0"/>
                  </a:lnTo>
                  <a:lnTo>
                    <a:pt x="0" y="7"/>
                  </a:lnTo>
                  <a:lnTo>
                    <a:pt x="5" y="19"/>
                  </a:lnTo>
                  <a:lnTo>
                    <a:pt x="19" y="7"/>
                  </a:lnTo>
                  <a:lnTo>
                    <a:pt x="12" y="7"/>
                  </a:lnTo>
                  <a:lnTo>
                    <a:pt x="12" y="0"/>
                  </a:lnTo>
                  <a:lnTo>
                    <a:pt x="12" y="0"/>
                  </a:lnTo>
                  <a:close/>
                </a:path>
              </a:pathLst>
            </a:custGeom>
            <a:solidFill>
              <a:srgbClr val="F0F0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sp>
        <p:nvSpPr>
          <p:cNvPr id="237" name="Title 1"/>
          <p:cNvSpPr txBox="1">
            <a:spLocks/>
          </p:cNvSpPr>
          <p:nvPr/>
        </p:nvSpPr>
        <p:spPr>
          <a:xfrm>
            <a:off x="7937641" y="3254817"/>
            <a:ext cx="3250777" cy="381000"/>
          </a:xfrm>
          <a:prstGeom prst="rect">
            <a:avLst/>
          </a:prstGeom>
        </p:spPr>
        <p:txBody>
          <a:bodyPr lIns="121917" tIns="60958" rIns="121917" bIns="60958">
            <a:noAutofit/>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pPr>
              <a:lnSpc>
                <a:spcPct val="150000"/>
              </a:lnSpc>
            </a:pPr>
            <a:r>
              <a:rPr lang="zh-CN" altLang="en-US" sz="1800" b="1" dirty="0">
                <a:solidFill>
                  <a:schemeClr val="tx1">
                    <a:lumMod val="50000"/>
                    <a:lumOff val="50000"/>
                  </a:schemeClr>
                </a:solidFill>
                <a:latin typeface="微软雅黑" pitchFamily="34" charset="-122"/>
                <a:ea typeface="微软雅黑" pitchFamily="34" charset="-122"/>
              </a:rPr>
              <a:t>Title bar Text</a:t>
            </a:r>
          </a:p>
          <a:p>
            <a:pPr lvl="0">
              <a:spcBef>
                <a:spcPct val="0"/>
              </a:spcBef>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Click here to add a text description that you can paste in this text box and choose to keep only text by copying your text content.</a:t>
            </a:r>
            <a:endParaRPr lang="en-US" sz="1400" dirty="0">
              <a:solidFill>
                <a:schemeClr val="tx1">
                  <a:lumMod val="50000"/>
                  <a:lumOff val="50000"/>
                </a:schemeClr>
              </a:solidFill>
              <a:latin typeface="微软雅黑" pitchFamily="34" charset="-122"/>
              <a:ea typeface="微软雅黑" pitchFamily="34" charset="-122"/>
              <a:cs typeface="Open Sans" pitchFamily="34" charset="0"/>
            </a:endParaRPr>
          </a:p>
        </p:txBody>
      </p:sp>
      <p:sp>
        <p:nvSpPr>
          <p:cNvPr id="238" name="Title 1"/>
          <p:cNvSpPr txBox="1">
            <a:spLocks/>
          </p:cNvSpPr>
          <p:nvPr/>
        </p:nvSpPr>
        <p:spPr>
          <a:xfrm>
            <a:off x="7937641" y="4855017"/>
            <a:ext cx="3250777" cy="381000"/>
          </a:xfrm>
          <a:prstGeom prst="rect">
            <a:avLst/>
          </a:prstGeom>
        </p:spPr>
        <p:txBody>
          <a:bodyPr lIns="121917" tIns="60958" rIns="121917" bIns="60958">
            <a:noAutofit/>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pPr>
              <a:lnSpc>
                <a:spcPct val="150000"/>
              </a:lnSpc>
            </a:pPr>
            <a:r>
              <a:rPr lang="zh-CN" altLang="en-US" sz="1800" b="1" dirty="0">
                <a:solidFill>
                  <a:schemeClr val="tx1">
                    <a:lumMod val="50000"/>
                    <a:lumOff val="50000"/>
                  </a:schemeClr>
                </a:solidFill>
                <a:latin typeface="微软雅黑" pitchFamily="34" charset="-122"/>
                <a:ea typeface="微软雅黑" pitchFamily="34" charset="-122"/>
              </a:rPr>
              <a:t>Title bar Text</a:t>
            </a:r>
          </a:p>
          <a:p>
            <a:pPr lvl="0">
              <a:spcBef>
                <a:spcPct val="0"/>
              </a:spcBef>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Click here to add a text description that you can paste in this text box and choose to keep only text by copying your text content.</a:t>
            </a:r>
            <a:endParaRPr lang="en-US" sz="1400" dirty="0">
              <a:solidFill>
                <a:schemeClr val="tx1">
                  <a:lumMod val="50000"/>
                  <a:lumOff val="50000"/>
                </a:schemeClr>
              </a:solidFill>
              <a:latin typeface="微软雅黑" pitchFamily="34" charset="-122"/>
              <a:ea typeface="微软雅黑" pitchFamily="34" charset="-122"/>
              <a:cs typeface="Open Sans" pitchFamily="34" charset="0"/>
            </a:endParaRPr>
          </a:p>
        </p:txBody>
      </p:sp>
      <p:sp>
        <p:nvSpPr>
          <p:cNvPr id="239" name="AutoShape 2"/>
          <p:cNvSpPr>
            <a:spLocks noChangeAspect="1" noChangeArrowheads="1" noTextEdit="1"/>
          </p:cNvSpPr>
          <p:nvPr/>
        </p:nvSpPr>
        <p:spPr bwMode="auto">
          <a:xfrm>
            <a:off x="5296385" y="2492818"/>
            <a:ext cx="382417" cy="552451"/>
          </a:xfrm>
          <a:prstGeom prst="rect">
            <a:avLst/>
          </a:prstGeom>
          <a:noFill/>
          <a:ln w="9525">
            <a:noFill/>
            <a:miter lim="800000"/>
            <a:headEnd/>
            <a:tailEnd/>
          </a:ln>
        </p:spPr>
        <p:txBody>
          <a:bodyPr vert="horz" wrap="square" lIns="121917" tIns="60958" rIns="121917" bIns="60958"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40" name="Freeform 4"/>
          <p:cNvSpPr>
            <a:spLocks noEditPoints="1"/>
          </p:cNvSpPr>
          <p:nvPr/>
        </p:nvSpPr>
        <p:spPr bwMode="auto">
          <a:xfrm>
            <a:off x="5296385" y="2488097"/>
            <a:ext cx="382417" cy="552451"/>
          </a:xfrm>
          <a:custGeom>
            <a:avLst/>
            <a:gdLst/>
            <a:ahLst/>
            <a:cxnLst>
              <a:cxn ang="0">
                <a:pos x="14" y="30"/>
              </a:cxn>
              <a:cxn ang="0">
                <a:pos x="33" y="11"/>
              </a:cxn>
              <a:cxn ang="0">
                <a:pos x="52" y="30"/>
              </a:cxn>
              <a:cxn ang="0">
                <a:pos x="33" y="49"/>
              </a:cxn>
              <a:cxn ang="0">
                <a:pos x="14" y="30"/>
              </a:cxn>
              <a:cxn ang="0">
                <a:pos x="0" y="33"/>
              </a:cxn>
              <a:cxn ang="0">
                <a:pos x="10" y="58"/>
              </a:cxn>
              <a:cxn ang="0">
                <a:pos x="33" y="96"/>
              </a:cxn>
              <a:cxn ang="0">
                <a:pos x="55" y="58"/>
              </a:cxn>
              <a:cxn ang="0">
                <a:pos x="66" y="33"/>
              </a:cxn>
              <a:cxn ang="0">
                <a:pos x="33" y="0"/>
              </a:cxn>
              <a:cxn ang="0">
                <a:pos x="0" y="33"/>
              </a:cxn>
            </a:cxnLst>
            <a:rect l="0" t="0" r="r" b="b"/>
            <a:pathLst>
              <a:path w="66" h="96">
                <a:moveTo>
                  <a:pt x="14" y="30"/>
                </a:moveTo>
                <a:cubicBezTo>
                  <a:pt x="14" y="20"/>
                  <a:pt x="22" y="11"/>
                  <a:pt x="33" y="11"/>
                </a:cubicBezTo>
                <a:cubicBezTo>
                  <a:pt x="44" y="11"/>
                  <a:pt x="52" y="20"/>
                  <a:pt x="52" y="30"/>
                </a:cubicBezTo>
                <a:cubicBezTo>
                  <a:pt x="52" y="41"/>
                  <a:pt x="44" y="49"/>
                  <a:pt x="33" y="49"/>
                </a:cubicBezTo>
                <a:cubicBezTo>
                  <a:pt x="22" y="49"/>
                  <a:pt x="14" y="41"/>
                  <a:pt x="14" y="30"/>
                </a:cubicBezTo>
                <a:close/>
                <a:moveTo>
                  <a:pt x="0" y="33"/>
                </a:moveTo>
                <a:cubicBezTo>
                  <a:pt x="0" y="41"/>
                  <a:pt x="10" y="58"/>
                  <a:pt x="10" y="58"/>
                </a:cubicBezTo>
                <a:cubicBezTo>
                  <a:pt x="33" y="96"/>
                  <a:pt x="33" y="96"/>
                  <a:pt x="33" y="96"/>
                </a:cubicBezTo>
                <a:cubicBezTo>
                  <a:pt x="55" y="58"/>
                  <a:pt x="55" y="58"/>
                  <a:pt x="55" y="58"/>
                </a:cubicBezTo>
                <a:cubicBezTo>
                  <a:pt x="55" y="58"/>
                  <a:pt x="66" y="40"/>
                  <a:pt x="66" y="33"/>
                </a:cubicBezTo>
                <a:cubicBezTo>
                  <a:pt x="66" y="14"/>
                  <a:pt x="51" y="0"/>
                  <a:pt x="33" y="0"/>
                </a:cubicBezTo>
                <a:cubicBezTo>
                  <a:pt x="15" y="0"/>
                  <a:pt x="0" y="14"/>
                  <a:pt x="0" y="33"/>
                </a:cubicBezTo>
                <a:close/>
              </a:path>
            </a:pathLst>
          </a:custGeom>
          <a:solidFill>
            <a:schemeClr val="accent2"/>
          </a:solidFill>
          <a:ln w="9525">
            <a:noFill/>
            <a:round/>
            <a:headEnd/>
            <a:tailEnd/>
          </a:ln>
        </p:spPr>
        <p:txBody>
          <a:bodyPr vert="horz" wrap="square" lIns="121917" tIns="60958" rIns="121917" bIns="60958"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41" name="AutoShape 2"/>
          <p:cNvSpPr>
            <a:spLocks noChangeAspect="1" noChangeArrowheads="1" noTextEdit="1"/>
          </p:cNvSpPr>
          <p:nvPr/>
        </p:nvSpPr>
        <p:spPr bwMode="auto">
          <a:xfrm>
            <a:off x="1436088" y="3000818"/>
            <a:ext cx="312087" cy="450851"/>
          </a:xfrm>
          <a:prstGeom prst="rect">
            <a:avLst/>
          </a:prstGeom>
          <a:noFill/>
          <a:ln w="9525">
            <a:noFill/>
            <a:miter lim="800000"/>
            <a:headEnd/>
            <a:tailEnd/>
          </a:ln>
        </p:spPr>
        <p:txBody>
          <a:bodyPr vert="horz" wrap="square" lIns="121917" tIns="60958" rIns="121917" bIns="60958"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42" name="Freeform 4"/>
          <p:cNvSpPr>
            <a:spLocks noEditPoints="1"/>
          </p:cNvSpPr>
          <p:nvPr/>
        </p:nvSpPr>
        <p:spPr bwMode="auto">
          <a:xfrm>
            <a:off x="1436088" y="2996965"/>
            <a:ext cx="312087" cy="450851"/>
          </a:xfrm>
          <a:custGeom>
            <a:avLst/>
            <a:gdLst/>
            <a:ahLst/>
            <a:cxnLst>
              <a:cxn ang="0">
                <a:pos x="14" y="30"/>
              </a:cxn>
              <a:cxn ang="0">
                <a:pos x="33" y="11"/>
              </a:cxn>
              <a:cxn ang="0">
                <a:pos x="52" y="30"/>
              </a:cxn>
              <a:cxn ang="0">
                <a:pos x="33" y="49"/>
              </a:cxn>
              <a:cxn ang="0">
                <a:pos x="14" y="30"/>
              </a:cxn>
              <a:cxn ang="0">
                <a:pos x="0" y="33"/>
              </a:cxn>
              <a:cxn ang="0">
                <a:pos x="10" y="58"/>
              </a:cxn>
              <a:cxn ang="0">
                <a:pos x="33" y="96"/>
              </a:cxn>
              <a:cxn ang="0">
                <a:pos x="55" y="58"/>
              </a:cxn>
              <a:cxn ang="0">
                <a:pos x="66" y="33"/>
              </a:cxn>
              <a:cxn ang="0">
                <a:pos x="33" y="0"/>
              </a:cxn>
              <a:cxn ang="0">
                <a:pos x="0" y="33"/>
              </a:cxn>
            </a:cxnLst>
            <a:rect l="0" t="0" r="r" b="b"/>
            <a:pathLst>
              <a:path w="66" h="96">
                <a:moveTo>
                  <a:pt x="14" y="30"/>
                </a:moveTo>
                <a:cubicBezTo>
                  <a:pt x="14" y="20"/>
                  <a:pt x="22" y="11"/>
                  <a:pt x="33" y="11"/>
                </a:cubicBezTo>
                <a:cubicBezTo>
                  <a:pt x="44" y="11"/>
                  <a:pt x="52" y="20"/>
                  <a:pt x="52" y="30"/>
                </a:cubicBezTo>
                <a:cubicBezTo>
                  <a:pt x="52" y="41"/>
                  <a:pt x="44" y="49"/>
                  <a:pt x="33" y="49"/>
                </a:cubicBezTo>
                <a:cubicBezTo>
                  <a:pt x="22" y="49"/>
                  <a:pt x="14" y="41"/>
                  <a:pt x="14" y="30"/>
                </a:cubicBezTo>
                <a:close/>
                <a:moveTo>
                  <a:pt x="0" y="33"/>
                </a:moveTo>
                <a:cubicBezTo>
                  <a:pt x="0" y="41"/>
                  <a:pt x="10" y="58"/>
                  <a:pt x="10" y="58"/>
                </a:cubicBezTo>
                <a:cubicBezTo>
                  <a:pt x="33" y="96"/>
                  <a:pt x="33" y="96"/>
                  <a:pt x="33" y="96"/>
                </a:cubicBezTo>
                <a:cubicBezTo>
                  <a:pt x="55" y="58"/>
                  <a:pt x="55" y="58"/>
                  <a:pt x="55" y="58"/>
                </a:cubicBezTo>
                <a:cubicBezTo>
                  <a:pt x="55" y="58"/>
                  <a:pt x="66" y="40"/>
                  <a:pt x="66" y="33"/>
                </a:cubicBezTo>
                <a:cubicBezTo>
                  <a:pt x="66" y="14"/>
                  <a:pt x="51" y="0"/>
                  <a:pt x="33" y="0"/>
                </a:cubicBezTo>
                <a:cubicBezTo>
                  <a:pt x="15" y="0"/>
                  <a:pt x="0" y="14"/>
                  <a:pt x="0" y="33"/>
                </a:cubicBezTo>
                <a:close/>
              </a:path>
            </a:pathLst>
          </a:custGeom>
          <a:solidFill>
            <a:schemeClr val="accent2"/>
          </a:solidFill>
          <a:ln w="9525">
            <a:noFill/>
            <a:round/>
            <a:headEnd/>
            <a:tailEnd/>
          </a:ln>
        </p:spPr>
        <p:txBody>
          <a:bodyPr vert="horz" wrap="square" lIns="121917" tIns="60958" rIns="121917" bIns="60958"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43" name="AutoShape 2"/>
          <p:cNvSpPr>
            <a:spLocks noChangeAspect="1" noChangeArrowheads="1" noTextEdit="1"/>
          </p:cNvSpPr>
          <p:nvPr/>
        </p:nvSpPr>
        <p:spPr bwMode="auto">
          <a:xfrm>
            <a:off x="6007493" y="4931217"/>
            <a:ext cx="210501" cy="304096"/>
          </a:xfrm>
          <a:prstGeom prst="rect">
            <a:avLst/>
          </a:prstGeom>
          <a:noFill/>
          <a:ln w="9525">
            <a:noFill/>
            <a:miter lim="800000"/>
            <a:headEnd/>
            <a:tailEnd/>
          </a:ln>
        </p:spPr>
        <p:txBody>
          <a:bodyPr vert="horz" wrap="square" lIns="121917" tIns="60958" rIns="121917" bIns="60958"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44" name="Freeform 4"/>
          <p:cNvSpPr>
            <a:spLocks noEditPoints="1"/>
          </p:cNvSpPr>
          <p:nvPr/>
        </p:nvSpPr>
        <p:spPr bwMode="auto">
          <a:xfrm>
            <a:off x="6007493" y="4928619"/>
            <a:ext cx="210501" cy="304096"/>
          </a:xfrm>
          <a:custGeom>
            <a:avLst/>
            <a:gdLst/>
            <a:ahLst/>
            <a:cxnLst>
              <a:cxn ang="0">
                <a:pos x="14" y="30"/>
              </a:cxn>
              <a:cxn ang="0">
                <a:pos x="33" y="11"/>
              </a:cxn>
              <a:cxn ang="0">
                <a:pos x="52" y="30"/>
              </a:cxn>
              <a:cxn ang="0">
                <a:pos x="33" y="49"/>
              </a:cxn>
              <a:cxn ang="0">
                <a:pos x="14" y="30"/>
              </a:cxn>
              <a:cxn ang="0">
                <a:pos x="0" y="33"/>
              </a:cxn>
              <a:cxn ang="0">
                <a:pos x="10" y="58"/>
              </a:cxn>
              <a:cxn ang="0">
                <a:pos x="33" y="96"/>
              </a:cxn>
              <a:cxn ang="0">
                <a:pos x="55" y="58"/>
              </a:cxn>
              <a:cxn ang="0">
                <a:pos x="66" y="33"/>
              </a:cxn>
              <a:cxn ang="0">
                <a:pos x="33" y="0"/>
              </a:cxn>
              <a:cxn ang="0">
                <a:pos x="0" y="33"/>
              </a:cxn>
            </a:cxnLst>
            <a:rect l="0" t="0" r="r" b="b"/>
            <a:pathLst>
              <a:path w="66" h="96">
                <a:moveTo>
                  <a:pt x="14" y="30"/>
                </a:moveTo>
                <a:cubicBezTo>
                  <a:pt x="14" y="20"/>
                  <a:pt x="22" y="11"/>
                  <a:pt x="33" y="11"/>
                </a:cubicBezTo>
                <a:cubicBezTo>
                  <a:pt x="44" y="11"/>
                  <a:pt x="52" y="20"/>
                  <a:pt x="52" y="30"/>
                </a:cubicBezTo>
                <a:cubicBezTo>
                  <a:pt x="52" y="41"/>
                  <a:pt x="44" y="49"/>
                  <a:pt x="33" y="49"/>
                </a:cubicBezTo>
                <a:cubicBezTo>
                  <a:pt x="22" y="49"/>
                  <a:pt x="14" y="41"/>
                  <a:pt x="14" y="30"/>
                </a:cubicBezTo>
                <a:close/>
                <a:moveTo>
                  <a:pt x="0" y="33"/>
                </a:moveTo>
                <a:cubicBezTo>
                  <a:pt x="0" y="41"/>
                  <a:pt x="10" y="58"/>
                  <a:pt x="10" y="58"/>
                </a:cubicBezTo>
                <a:cubicBezTo>
                  <a:pt x="33" y="96"/>
                  <a:pt x="33" y="96"/>
                  <a:pt x="33" y="96"/>
                </a:cubicBezTo>
                <a:cubicBezTo>
                  <a:pt x="55" y="58"/>
                  <a:pt x="55" y="58"/>
                  <a:pt x="55" y="58"/>
                </a:cubicBezTo>
                <a:cubicBezTo>
                  <a:pt x="55" y="58"/>
                  <a:pt x="66" y="40"/>
                  <a:pt x="66" y="33"/>
                </a:cubicBezTo>
                <a:cubicBezTo>
                  <a:pt x="66" y="14"/>
                  <a:pt x="51" y="0"/>
                  <a:pt x="33" y="0"/>
                </a:cubicBezTo>
                <a:cubicBezTo>
                  <a:pt x="15" y="0"/>
                  <a:pt x="0" y="14"/>
                  <a:pt x="0" y="33"/>
                </a:cubicBezTo>
                <a:close/>
              </a:path>
            </a:pathLst>
          </a:custGeom>
          <a:solidFill>
            <a:schemeClr val="accent2"/>
          </a:solidFill>
          <a:ln w="9525">
            <a:noFill/>
            <a:round/>
            <a:headEnd/>
            <a:tailEnd/>
          </a:ln>
        </p:spPr>
        <p:txBody>
          <a:bodyPr vert="horz" wrap="square" lIns="121917" tIns="60958" rIns="121917" bIns="60958"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45" name="AutoShape 2"/>
          <p:cNvSpPr>
            <a:spLocks noChangeAspect="1" noChangeArrowheads="1" noTextEdit="1"/>
          </p:cNvSpPr>
          <p:nvPr/>
        </p:nvSpPr>
        <p:spPr bwMode="auto">
          <a:xfrm>
            <a:off x="7492708" y="1855786"/>
            <a:ext cx="241758" cy="349251"/>
          </a:xfrm>
          <a:prstGeom prst="rect">
            <a:avLst/>
          </a:prstGeom>
          <a:noFill/>
          <a:ln w="9525">
            <a:noFill/>
            <a:miter lim="800000"/>
            <a:headEnd/>
            <a:tailEnd/>
          </a:ln>
        </p:spPr>
        <p:txBody>
          <a:bodyPr vert="horz" wrap="square" lIns="121917" tIns="60958" rIns="121917" bIns="60958"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46" name="组合 245"/>
          <p:cNvGrpSpPr/>
          <p:nvPr/>
        </p:nvGrpSpPr>
        <p:grpSpPr>
          <a:xfrm>
            <a:off x="7226534" y="1697290"/>
            <a:ext cx="711107" cy="685800"/>
            <a:chOff x="7405339" y="1619813"/>
            <a:chExt cx="711107" cy="685959"/>
          </a:xfrm>
        </p:grpSpPr>
        <p:sp>
          <p:nvSpPr>
            <p:cNvPr id="247" name="Teardrop 47"/>
            <p:cNvSpPr/>
            <p:nvPr/>
          </p:nvSpPr>
          <p:spPr>
            <a:xfrm>
              <a:off x="7405339" y="1619813"/>
              <a:ext cx="711107" cy="685959"/>
            </a:xfrm>
            <a:prstGeom prst="teardrop">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defPPr>
                <a:defRPr lang="en-US"/>
              </a:defPPr>
              <a:lvl1pPr marL="0" algn="l" defTabSz="544211" rtl="0" eaLnBrk="1" latinLnBrk="0" hangingPunct="1">
                <a:defRPr sz="2100" kern="1200">
                  <a:solidFill>
                    <a:schemeClr val="lt1"/>
                  </a:solidFill>
                  <a:latin typeface="+mn-lt"/>
                  <a:ea typeface="+mn-ea"/>
                  <a:cs typeface="+mn-cs"/>
                </a:defRPr>
              </a:lvl1pPr>
              <a:lvl2pPr marL="544211" algn="l" defTabSz="544211" rtl="0" eaLnBrk="1" latinLnBrk="0" hangingPunct="1">
                <a:defRPr sz="2100" kern="1200">
                  <a:solidFill>
                    <a:schemeClr val="lt1"/>
                  </a:solidFill>
                  <a:latin typeface="+mn-lt"/>
                  <a:ea typeface="+mn-ea"/>
                  <a:cs typeface="+mn-cs"/>
                </a:defRPr>
              </a:lvl2pPr>
              <a:lvl3pPr marL="1088421" algn="l" defTabSz="544211" rtl="0" eaLnBrk="1" latinLnBrk="0" hangingPunct="1">
                <a:defRPr sz="2100" kern="1200">
                  <a:solidFill>
                    <a:schemeClr val="lt1"/>
                  </a:solidFill>
                  <a:latin typeface="+mn-lt"/>
                  <a:ea typeface="+mn-ea"/>
                  <a:cs typeface="+mn-cs"/>
                </a:defRPr>
              </a:lvl3pPr>
              <a:lvl4pPr marL="1632632" algn="l" defTabSz="544211" rtl="0" eaLnBrk="1" latinLnBrk="0" hangingPunct="1">
                <a:defRPr sz="2100" kern="1200">
                  <a:solidFill>
                    <a:schemeClr val="lt1"/>
                  </a:solidFill>
                  <a:latin typeface="+mn-lt"/>
                  <a:ea typeface="+mn-ea"/>
                  <a:cs typeface="+mn-cs"/>
                </a:defRPr>
              </a:lvl4pPr>
              <a:lvl5pPr marL="2176843" algn="l" defTabSz="544211" rtl="0" eaLnBrk="1" latinLnBrk="0" hangingPunct="1">
                <a:defRPr sz="2100" kern="1200">
                  <a:solidFill>
                    <a:schemeClr val="lt1"/>
                  </a:solidFill>
                  <a:latin typeface="+mn-lt"/>
                  <a:ea typeface="+mn-ea"/>
                  <a:cs typeface="+mn-cs"/>
                </a:defRPr>
              </a:lvl5pPr>
              <a:lvl6pPr marL="2721053" algn="l" defTabSz="544211" rtl="0" eaLnBrk="1" latinLnBrk="0" hangingPunct="1">
                <a:defRPr sz="2100" kern="1200">
                  <a:solidFill>
                    <a:schemeClr val="lt1"/>
                  </a:solidFill>
                  <a:latin typeface="+mn-lt"/>
                  <a:ea typeface="+mn-ea"/>
                  <a:cs typeface="+mn-cs"/>
                </a:defRPr>
              </a:lvl6pPr>
              <a:lvl7pPr marL="3265264" algn="l" defTabSz="544211" rtl="0" eaLnBrk="1" latinLnBrk="0" hangingPunct="1">
                <a:defRPr sz="2100" kern="1200">
                  <a:solidFill>
                    <a:schemeClr val="lt1"/>
                  </a:solidFill>
                  <a:latin typeface="+mn-lt"/>
                  <a:ea typeface="+mn-ea"/>
                  <a:cs typeface="+mn-cs"/>
                </a:defRPr>
              </a:lvl7pPr>
              <a:lvl8pPr marL="3809474" algn="l" defTabSz="544211" rtl="0" eaLnBrk="1" latinLnBrk="0" hangingPunct="1">
                <a:defRPr sz="2100" kern="1200">
                  <a:solidFill>
                    <a:schemeClr val="lt1"/>
                  </a:solidFill>
                  <a:latin typeface="+mn-lt"/>
                  <a:ea typeface="+mn-ea"/>
                  <a:cs typeface="+mn-cs"/>
                </a:defRPr>
              </a:lvl8pPr>
              <a:lvl9pPr marL="4353685" algn="l" defTabSz="544211" rtl="0" eaLnBrk="1" latinLnBrk="0" hangingPunct="1">
                <a:defRPr sz="2100" kern="1200">
                  <a:solidFill>
                    <a:schemeClr val="lt1"/>
                  </a:solidFill>
                  <a:latin typeface="+mn-lt"/>
                  <a:ea typeface="+mn-ea"/>
                  <a:cs typeface="+mn-cs"/>
                </a:defRPr>
              </a:lvl9pPr>
            </a:lstStyle>
            <a:p>
              <a:pPr algn="ctr"/>
              <a:endParaRPr lang="en-US">
                <a:latin typeface="微软雅黑" panose="020B0503020204020204" pitchFamily="34" charset="-122"/>
                <a:ea typeface="微软雅黑" panose="020B0503020204020204" pitchFamily="34" charset="-122"/>
              </a:endParaRPr>
            </a:p>
          </p:txBody>
        </p:sp>
        <p:sp>
          <p:nvSpPr>
            <p:cNvPr id="248" name="Freeform 4"/>
            <p:cNvSpPr>
              <a:spLocks noEditPoints="1"/>
            </p:cNvSpPr>
            <p:nvPr/>
          </p:nvSpPr>
          <p:spPr bwMode="auto">
            <a:xfrm>
              <a:off x="7671515" y="1775360"/>
              <a:ext cx="241758" cy="349332"/>
            </a:xfrm>
            <a:custGeom>
              <a:avLst/>
              <a:gdLst/>
              <a:ahLst/>
              <a:cxnLst>
                <a:cxn ang="0">
                  <a:pos x="14" y="30"/>
                </a:cxn>
                <a:cxn ang="0">
                  <a:pos x="33" y="11"/>
                </a:cxn>
                <a:cxn ang="0">
                  <a:pos x="52" y="30"/>
                </a:cxn>
                <a:cxn ang="0">
                  <a:pos x="33" y="49"/>
                </a:cxn>
                <a:cxn ang="0">
                  <a:pos x="14" y="30"/>
                </a:cxn>
                <a:cxn ang="0">
                  <a:pos x="0" y="33"/>
                </a:cxn>
                <a:cxn ang="0">
                  <a:pos x="10" y="58"/>
                </a:cxn>
                <a:cxn ang="0">
                  <a:pos x="33" y="96"/>
                </a:cxn>
                <a:cxn ang="0">
                  <a:pos x="55" y="58"/>
                </a:cxn>
                <a:cxn ang="0">
                  <a:pos x="66" y="33"/>
                </a:cxn>
                <a:cxn ang="0">
                  <a:pos x="33" y="0"/>
                </a:cxn>
                <a:cxn ang="0">
                  <a:pos x="0" y="33"/>
                </a:cxn>
              </a:cxnLst>
              <a:rect l="0" t="0" r="r" b="b"/>
              <a:pathLst>
                <a:path w="66" h="96">
                  <a:moveTo>
                    <a:pt x="14" y="30"/>
                  </a:moveTo>
                  <a:cubicBezTo>
                    <a:pt x="14" y="20"/>
                    <a:pt x="22" y="11"/>
                    <a:pt x="33" y="11"/>
                  </a:cubicBezTo>
                  <a:cubicBezTo>
                    <a:pt x="44" y="11"/>
                    <a:pt x="52" y="20"/>
                    <a:pt x="52" y="30"/>
                  </a:cubicBezTo>
                  <a:cubicBezTo>
                    <a:pt x="52" y="41"/>
                    <a:pt x="44" y="49"/>
                    <a:pt x="33" y="49"/>
                  </a:cubicBezTo>
                  <a:cubicBezTo>
                    <a:pt x="22" y="49"/>
                    <a:pt x="14" y="41"/>
                    <a:pt x="14" y="30"/>
                  </a:cubicBezTo>
                  <a:close/>
                  <a:moveTo>
                    <a:pt x="0" y="33"/>
                  </a:moveTo>
                  <a:cubicBezTo>
                    <a:pt x="0" y="41"/>
                    <a:pt x="10" y="58"/>
                    <a:pt x="10" y="58"/>
                  </a:cubicBezTo>
                  <a:cubicBezTo>
                    <a:pt x="33" y="96"/>
                    <a:pt x="33" y="96"/>
                    <a:pt x="33" y="96"/>
                  </a:cubicBezTo>
                  <a:cubicBezTo>
                    <a:pt x="55" y="58"/>
                    <a:pt x="55" y="58"/>
                    <a:pt x="55" y="58"/>
                  </a:cubicBezTo>
                  <a:cubicBezTo>
                    <a:pt x="55" y="58"/>
                    <a:pt x="66" y="40"/>
                    <a:pt x="66" y="33"/>
                  </a:cubicBezTo>
                  <a:cubicBezTo>
                    <a:pt x="66" y="14"/>
                    <a:pt x="51" y="0"/>
                    <a:pt x="33" y="0"/>
                  </a:cubicBezTo>
                  <a:cubicBezTo>
                    <a:pt x="15" y="0"/>
                    <a:pt x="0" y="14"/>
                    <a:pt x="0" y="33"/>
                  </a:cubicBezTo>
                  <a:close/>
                </a:path>
              </a:pathLst>
            </a:custGeom>
            <a:solidFill>
              <a:schemeClr val="bg1"/>
            </a:solidFill>
            <a:ln w="9525">
              <a:noFill/>
              <a:round/>
              <a:headEnd/>
              <a:tailEnd/>
            </a:ln>
          </p:spPr>
          <p:txBody>
            <a:bodyPr vert="horz" wrap="square" lIns="121917" tIns="60958" rIns="121917" bIns="60958"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sp>
        <p:nvSpPr>
          <p:cNvPr id="249" name="AutoShape 2"/>
          <p:cNvSpPr>
            <a:spLocks noChangeAspect="1" noChangeArrowheads="1" noTextEdit="1"/>
          </p:cNvSpPr>
          <p:nvPr/>
        </p:nvSpPr>
        <p:spPr bwMode="auto">
          <a:xfrm>
            <a:off x="7492708" y="3538282"/>
            <a:ext cx="241758" cy="349251"/>
          </a:xfrm>
          <a:prstGeom prst="rect">
            <a:avLst/>
          </a:prstGeom>
          <a:noFill/>
          <a:ln w="9525">
            <a:noFill/>
            <a:miter lim="800000"/>
            <a:headEnd/>
            <a:tailEnd/>
          </a:ln>
        </p:spPr>
        <p:txBody>
          <a:bodyPr vert="horz" wrap="square" lIns="121917" tIns="60958" rIns="121917" bIns="60958"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50" name="组合 249"/>
          <p:cNvGrpSpPr/>
          <p:nvPr/>
        </p:nvGrpSpPr>
        <p:grpSpPr>
          <a:xfrm>
            <a:off x="7226534" y="3356417"/>
            <a:ext cx="711107" cy="685800"/>
            <a:chOff x="7405339" y="3279325"/>
            <a:chExt cx="711107" cy="685959"/>
          </a:xfrm>
        </p:grpSpPr>
        <p:sp>
          <p:nvSpPr>
            <p:cNvPr id="251" name="Teardrop 423"/>
            <p:cNvSpPr/>
            <p:nvPr/>
          </p:nvSpPr>
          <p:spPr>
            <a:xfrm>
              <a:off x="7405339" y="3279325"/>
              <a:ext cx="711107" cy="685959"/>
            </a:xfrm>
            <a:prstGeom prst="teardrop">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defPPr>
                <a:defRPr lang="en-US"/>
              </a:defPPr>
              <a:lvl1pPr marL="0" algn="l" defTabSz="544211" rtl="0" eaLnBrk="1" latinLnBrk="0" hangingPunct="1">
                <a:defRPr sz="2100" kern="1200">
                  <a:solidFill>
                    <a:schemeClr val="lt1"/>
                  </a:solidFill>
                  <a:latin typeface="+mn-lt"/>
                  <a:ea typeface="+mn-ea"/>
                  <a:cs typeface="+mn-cs"/>
                </a:defRPr>
              </a:lvl1pPr>
              <a:lvl2pPr marL="544211" algn="l" defTabSz="544211" rtl="0" eaLnBrk="1" latinLnBrk="0" hangingPunct="1">
                <a:defRPr sz="2100" kern="1200">
                  <a:solidFill>
                    <a:schemeClr val="lt1"/>
                  </a:solidFill>
                  <a:latin typeface="+mn-lt"/>
                  <a:ea typeface="+mn-ea"/>
                  <a:cs typeface="+mn-cs"/>
                </a:defRPr>
              </a:lvl2pPr>
              <a:lvl3pPr marL="1088421" algn="l" defTabSz="544211" rtl="0" eaLnBrk="1" latinLnBrk="0" hangingPunct="1">
                <a:defRPr sz="2100" kern="1200">
                  <a:solidFill>
                    <a:schemeClr val="lt1"/>
                  </a:solidFill>
                  <a:latin typeface="+mn-lt"/>
                  <a:ea typeface="+mn-ea"/>
                  <a:cs typeface="+mn-cs"/>
                </a:defRPr>
              </a:lvl3pPr>
              <a:lvl4pPr marL="1632632" algn="l" defTabSz="544211" rtl="0" eaLnBrk="1" latinLnBrk="0" hangingPunct="1">
                <a:defRPr sz="2100" kern="1200">
                  <a:solidFill>
                    <a:schemeClr val="lt1"/>
                  </a:solidFill>
                  <a:latin typeface="+mn-lt"/>
                  <a:ea typeface="+mn-ea"/>
                  <a:cs typeface="+mn-cs"/>
                </a:defRPr>
              </a:lvl4pPr>
              <a:lvl5pPr marL="2176843" algn="l" defTabSz="544211" rtl="0" eaLnBrk="1" latinLnBrk="0" hangingPunct="1">
                <a:defRPr sz="2100" kern="1200">
                  <a:solidFill>
                    <a:schemeClr val="lt1"/>
                  </a:solidFill>
                  <a:latin typeface="+mn-lt"/>
                  <a:ea typeface="+mn-ea"/>
                  <a:cs typeface="+mn-cs"/>
                </a:defRPr>
              </a:lvl5pPr>
              <a:lvl6pPr marL="2721053" algn="l" defTabSz="544211" rtl="0" eaLnBrk="1" latinLnBrk="0" hangingPunct="1">
                <a:defRPr sz="2100" kern="1200">
                  <a:solidFill>
                    <a:schemeClr val="lt1"/>
                  </a:solidFill>
                  <a:latin typeface="+mn-lt"/>
                  <a:ea typeface="+mn-ea"/>
                  <a:cs typeface="+mn-cs"/>
                </a:defRPr>
              </a:lvl6pPr>
              <a:lvl7pPr marL="3265264" algn="l" defTabSz="544211" rtl="0" eaLnBrk="1" latinLnBrk="0" hangingPunct="1">
                <a:defRPr sz="2100" kern="1200">
                  <a:solidFill>
                    <a:schemeClr val="lt1"/>
                  </a:solidFill>
                  <a:latin typeface="+mn-lt"/>
                  <a:ea typeface="+mn-ea"/>
                  <a:cs typeface="+mn-cs"/>
                </a:defRPr>
              </a:lvl7pPr>
              <a:lvl8pPr marL="3809474" algn="l" defTabSz="544211" rtl="0" eaLnBrk="1" latinLnBrk="0" hangingPunct="1">
                <a:defRPr sz="2100" kern="1200">
                  <a:solidFill>
                    <a:schemeClr val="lt1"/>
                  </a:solidFill>
                  <a:latin typeface="+mn-lt"/>
                  <a:ea typeface="+mn-ea"/>
                  <a:cs typeface="+mn-cs"/>
                </a:defRPr>
              </a:lvl8pPr>
              <a:lvl9pPr marL="4353685" algn="l" defTabSz="544211" rtl="0" eaLnBrk="1" latinLnBrk="0" hangingPunct="1">
                <a:defRPr sz="2100" kern="1200">
                  <a:solidFill>
                    <a:schemeClr val="lt1"/>
                  </a:solidFill>
                  <a:latin typeface="+mn-lt"/>
                  <a:ea typeface="+mn-ea"/>
                  <a:cs typeface="+mn-cs"/>
                </a:defRPr>
              </a:lvl9pPr>
            </a:lstStyle>
            <a:p>
              <a:pPr algn="ctr"/>
              <a:endParaRPr lang="en-US">
                <a:latin typeface="微软雅黑" panose="020B0503020204020204" pitchFamily="34" charset="-122"/>
                <a:ea typeface="微软雅黑" panose="020B0503020204020204" pitchFamily="34" charset="-122"/>
              </a:endParaRPr>
            </a:p>
          </p:txBody>
        </p:sp>
        <p:sp>
          <p:nvSpPr>
            <p:cNvPr id="252" name="Freeform 4"/>
            <p:cNvSpPr>
              <a:spLocks noEditPoints="1"/>
            </p:cNvSpPr>
            <p:nvPr/>
          </p:nvSpPr>
          <p:spPr bwMode="auto">
            <a:xfrm>
              <a:off x="7671515" y="3458245"/>
              <a:ext cx="241758" cy="349332"/>
            </a:xfrm>
            <a:custGeom>
              <a:avLst/>
              <a:gdLst/>
              <a:ahLst/>
              <a:cxnLst>
                <a:cxn ang="0">
                  <a:pos x="14" y="30"/>
                </a:cxn>
                <a:cxn ang="0">
                  <a:pos x="33" y="11"/>
                </a:cxn>
                <a:cxn ang="0">
                  <a:pos x="52" y="30"/>
                </a:cxn>
                <a:cxn ang="0">
                  <a:pos x="33" y="49"/>
                </a:cxn>
                <a:cxn ang="0">
                  <a:pos x="14" y="30"/>
                </a:cxn>
                <a:cxn ang="0">
                  <a:pos x="0" y="33"/>
                </a:cxn>
                <a:cxn ang="0">
                  <a:pos x="10" y="58"/>
                </a:cxn>
                <a:cxn ang="0">
                  <a:pos x="33" y="96"/>
                </a:cxn>
                <a:cxn ang="0">
                  <a:pos x="55" y="58"/>
                </a:cxn>
                <a:cxn ang="0">
                  <a:pos x="66" y="33"/>
                </a:cxn>
                <a:cxn ang="0">
                  <a:pos x="33" y="0"/>
                </a:cxn>
                <a:cxn ang="0">
                  <a:pos x="0" y="33"/>
                </a:cxn>
              </a:cxnLst>
              <a:rect l="0" t="0" r="r" b="b"/>
              <a:pathLst>
                <a:path w="66" h="96">
                  <a:moveTo>
                    <a:pt x="14" y="30"/>
                  </a:moveTo>
                  <a:cubicBezTo>
                    <a:pt x="14" y="20"/>
                    <a:pt x="22" y="11"/>
                    <a:pt x="33" y="11"/>
                  </a:cubicBezTo>
                  <a:cubicBezTo>
                    <a:pt x="44" y="11"/>
                    <a:pt x="52" y="20"/>
                    <a:pt x="52" y="30"/>
                  </a:cubicBezTo>
                  <a:cubicBezTo>
                    <a:pt x="52" y="41"/>
                    <a:pt x="44" y="49"/>
                    <a:pt x="33" y="49"/>
                  </a:cubicBezTo>
                  <a:cubicBezTo>
                    <a:pt x="22" y="49"/>
                    <a:pt x="14" y="41"/>
                    <a:pt x="14" y="30"/>
                  </a:cubicBezTo>
                  <a:close/>
                  <a:moveTo>
                    <a:pt x="0" y="33"/>
                  </a:moveTo>
                  <a:cubicBezTo>
                    <a:pt x="0" y="41"/>
                    <a:pt x="10" y="58"/>
                    <a:pt x="10" y="58"/>
                  </a:cubicBezTo>
                  <a:cubicBezTo>
                    <a:pt x="33" y="96"/>
                    <a:pt x="33" y="96"/>
                    <a:pt x="33" y="96"/>
                  </a:cubicBezTo>
                  <a:cubicBezTo>
                    <a:pt x="55" y="58"/>
                    <a:pt x="55" y="58"/>
                    <a:pt x="55" y="58"/>
                  </a:cubicBezTo>
                  <a:cubicBezTo>
                    <a:pt x="55" y="58"/>
                    <a:pt x="66" y="40"/>
                    <a:pt x="66" y="33"/>
                  </a:cubicBezTo>
                  <a:cubicBezTo>
                    <a:pt x="66" y="14"/>
                    <a:pt x="51" y="0"/>
                    <a:pt x="33" y="0"/>
                  </a:cubicBezTo>
                  <a:cubicBezTo>
                    <a:pt x="15" y="0"/>
                    <a:pt x="0" y="14"/>
                    <a:pt x="0" y="33"/>
                  </a:cubicBezTo>
                  <a:close/>
                </a:path>
              </a:pathLst>
            </a:custGeom>
            <a:solidFill>
              <a:schemeClr val="bg1"/>
            </a:solidFill>
            <a:ln w="9525">
              <a:noFill/>
              <a:round/>
              <a:headEnd/>
              <a:tailEnd/>
            </a:ln>
          </p:spPr>
          <p:txBody>
            <a:bodyPr vert="horz" wrap="square" lIns="121917" tIns="60958" rIns="121917" bIns="60958"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sp>
        <p:nvSpPr>
          <p:cNvPr id="253" name="AutoShape 2"/>
          <p:cNvSpPr>
            <a:spLocks noChangeAspect="1" noChangeArrowheads="1" noTextEdit="1"/>
          </p:cNvSpPr>
          <p:nvPr/>
        </p:nvSpPr>
        <p:spPr bwMode="auto">
          <a:xfrm>
            <a:off x="7492708" y="5134418"/>
            <a:ext cx="241758" cy="349251"/>
          </a:xfrm>
          <a:prstGeom prst="rect">
            <a:avLst/>
          </a:prstGeom>
          <a:noFill/>
          <a:ln w="9525">
            <a:noFill/>
            <a:miter lim="800000"/>
            <a:headEnd/>
            <a:tailEnd/>
          </a:ln>
        </p:spPr>
        <p:txBody>
          <a:bodyPr vert="horz" wrap="square" lIns="121917" tIns="60958" rIns="121917" bIns="60958"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54" name="组合 253"/>
          <p:cNvGrpSpPr/>
          <p:nvPr/>
        </p:nvGrpSpPr>
        <p:grpSpPr>
          <a:xfrm>
            <a:off x="7226534" y="4956618"/>
            <a:ext cx="711107" cy="685800"/>
            <a:chOff x="7405339" y="4879896"/>
            <a:chExt cx="711107" cy="685959"/>
          </a:xfrm>
        </p:grpSpPr>
        <p:sp>
          <p:nvSpPr>
            <p:cNvPr id="255" name="Teardrop 428"/>
            <p:cNvSpPr/>
            <p:nvPr/>
          </p:nvSpPr>
          <p:spPr>
            <a:xfrm>
              <a:off x="7405339" y="4879896"/>
              <a:ext cx="711107" cy="685959"/>
            </a:xfrm>
            <a:prstGeom prst="teardrop">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defPPr>
                <a:defRPr lang="en-US"/>
              </a:defPPr>
              <a:lvl1pPr marL="0" algn="l" defTabSz="544211" rtl="0" eaLnBrk="1" latinLnBrk="0" hangingPunct="1">
                <a:defRPr sz="2100" kern="1200">
                  <a:solidFill>
                    <a:schemeClr val="lt1"/>
                  </a:solidFill>
                  <a:latin typeface="+mn-lt"/>
                  <a:ea typeface="+mn-ea"/>
                  <a:cs typeface="+mn-cs"/>
                </a:defRPr>
              </a:lvl1pPr>
              <a:lvl2pPr marL="544211" algn="l" defTabSz="544211" rtl="0" eaLnBrk="1" latinLnBrk="0" hangingPunct="1">
                <a:defRPr sz="2100" kern="1200">
                  <a:solidFill>
                    <a:schemeClr val="lt1"/>
                  </a:solidFill>
                  <a:latin typeface="+mn-lt"/>
                  <a:ea typeface="+mn-ea"/>
                  <a:cs typeface="+mn-cs"/>
                </a:defRPr>
              </a:lvl2pPr>
              <a:lvl3pPr marL="1088421" algn="l" defTabSz="544211" rtl="0" eaLnBrk="1" latinLnBrk="0" hangingPunct="1">
                <a:defRPr sz="2100" kern="1200">
                  <a:solidFill>
                    <a:schemeClr val="lt1"/>
                  </a:solidFill>
                  <a:latin typeface="+mn-lt"/>
                  <a:ea typeface="+mn-ea"/>
                  <a:cs typeface="+mn-cs"/>
                </a:defRPr>
              </a:lvl3pPr>
              <a:lvl4pPr marL="1632632" algn="l" defTabSz="544211" rtl="0" eaLnBrk="1" latinLnBrk="0" hangingPunct="1">
                <a:defRPr sz="2100" kern="1200">
                  <a:solidFill>
                    <a:schemeClr val="lt1"/>
                  </a:solidFill>
                  <a:latin typeface="+mn-lt"/>
                  <a:ea typeface="+mn-ea"/>
                  <a:cs typeface="+mn-cs"/>
                </a:defRPr>
              </a:lvl4pPr>
              <a:lvl5pPr marL="2176843" algn="l" defTabSz="544211" rtl="0" eaLnBrk="1" latinLnBrk="0" hangingPunct="1">
                <a:defRPr sz="2100" kern="1200">
                  <a:solidFill>
                    <a:schemeClr val="lt1"/>
                  </a:solidFill>
                  <a:latin typeface="+mn-lt"/>
                  <a:ea typeface="+mn-ea"/>
                  <a:cs typeface="+mn-cs"/>
                </a:defRPr>
              </a:lvl5pPr>
              <a:lvl6pPr marL="2721053" algn="l" defTabSz="544211" rtl="0" eaLnBrk="1" latinLnBrk="0" hangingPunct="1">
                <a:defRPr sz="2100" kern="1200">
                  <a:solidFill>
                    <a:schemeClr val="lt1"/>
                  </a:solidFill>
                  <a:latin typeface="+mn-lt"/>
                  <a:ea typeface="+mn-ea"/>
                  <a:cs typeface="+mn-cs"/>
                </a:defRPr>
              </a:lvl6pPr>
              <a:lvl7pPr marL="3265264" algn="l" defTabSz="544211" rtl="0" eaLnBrk="1" latinLnBrk="0" hangingPunct="1">
                <a:defRPr sz="2100" kern="1200">
                  <a:solidFill>
                    <a:schemeClr val="lt1"/>
                  </a:solidFill>
                  <a:latin typeface="+mn-lt"/>
                  <a:ea typeface="+mn-ea"/>
                  <a:cs typeface="+mn-cs"/>
                </a:defRPr>
              </a:lvl7pPr>
              <a:lvl8pPr marL="3809474" algn="l" defTabSz="544211" rtl="0" eaLnBrk="1" latinLnBrk="0" hangingPunct="1">
                <a:defRPr sz="2100" kern="1200">
                  <a:solidFill>
                    <a:schemeClr val="lt1"/>
                  </a:solidFill>
                  <a:latin typeface="+mn-lt"/>
                  <a:ea typeface="+mn-ea"/>
                  <a:cs typeface="+mn-cs"/>
                </a:defRPr>
              </a:lvl8pPr>
              <a:lvl9pPr marL="4353685" algn="l" defTabSz="544211" rtl="0" eaLnBrk="1" latinLnBrk="0" hangingPunct="1">
                <a:defRPr sz="2100" kern="1200">
                  <a:solidFill>
                    <a:schemeClr val="lt1"/>
                  </a:solidFill>
                  <a:latin typeface="+mn-lt"/>
                  <a:ea typeface="+mn-ea"/>
                  <a:cs typeface="+mn-cs"/>
                </a:defRPr>
              </a:lvl9pPr>
            </a:lstStyle>
            <a:p>
              <a:pPr algn="ctr"/>
              <a:endParaRPr lang="en-US">
                <a:latin typeface="微软雅黑" panose="020B0503020204020204" pitchFamily="34" charset="-122"/>
                <a:ea typeface="微软雅黑" panose="020B0503020204020204" pitchFamily="34" charset="-122"/>
              </a:endParaRPr>
            </a:p>
          </p:txBody>
        </p:sp>
        <p:sp>
          <p:nvSpPr>
            <p:cNvPr id="256" name="Freeform 4"/>
            <p:cNvSpPr>
              <a:spLocks noEditPoints="1"/>
            </p:cNvSpPr>
            <p:nvPr/>
          </p:nvSpPr>
          <p:spPr bwMode="auto">
            <a:xfrm>
              <a:off x="7671515" y="5054751"/>
              <a:ext cx="241758" cy="349332"/>
            </a:xfrm>
            <a:custGeom>
              <a:avLst/>
              <a:gdLst/>
              <a:ahLst/>
              <a:cxnLst>
                <a:cxn ang="0">
                  <a:pos x="14" y="30"/>
                </a:cxn>
                <a:cxn ang="0">
                  <a:pos x="33" y="11"/>
                </a:cxn>
                <a:cxn ang="0">
                  <a:pos x="52" y="30"/>
                </a:cxn>
                <a:cxn ang="0">
                  <a:pos x="33" y="49"/>
                </a:cxn>
                <a:cxn ang="0">
                  <a:pos x="14" y="30"/>
                </a:cxn>
                <a:cxn ang="0">
                  <a:pos x="0" y="33"/>
                </a:cxn>
                <a:cxn ang="0">
                  <a:pos x="10" y="58"/>
                </a:cxn>
                <a:cxn ang="0">
                  <a:pos x="33" y="96"/>
                </a:cxn>
                <a:cxn ang="0">
                  <a:pos x="55" y="58"/>
                </a:cxn>
                <a:cxn ang="0">
                  <a:pos x="66" y="33"/>
                </a:cxn>
                <a:cxn ang="0">
                  <a:pos x="33" y="0"/>
                </a:cxn>
                <a:cxn ang="0">
                  <a:pos x="0" y="33"/>
                </a:cxn>
              </a:cxnLst>
              <a:rect l="0" t="0" r="r" b="b"/>
              <a:pathLst>
                <a:path w="66" h="96">
                  <a:moveTo>
                    <a:pt x="14" y="30"/>
                  </a:moveTo>
                  <a:cubicBezTo>
                    <a:pt x="14" y="20"/>
                    <a:pt x="22" y="11"/>
                    <a:pt x="33" y="11"/>
                  </a:cubicBezTo>
                  <a:cubicBezTo>
                    <a:pt x="44" y="11"/>
                    <a:pt x="52" y="20"/>
                    <a:pt x="52" y="30"/>
                  </a:cubicBezTo>
                  <a:cubicBezTo>
                    <a:pt x="52" y="41"/>
                    <a:pt x="44" y="49"/>
                    <a:pt x="33" y="49"/>
                  </a:cubicBezTo>
                  <a:cubicBezTo>
                    <a:pt x="22" y="49"/>
                    <a:pt x="14" y="41"/>
                    <a:pt x="14" y="30"/>
                  </a:cubicBezTo>
                  <a:close/>
                  <a:moveTo>
                    <a:pt x="0" y="33"/>
                  </a:moveTo>
                  <a:cubicBezTo>
                    <a:pt x="0" y="41"/>
                    <a:pt x="10" y="58"/>
                    <a:pt x="10" y="58"/>
                  </a:cubicBezTo>
                  <a:cubicBezTo>
                    <a:pt x="33" y="96"/>
                    <a:pt x="33" y="96"/>
                    <a:pt x="33" y="96"/>
                  </a:cubicBezTo>
                  <a:cubicBezTo>
                    <a:pt x="55" y="58"/>
                    <a:pt x="55" y="58"/>
                    <a:pt x="55" y="58"/>
                  </a:cubicBezTo>
                  <a:cubicBezTo>
                    <a:pt x="55" y="58"/>
                    <a:pt x="66" y="40"/>
                    <a:pt x="66" y="33"/>
                  </a:cubicBezTo>
                  <a:cubicBezTo>
                    <a:pt x="66" y="14"/>
                    <a:pt x="51" y="0"/>
                    <a:pt x="33" y="0"/>
                  </a:cubicBezTo>
                  <a:cubicBezTo>
                    <a:pt x="15" y="0"/>
                    <a:pt x="0" y="14"/>
                    <a:pt x="0" y="33"/>
                  </a:cubicBezTo>
                  <a:close/>
                </a:path>
              </a:pathLst>
            </a:custGeom>
            <a:solidFill>
              <a:schemeClr val="bg1"/>
            </a:solidFill>
            <a:ln w="9525">
              <a:noFill/>
              <a:round/>
              <a:headEnd/>
              <a:tailEnd/>
            </a:ln>
          </p:spPr>
          <p:txBody>
            <a:bodyPr vert="horz" wrap="square" lIns="121917" tIns="60958" rIns="121917" bIns="60958" numCol="1" anchor="t" anchorCtr="0" compatLnSpc="1">
              <a:prstTxWarp prst="textNoShape">
                <a:avLst/>
              </a:prstTxWarp>
            </a:bodyPr>
            <a:lstStyle>
              <a:defPPr>
                <a:defRPr lang="en-US"/>
              </a:defPPr>
              <a:lvl1pPr marL="0" algn="l" defTabSz="544211" rtl="0" eaLnBrk="1" latinLnBrk="0" hangingPunct="1">
                <a:defRPr sz="2100" kern="1200">
                  <a:solidFill>
                    <a:schemeClr val="tx1"/>
                  </a:solidFill>
                  <a:latin typeface="+mn-lt"/>
                  <a:ea typeface="+mn-ea"/>
                  <a:cs typeface="+mn-cs"/>
                </a:defRPr>
              </a:lvl1pPr>
              <a:lvl2pPr marL="544211" algn="l" defTabSz="544211" rtl="0" eaLnBrk="1" latinLnBrk="0" hangingPunct="1">
                <a:defRPr sz="2100" kern="1200">
                  <a:solidFill>
                    <a:schemeClr val="tx1"/>
                  </a:solidFill>
                  <a:latin typeface="+mn-lt"/>
                  <a:ea typeface="+mn-ea"/>
                  <a:cs typeface="+mn-cs"/>
                </a:defRPr>
              </a:lvl2pPr>
              <a:lvl3pPr marL="1088421" algn="l" defTabSz="544211" rtl="0" eaLnBrk="1" latinLnBrk="0" hangingPunct="1">
                <a:defRPr sz="2100" kern="1200">
                  <a:solidFill>
                    <a:schemeClr val="tx1"/>
                  </a:solidFill>
                  <a:latin typeface="+mn-lt"/>
                  <a:ea typeface="+mn-ea"/>
                  <a:cs typeface="+mn-cs"/>
                </a:defRPr>
              </a:lvl3pPr>
              <a:lvl4pPr marL="1632632" algn="l" defTabSz="544211" rtl="0" eaLnBrk="1" latinLnBrk="0" hangingPunct="1">
                <a:defRPr sz="2100" kern="1200">
                  <a:solidFill>
                    <a:schemeClr val="tx1"/>
                  </a:solidFill>
                  <a:latin typeface="+mn-lt"/>
                  <a:ea typeface="+mn-ea"/>
                  <a:cs typeface="+mn-cs"/>
                </a:defRPr>
              </a:lvl4pPr>
              <a:lvl5pPr marL="2176843" algn="l" defTabSz="544211" rtl="0" eaLnBrk="1" latinLnBrk="0" hangingPunct="1">
                <a:defRPr sz="2100" kern="1200">
                  <a:solidFill>
                    <a:schemeClr val="tx1"/>
                  </a:solidFill>
                  <a:latin typeface="+mn-lt"/>
                  <a:ea typeface="+mn-ea"/>
                  <a:cs typeface="+mn-cs"/>
                </a:defRPr>
              </a:lvl5pPr>
              <a:lvl6pPr marL="2721053" algn="l" defTabSz="544211" rtl="0" eaLnBrk="1" latinLnBrk="0" hangingPunct="1">
                <a:defRPr sz="2100" kern="1200">
                  <a:solidFill>
                    <a:schemeClr val="tx1"/>
                  </a:solidFill>
                  <a:latin typeface="+mn-lt"/>
                  <a:ea typeface="+mn-ea"/>
                  <a:cs typeface="+mn-cs"/>
                </a:defRPr>
              </a:lvl6pPr>
              <a:lvl7pPr marL="3265264" algn="l" defTabSz="544211" rtl="0" eaLnBrk="1" latinLnBrk="0" hangingPunct="1">
                <a:defRPr sz="2100" kern="1200">
                  <a:solidFill>
                    <a:schemeClr val="tx1"/>
                  </a:solidFill>
                  <a:latin typeface="+mn-lt"/>
                  <a:ea typeface="+mn-ea"/>
                  <a:cs typeface="+mn-cs"/>
                </a:defRPr>
              </a:lvl7pPr>
              <a:lvl8pPr marL="3809474" algn="l" defTabSz="544211" rtl="0" eaLnBrk="1" latinLnBrk="0" hangingPunct="1">
                <a:defRPr sz="2100" kern="1200">
                  <a:solidFill>
                    <a:schemeClr val="tx1"/>
                  </a:solidFill>
                  <a:latin typeface="+mn-lt"/>
                  <a:ea typeface="+mn-ea"/>
                  <a:cs typeface="+mn-cs"/>
                </a:defRPr>
              </a:lvl8pPr>
              <a:lvl9pPr marL="4353685" algn="l" defTabSz="544211"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normAutofit/>
          </a:bodyPr>
          <a:lstStyle/>
          <a:p>
            <a:r>
              <a:rPr lang="zh-CN" altLang="en-US" dirty="0">
                <a:cs typeface="+mn-ea"/>
              </a:rPr>
              <a:t>Title bar Text</a:t>
            </a:r>
            <a:endParaRPr lang="zh-CN" altLang="en-US" dirty="0"/>
          </a:p>
        </p:txBody>
      </p:sp>
    </p:spTree>
    <p:extLst>
      <p:ext uri="{BB962C8B-B14F-4D97-AF65-F5344CB8AC3E}">
        <p14:creationId xmlns:p14="http://schemas.microsoft.com/office/powerpoint/2010/main" val="286523270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randombar(horizontal)">
                                      <p:cBhvr>
                                        <p:cTn id="7" dur="500"/>
                                        <p:tgtEl>
                                          <p:spTgt spid="5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42"/>
                                        </p:tgtEl>
                                        <p:attrNameLst>
                                          <p:attrName>style.visibility</p:attrName>
                                        </p:attrNameLst>
                                      </p:cBhvr>
                                      <p:to>
                                        <p:strVal val="visible"/>
                                      </p:to>
                                    </p:set>
                                    <p:anim calcmode="lin" valueType="num">
                                      <p:cBhvr additive="base">
                                        <p:cTn id="11" dur="500" fill="hold"/>
                                        <p:tgtEl>
                                          <p:spTgt spid="242"/>
                                        </p:tgtEl>
                                        <p:attrNameLst>
                                          <p:attrName>ppt_x</p:attrName>
                                        </p:attrNameLst>
                                      </p:cBhvr>
                                      <p:tavLst>
                                        <p:tav tm="0">
                                          <p:val>
                                            <p:strVal val="#ppt_x"/>
                                          </p:val>
                                        </p:tav>
                                        <p:tav tm="100000">
                                          <p:val>
                                            <p:strVal val="#ppt_x"/>
                                          </p:val>
                                        </p:tav>
                                      </p:tavLst>
                                    </p:anim>
                                    <p:anim calcmode="lin" valueType="num">
                                      <p:cBhvr additive="base">
                                        <p:cTn id="12" dur="500" fill="hold"/>
                                        <p:tgtEl>
                                          <p:spTgt spid="24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0"/>
                                        </p:tgtEl>
                                        <p:attrNameLst>
                                          <p:attrName>style.visibility</p:attrName>
                                        </p:attrNameLst>
                                      </p:cBhvr>
                                      <p:to>
                                        <p:strVal val="visible"/>
                                      </p:to>
                                    </p:set>
                                    <p:anim calcmode="lin" valueType="num">
                                      <p:cBhvr additive="base">
                                        <p:cTn id="15" dur="500" fill="hold"/>
                                        <p:tgtEl>
                                          <p:spTgt spid="240"/>
                                        </p:tgtEl>
                                        <p:attrNameLst>
                                          <p:attrName>ppt_x</p:attrName>
                                        </p:attrNameLst>
                                      </p:cBhvr>
                                      <p:tavLst>
                                        <p:tav tm="0">
                                          <p:val>
                                            <p:strVal val="#ppt_x"/>
                                          </p:val>
                                        </p:tav>
                                        <p:tav tm="100000">
                                          <p:val>
                                            <p:strVal val="#ppt_x"/>
                                          </p:val>
                                        </p:tav>
                                      </p:tavLst>
                                    </p:anim>
                                    <p:anim calcmode="lin" valueType="num">
                                      <p:cBhvr additive="base">
                                        <p:cTn id="16" dur="500" fill="hold"/>
                                        <p:tgtEl>
                                          <p:spTgt spid="24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4"/>
                                        </p:tgtEl>
                                        <p:attrNameLst>
                                          <p:attrName>style.visibility</p:attrName>
                                        </p:attrNameLst>
                                      </p:cBhvr>
                                      <p:to>
                                        <p:strVal val="visible"/>
                                      </p:to>
                                    </p:set>
                                    <p:anim calcmode="lin" valueType="num">
                                      <p:cBhvr additive="base">
                                        <p:cTn id="19" dur="500" fill="hold"/>
                                        <p:tgtEl>
                                          <p:spTgt spid="244"/>
                                        </p:tgtEl>
                                        <p:attrNameLst>
                                          <p:attrName>ppt_x</p:attrName>
                                        </p:attrNameLst>
                                      </p:cBhvr>
                                      <p:tavLst>
                                        <p:tav tm="0">
                                          <p:val>
                                            <p:strVal val="#ppt_x"/>
                                          </p:val>
                                        </p:tav>
                                        <p:tav tm="100000">
                                          <p:val>
                                            <p:strVal val="#ppt_x"/>
                                          </p:val>
                                        </p:tav>
                                      </p:tavLst>
                                    </p:anim>
                                    <p:anim calcmode="lin" valueType="num">
                                      <p:cBhvr additive="base">
                                        <p:cTn id="20" dur="500" fill="hold"/>
                                        <p:tgtEl>
                                          <p:spTgt spid="244"/>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246"/>
                                        </p:tgtEl>
                                        <p:attrNameLst>
                                          <p:attrName>style.visibility</p:attrName>
                                        </p:attrNameLst>
                                      </p:cBhvr>
                                      <p:to>
                                        <p:strVal val="visible"/>
                                      </p:to>
                                    </p:set>
                                    <p:animEffect transition="in" filter="wipe(down)">
                                      <p:cBhvr>
                                        <p:cTn id="24" dur="300"/>
                                        <p:tgtEl>
                                          <p:spTgt spid="246"/>
                                        </p:tgtEl>
                                      </p:cBhvr>
                                    </p:animEffect>
                                  </p:childTnLst>
                                </p:cTn>
                              </p:par>
                            </p:childTnLst>
                          </p:cTn>
                        </p:par>
                        <p:par>
                          <p:cTn id="25" fill="hold">
                            <p:stCondLst>
                              <p:cond delay="1300"/>
                            </p:stCondLst>
                            <p:childTnLst>
                              <p:par>
                                <p:cTn id="26" presetID="22" presetClass="entr" presetSubtype="1" fill="hold" grpId="0" nodeType="after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up)">
                                      <p:cBhvr>
                                        <p:cTn id="28" dur="500"/>
                                        <p:tgtEl>
                                          <p:spTgt spid="58"/>
                                        </p:tgtEl>
                                      </p:cBhvr>
                                    </p:animEffect>
                                  </p:childTnLst>
                                </p:cTn>
                              </p:par>
                            </p:childTnLst>
                          </p:cTn>
                        </p:par>
                        <p:par>
                          <p:cTn id="29" fill="hold">
                            <p:stCondLst>
                              <p:cond delay="1800"/>
                            </p:stCondLst>
                            <p:childTnLst>
                              <p:par>
                                <p:cTn id="30" presetID="22" presetClass="entr" presetSubtype="4" fill="hold" nodeType="afterEffect">
                                  <p:stCondLst>
                                    <p:cond delay="0"/>
                                  </p:stCondLst>
                                  <p:childTnLst>
                                    <p:set>
                                      <p:cBhvr>
                                        <p:cTn id="31" dur="1" fill="hold">
                                          <p:stCondLst>
                                            <p:cond delay="0"/>
                                          </p:stCondLst>
                                        </p:cTn>
                                        <p:tgtEl>
                                          <p:spTgt spid="250"/>
                                        </p:tgtEl>
                                        <p:attrNameLst>
                                          <p:attrName>style.visibility</p:attrName>
                                        </p:attrNameLst>
                                      </p:cBhvr>
                                      <p:to>
                                        <p:strVal val="visible"/>
                                      </p:to>
                                    </p:set>
                                    <p:animEffect transition="in" filter="wipe(down)">
                                      <p:cBhvr>
                                        <p:cTn id="32" dur="300"/>
                                        <p:tgtEl>
                                          <p:spTgt spid="250"/>
                                        </p:tgtEl>
                                      </p:cBhvr>
                                    </p:animEffect>
                                  </p:childTnLst>
                                </p:cTn>
                              </p:par>
                            </p:childTnLst>
                          </p:cTn>
                        </p:par>
                        <p:par>
                          <p:cTn id="33" fill="hold">
                            <p:stCondLst>
                              <p:cond delay="2100"/>
                            </p:stCondLst>
                            <p:childTnLst>
                              <p:par>
                                <p:cTn id="34" presetID="22" presetClass="entr" presetSubtype="1" fill="hold" grpId="0" nodeType="afterEffect">
                                  <p:stCondLst>
                                    <p:cond delay="0"/>
                                  </p:stCondLst>
                                  <p:childTnLst>
                                    <p:set>
                                      <p:cBhvr>
                                        <p:cTn id="35" dur="1" fill="hold">
                                          <p:stCondLst>
                                            <p:cond delay="0"/>
                                          </p:stCondLst>
                                        </p:cTn>
                                        <p:tgtEl>
                                          <p:spTgt spid="237"/>
                                        </p:tgtEl>
                                        <p:attrNameLst>
                                          <p:attrName>style.visibility</p:attrName>
                                        </p:attrNameLst>
                                      </p:cBhvr>
                                      <p:to>
                                        <p:strVal val="visible"/>
                                      </p:to>
                                    </p:set>
                                    <p:animEffect transition="in" filter="wipe(up)">
                                      <p:cBhvr>
                                        <p:cTn id="36" dur="500"/>
                                        <p:tgtEl>
                                          <p:spTgt spid="237"/>
                                        </p:tgtEl>
                                      </p:cBhvr>
                                    </p:animEffect>
                                  </p:childTnLst>
                                </p:cTn>
                              </p:par>
                            </p:childTnLst>
                          </p:cTn>
                        </p:par>
                        <p:par>
                          <p:cTn id="37" fill="hold">
                            <p:stCondLst>
                              <p:cond delay="2600"/>
                            </p:stCondLst>
                            <p:childTnLst>
                              <p:par>
                                <p:cTn id="38" presetID="22" presetClass="entr" presetSubtype="4" fill="hold" nodeType="afterEffect">
                                  <p:stCondLst>
                                    <p:cond delay="0"/>
                                  </p:stCondLst>
                                  <p:childTnLst>
                                    <p:set>
                                      <p:cBhvr>
                                        <p:cTn id="39" dur="1" fill="hold">
                                          <p:stCondLst>
                                            <p:cond delay="0"/>
                                          </p:stCondLst>
                                        </p:cTn>
                                        <p:tgtEl>
                                          <p:spTgt spid="254"/>
                                        </p:tgtEl>
                                        <p:attrNameLst>
                                          <p:attrName>style.visibility</p:attrName>
                                        </p:attrNameLst>
                                      </p:cBhvr>
                                      <p:to>
                                        <p:strVal val="visible"/>
                                      </p:to>
                                    </p:set>
                                    <p:animEffect transition="in" filter="wipe(down)">
                                      <p:cBhvr>
                                        <p:cTn id="40" dur="300"/>
                                        <p:tgtEl>
                                          <p:spTgt spid="254"/>
                                        </p:tgtEl>
                                      </p:cBhvr>
                                    </p:animEffect>
                                  </p:childTnLst>
                                </p:cTn>
                              </p:par>
                            </p:childTnLst>
                          </p:cTn>
                        </p:par>
                        <p:par>
                          <p:cTn id="41" fill="hold">
                            <p:stCondLst>
                              <p:cond delay="2900"/>
                            </p:stCondLst>
                            <p:childTnLst>
                              <p:par>
                                <p:cTn id="42" presetID="22" presetClass="entr" presetSubtype="1" fill="hold" grpId="0" nodeType="afterEffect">
                                  <p:stCondLst>
                                    <p:cond delay="0"/>
                                  </p:stCondLst>
                                  <p:childTnLst>
                                    <p:set>
                                      <p:cBhvr>
                                        <p:cTn id="43" dur="1" fill="hold">
                                          <p:stCondLst>
                                            <p:cond delay="0"/>
                                          </p:stCondLst>
                                        </p:cTn>
                                        <p:tgtEl>
                                          <p:spTgt spid="238"/>
                                        </p:tgtEl>
                                        <p:attrNameLst>
                                          <p:attrName>style.visibility</p:attrName>
                                        </p:attrNameLst>
                                      </p:cBhvr>
                                      <p:to>
                                        <p:strVal val="visible"/>
                                      </p:to>
                                    </p:set>
                                    <p:animEffect transition="in" filter="wipe(up)">
                                      <p:cBhvr>
                                        <p:cTn id="44"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237" grpId="0"/>
      <p:bldP spid="238" grpId="0"/>
      <p:bldP spid="240" grpId="0" animBg="1"/>
      <p:bldP spid="242" grpId="0" animBg="1"/>
      <p:bldP spid="2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2"/>
          <p:cNvGrpSpPr/>
          <p:nvPr/>
        </p:nvGrpSpPr>
        <p:grpSpPr>
          <a:xfrm>
            <a:off x="4495241" y="2056041"/>
            <a:ext cx="3231499" cy="3368583"/>
            <a:chOff x="0" y="0"/>
            <a:chExt cx="5874978" cy="5874978"/>
          </a:xfrm>
        </p:grpSpPr>
        <p:sp>
          <p:nvSpPr>
            <p:cNvPr id="7" name="Shape 40"/>
            <p:cNvSpPr/>
            <p:nvPr/>
          </p:nvSpPr>
          <p:spPr>
            <a:xfrm>
              <a:off x="0" y="0"/>
              <a:ext cx="5874979" cy="587497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3175" cap="flat">
              <a:solidFill>
                <a:schemeClr val="accent1"/>
              </a:solidFill>
              <a:prstDash val="solid"/>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sz="3200">
                <a:solidFill>
                  <a:schemeClr val="bg1"/>
                </a:solidFill>
                <a:latin typeface="+mj-ea"/>
                <a:ea typeface="+mj-ea"/>
              </a:endParaRPr>
            </a:p>
          </p:txBody>
        </p:sp>
        <p:sp>
          <p:nvSpPr>
            <p:cNvPr id="8" name="Shape 41"/>
            <p:cNvSpPr/>
            <p:nvPr/>
          </p:nvSpPr>
          <p:spPr>
            <a:xfrm>
              <a:off x="1206556" y="1195209"/>
              <a:ext cx="3473214" cy="34732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sz="3200">
                <a:solidFill>
                  <a:schemeClr val="bg1"/>
                </a:solidFill>
                <a:latin typeface="+mj-ea"/>
                <a:ea typeface="+mj-ea"/>
              </a:endParaRPr>
            </a:p>
          </p:txBody>
        </p:sp>
      </p:grpSp>
      <p:sp>
        <p:nvSpPr>
          <p:cNvPr id="9" name="Shape 44"/>
          <p:cNvSpPr/>
          <p:nvPr/>
        </p:nvSpPr>
        <p:spPr>
          <a:xfrm>
            <a:off x="864101" y="2050399"/>
            <a:ext cx="3378530" cy="1448655"/>
          </a:xfrm>
          <a:prstGeom prst="rect">
            <a:avLst/>
          </a:prstGeom>
          <a:ln w="3175">
            <a:solidFill>
              <a:schemeClr val="accent2"/>
            </a:solidFill>
            <a:miter lim="400000"/>
          </a:ln>
        </p:spPr>
        <p:txBody>
          <a:bodyPr lIns="58866" tIns="58866" rIns="58866" bIns="58866" anchor="ctr"/>
          <a:lstStyle/>
          <a:p>
            <a:pPr lvl="0">
              <a:defRPr sz="3200">
                <a:solidFill>
                  <a:srgbClr val="FFFFFF"/>
                </a:solidFill>
                <a:latin typeface="+mn-lt"/>
                <a:ea typeface="+mn-ea"/>
                <a:cs typeface="+mn-cs"/>
                <a:sym typeface="Helvetica Light"/>
              </a:defRPr>
            </a:pPr>
            <a:endParaRPr sz="3200">
              <a:latin typeface="+mj-ea"/>
              <a:ea typeface="+mj-ea"/>
            </a:endParaRPr>
          </a:p>
        </p:txBody>
      </p:sp>
      <p:sp>
        <p:nvSpPr>
          <p:cNvPr id="10" name="Shape 46"/>
          <p:cNvSpPr/>
          <p:nvPr/>
        </p:nvSpPr>
        <p:spPr>
          <a:xfrm>
            <a:off x="864101" y="3981624"/>
            <a:ext cx="3378530" cy="1448655"/>
          </a:xfrm>
          <a:prstGeom prst="rect">
            <a:avLst/>
          </a:prstGeom>
          <a:ln w="3175">
            <a:solidFill>
              <a:schemeClr val="accent1"/>
            </a:solidFill>
            <a:miter lim="400000"/>
          </a:ln>
        </p:spPr>
        <p:txBody>
          <a:bodyPr lIns="58866" tIns="58866" rIns="58866" bIns="58866" anchor="ctr"/>
          <a:lstStyle/>
          <a:p>
            <a:pPr lvl="0">
              <a:defRPr sz="3200">
                <a:solidFill>
                  <a:srgbClr val="FFFFFF"/>
                </a:solidFill>
                <a:latin typeface="+mn-lt"/>
                <a:ea typeface="+mn-ea"/>
                <a:cs typeface="+mn-cs"/>
                <a:sym typeface="Helvetica Light"/>
              </a:defRPr>
            </a:pPr>
            <a:endParaRPr sz="3200">
              <a:latin typeface="+mj-ea"/>
              <a:ea typeface="+mj-ea"/>
            </a:endParaRPr>
          </a:p>
        </p:txBody>
      </p:sp>
      <p:sp>
        <p:nvSpPr>
          <p:cNvPr id="11" name="Shape 47"/>
          <p:cNvSpPr/>
          <p:nvPr/>
        </p:nvSpPr>
        <p:spPr>
          <a:xfrm>
            <a:off x="7979364" y="2050399"/>
            <a:ext cx="3378530" cy="1448655"/>
          </a:xfrm>
          <a:prstGeom prst="rect">
            <a:avLst/>
          </a:prstGeom>
          <a:ln w="3175">
            <a:solidFill>
              <a:schemeClr val="accent3"/>
            </a:solidFill>
            <a:miter lim="400000"/>
          </a:ln>
        </p:spPr>
        <p:txBody>
          <a:bodyPr lIns="58866" tIns="58866" rIns="58866" bIns="58866" anchor="ctr"/>
          <a:lstStyle/>
          <a:p>
            <a:pPr lvl="0">
              <a:defRPr sz="3200">
                <a:solidFill>
                  <a:srgbClr val="FFFFFF"/>
                </a:solidFill>
                <a:latin typeface="+mn-lt"/>
                <a:ea typeface="+mn-ea"/>
                <a:cs typeface="+mn-cs"/>
                <a:sym typeface="Helvetica Light"/>
              </a:defRPr>
            </a:pPr>
            <a:endParaRPr sz="3200">
              <a:latin typeface="+mj-ea"/>
              <a:ea typeface="+mj-ea"/>
            </a:endParaRPr>
          </a:p>
        </p:txBody>
      </p:sp>
      <p:sp>
        <p:nvSpPr>
          <p:cNvPr id="12" name="Shape 48"/>
          <p:cNvSpPr/>
          <p:nvPr/>
        </p:nvSpPr>
        <p:spPr>
          <a:xfrm>
            <a:off x="7979364" y="3981624"/>
            <a:ext cx="3378530" cy="1448655"/>
          </a:xfrm>
          <a:prstGeom prst="rect">
            <a:avLst/>
          </a:prstGeom>
          <a:ln w="3175">
            <a:solidFill>
              <a:schemeClr val="accent4"/>
            </a:solidFill>
            <a:miter lim="400000"/>
          </a:ln>
        </p:spPr>
        <p:txBody>
          <a:bodyPr lIns="58866" tIns="58866" rIns="58866" bIns="58866" anchor="ctr"/>
          <a:lstStyle/>
          <a:p>
            <a:pPr lvl="0">
              <a:defRPr sz="3200">
                <a:solidFill>
                  <a:srgbClr val="FFFFFF"/>
                </a:solidFill>
                <a:latin typeface="+mn-lt"/>
                <a:ea typeface="+mn-ea"/>
                <a:cs typeface="+mn-cs"/>
                <a:sym typeface="Helvetica Light"/>
              </a:defRPr>
            </a:pPr>
            <a:endParaRPr sz="3200">
              <a:latin typeface="+mj-ea"/>
              <a:ea typeface="+mj-ea"/>
            </a:endParaRPr>
          </a:p>
        </p:txBody>
      </p:sp>
      <p:grpSp>
        <p:nvGrpSpPr>
          <p:cNvPr id="13" name="Group 51"/>
          <p:cNvGrpSpPr/>
          <p:nvPr/>
        </p:nvGrpSpPr>
        <p:grpSpPr>
          <a:xfrm>
            <a:off x="4005471" y="2879631"/>
            <a:ext cx="698557" cy="728191"/>
            <a:chOff x="0" y="0"/>
            <a:chExt cx="1270000" cy="1270000"/>
          </a:xfrm>
        </p:grpSpPr>
        <p:sp>
          <p:nvSpPr>
            <p:cNvPr id="14" name="Shape 49"/>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sz="3200">
                <a:latin typeface="+mj-ea"/>
                <a:ea typeface="+mj-ea"/>
              </a:endParaRPr>
            </a:p>
          </p:txBody>
        </p:sp>
        <p:sp>
          <p:nvSpPr>
            <p:cNvPr id="15" name="Shape 50"/>
            <p:cNvSpPr/>
            <p:nvPr/>
          </p:nvSpPr>
          <p:spPr>
            <a:xfrm>
              <a:off x="288720" y="393525"/>
              <a:ext cx="549444" cy="482950"/>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wrap="square" lIns="0" tIns="0" rIns="0" bIns="0" numCol="1" anchor="t">
              <a:noAutofit/>
            </a:bodyPr>
            <a:lstStyle/>
            <a:p>
              <a:pPr>
                <a:spcBef>
                  <a:spcPts val="1160"/>
                </a:spcBef>
                <a:defRPr sz="2000">
                  <a:solidFill>
                    <a:srgbClr val="53585F"/>
                  </a:solidFill>
                  <a:latin typeface="Aller Light"/>
                  <a:ea typeface="Aller Light"/>
                  <a:cs typeface="Aller Light"/>
                  <a:sym typeface="Aller Light"/>
                </a:defRPr>
              </a:pPr>
              <a:endParaRPr sz="2000">
                <a:latin typeface="+mj-ea"/>
                <a:ea typeface="+mj-ea"/>
              </a:endParaRPr>
            </a:p>
          </p:txBody>
        </p:sp>
      </p:grpSp>
      <p:grpSp>
        <p:nvGrpSpPr>
          <p:cNvPr id="16" name="Group 54"/>
          <p:cNvGrpSpPr/>
          <p:nvPr/>
        </p:nvGrpSpPr>
        <p:grpSpPr>
          <a:xfrm>
            <a:off x="4005471" y="3895854"/>
            <a:ext cx="698557" cy="728191"/>
            <a:chOff x="0" y="0"/>
            <a:chExt cx="1270000" cy="1270000"/>
          </a:xfrm>
        </p:grpSpPr>
        <p:sp>
          <p:nvSpPr>
            <p:cNvPr id="17" name="Shape 52"/>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sz="3200">
                <a:latin typeface="+mj-ea"/>
                <a:ea typeface="+mj-ea"/>
              </a:endParaRPr>
            </a:p>
          </p:txBody>
        </p:sp>
        <p:sp>
          <p:nvSpPr>
            <p:cNvPr id="18" name="Shape 53"/>
            <p:cNvSpPr/>
            <p:nvPr/>
          </p:nvSpPr>
          <p:spPr>
            <a:xfrm rot="10800000" flipH="1">
              <a:off x="284042" y="399488"/>
              <a:ext cx="549444" cy="482951"/>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wrap="square" lIns="0" tIns="0" rIns="0" bIns="0" numCol="1" anchor="t">
              <a:noAutofit/>
            </a:bodyPr>
            <a:lstStyle/>
            <a:p>
              <a:pPr>
                <a:spcBef>
                  <a:spcPts val="1160"/>
                </a:spcBef>
                <a:defRPr sz="2000">
                  <a:solidFill>
                    <a:srgbClr val="53585F"/>
                  </a:solidFill>
                  <a:latin typeface="Aller Light"/>
                  <a:ea typeface="Aller Light"/>
                  <a:cs typeface="Aller Light"/>
                  <a:sym typeface="Aller Light"/>
                </a:defRPr>
              </a:pPr>
              <a:endParaRPr sz="2000">
                <a:latin typeface="+mj-ea"/>
                <a:ea typeface="+mj-ea"/>
              </a:endParaRPr>
            </a:p>
          </p:txBody>
        </p:sp>
      </p:grpSp>
      <p:grpSp>
        <p:nvGrpSpPr>
          <p:cNvPr id="21" name="Group 60"/>
          <p:cNvGrpSpPr/>
          <p:nvPr/>
        </p:nvGrpSpPr>
        <p:grpSpPr>
          <a:xfrm>
            <a:off x="7535974" y="3895854"/>
            <a:ext cx="698557" cy="728191"/>
            <a:chOff x="0" y="0"/>
            <a:chExt cx="1270000" cy="1270000"/>
          </a:xfrm>
        </p:grpSpPr>
        <p:sp>
          <p:nvSpPr>
            <p:cNvPr id="22" name="Shape 58"/>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sz="3200">
                <a:latin typeface="+mj-ea"/>
                <a:ea typeface="+mj-ea"/>
              </a:endParaRPr>
            </a:p>
          </p:txBody>
        </p:sp>
        <p:sp>
          <p:nvSpPr>
            <p:cNvPr id="23" name="Shape 59"/>
            <p:cNvSpPr/>
            <p:nvPr/>
          </p:nvSpPr>
          <p:spPr>
            <a:xfrm>
              <a:off x="373502" y="356064"/>
              <a:ext cx="522995" cy="557872"/>
            </a:xfrm>
            <a:custGeom>
              <a:avLst/>
              <a:gdLst/>
              <a:ahLst/>
              <a:cxnLst>
                <a:cxn ang="0">
                  <a:pos x="wd2" y="hd2"/>
                </a:cxn>
                <a:cxn ang="5400000">
                  <a:pos x="wd2" y="hd2"/>
                </a:cxn>
                <a:cxn ang="10800000">
                  <a:pos x="wd2" y="hd2"/>
                </a:cxn>
                <a:cxn ang="16200000">
                  <a:pos x="wd2" y="hd2"/>
                </a:cxn>
              </a:cxnLst>
              <a:rect l="0" t="0" r="r" b="b"/>
              <a:pathLst>
                <a:path w="21153" h="21260" extrusionOk="0">
                  <a:moveTo>
                    <a:pt x="11752" y="11733"/>
                  </a:moveTo>
                  <a:lnTo>
                    <a:pt x="9401" y="11733"/>
                  </a:lnTo>
                  <a:lnTo>
                    <a:pt x="9401" y="5975"/>
                  </a:lnTo>
                  <a:lnTo>
                    <a:pt x="11752" y="5975"/>
                  </a:lnTo>
                  <a:cubicBezTo>
                    <a:pt x="11752" y="5975"/>
                    <a:pt x="11752" y="11733"/>
                    <a:pt x="11752" y="11733"/>
                  </a:cubicBezTo>
                  <a:close/>
                  <a:moveTo>
                    <a:pt x="11752" y="15276"/>
                  </a:moveTo>
                  <a:lnTo>
                    <a:pt x="9401" y="15276"/>
                  </a:lnTo>
                  <a:lnTo>
                    <a:pt x="9401" y="12951"/>
                  </a:lnTo>
                  <a:lnTo>
                    <a:pt x="11752" y="12951"/>
                  </a:lnTo>
                  <a:cubicBezTo>
                    <a:pt x="11752" y="12951"/>
                    <a:pt x="11752" y="15276"/>
                    <a:pt x="11752" y="15276"/>
                  </a:cubicBezTo>
                  <a:close/>
                  <a:moveTo>
                    <a:pt x="20789" y="13227"/>
                  </a:moveTo>
                  <a:lnTo>
                    <a:pt x="18761" y="11523"/>
                  </a:lnTo>
                  <a:cubicBezTo>
                    <a:pt x="18172" y="11029"/>
                    <a:pt x="18172" y="10223"/>
                    <a:pt x="18761" y="9729"/>
                  </a:cubicBezTo>
                  <a:lnTo>
                    <a:pt x="20789" y="8025"/>
                  </a:lnTo>
                  <a:cubicBezTo>
                    <a:pt x="21376" y="7532"/>
                    <a:pt x="21220" y="7072"/>
                    <a:pt x="20441" y="7001"/>
                  </a:cubicBezTo>
                  <a:lnTo>
                    <a:pt x="17751" y="6761"/>
                  </a:lnTo>
                  <a:cubicBezTo>
                    <a:pt x="16971" y="6692"/>
                    <a:pt x="16552" y="6061"/>
                    <a:pt x="16819" y="5360"/>
                  </a:cubicBezTo>
                  <a:lnTo>
                    <a:pt x="18247" y="1615"/>
                  </a:lnTo>
                  <a:cubicBezTo>
                    <a:pt x="18515" y="912"/>
                    <a:pt x="18188" y="656"/>
                    <a:pt x="17520" y="1047"/>
                  </a:cubicBezTo>
                  <a:lnTo>
                    <a:pt x="14346" y="2896"/>
                  </a:lnTo>
                  <a:cubicBezTo>
                    <a:pt x="13678" y="3285"/>
                    <a:pt x="12815" y="3072"/>
                    <a:pt x="12430" y="2423"/>
                  </a:cubicBezTo>
                  <a:lnTo>
                    <a:pt x="11279" y="489"/>
                  </a:lnTo>
                  <a:cubicBezTo>
                    <a:pt x="10893" y="-160"/>
                    <a:pt x="10255" y="-164"/>
                    <a:pt x="9860" y="481"/>
                  </a:cubicBezTo>
                  <a:lnTo>
                    <a:pt x="8793" y="2232"/>
                  </a:lnTo>
                  <a:cubicBezTo>
                    <a:pt x="8398" y="2877"/>
                    <a:pt x="7493" y="3153"/>
                    <a:pt x="6781" y="2844"/>
                  </a:cubicBezTo>
                  <a:lnTo>
                    <a:pt x="4900" y="2031"/>
                  </a:lnTo>
                  <a:cubicBezTo>
                    <a:pt x="4188" y="1723"/>
                    <a:pt x="3639" y="2080"/>
                    <a:pt x="3682" y="2825"/>
                  </a:cubicBezTo>
                  <a:lnTo>
                    <a:pt x="3784" y="4615"/>
                  </a:lnTo>
                  <a:cubicBezTo>
                    <a:pt x="3826" y="5360"/>
                    <a:pt x="3242" y="6128"/>
                    <a:pt x="2486" y="6320"/>
                  </a:cubicBezTo>
                  <a:lnTo>
                    <a:pt x="670" y="6780"/>
                  </a:lnTo>
                  <a:cubicBezTo>
                    <a:pt x="-85" y="6972"/>
                    <a:pt x="-224" y="7532"/>
                    <a:pt x="365" y="8025"/>
                  </a:cubicBezTo>
                  <a:lnTo>
                    <a:pt x="2394" y="9729"/>
                  </a:lnTo>
                  <a:cubicBezTo>
                    <a:pt x="2981" y="10223"/>
                    <a:pt x="2981" y="11029"/>
                    <a:pt x="2394" y="11523"/>
                  </a:cubicBezTo>
                  <a:lnTo>
                    <a:pt x="365" y="13225"/>
                  </a:lnTo>
                  <a:cubicBezTo>
                    <a:pt x="-224" y="13720"/>
                    <a:pt x="-68" y="14196"/>
                    <a:pt x="709" y="14285"/>
                  </a:cubicBezTo>
                  <a:lnTo>
                    <a:pt x="3171" y="14567"/>
                  </a:lnTo>
                  <a:cubicBezTo>
                    <a:pt x="3948" y="14656"/>
                    <a:pt x="4381" y="15309"/>
                    <a:pt x="4133" y="16017"/>
                  </a:cubicBezTo>
                  <a:lnTo>
                    <a:pt x="2869" y="19625"/>
                  </a:lnTo>
                  <a:cubicBezTo>
                    <a:pt x="2622" y="20333"/>
                    <a:pt x="2976" y="20609"/>
                    <a:pt x="3655" y="20240"/>
                  </a:cubicBezTo>
                  <a:lnTo>
                    <a:pt x="6549" y="18661"/>
                  </a:lnTo>
                  <a:cubicBezTo>
                    <a:pt x="7229" y="18291"/>
                    <a:pt x="8143" y="18495"/>
                    <a:pt x="8581" y="19113"/>
                  </a:cubicBezTo>
                  <a:lnTo>
                    <a:pt x="9782" y="20816"/>
                  </a:lnTo>
                  <a:cubicBezTo>
                    <a:pt x="10219" y="21436"/>
                    <a:pt x="10875" y="21403"/>
                    <a:pt x="11240" y="20741"/>
                  </a:cubicBezTo>
                  <a:lnTo>
                    <a:pt x="12297" y="18823"/>
                  </a:lnTo>
                  <a:cubicBezTo>
                    <a:pt x="12660" y="18160"/>
                    <a:pt x="13532" y="17891"/>
                    <a:pt x="14234" y="18221"/>
                  </a:cubicBezTo>
                  <a:lnTo>
                    <a:pt x="16272" y="19181"/>
                  </a:lnTo>
                  <a:cubicBezTo>
                    <a:pt x="16974" y="19511"/>
                    <a:pt x="17514" y="19172"/>
                    <a:pt x="17472" y="18427"/>
                  </a:cubicBezTo>
                  <a:lnTo>
                    <a:pt x="17370" y="16637"/>
                  </a:lnTo>
                  <a:cubicBezTo>
                    <a:pt x="17327" y="15891"/>
                    <a:pt x="17912" y="15124"/>
                    <a:pt x="18668" y="14932"/>
                  </a:cubicBezTo>
                  <a:lnTo>
                    <a:pt x="20482" y="14472"/>
                  </a:lnTo>
                  <a:cubicBezTo>
                    <a:pt x="21239" y="14280"/>
                    <a:pt x="21376" y="13720"/>
                    <a:pt x="20789" y="13227"/>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529808">
                <a:defRPr sz="1200">
                  <a:solidFill>
                    <a:srgbClr val="000000"/>
                  </a:solidFill>
                  <a:latin typeface="Helvetica"/>
                  <a:ea typeface="Helvetica"/>
                  <a:cs typeface="Helvetica"/>
                  <a:sym typeface="Helvetica"/>
                </a:defRPr>
              </a:pPr>
              <a:endParaRPr sz="1200">
                <a:latin typeface="+mj-ea"/>
                <a:ea typeface="+mj-ea"/>
              </a:endParaRPr>
            </a:p>
          </p:txBody>
        </p:sp>
      </p:grpSp>
      <p:grpSp>
        <p:nvGrpSpPr>
          <p:cNvPr id="24" name="Group 63"/>
          <p:cNvGrpSpPr/>
          <p:nvPr/>
        </p:nvGrpSpPr>
        <p:grpSpPr>
          <a:xfrm>
            <a:off x="7535974" y="2887742"/>
            <a:ext cx="698557" cy="728191"/>
            <a:chOff x="0" y="0"/>
            <a:chExt cx="1270000" cy="1270000"/>
          </a:xfrm>
        </p:grpSpPr>
        <p:sp>
          <p:nvSpPr>
            <p:cNvPr id="25" name="Shape 61"/>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sz="3200">
                <a:latin typeface="+mj-ea"/>
                <a:ea typeface="+mj-ea"/>
              </a:endParaRPr>
            </a:p>
          </p:txBody>
        </p:sp>
        <p:sp>
          <p:nvSpPr>
            <p:cNvPr id="26" name="Shape 62"/>
            <p:cNvSpPr/>
            <p:nvPr/>
          </p:nvSpPr>
          <p:spPr>
            <a:xfrm>
              <a:off x="426212" y="356064"/>
              <a:ext cx="444025" cy="557872"/>
            </a:xfrm>
            <a:custGeom>
              <a:avLst/>
              <a:gdLst/>
              <a:ahLst/>
              <a:cxnLst>
                <a:cxn ang="0">
                  <a:pos x="wd2" y="hd2"/>
                </a:cxn>
                <a:cxn ang="5400000">
                  <a:pos x="wd2" y="hd2"/>
                </a:cxn>
                <a:cxn ang="10800000">
                  <a:pos x="wd2" y="hd2"/>
                </a:cxn>
                <a:cxn ang="16200000">
                  <a:pos x="wd2" y="hd2"/>
                </a:cxn>
              </a:cxnLst>
              <a:rect l="0" t="0" r="r" b="b"/>
              <a:pathLst>
                <a:path w="21015" h="21072" extrusionOk="0">
                  <a:moveTo>
                    <a:pt x="17468" y="6506"/>
                  </a:moveTo>
                  <a:cubicBezTo>
                    <a:pt x="16410" y="7763"/>
                    <a:pt x="15333" y="6878"/>
                    <a:pt x="13824" y="5996"/>
                  </a:cubicBezTo>
                  <a:cubicBezTo>
                    <a:pt x="12317" y="5116"/>
                    <a:pt x="10950" y="4575"/>
                    <a:pt x="12006" y="3318"/>
                  </a:cubicBezTo>
                  <a:cubicBezTo>
                    <a:pt x="13062" y="2059"/>
                    <a:pt x="15140" y="1754"/>
                    <a:pt x="16648" y="2634"/>
                  </a:cubicBezTo>
                  <a:cubicBezTo>
                    <a:pt x="18155" y="3515"/>
                    <a:pt x="18522" y="5248"/>
                    <a:pt x="17468" y="6506"/>
                  </a:cubicBezTo>
                  <a:close/>
                  <a:moveTo>
                    <a:pt x="20868" y="4865"/>
                  </a:moveTo>
                  <a:cubicBezTo>
                    <a:pt x="20191" y="1663"/>
                    <a:pt x="16530" y="-474"/>
                    <a:pt x="12691" y="90"/>
                  </a:cubicBezTo>
                  <a:cubicBezTo>
                    <a:pt x="8853" y="655"/>
                    <a:pt x="5613" y="3118"/>
                    <a:pt x="6290" y="6320"/>
                  </a:cubicBezTo>
                  <a:cubicBezTo>
                    <a:pt x="6436" y="7009"/>
                    <a:pt x="6840" y="8088"/>
                    <a:pt x="7318" y="8862"/>
                  </a:cubicBezTo>
                  <a:lnTo>
                    <a:pt x="346" y="17166"/>
                  </a:lnTo>
                  <a:cubicBezTo>
                    <a:pt x="90" y="17473"/>
                    <a:pt x="-56" y="18024"/>
                    <a:pt x="20" y="18392"/>
                  </a:cubicBezTo>
                  <a:lnTo>
                    <a:pt x="470" y="20511"/>
                  </a:lnTo>
                  <a:cubicBezTo>
                    <a:pt x="547" y="20879"/>
                    <a:pt x="971" y="21126"/>
                    <a:pt x="1412" y="21061"/>
                  </a:cubicBezTo>
                  <a:lnTo>
                    <a:pt x="3454" y="20761"/>
                  </a:lnTo>
                  <a:cubicBezTo>
                    <a:pt x="3895" y="20696"/>
                    <a:pt x="4457" y="20387"/>
                    <a:pt x="4700" y="20072"/>
                  </a:cubicBezTo>
                  <a:lnTo>
                    <a:pt x="7456" y="16513"/>
                  </a:lnTo>
                  <a:lnTo>
                    <a:pt x="7480" y="16490"/>
                  </a:lnTo>
                  <a:lnTo>
                    <a:pt x="9346" y="16216"/>
                  </a:lnTo>
                  <a:lnTo>
                    <a:pt x="12566" y="12046"/>
                  </a:lnTo>
                  <a:cubicBezTo>
                    <a:pt x="13623" y="12195"/>
                    <a:pt x="15142" y="12146"/>
                    <a:pt x="16039" y="12013"/>
                  </a:cubicBezTo>
                  <a:cubicBezTo>
                    <a:pt x="19878" y="11449"/>
                    <a:pt x="21544" y="8068"/>
                    <a:pt x="20868" y="4865"/>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529808">
                <a:defRPr sz="1200">
                  <a:solidFill>
                    <a:srgbClr val="000000"/>
                  </a:solidFill>
                  <a:latin typeface="Helvetica"/>
                  <a:ea typeface="Helvetica"/>
                  <a:cs typeface="Helvetica"/>
                  <a:sym typeface="Helvetica"/>
                </a:defRPr>
              </a:pPr>
              <a:endParaRPr sz="1200">
                <a:latin typeface="+mj-ea"/>
                <a:ea typeface="+mj-ea"/>
              </a:endParaRPr>
            </a:p>
          </p:txBody>
        </p:sp>
      </p:grpSp>
      <p:sp>
        <p:nvSpPr>
          <p:cNvPr id="27" name="TextBox 26"/>
          <p:cNvSpPr txBox="1"/>
          <p:nvPr/>
        </p:nvSpPr>
        <p:spPr>
          <a:xfrm>
            <a:off x="8402728" y="2344447"/>
            <a:ext cx="2745799" cy="660993"/>
          </a:xfrm>
          <a:prstGeom prst="rect">
            <a:avLst/>
          </a:prstGeom>
          <a:noFill/>
        </p:spPr>
        <p:txBody>
          <a:bodyPr wrap="square" lIns="105963" tIns="52980" rIns="105963" bIns="52980" rtlCol="0">
            <a:spAutoFit/>
          </a:bodyPr>
          <a:lstStyle/>
          <a:p>
            <a:pPr algn="r"/>
            <a:r>
              <a:rPr lang="zh-CN" altLang="en-US" sz="1200" dirty="0">
                <a:solidFill>
                  <a:schemeClr val="bg1">
                    <a:lumMod val="50000"/>
                  </a:schemeClr>
                </a:solidFill>
                <a:latin typeface="+mj-ea"/>
                <a:ea typeface="+mj-ea"/>
              </a:rPr>
              <a:t>Add a detailed text description here, suggested to be relevant to the title and in line with the overall language style, the language description as concise and vivid as possible.</a:t>
            </a:r>
          </a:p>
        </p:txBody>
      </p:sp>
      <p:sp>
        <p:nvSpPr>
          <p:cNvPr id="28" name="TextBox 27"/>
          <p:cNvSpPr txBox="1"/>
          <p:nvPr/>
        </p:nvSpPr>
        <p:spPr>
          <a:xfrm>
            <a:off x="8402728" y="4053618"/>
            <a:ext cx="2745799" cy="660993"/>
          </a:xfrm>
          <a:prstGeom prst="rect">
            <a:avLst/>
          </a:prstGeom>
          <a:noFill/>
        </p:spPr>
        <p:txBody>
          <a:bodyPr wrap="square" lIns="105963" tIns="52980" rIns="105963" bIns="52980" rtlCol="0">
            <a:spAutoFit/>
          </a:bodyPr>
          <a:lstStyle/>
          <a:p>
            <a:pPr algn="r"/>
            <a:r>
              <a:rPr lang="zh-CN" altLang="en-US" sz="1200" dirty="0">
                <a:solidFill>
                  <a:schemeClr val="bg1">
                    <a:lumMod val="50000"/>
                  </a:schemeClr>
                </a:solidFill>
                <a:latin typeface="+mj-ea"/>
                <a:ea typeface="+mj-ea"/>
              </a:rPr>
              <a:t>Add a detailed text description here, suggested to be relevant to the title and in line with the overall language style, the language description as concise and vivid as possible.</a:t>
            </a:r>
          </a:p>
        </p:txBody>
      </p:sp>
      <p:sp>
        <p:nvSpPr>
          <p:cNvPr id="29" name="TextBox 28"/>
          <p:cNvSpPr txBox="1"/>
          <p:nvPr/>
        </p:nvSpPr>
        <p:spPr>
          <a:xfrm>
            <a:off x="1046453" y="2324676"/>
            <a:ext cx="2745799" cy="660993"/>
          </a:xfrm>
          <a:prstGeom prst="rect">
            <a:avLst/>
          </a:prstGeom>
          <a:noFill/>
        </p:spPr>
        <p:txBody>
          <a:bodyPr wrap="square" lIns="105963" tIns="52980" rIns="105963" bIns="52980" rtlCol="0">
            <a:spAutoFit/>
          </a:bodyPr>
          <a:lstStyle/>
          <a:p>
            <a:r>
              <a:rPr lang="zh-CN" altLang="en-US" sz="1200" dirty="0">
                <a:solidFill>
                  <a:schemeClr val="bg1">
                    <a:lumMod val="50000"/>
                  </a:schemeClr>
                </a:solidFill>
                <a:latin typeface="+mj-ea"/>
                <a:ea typeface="+mj-ea"/>
              </a:rPr>
              <a:t>Add a detailed text description here, suggested to be relevant to the title and in line with the overall language style, the language description as concise and vivid as possible.</a:t>
            </a:r>
          </a:p>
        </p:txBody>
      </p:sp>
      <p:sp>
        <p:nvSpPr>
          <p:cNvPr id="30" name="TextBox 29"/>
          <p:cNvSpPr txBox="1"/>
          <p:nvPr/>
        </p:nvSpPr>
        <p:spPr>
          <a:xfrm>
            <a:off x="1046453" y="3981624"/>
            <a:ext cx="2745799" cy="660993"/>
          </a:xfrm>
          <a:prstGeom prst="rect">
            <a:avLst/>
          </a:prstGeom>
          <a:noFill/>
        </p:spPr>
        <p:txBody>
          <a:bodyPr wrap="square" lIns="105963" tIns="52980" rIns="105963" bIns="52980" rtlCol="0">
            <a:spAutoFit/>
          </a:bodyPr>
          <a:lstStyle/>
          <a:p>
            <a:r>
              <a:rPr lang="zh-CN" altLang="en-US" sz="1200" dirty="0">
                <a:solidFill>
                  <a:schemeClr val="bg1">
                    <a:lumMod val="50000"/>
                  </a:schemeClr>
                </a:solidFill>
                <a:latin typeface="+mj-ea"/>
                <a:ea typeface="+mj-ea"/>
              </a:rPr>
              <a:t>Add a detailed text description here, suggested to be relevant to the title and in line with the overall language style, the language description as concise and vivid as possible.</a:t>
            </a:r>
          </a:p>
        </p:txBody>
      </p:sp>
      <p:sp>
        <p:nvSpPr>
          <p:cNvPr id="31" name="Text Placeholder 2"/>
          <p:cNvSpPr txBox="1">
            <a:spLocks/>
          </p:cNvSpPr>
          <p:nvPr/>
        </p:nvSpPr>
        <p:spPr bwMode="auto">
          <a:xfrm>
            <a:off x="1304969" y="1892831"/>
            <a:ext cx="1532770" cy="351413"/>
          </a:xfrm>
          <a:prstGeom prst="rect">
            <a:avLst/>
          </a:prstGeom>
          <a:solidFill>
            <a:schemeClr val="accent2"/>
          </a:solidFill>
          <a:ln>
            <a:noFill/>
          </a:ln>
          <a:extLst/>
        </p:spPr>
        <p:txBody>
          <a:bodyPr vert="horz" wrap="square" lIns="105963" tIns="60954" rIns="121908" bIns="60954" numCol="1" anchor="ctr" anchorCtr="0" compatLnSpc="1">
            <a:prstTxWarp prst="textNoShape">
              <a:avLst/>
            </a:prstTxWarp>
            <a:normAutofit fontScale="55000" lnSpcReduction="20000"/>
          </a:bodyPr>
          <a:lstStyle>
            <a:defPPr>
              <a:defRPr lang="zh-CN"/>
            </a:defPPr>
            <a:lvl1pPr algn="ctr" rtl="0" fontAlgn="base">
              <a:spcBef>
                <a:spcPct val="0"/>
              </a:spcBef>
              <a:spcAft>
                <a:spcPct val="0"/>
              </a:spcAft>
              <a:defRPr sz="1200" kern="1200">
                <a:solidFill>
                  <a:srgbClr val="898989"/>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zh-CN" altLang="en-US" sz="1700" b="1" dirty="0">
                <a:solidFill>
                  <a:schemeClr val="bg1"/>
                </a:solidFill>
                <a:latin typeface="+mj-ea"/>
                <a:ea typeface="+mj-ea"/>
              </a:rPr>
              <a:t>Project Advantages</a:t>
            </a:r>
            <a:endParaRPr lang="en-GB" sz="1700" b="1" dirty="0">
              <a:solidFill>
                <a:schemeClr val="bg1"/>
              </a:solidFill>
              <a:latin typeface="+mj-ea"/>
              <a:ea typeface="+mj-ea"/>
            </a:endParaRPr>
          </a:p>
        </p:txBody>
      </p:sp>
      <p:sp>
        <p:nvSpPr>
          <p:cNvPr id="32" name="Text Placeholder 2"/>
          <p:cNvSpPr txBox="1">
            <a:spLocks/>
          </p:cNvSpPr>
          <p:nvPr/>
        </p:nvSpPr>
        <p:spPr bwMode="auto">
          <a:xfrm>
            <a:off x="9668627" y="1898479"/>
            <a:ext cx="1148606" cy="351413"/>
          </a:xfrm>
          <a:prstGeom prst="rect">
            <a:avLst/>
          </a:prstGeom>
          <a:solidFill>
            <a:schemeClr val="accent3"/>
          </a:solidFill>
          <a:ln>
            <a:noFill/>
          </a:ln>
          <a:extLst/>
        </p:spPr>
        <p:txBody>
          <a:bodyPr vert="horz" wrap="square" lIns="121908" tIns="60954" rIns="105963" bIns="60954" numCol="1" anchor="ctr" anchorCtr="0" compatLnSpc="1">
            <a:prstTxWarp prst="textNoShape">
              <a:avLst/>
            </a:prstTxWarp>
            <a:noAutofit/>
          </a:bodyPr>
          <a:lstStyle>
            <a:defPPr>
              <a:defRPr lang="zh-CN"/>
            </a:defPPr>
            <a:lvl1pPr algn="ctr" rtl="0" fontAlgn="base">
              <a:spcBef>
                <a:spcPct val="0"/>
              </a:spcBef>
              <a:spcAft>
                <a:spcPct val="0"/>
              </a:spcAft>
              <a:defRPr sz="1200" kern="1200">
                <a:solidFill>
                  <a:srgbClr val="898989"/>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r"/>
            <a:r>
              <a:rPr lang="zh-CN" altLang="en-US" sz="800" b="1" dirty="0">
                <a:solidFill>
                  <a:schemeClr val="bg1"/>
                </a:solidFill>
                <a:latin typeface="+mj-ea"/>
                <a:ea typeface="+mj-ea"/>
              </a:rPr>
              <a:t>Project Opportunities</a:t>
            </a:r>
            <a:endParaRPr lang="en-GB" sz="800" b="1" dirty="0">
              <a:solidFill>
                <a:schemeClr val="bg1"/>
              </a:solidFill>
              <a:latin typeface="+mj-ea"/>
              <a:ea typeface="+mj-ea"/>
            </a:endParaRPr>
          </a:p>
        </p:txBody>
      </p:sp>
      <p:sp>
        <p:nvSpPr>
          <p:cNvPr id="33" name="Text Placeholder 2"/>
          <p:cNvSpPr txBox="1">
            <a:spLocks/>
          </p:cNvSpPr>
          <p:nvPr/>
        </p:nvSpPr>
        <p:spPr bwMode="auto">
          <a:xfrm>
            <a:off x="9830981" y="5272632"/>
            <a:ext cx="1087749" cy="351413"/>
          </a:xfrm>
          <a:prstGeom prst="rect">
            <a:avLst/>
          </a:prstGeom>
          <a:solidFill>
            <a:schemeClr val="accent4"/>
          </a:solidFill>
          <a:ln>
            <a:noFill/>
          </a:ln>
          <a:extLst/>
        </p:spPr>
        <p:txBody>
          <a:bodyPr vert="horz" wrap="square" lIns="121908" tIns="60954" rIns="105963" bIns="60954" numCol="1" anchor="ctr" anchorCtr="0" compatLnSpc="1">
            <a:prstTxWarp prst="textNoShape">
              <a:avLst/>
            </a:prstTxWarp>
            <a:normAutofit fontScale="62500" lnSpcReduction="20000"/>
          </a:bodyPr>
          <a:lstStyle>
            <a:defPPr>
              <a:defRPr lang="zh-CN"/>
            </a:defPPr>
            <a:lvl1pPr algn="ctr" rtl="0" fontAlgn="base">
              <a:spcBef>
                <a:spcPct val="0"/>
              </a:spcBef>
              <a:spcAft>
                <a:spcPct val="0"/>
              </a:spcAft>
              <a:defRPr sz="1200" kern="1200">
                <a:solidFill>
                  <a:srgbClr val="898989"/>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r"/>
            <a:r>
              <a:rPr lang="zh-CN" altLang="en-US" sz="1700" b="1" dirty="0">
                <a:solidFill>
                  <a:schemeClr val="bg1"/>
                </a:solidFill>
                <a:latin typeface="+mj-ea"/>
                <a:ea typeface="+mj-ea"/>
              </a:rPr>
              <a:t>Project risks</a:t>
            </a:r>
            <a:endParaRPr lang="en-GB" sz="1700" b="1" dirty="0">
              <a:solidFill>
                <a:schemeClr val="bg1"/>
              </a:solidFill>
              <a:latin typeface="+mj-ea"/>
              <a:ea typeface="+mj-ea"/>
            </a:endParaRPr>
          </a:p>
        </p:txBody>
      </p:sp>
      <p:sp>
        <p:nvSpPr>
          <p:cNvPr id="34" name="Text Placeholder 2"/>
          <p:cNvSpPr txBox="1">
            <a:spLocks/>
          </p:cNvSpPr>
          <p:nvPr/>
        </p:nvSpPr>
        <p:spPr bwMode="auto">
          <a:xfrm>
            <a:off x="5280017" y="3223779"/>
            <a:ext cx="1660099" cy="1033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8" tIns="60954" rIns="121908" bIns="60954" numCol="1" anchor="ctr" anchorCtr="0" compatLnSpc="1">
            <a:prstTxWarp prst="textNoShape">
              <a:avLst/>
            </a:prstTxWarp>
            <a:noAutofit/>
          </a:bodyPr>
          <a:lstStyle>
            <a:defPPr>
              <a:defRPr lang="zh-CN"/>
            </a:defPPr>
            <a:lvl1pPr algn="ctr" rtl="0" fontAlgn="base">
              <a:spcBef>
                <a:spcPct val="0"/>
              </a:spcBef>
              <a:spcAft>
                <a:spcPct val="0"/>
              </a:spcAft>
              <a:defRPr sz="1200" kern="1200">
                <a:solidFill>
                  <a:srgbClr val="898989"/>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zh-CN" altLang="en-US" sz="2400" b="1" dirty="0">
                <a:solidFill>
                  <a:schemeClr val="bg1"/>
                </a:solidFill>
                <a:latin typeface="+mj-ea"/>
                <a:ea typeface="+mj-ea"/>
              </a:rPr>
              <a:t>Project</a:t>
            </a:r>
            <a:endParaRPr lang="en-US" altLang="zh-CN" sz="2400" b="1" dirty="0">
              <a:solidFill>
                <a:schemeClr val="bg1"/>
              </a:solidFill>
              <a:latin typeface="+mj-ea"/>
              <a:ea typeface="+mj-ea"/>
            </a:endParaRPr>
          </a:p>
          <a:p>
            <a:r>
              <a:rPr lang="zh-CN" altLang="en-US" sz="2400" b="1" dirty="0">
                <a:solidFill>
                  <a:schemeClr val="bg1"/>
                </a:solidFill>
                <a:latin typeface="+mj-ea"/>
                <a:ea typeface="+mj-ea"/>
              </a:rPr>
              <a:t>Analysis</a:t>
            </a:r>
            <a:endParaRPr lang="en-GB" sz="2400" b="1" dirty="0">
              <a:solidFill>
                <a:schemeClr val="bg1"/>
              </a:solidFill>
              <a:latin typeface="+mj-ea"/>
              <a:ea typeface="+mj-ea"/>
            </a:endParaRPr>
          </a:p>
        </p:txBody>
      </p:sp>
      <p:sp>
        <p:nvSpPr>
          <p:cNvPr id="35" name="Text Placeholder 2"/>
          <p:cNvSpPr txBox="1">
            <a:spLocks/>
          </p:cNvSpPr>
          <p:nvPr/>
        </p:nvSpPr>
        <p:spPr bwMode="auto">
          <a:xfrm>
            <a:off x="1304963" y="5254968"/>
            <a:ext cx="1674141" cy="351413"/>
          </a:xfrm>
          <a:prstGeom prst="rect">
            <a:avLst/>
          </a:prstGeom>
          <a:solidFill>
            <a:schemeClr val="accent1"/>
          </a:solidFill>
          <a:ln>
            <a:noFill/>
          </a:ln>
          <a:extLst/>
        </p:spPr>
        <p:txBody>
          <a:bodyPr vert="horz" wrap="square" lIns="105963" tIns="60954" rIns="121908" bIns="60954" numCol="1" anchor="ctr" anchorCtr="0" compatLnSpc="1">
            <a:prstTxWarp prst="textNoShape">
              <a:avLst/>
            </a:prstTxWarp>
            <a:normAutofit fontScale="62500" lnSpcReduction="20000"/>
          </a:bodyPr>
          <a:lstStyle>
            <a:defPPr>
              <a:defRPr lang="zh-CN"/>
            </a:defPPr>
            <a:lvl1pPr algn="ctr" rtl="0" fontAlgn="base">
              <a:spcBef>
                <a:spcPct val="0"/>
              </a:spcBef>
              <a:spcAft>
                <a:spcPct val="0"/>
              </a:spcAft>
              <a:defRPr sz="1200" kern="1200">
                <a:solidFill>
                  <a:srgbClr val="898989"/>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zh-CN" altLang="en-US" sz="1700" b="1" dirty="0">
                <a:solidFill>
                  <a:schemeClr val="bg1"/>
                </a:solidFill>
                <a:latin typeface="+mj-ea"/>
                <a:ea typeface="+mj-ea"/>
              </a:rPr>
              <a:t>Project weaknesses</a:t>
            </a:r>
            <a:endParaRPr lang="en-GB" sz="1700" b="1" dirty="0">
              <a:solidFill>
                <a:schemeClr val="bg1"/>
              </a:solidFill>
              <a:latin typeface="+mj-ea"/>
              <a:ea typeface="+mj-ea"/>
            </a:endParaRPr>
          </a:p>
        </p:txBody>
      </p:sp>
      <p:sp>
        <p:nvSpPr>
          <p:cNvPr id="3" name="标题 2"/>
          <p:cNvSpPr>
            <a:spLocks noGrp="1"/>
          </p:cNvSpPr>
          <p:nvPr>
            <p:ph type="title"/>
          </p:nvPr>
        </p:nvSpPr>
        <p:spPr/>
        <p:txBody>
          <a:bodyPr/>
          <a:lstStyle/>
          <a:p>
            <a:r>
              <a:rPr lang="zh-CN" altLang="en-US" dirty="0"/>
              <a:t>Title bar Text</a:t>
            </a:r>
          </a:p>
        </p:txBody>
      </p:sp>
    </p:spTree>
    <p:extLst>
      <p:ext uri="{BB962C8B-B14F-4D97-AF65-F5344CB8AC3E}">
        <p14:creationId xmlns:p14="http://schemas.microsoft.com/office/powerpoint/2010/main" val="108465828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xEl>
                                              <p:pRg st="0" end="0"/>
                                            </p:txEl>
                                          </p:spTgt>
                                        </p:tgtEl>
                                        <p:attrNameLst>
                                          <p:attrName>style.visibility</p:attrName>
                                        </p:attrNameLst>
                                      </p:cBhvr>
                                      <p:to>
                                        <p:strVal val="visible"/>
                                      </p:to>
                                    </p:set>
                                    <p:animEffect transition="in" filter="fade">
                                      <p:cBhvr>
                                        <p:cTn id="11" dur="500"/>
                                        <p:tgtEl>
                                          <p:spTgt spid="3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xEl>
                                              <p:pRg st="1" end="1"/>
                                            </p:txEl>
                                          </p:spTgt>
                                        </p:tgtEl>
                                        <p:attrNameLst>
                                          <p:attrName>style.visibility</p:attrName>
                                        </p:attrNameLst>
                                      </p:cBhvr>
                                      <p:to>
                                        <p:strVal val="visible"/>
                                      </p:to>
                                    </p:set>
                                    <p:animEffect transition="in" filter="fade">
                                      <p:cBhvr>
                                        <p:cTn id="15" dur="500"/>
                                        <p:tgtEl>
                                          <p:spTgt spid="3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8" presetClass="entr" presetSubtype="9"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strips(upLeft)">
                                      <p:cBhvr>
                                        <p:cTn id="23" dur="500"/>
                                        <p:tgtEl>
                                          <p:spTgt spid="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1">
                                            <p:bg/>
                                          </p:spTgt>
                                        </p:tgtEl>
                                        <p:attrNameLst>
                                          <p:attrName>style.visibility</p:attrName>
                                        </p:attrNameLst>
                                      </p:cBhvr>
                                      <p:to>
                                        <p:strVal val="visible"/>
                                      </p:to>
                                    </p:set>
                                    <p:animEffect transition="in" filter="wipe(left)">
                                      <p:cBhvr>
                                        <p:cTn id="27" dur="500"/>
                                        <p:tgtEl>
                                          <p:spTgt spid="31">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1">
                                            <p:txEl>
                                              <p:pRg st="0" end="0"/>
                                            </p:txEl>
                                          </p:spTgt>
                                        </p:tgtEl>
                                        <p:attrNameLst>
                                          <p:attrName>style.visibility</p:attrName>
                                        </p:attrNameLst>
                                      </p:cBhvr>
                                      <p:to>
                                        <p:strVal val="visible"/>
                                      </p:to>
                                    </p:set>
                                    <p:animEffect transition="in" filter="wipe(left)">
                                      <p:cBhvr>
                                        <p:cTn id="30" dur="500"/>
                                        <p:tgtEl>
                                          <p:spTgt spid="31">
                                            <p:txEl>
                                              <p:pRg st="0" end="0"/>
                                            </p:txEl>
                                          </p:spTgt>
                                        </p:tgtEl>
                                      </p:cBhvr>
                                    </p:animEffect>
                                  </p:childTnLst>
                                </p:cTn>
                              </p:par>
                            </p:childTnLst>
                          </p:cTn>
                        </p:par>
                        <p:par>
                          <p:cTn id="31" fill="hold">
                            <p:stCondLst>
                              <p:cond delay="3000"/>
                            </p:stCondLst>
                            <p:childTnLst>
                              <p:par>
                                <p:cTn id="32" presetID="18" presetClass="entr" presetSubtype="6"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strips(downRight)">
                                      <p:cBhvr>
                                        <p:cTn id="34" dur="500"/>
                                        <p:tgtEl>
                                          <p:spTgt spid="29"/>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par>
                          <p:cTn id="39" fill="hold">
                            <p:stCondLst>
                              <p:cond delay="4000"/>
                            </p:stCondLst>
                            <p:childTnLst>
                              <p:par>
                                <p:cTn id="40" presetID="18" presetClass="entr" presetSubtype="12"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Left)">
                                      <p:cBhvr>
                                        <p:cTn id="42" dur="500"/>
                                        <p:tgtEl>
                                          <p:spTgt spid="10"/>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35">
                                            <p:bg/>
                                          </p:spTgt>
                                        </p:tgtEl>
                                        <p:attrNameLst>
                                          <p:attrName>style.visibility</p:attrName>
                                        </p:attrNameLst>
                                      </p:cBhvr>
                                      <p:to>
                                        <p:strVal val="visible"/>
                                      </p:to>
                                    </p:set>
                                    <p:animEffect transition="in" filter="wipe(left)">
                                      <p:cBhvr>
                                        <p:cTn id="46" dur="500"/>
                                        <p:tgtEl>
                                          <p:spTgt spid="35">
                                            <p:bg/>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5">
                                            <p:txEl>
                                              <p:pRg st="0" end="0"/>
                                            </p:txEl>
                                          </p:spTgt>
                                        </p:tgtEl>
                                        <p:attrNameLst>
                                          <p:attrName>style.visibility</p:attrName>
                                        </p:attrNameLst>
                                      </p:cBhvr>
                                      <p:to>
                                        <p:strVal val="visible"/>
                                      </p:to>
                                    </p:set>
                                    <p:animEffect transition="in" filter="wipe(left)">
                                      <p:cBhvr>
                                        <p:cTn id="49" dur="500"/>
                                        <p:tgtEl>
                                          <p:spTgt spid="35">
                                            <p:txEl>
                                              <p:pRg st="0" end="0"/>
                                            </p:txEl>
                                          </p:spTgt>
                                        </p:tgtEl>
                                      </p:cBhvr>
                                    </p:animEffect>
                                  </p:childTnLst>
                                </p:cTn>
                              </p:par>
                            </p:childTnLst>
                          </p:cTn>
                        </p:par>
                        <p:par>
                          <p:cTn id="50" fill="hold">
                            <p:stCondLst>
                              <p:cond delay="5000"/>
                            </p:stCondLst>
                            <p:childTnLst>
                              <p:par>
                                <p:cTn id="51" presetID="18" presetClass="entr" presetSubtype="6" fill="hold" grpId="0"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strips(downRight)">
                                      <p:cBhvr>
                                        <p:cTn id="53" dur="500"/>
                                        <p:tgtEl>
                                          <p:spTgt spid="30"/>
                                        </p:tgtEl>
                                      </p:cBhvr>
                                    </p:animEffect>
                                  </p:childTnLst>
                                </p:cTn>
                              </p:par>
                            </p:childTnLst>
                          </p:cTn>
                        </p:par>
                        <p:par>
                          <p:cTn id="54" fill="hold">
                            <p:stCondLst>
                              <p:cond delay="5500"/>
                            </p:stCondLst>
                            <p:childTnLst>
                              <p:par>
                                <p:cTn id="55" presetID="10" presetClass="entr" presetSubtype="0"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par>
                          <p:cTn id="58" fill="hold">
                            <p:stCondLst>
                              <p:cond delay="6000"/>
                            </p:stCondLst>
                            <p:childTnLst>
                              <p:par>
                                <p:cTn id="59" presetID="18" presetClass="entr" presetSubtype="3"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strips(upRight)">
                                      <p:cBhvr>
                                        <p:cTn id="61" dur="500"/>
                                        <p:tgtEl>
                                          <p:spTgt spid="11"/>
                                        </p:tgtEl>
                                      </p:cBhvr>
                                    </p:animEffect>
                                  </p:childTnLst>
                                </p:cTn>
                              </p:par>
                            </p:childTnLst>
                          </p:cTn>
                        </p:par>
                        <p:par>
                          <p:cTn id="62" fill="hold">
                            <p:stCondLst>
                              <p:cond delay="6500"/>
                            </p:stCondLst>
                            <p:childTnLst>
                              <p:par>
                                <p:cTn id="63" presetID="22" presetClass="entr" presetSubtype="2" fill="hold" grpId="0" nodeType="afterEffect">
                                  <p:stCondLst>
                                    <p:cond delay="0"/>
                                  </p:stCondLst>
                                  <p:childTnLst>
                                    <p:set>
                                      <p:cBhvr>
                                        <p:cTn id="64" dur="1" fill="hold">
                                          <p:stCondLst>
                                            <p:cond delay="0"/>
                                          </p:stCondLst>
                                        </p:cTn>
                                        <p:tgtEl>
                                          <p:spTgt spid="32">
                                            <p:bg/>
                                          </p:spTgt>
                                        </p:tgtEl>
                                        <p:attrNameLst>
                                          <p:attrName>style.visibility</p:attrName>
                                        </p:attrNameLst>
                                      </p:cBhvr>
                                      <p:to>
                                        <p:strVal val="visible"/>
                                      </p:to>
                                    </p:set>
                                    <p:animEffect transition="in" filter="wipe(right)">
                                      <p:cBhvr>
                                        <p:cTn id="65" dur="500"/>
                                        <p:tgtEl>
                                          <p:spTgt spid="32">
                                            <p:bg/>
                                          </p:spTgt>
                                        </p:tgtEl>
                                      </p:cBhvr>
                                    </p:animEffect>
                                  </p:childTnLst>
                                </p:cTn>
                              </p:par>
                              <p:par>
                                <p:cTn id="66" presetID="22" presetClass="entr" presetSubtype="2" fill="hold" grpId="0" nodeType="withEffect">
                                  <p:stCondLst>
                                    <p:cond delay="0"/>
                                  </p:stCondLst>
                                  <p:childTnLst>
                                    <p:set>
                                      <p:cBhvr>
                                        <p:cTn id="67" dur="1" fill="hold">
                                          <p:stCondLst>
                                            <p:cond delay="0"/>
                                          </p:stCondLst>
                                        </p:cTn>
                                        <p:tgtEl>
                                          <p:spTgt spid="32">
                                            <p:txEl>
                                              <p:pRg st="0" end="0"/>
                                            </p:txEl>
                                          </p:spTgt>
                                        </p:tgtEl>
                                        <p:attrNameLst>
                                          <p:attrName>style.visibility</p:attrName>
                                        </p:attrNameLst>
                                      </p:cBhvr>
                                      <p:to>
                                        <p:strVal val="visible"/>
                                      </p:to>
                                    </p:set>
                                    <p:animEffect transition="in" filter="wipe(right)">
                                      <p:cBhvr>
                                        <p:cTn id="68" dur="500"/>
                                        <p:tgtEl>
                                          <p:spTgt spid="32">
                                            <p:txEl>
                                              <p:pRg st="0" end="0"/>
                                            </p:txEl>
                                          </p:spTgt>
                                        </p:tgtEl>
                                      </p:cBhvr>
                                    </p:animEffect>
                                  </p:childTnLst>
                                </p:cTn>
                              </p:par>
                            </p:childTnLst>
                          </p:cTn>
                        </p:par>
                        <p:par>
                          <p:cTn id="69" fill="hold">
                            <p:stCondLst>
                              <p:cond delay="7000"/>
                            </p:stCondLst>
                            <p:childTnLst>
                              <p:par>
                                <p:cTn id="70" presetID="18" presetClass="entr" presetSubtype="12" fill="hold" grpId="0" nodeType="after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strips(downLeft)">
                                      <p:cBhvr>
                                        <p:cTn id="72" dur="500"/>
                                        <p:tgtEl>
                                          <p:spTgt spid="27"/>
                                        </p:tgtEl>
                                      </p:cBhvr>
                                    </p:animEffect>
                                  </p:childTnLst>
                                </p:cTn>
                              </p:par>
                            </p:childTnLst>
                          </p:cTn>
                        </p:par>
                        <p:par>
                          <p:cTn id="73" fill="hold">
                            <p:stCondLst>
                              <p:cond delay="7500"/>
                            </p:stCondLst>
                            <p:childTnLst>
                              <p:par>
                                <p:cTn id="74" presetID="10" presetClass="entr" presetSubtype="0"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childTnLst>
                          </p:cTn>
                        </p:par>
                        <p:par>
                          <p:cTn id="77" fill="hold">
                            <p:stCondLst>
                              <p:cond delay="8000"/>
                            </p:stCondLst>
                            <p:childTnLst>
                              <p:par>
                                <p:cTn id="78" presetID="18" presetClass="entr" presetSubtype="6" fill="hold" grpId="0" nodeType="after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strips(downRight)">
                                      <p:cBhvr>
                                        <p:cTn id="80" dur="500"/>
                                        <p:tgtEl>
                                          <p:spTgt spid="12"/>
                                        </p:tgtEl>
                                      </p:cBhvr>
                                    </p:animEffect>
                                  </p:childTnLst>
                                </p:cTn>
                              </p:par>
                            </p:childTnLst>
                          </p:cTn>
                        </p:par>
                        <p:par>
                          <p:cTn id="81" fill="hold">
                            <p:stCondLst>
                              <p:cond delay="8500"/>
                            </p:stCondLst>
                            <p:childTnLst>
                              <p:par>
                                <p:cTn id="82" presetID="22" presetClass="entr" presetSubtype="2" fill="hold" grpId="0" nodeType="afterEffect">
                                  <p:stCondLst>
                                    <p:cond delay="0"/>
                                  </p:stCondLst>
                                  <p:childTnLst>
                                    <p:set>
                                      <p:cBhvr>
                                        <p:cTn id="83" dur="1" fill="hold">
                                          <p:stCondLst>
                                            <p:cond delay="0"/>
                                          </p:stCondLst>
                                        </p:cTn>
                                        <p:tgtEl>
                                          <p:spTgt spid="33">
                                            <p:bg/>
                                          </p:spTgt>
                                        </p:tgtEl>
                                        <p:attrNameLst>
                                          <p:attrName>style.visibility</p:attrName>
                                        </p:attrNameLst>
                                      </p:cBhvr>
                                      <p:to>
                                        <p:strVal val="visible"/>
                                      </p:to>
                                    </p:set>
                                    <p:animEffect transition="in" filter="wipe(right)">
                                      <p:cBhvr>
                                        <p:cTn id="84" dur="500"/>
                                        <p:tgtEl>
                                          <p:spTgt spid="33">
                                            <p:bg/>
                                          </p:spTgt>
                                        </p:tgtEl>
                                      </p:cBhvr>
                                    </p:animEffect>
                                  </p:childTnLst>
                                </p:cTn>
                              </p:par>
                              <p:par>
                                <p:cTn id="85" presetID="22" presetClass="entr" presetSubtype="2" fill="hold" grpId="0" nodeType="withEffect">
                                  <p:stCondLst>
                                    <p:cond delay="0"/>
                                  </p:stCondLst>
                                  <p:childTnLst>
                                    <p:set>
                                      <p:cBhvr>
                                        <p:cTn id="86" dur="1" fill="hold">
                                          <p:stCondLst>
                                            <p:cond delay="0"/>
                                          </p:stCondLst>
                                        </p:cTn>
                                        <p:tgtEl>
                                          <p:spTgt spid="33">
                                            <p:txEl>
                                              <p:pRg st="0" end="0"/>
                                            </p:txEl>
                                          </p:spTgt>
                                        </p:tgtEl>
                                        <p:attrNameLst>
                                          <p:attrName>style.visibility</p:attrName>
                                        </p:attrNameLst>
                                      </p:cBhvr>
                                      <p:to>
                                        <p:strVal val="visible"/>
                                      </p:to>
                                    </p:set>
                                    <p:animEffect transition="in" filter="wipe(right)">
                                      <p:cBhvr>
                                        <p:cTn id="87" dur="500"/>
                                        <p:tgtEl>
                                          <p:spTgt spid="33">
                                            <p:txEl>
                                              <p:pRg st="0" end="0"/>
                                            </p:txEl>
                                          </p:spTgt>
                                        </p:tgtEl>
                                      </p:cBhvr>
                                    </p:animEffect>
                                  </p:childTnLst>
                                </p:cTn>
                              </p:par>
                            </p:childTnLst>
                          </p:cTn>
                        </p:par>
                        <p:par>
                          <p:cTn id="88" fill="hold">
                            <p:stCondLst>
                              <p:cond delay="9000"/>
                            </p:stCondLst>
                            <p:childTnLst>
                              <p:par>
                                <p:cTn id="89" presetID="18" presetClass="entr" presetSubtype="12" fill="hold" grpId="0"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strips(downLeft)">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7" grpId="0"/>
      <p:bldP spid="28" grpId="0"/>
      <p:bldP spid="29" grpId="0"/>
      <p:bldP spid="30" grpId="0"/>
      <p:bldP spid="31" grpId="0" build="p" animBg="1"/>
      <p:bldP spid="32" grpId="0" build="p" animBg="1"/>
      <p:bldP spid="33" grpId="0" build="p" animBg="1"/>
      <p:bldP spid="34" grpId="0" build="p"/>
      <p:bldP spid="35"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p:cNvSpPr>
            <a:spLocks/>
          </p:cNvSpPr>
          <p:nvPr/>
        </p:nvSpPr>
        <p:spPr bwMode="auto">
          <a:xfrm>
            <a:off x="4034108" y="5713412"/>
            <a:ext cx="3152365" cy="1144588"/>
          </a:xfrm>
          <a:custGeom>
            <a:avLst/>
            <a:gdLst>
              <a:gd name="T0" fmla="*/ 25 w 443"/>
              <a:gd name="T1" fmla="*/ 161 h 161"/>
              <a:gd name="T2" fmla="*/ 0 w 443"/>
              <a:gd name="T3" fmla="*/ 50 h 161"/>
              <a:gd name="T4" fmla="*/ 129 w 443"/>
              <a:gd name="T5" fmla="*/ 8 h 161"/>
              <a:gd name="T6" fmla="*/ 172 w 443"/>
              <a:gd name="T7" fmla="*/ 3 h 161"/>
              <a:gd name="T8" fmla="*/ 273 w 443"/>
              <a:gd name="T9" fmla="*/ 44 h 161"/>
              <a:gd name="T10" fmla="*/ 285 w 443"/>
              <a:gd name="T11" fmla="*/ 48 h 161"/>
              <a:gd name="T12" fmla="*/ 267 w 443"/>
              <a:gd name="T13" fmla="*/ 95 h 161"/>
              <a:gd name="T14" fmla="*/ 233 w 443"/>
              <a:gd name="T15" fmla="*/ 84 h 161"/>
              <a:gd name="T16" fmla="*/ 222 w 443"/>
              <a:gd name="T17" fmla="*/ 90 h 161"/>
              <a:gd name="T18" fmla="*/ 263 w 443"/>
              <a:gd name="T19" fmla="*/ 103 h 161"/>
              <a:gd name="T20" fmla="*/ 279 w 443"/>
              <a:gd name="T21" fmla="*/ 106 h 161"/>
              <a:gd name="T22" fmla="*/ 308 w 443"/>
              <a:gd name="T23" fmla="*/ 58 h 161"/>
              <a:gd name="T24" fmla="*/ 386 w 443"/>
              <a:gd name="T25" fmla="*/ 20 h 161"/>
              <a:gd name="T26" fmla="*/ 412 w 443"/>
              <a:gd name="T27" fmla="*/ 63 h 161"/>
              <a:gd name="T28" fmla="*/ 293 w 443"/>
              <a:gd name="T29" fmla="*/ 132 h 161"/>
              <a:gd name="T30" fmla="*/ 269 w 443"/>
              <a:gd name="T31" fmla="*/ 136 h 161"/>
              <a:gd name="T32" fmla="*/ 144 w 443"/>
              <a:gd name="T33" fmla="*/ 110 h 161"/>
              <a:gd name="T34" fmla="*/ 102 w 443"/>
              <a:gd name="T35" fmla="*/ 116 h 161"/>
              <a:gd name="T36" fmla="*/ 25 w 443"/>
              <a:gd name="T3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 h="161">
                <a:moveTo>
                  <a:pt x="25" y="161"/>
                </a:moveTo>
                <a:cubicBezTo>
                  <a:pt x="0" y="50"/>
                  <a:pt x="0" y="50"/>
                  <a:pt x="0" y="50"/>
                </a:cubicBezTo>
                <a:cubicBezTo>
                  <a:pt x="129" y="8"/>
                  <a:pt x="129" y="8"/>
                  <a:pt x="129" y="8"/>
                </a:cubicBezTo>
                <a:cubicBezTo>
                  <a:pt x="144" y="1"/>
                  <a:pt x="158" y="0"/>
                  <a:pt x="172" y="3"/>
                </a:cubicBezTo>
                <a:cubicBezTo>
                  <a:pt x="273" y="44"/>
                  <a:pt x="273" y="44"/>
                  <a:pt x="273" y="44"/>
                </a:cubicBezTo>
                <a:cubicBezTo>
                  <a:pt x="285" y="48"/>
                  <a:pt x="285" y="48"/>
                  <a:pt x="285" y="48"/>
                </a:cubicBezTo>
                <a:cubicBezTo>
                  <a:pt x="312" y="58"/>
                  <a:pt x="305" y="107"/>
                  <a:pt x="267" y="95"/>
                </a:cubicBezTo>
                <a:cubicBezTo>
                  <a:pt x="233" y="84"/>
                  <a:pt x="233" y="84"/>
                  <a:pt x="233" y="84"/>
                </a:cubicBezTo>
                <a:cubicBezTo>
                  <a:pt x="213" y="77"/>
                  <a:pt x="212" y="86"/>
                  <a:pt x="222" y="90"/>
                </a:cubicBezTo>
                <a:cubicBezTo>
                  <a:pt x="263" y="103"/>
                  <a:pt x="263" y="103"/>
                  <a:pt x="263" y="103"/>
                </a:cubicBezTo>
                <a:cubicBezTo>
                  <a:pt x="269" y="105"/>
                  <a:pt x="272" y="106"/>
                  <a:pt x="279" y="106"/>
                </a:cubicBezTo>
                <a:cubicBezTo>
                  <a:pt x="299" y="105"/>
                  <a:pt x="318" y="86"/>
                  <a:pt x="308" y="58"/>
                </a:cubicBezTo>
                <a:cubicBezTo>
                  <a:pt x="386" y="20"/>
                  <a:pt x="386" y="20"/>
                  <a:pt x="386" y="20"/>
                </a:cubicBezTo>
                <a:cubicBezTo>
                  <a:pt x="417" y="3"/>
                  <a:pt x="443" y="45"/>
                  <a:pt x="412" y="63"/>
                </a:cubicBezTo>
                <a:cubicBezTo>
                  <a:pt x="293" y="132"/>
                  <a:pt x="293" y="132"/>
                  <a:pt x="293" y="132"/>
                </a:cubicBezTo>
                <a:cubicBezTo>
                  <a:pt x="284" y="137"/>
                  <a:pt x="276" y="139"/>
                  <a:pt x="269" y="136"/>
                </a:cubicBezTo>
                <a:cubicBezTo>
                  <a:pt x="144" y="110"/>
                  <a:pt x="144" y="110"/>
                  <a:pt x="144" y="110"/>
                </a:cubicBezTo>
                <a:cubicBezTo>
                  <a:pt x="123" y="106"/>
                  <a:pt x="122" y="105"/>
                  <a:pt x="102" y="116"/>
                </a:cubicBezTo>
                <a:cubicBezTo>
                  <a:pt x="25" y="161"/>
                  <a:pt x="25" y="161"/>
                  <a:pt x="25" y="161"/>
                </a:cubicBezTo>
                <a:close/>
              </a:path>
            </a:pathLst>
          </a:custGeom>
          <a:solidFill>
            <a:srgbClr val="FFCC99"/>
          </a:solidFill>
          <a:ln>
            <a:noFill/>
          </a:ln>
        </p:spPr>
        <p:txBody>
          <a:bodyPr vert="horz" wrap="square" lIns="91440" tIns="45720" rIns="91440" bIns="45720" numCol="1" anchor="t" anchorCtr="0" compatLnSpc="1">
            <a:prstTxWarp prst="textNoShape">
              <a:avLst/>
            </a:prstTxWarp>
          </a:bodyPr>
          <a:lstStyle/>
          <a:p>
            <a:endParaRPr lang="id-ID"/>
          </a:p>
        </p:txBody>
      </p:sp>
      <p:sp>
        <p:nvSpPr>
          <p:cNvPr id="7" name="Freeform 7"/>
          <p:cNvSpPr>
            <a:spLocks/>
          </p:cNvSpPr>
          <p:nvPr/>
        </p:nvSpPr>
        <p:spPr bwMode="auto">
          <a:xfrm>
            <a:off x="5294418" y="5245100"/>
            <a:ext cx="1473008" cy="846138"/>
          </a:xfrm>
          <a:custGeom>
            <a:avLst/>
            <a:gdLst>
              <a:gd name="T0" fmla="*/ 167 w 207"/>
              <a:gd name="T1" fmla="*/ 48 h 119"/>
              <a:gd name="T2" fmla="*/ 150 w 207"/>
              <a:gd name="T3" fmla="*/ 39 h 119"/>
              <a:gd name="T4" fmla="*/ 113 w 207"/>
              <a:gd name="T5" fmla="*/ 20 h 119"/>
              <a:gd name="T6" fmla="*/ 101 w 207"/>
              <a:gd name="T7" fmla="*/ 16 h 119"/>
              <a:gd name="T8" fmla="*/ 99 w 207"/>
              <a:gd name="T9" fmla="*/ 18 h 119"/>
              <a:gd name="T10" fmla="*/ 73 w 207"/>
              <a:gd name="T11" fmla="*/ 26 h 119"/>
              <a:gd name="T12" fmla="*/ 37 w 207"/>
              <a:gd name="T13" fmla="*/ 36 h 119"/>
              <a:gd name="T14" fmla="*/ 9 w 207"/>
              <a:gd name="T15" fmla="*/ 55 h 119"/>
              <a:gd name="T16" fmla="*/ 110 w 207"/>
              <a:gd name="T17" fmla="*/ 107 h 119"/>
              <a:gd name="T18" fmla="*/ 126 w 207"/>
              <a:gd name="T19" fmla="*/ 118 h 119"/>
              <a:gd name="T20" fmla="*/ 206 w 207"/>
              <a:gd name="T21" fmla="*/ 80 h 119"/>
              <a:gd name="T22" fmla="*/ 206 w 207"/>
              <a:gd name="T23" fmla="*/ 80 h 119"/>
              <a:gd name="T24" fmla="*/ 206 w 207"/>
              <a:gd name="T25" fmla="*/ 80 h 119"/>
              <a:gd name="T26" fmla="*/ 206 w 207"/>
              <a:gd name="T27" fmla="*/ 80 h 119"/>
              <a:gd name="T28" fmla="*/ 206 w 207"/>
              <a:gd name="T29" fmla="*/ 80 h 119"/>
              <a:gd name="T30" fmla="*/ 206 w 207"/>
              <a:gd name="T31" fmla="*/ 80 h 119"/>
              <a:gd name="T32" fmla="*/ 206 w 207"/>
              <a:gd name="T33" fmla="*/ 80 h 119"/>
              <a:gd name="T34" fmla="*/ 207 w 207"/>
              <a:gd name="T35" fmla="*/ 80 h 119"/>
              <a:gd name="T36" fmla="*/ 207 w 207"/>
              <a:gd name="T37" fmla="*/ 80 h 119"/>
              <a:gd name="T38" fmla="*/ 207 w 207"/>
              <a:gd name="T39" fmla="*/ 80 h 119"/>
              <a:gd name="T40" fmla="*/ 207 w 207"/>
              <a:gd name="T41" fmla="*/ 80 h 119"/>
              <a:gd name="T42" fmla="*/ 207 w 207"/>
              <a:gd name="T43" fmla="*/ 80 h 119"/>
              <a:gd name="T44" fmla="*/ 207 w 207"/>
              <a:gd name="T45" fmla="*/ 79 h 119"/>
              <a:gd name="T46" fmla="*/ 207 w 207"/>
              <a:gd name="T47" fmla="*/ 79 h 119"/>
              <a:gd name="T48" fmla="*/ 207 w 207"/>
              <a:gd name="T49" fmla="*/ 79 h 119"/>
              <a:gd name="T50" fmla="*/ 207 w 207"/>
              <a:gd name="T51" fmla="*/ 79 h 119"/>
              <a:gd name="T52" fmla="*/ 207 w 207"/>
              <a:gd name="T53" fmla="*/ 79 h 119"/>
              <a:gd name="T54" fmla="*/ 207 w 207"/>
              <a:gd name="T55" fmla="*/ 79 h 119"/>
              <a:gd name="T56" fmla="*/ 207 w 207"/>
              <a:gd name="T57" fmla="*/ 79 h 119"/>
              <a:gd name="T58" fmla="*/ 207 w 207"/>
              <a:gd name="T59" fmla="*/ 79 h 119"/>
              <a:gd name="T60" fmla="*/ 207 w 207"/>
              <a:gd name="T61" fmla="*/ 79 h 119"/>
              <a:gd name="T62" fmla="*/ 207 w 207"/>
              <a:gd name="T63" fmla="*/ 79 h 119"/>
              <a:gd name="T64" fmla="*/ 207 w 207"/>
              <a:gd name="T65" fmla="*/ 79 h 119"/>
              <a:gd name="T66" fmla="*/ 207 w 207"/>
              <a:gd name="T67" fmla="*/ 79 h 119"/>
              <a:gd name="T68" fmla="*/ 207 w 207"/>
              <a:gd name="T69" fmla="*/ 79 h 119"/>
              <a:gd name="T70" fmla="*/ 207 w 207"/>
              <a:gd name="T71" fmla="*/ 79 h 119"/>
              <a:gd name="T72" fmla="*/ 207 w 207"/>
              <a:gd name="T73" fmla="*/ 79 h 119"/>
              <a:gd name="T74" fmla="*/ 207 w 207"/>
              <a:gd name="T75" fmla="*/ 79 h 119"/>
              <a:gd name="T76" fmla="*/ 207 w 207"/>
              <a:gd name="T77" fmla="*/ 79 h 119"/>
              <a:gd name="T78" fmla="*/ 207 w 207"/>
              <a:gd name="T79" fmla="*/ 79 h 119"/>
              <a:gd name="T80" fmla="*/ 207 w 207"/>
              <a:gd name="T81" fmla="*/ 79 h 119"/>
              <a:gd name="T82" fmla="*/ 207 w 207"/>
              <a:gd name="T83" fmla="*/ 79 h 119"/>
              <a:gd name="T84" fmla="*/ 207 w 207"/>
              <a:gd name="T85" fmla="*/ 79 h 119"/>
              <a:gd name="T86" fmla="*/ 186 w 207"/>
              <a:gd name="T87" fmla="*/ 6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7" h="119">
                <a:moveTo>
                  <a:pt x="186" y="60"/>
                </a:moveTo>
                <a:cubicBezTo>
                  <a:pt x="180" y="51"/>
                  <a:pt x="171" y="49"/>
                  <a:pt x="167" y="48"/>
                </a:cubicBezTo>
                <a:cubicBezTo>
                  <a:pt x="165" y="48"/>
                  <a:pt x="165" y="48"/>
                  <a:pt x="164" y="46"/>
                </a:cubicBezTo>
                <a:cubicBezTo>
                  <a:pt x="159" y="42"/>
                  <a:pt x="155" y="39"/>
                  <a:pt x="150" y="39"/>
                </a:cubicBezTo>
                <a:cubicBezTo>
                  <a:pt x="144" y="39"/>
                  <a:pt x="136" y="36"/>
                  <a:pt x="130" y="32"/>
                </a:cubicBezTo>
                <a:cubicBezTo>
                  <a:pt x="125" y="27"/>
                  <a:pt x="120" y="22"/>
                  <a:pt x="113" y="20"/>
                </a:cubicBezTo>
                <a:cubicBezTo>
                  <a:pt x="115" y="16"/>
                  <a:pt x="110" y="0"/>
                  <a:pt x="107" y="4"/>
                </a:cubicBezTo>
                <a:cubicBezTo>
                  <a:pt x="103" y="12"/>
                  <a:pt x="101" y="16"/>
                  <a:pt x="101" y="16"/>
                </a:cubicBezTo>
                <a:cubicBezTo>
                  <a:pt x="101" y="17"/>
                  <a:pt x="100" y="17"/>
                  <a:pt x="100" y="18"/>
                </a:cubicBezTo>
                <a:cubicBezTo>
                  <a:pt x="99" y="18"/>
                  <a:pt x="99" y="18"/>
                  <a:pt x="99" y="18"/>
                </a:cubicBezTo>
                <a:cubicBezTo>
                  <a:pt x="96" y="18"/>
                  <a:pt x="92" y="19"/>
                  <a:pt x="87" y="19"/>
                </a:cubicBezTo>
                <a:cubicBezTo>
                  <a:pt x="82" y="20"/>
                  <a:pt x="79" y="24"/>
                  <a:pt x="73" y="26"/>
                </a:cubicBezTo>
                <a:cubicBezTo>
                  <a:pt x="67" y="27"/>
                  <a:pt x="58" y="27"/>
                  <a:pt x="54" y="30"/>
                </a:cubicBezTo>
                <a:cubicBezTo>
                  <a:pt x="44" y="38"/>
                  <a:pt x="46" y="33"/>
                  <a:pt x="37" y="36"/>
                </a:cubicBezTo>
                <a:cubicBezTo>
                  <a:pt x="28" y="38"/>
                  <a:pt x="33" y="39"/>
                  <a:pt x="23" y="46"/>
                </a:cubicBezTo>
                <a:cubicBezTo>
                  <a:pt x="13" y="54"/>
                  <a:pt x="17" y="52"/>
                  <a:pt x="9" y="55"/>
                </a:cubicBezTo>
                <a:cubicBezTo>
                  <a:pt x="6" y="56"/>
                  <a:pt x="3" y="60"/>
                  <a:pt x="0" y="63"/>
                </a:cubicBezTo>
                <a:cubicBezTo>
                  <a:pt x="110" y="107"/>
                  <a:pt x="110" y="107"/>
                  <a:pt x="110" y="107"/>
                </a:cubicBezTo>
                <a:cubicBezTo>
                  <a:pt x="116" y="110"/>
                  <a:pt x="121" y="113"/>
                  <a:pt x="125" y="119"/>
                </a:cubicBezTo>
                <a:cubicBezTo>
                  <a:pt x="126" y="118"/>
                  <a:pt x="126" y="118"/>
                  <a:pt x="126" y="118"/>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7" y="80"/>
                  <a:pt x="207" y="80"/>
                  <a:pt x="207" y="80"/>
                </a:cubicBezTo>
                <a:cubicBezTo>
                  <a:pt x="207" y="80"/>
                  <a:pt x="207" y="80"/>
                  <a:pt x="207" y="80"/>
                </a:cubicBezTo>
                <a:cubicBezTo>
                  <a:pt x="207" y="80"/>
                  <a:pt x="207" y="80"/>
                  <a:pt x="207" y="80"/>
                </a:cubicBezTo>
                <a:cubicBezTo>
                  <a:pt x="207" y="80"/>
                  <a:pt x="207" y="80"/>
                  <a:pt x="207" y="80"/>
                </a:cubicBezTo>
                <a:cubicBezTo>
                  <a:pt x="207" y="80"/>
                  <a:pt x="207" y="80"/>
                  <a:pt x="207" y="80"/>
                </a:cubicBezTo>
                <a:cubicBezTo>
                  <a:pt x="207" y="80"/>
                  <a:pt x="207" y="80"/>
                  <a:pt x="207" y="80"/>
                </a:cubicBezTo>
                <a:cubicBezTo>
                  <a:pt x="207" y="80"/>
                  <a:pt x="207" y="80"/>
                  <a:pt x="207" y="80"/>
                </a:cubicBezTo>
                <a:cubicBezTo>
                  <a:pt x="207" y="80"/>
                  <a:pt x="207" y="80"/>
                  <a:pt x="207" y="80"/>
                </a:cubicBezTo>
                <a:cubicBezTo>
                  <a:pt x="207" y="80"/>
                  <a:pt x="207" y="80"/>
                  <a:pt x="207" y="80"/>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5" y="76"/>
                  <a:pt x="201" y="73"/>
                  <a:pt x="200" y="71"/>
                </a:cubicBezTo>
                <a:cubicBezTo>
                  <a:pt x="196" y="65"/>
                  <a:pt x="190" y="66"/>
                  <a:pt x="186" y="6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Freeform 5"/>
          <p:cNvSpPr>
            <a:spLocks/>
          </p:cNvSpPr>
          <p:nvPr/>
        </p:nvSpPr>
        <p:spPr bwMode="auto">
          <a:xfrm>
            <a:off x="5656405" y="1711418"/>
            <a:ext cx="761587" cy="1226211"/>
          </a:xfrm>
          <a:custGeom>
            <a:avLst/>
            <a:gdLst>
              <a:gd name="T0" fmla="*/ 21 w 93"/>
              <a:gd name="T1" fmla="*/ 101 h 151"/>
              <a:gd name="T2" fmla="*/ 34 w 93"/>
              <a:gd name="T3" fmla="*/ 124 h 151"/>
              <a:gd name="T4" fmla="*/ 47 w 93"/>
              <a:gd name="T5" fmla="*/ 147 h 151"/>
              <a:gd name="T6" fmla="*/ 56 w 93"/>
              <a:gd name="T7" fmla="*/ 146 h 151"/>
              <a:gd name="T8" fmla="*/ 75 w 93"/>
              <a:gd name="T9" fmla="*/ 117 h 151"/>
              <a:gd name="T10" fmla="*/ 90 w 93"/>
              <a:gd name="T11" fmla="*/ 65 h 151"/>
              <a:gd name="T12" fmla="*/ 67 w 93"/>
              <a:gd name="T13" fmla="*/ 23 h 151"/>
              <a:gd name="T14" fmla="*/ 52 w 93"/>
              <a:gd name="T15" fmla="*/ 3 h 151"/>
              <a:gd name="T16" fmla="*/ 51 w 93"/>
              <a:gd name="T17" fmla="*/ 2 h 151"/>
              <a:gd name="T18" fmla="*/ 47 w 93"/>
              <a:gd name="T19" fmla="*/ 2 h 151"/>
              <a:gd name="T20" fmla="*/ 46 w 93"/>
              <a:gd name="T21" fmla="*/ 4 h 151"/>
              <a:gd name="T22" fmla="*/ 21 w 93"/>
              <a:gd name="T23" fmla="*/ 10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151">
                <a:moveTo>
                  <a:pt x="21" y="101"/>
                </a:moveTo>
                <a:cubicBezTo>
                  <a:pt x="25" y="111"/>
                  <a:pt x="30" y="119"/>
                  <a:pt x="34" y="124"/>
                </a:cubicBezTo>
                <a:cubicBezTo>
                  <a:pt x="38" y="132"/>
                  <a:pt x="44" y="141"/>
                  <a:pt x="47" y="147"/>
                </a:cubicBezTo>
                <a:cubicBezTo>
                  <a:pt x="50" y="151"/>
                  <a:pt x="53" y="151"/>
                  <a:pt x="56" y="146"/>
                </a:cubicBezTo>
                <a:cubicBezTo>
                  <a:pt x="61" y="138"/>
                  <a:pt x="70" y="125"/>
                  <a:pt x="75" y="117"/>
                </a:cubicBezTo>
                <a:cubicBezTo>
                  <a:pt x="82" y="105"/>
                  <a:pt x="93" y="85"/>
                  <a:pt x="90" y="65"/>
                </a:cubicBezTo>
                <a:cubicBezTo>
                  <a:pt x="86" y="46"/>
                  <a:pt x="72" y="29"/>
                  <a:pt x="67" y="23"/>
                </a:cubicBezTo>
                <a:cubicBezTo>
                  <a:pt x="64" y="18"/>
                  <a:pt x="56" y="8"/>
                  <a:pt x="52" y="3"/>
                </a:cubicBezTo>
                <a:cubicBezTo>
                  <a:pt x="51" y="3"/>
                  <a:pt x="51" y="2"/>
                  <a:pt x="51" y="2"/>
                </a:cubicBezTo>
                <a:cubicBezTo>
                  <a:pt x="49" y="0"/>
                  <a:pt x="48" y="0"/>
                  <a:pt x="47" y="2"/>
                </a:cubicBezTo>
                <a:cubicBezTo>
                  <a:pt x="46" y="3"/>
                  <a:pt x="46" y="3"/>
                  <a:pt x="46" y="4"/>
                </a:cubicBezTo>
                <a:cubicBezTo>
                  <a:pt x="25" y="41"/>
                  <a:pt x="0" y="54"/>
                  <a:pt x="21" y="101"/>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9" name="Freeform 6"/>
          <p:cNvSpPr>
            <a:spLocks/>
          </p:cNvSpPr>
          <p:nvPr/>
        </p:nvSpPr>
        <p:spPr bwMode="auto">
          <a:xfrm>
            <a:off x="5215847" y="2442360"/>
            <a:ext cx="850381" cy="1188638"/>
          </a:xfrm>
          <a:custGeom>
            <a:avLst/>
            <a:gdLst>
              <a:gd name="T0" fmla="*/ 97 w 104"/>
              <a:gd name="T1" fmla="*/ 145 h 146"/>
              <a:gd name="T2" fmla="*/ 82 w 104"/>
              <a:gd name="T3" fmla="*/ 54 h 146"/>
              <a:gd name="T4" fmla="*/ 45 w 104"/>
              <a:gd name="T5" fmla="*/ 28 h 146"/>
              <a:gd name="T6" fmla="*/ 11 w 104"/>
              <a:gd name="T7" fmla="*/ 4 h 146"/>
              <a:gd name="T8" fmla="*/ 9 w 104"/>
              <a:gd name="T9" fmla="*/ 4 h 146"/>
              <a:gd name="T10" fmla="*/ 9 w 104"/>
              <a:gd name="T11" fmla="*/ 76 h 146"/>
              <a:gd name="T12" fmla="*/ 48 w 104"/>
              <a:gd name="T13" fmla="*/ 118 h 146"/>
              <a:gd name="T14" fmla="*/ 95 w 104"/>
              <a:gd name="T15" fmla="*/ 145 h 146"/>
              <a:gd name="T16" fmla="*/ 97 w 104"/>
              <a:gd name="T17"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46">
                <a:moveTo>
                  <a:pt x="97" y="145"/>
                </a:moveTo>
                <a:cubicBezTo>
                  <a:pt x="104" y="119"/>
                  <a:pt x="99" y="78"/>
                  <a:pt x="82" y="54"/>
                </a:cubicBezTo>
                <a:cubicBezTo>
                  <a:pt x="72" y="41"/>
                  <a:pt x="59" y="35"/>
                  <a:pt x="45" y="28"/>
                </a:cubicBezTo>
                <a:cubicBezTo>
                  <a:pt x="33" y="23"/>
                  <a:pt x="17" y="16"/>
                  <a:pt x="11" y="4"/>
                </a:cubicBezTo>
                <a:cubicBezTo>
                  <a:pt x="11" y="3"/>
                  <a:pt x="9" y="0"/>
                  <a:pt x="9" y="4"/>
                </a:cubicBezTo>
                <a:cubicBezTo>
                  <a:pt x="2" y="29"/>
                  <a:pt x="0" y="52"/>
                  <a:pt x="9" y="76"/>
                </a:cubicBezTo>
                <a:cubicBezTo>
                  <a:pt x="16" y="96"/>
                  <a:pt x="28" y="107"/>
                  <a:pt x="48" y="118"/>
                </a:cubicBezTo>
                <a:cubicBezTo>
                  <a:pt x="64" y="127"/>
                  <a:pt x="82" y="129"/>
                  <a:pt x="95" y="145"/>
                </a:cubicBezTo>
                <a:cubicBezTo>
                  <a:pt x="96" y="146"/>
                  <a:pt x="97" y="146"/>
                  <a:pt x="97" y="14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Freeform 7"/>
          <p:cNvSpPr>
            <a:spLocks/>
          </p:cNvSpPr>
          <p:nvPr/>
        </p:nvSpPr>
        <p:spPr bwMode="auto">
          <a:xfrm>
            <a:off x="5215847" y="3262110"/>
            <a:ext cx="850381" cy="1188638"/>
          </a:xfrm>
          <a:custGeom>
            <a:avLst/>
            <a:gdLst>
              <a:gd name="T0" fmla="*/ 97 w 104"/>
              <a:gd name="T1" fmla="*/ 145 h 146"/>
              <a:gd name="T2" fmla="*/ 82 w 104"/>
              <a:gd name="T3" fmla="*/ 54 h 146"/>
              <a:gd name="T4" fmla="*/ 45 w 104"/>
              <a:gd name="T5" fmla="*/ 28 h 146"/>
              <a:gd name="T6" fmla="*/ 11 w 104"/>
              <a:gd name="T7" fmla="*/ 4 h 146"/>
              <a:gd name="T8" fmla="*/ 9 w 104"/>
              <a:gd name="T9" fmla="*/ 4 h 146"/>
              <a:gd name="T10" fmla="*/ 9 w 104"/>
              <a:gd name="T11" fmla="*/ 76 h 146"/>
              <a:gd name="T12" fmla="*/ 48 w 104"/>
              <a:gd name="T13" fmla="*/ 118 h 146"/>
              <a:gd name="T14" fmla="*/ 95 w 104"/>
              <a:gd name="T15" fmla="*/ 145 h 146"/>
              <a:gd name="T16" fmla="*/ 97 w 104"/>
              <a:gd name="T17"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46">
                <a:moveTo>
                  <a:pt x="97" y="145"/>
                </a:moveTo>
                <a:cubicBezTo>
                  <a:pt x="104" y="119"/>
                  <a:pt x="99" y="78"/>
                  <a:pt x="82" y="54"/>
                </a:cubicBezTo>
                <a:cubicBezTo>
                  <a:pt x="72" y="41"/>
                  <a:pt x="59" y="35"/>
                  <a:pt x="45" y="28"/>
                </a:cubicBezTo>
                <a:cubicBezTo>
                  <a:pt x="33" y="23"/>
                  <a:pt x="17" y="16"/>
                  <a:pt x="11" y="4"/>
                </a:cubicBezTo>
                <a:cubicBezTo>
                  <a:pt x="11" y="3"/>
                  <a:pt x="9" y="0"/>
                  <a:pt x="9" y="4"/>
                </a:cubicBezTo>
                <a:cubicBezTo>
                  <a:pt x="2" y="29"/>
                  <a:pt x="0" y="52"/>
                  <a:pt x="9" y="76"/>
                </a:cubicBezTo>
                <a:cubicBezTo>
                  <a:pt x="16" y="96"/>
                  <a:pt x="28" y="107"/>
                  <a:pt x="48" y="118"/>
                </a:cubicBezTo>
                <a:cubicBezTo>
                  <a:pt x="64" y="127"/>
                  <a:pt x="82" y="129"/>
                  <a:pt x="95" y="145"/>
                </a:cubicBezTo>
                <a:cubicBezTo>
                  <a:pt x="96" y="146"/>
                  <a:pt x="97" y="146"/>
                  <a:pt x="97" y="14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8"/>
          <p:cNvSpPr>
            <a:spLocks/>
          </p:cNvSpPr>
          <p:nvPr/>
        </p:nvSpPr>
        <p:spPr bwMode="auto">
          <a:xfrm>
            <a:off x="5215847" y="4085279"/>
            <a:ext cx="850381" cy="1185223"/>
          </a:xfrm>
          <a:custGeom>
            <a:avLst/>
            <a:gdLst>
              <a:gd name="T0" fmla="*/ 97 w 104"/>
              <a:gd name="T1" fmla="*/ 145 h 146"/>
              <a:gd name="T2" fmla="*/ 82 w 104"/>
              <a:gd name="T3" fmla="*/ 54 h 146"/>
              <a:gd name="T4" fmla="*/ 45 w 104"/>
              <a:gd name="T5" fmla="*/ 28 h 146"/>
              <a:gd name="T6" fmla="*/ 11 w 104"/>
              <a:gd name="T7" fmla="*/ 4 h 146"/>
              <a:gd name="T8" fmla="*/ 9 w 104"/>
              <a:gd name="T9" fmla="*/ 4 h 146"/>
              <a:gd name="T10" fmla="*/ 9 w 104"/>
              <a:gd name="T11" fmla="*/ 76 h 146"/>
              <a:gd name="T12" fmla="*/ 48 w 104"/>
              <a:gd name="T13" fmla="*/ 118 h 146"/>
              <a:gd name="T14" fmla="*/ 95 w 104"/>
              <a:gd name="T15" fmla="*/ 145 h 146"/>
              <a:gd name="T16" fmla="*/ 97 w 104"/>
              <a:gd name="T17"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46">
                <a:moveTo>
                  <a:pt x="97" y="145"/>
                </a:moveTo>
                <a:cubicBezTo>
                  <a:pt x="104" y="118"/>
                  <a:pt x="99" y="78"/>
                  <a:pt x="82" y="54"/>
                </a:cubicBezTo>
                <a:cubicBezTo>
                  <a:pt x="72" y="41"/>
                  <a:pt x="59" y="35"/>
                  <a:pt x="45" y="28"/>
                </a:cubicBezTo>
                <a:cubicBezTo>
                  <a:pt x="33" y="23"/>
                  <a:pt x="17" y="16"/>
                  <a:pt x="11" y="4"/>
                </a:cubicBezTo>
                <a:cubicBezTo>
                  <a:pt x="11" y="3"/>
                  <a:pt x="9" y="0"/>
                  <a:pt x="9" y="4"/>
                </a:cubicBezTo>
                <a:cubicBezTo>
                  <a:pt x="2" y="29"/>
                  <a:pt x="0" y="52"/>
                  <a:pt x="9" y="76"/>
                </a:cubicBezTo>
                <a:cubicBezTo>
                  <a:pt x="16" y="96"/>
                  <a:pt x="28" y="107"/>
                  <a:pt x="48" y="118"/>
                </a:cubicBezTo>
                <a:cubicBezTo>
                  <a:pt x="64" y="127"/>
                  <a:pt x="82" y="129"/>
                  <a:pt x="95" y="145"/>
                </a:cubicBezTo>
                <a:cubicBezTo>
                  <a:pt x="96" y="146"/>
                  <a:pt x="97" y="146"/>
                  <a:pt x="97" y="14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12" name="Freeform 9"/>
          <p:cNvSpPr>
            <a:spLocks/>
          </p:cNvSpPr>
          <p:nvPr/>
        </p:nvSpPr>
        <p:spPr bwMode="auto">
          <a:xfrm>
            <a:off x="6100378" y="2442360"/>
            <a:ext cx="850381" cy="1188638"/>
          </a:xfrm>
          <a:custGeom>
            <a:avLst/>
            <a:gdLst>
              <a:gd name="T0" fmla="*/ 6 w 104"/>
              <a:gd name="T1" fmla="*/ 145 h 146"/>
              <a:gd name="T2" fmla="*/ 22 w 104"/>
              <a:gd name="T3" fmla="*/ 54 h 146"/>
              <a:gd name="T4" fmla="*/ 59 w 104"/>
              <a:gd name="T5" fmla="*/ 28 h 146"/>
              <a:gd name="T6" fmla="*/ 92 w 104"/>
              <a:gd name="T7" fmla="*/ 4 h 146"/>
              <a:gd name="T8" fmla="*/ 95 w 104"/>
              <a:gd name="T9" fmla="*/ 4 h 146"/>
              <a:gd name="T10" fmla="*/ 95 w 104"/>
              <a:gd name="T11" fmla="*/ 76 h 146"/>
              <a:gd name="T12" fmla="*/ 55 w 104"/>
              <a:gd name="T13" fmla="*/ 118 h 146"/>
              <a:gd name="T14" fmla="*/ 8 w 104"/>
              <a:gd name="T15" fmla="*/ 145 h 146"/>
              <a:gd name="T16" fmla="*/ 6 w 104"/>
              <a:gd name="T17"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46">
                <a:moveTo>
                  <a:pt x="6" y="145"/>
                </a:moveTo>
                <a:cubicBezTo>
                  <a:pt x="0" y="119"/>
                  <a:pt x="5" y="78"/>
                  <a:pt x="22" y="54"/>
                </a:cubicBezTo>
                <a:cubicBezTo>
                  <a:pt x="32" y="41"/>
                  <a:pt x="45" y="35"/>
                  <a:pt x="59" y="28"/>
                </a:cubicBezTo>
                <a:cubicBezTo>
                  <a:pt x="70" y="23"/>
                  <a:pt x="86" y="16"/>
                  <a:pt x="92" y="4"/>
                </a:cubicBezTo>
                <a:cubicBezTo>
                  <a:pt x="93" y="3"/>
                  <a:pt x="94" y="0"/>
                  <a:pt x="95" y="4"/>
                </a:cubicBezTo>
                <a:cubicBezTo>
                  <a:pt x="101" y="29"/>
                  <a:pt x="104" y="52"/>
                  <a:pt x="95" y="76"/>
                </a:cubicBezTo>
                <a:cubicBezTo>
                  <a:pt x="88" y="96"/>
                  <a:pt x="75" y="107"/>
                  <a:pt x="55" y="118"/>
                </a:cubicBezTo>
                <a:cubicBezTo>
                  <a:pt x="40" y="127"/>
                  <a:pt x="22" y="129"/>
                  <a:pt x="8" y="145"/>
                </a:cubicBezTo>
                <a:cubicBezTo>
                  <a:pt x="7" y="146"/>
                  <a:pt x="7" y="146"/>
                  <a:pt x="6" y="14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10"/>
          <p:cNvSpPr>
            <a:spLocks/>
          </p:cNvSpPr>
          <p:nvPr/>
        </p:nvSpPr>
        <p:spPr bwMode="auto">
          <a:xfrm>
            <a:off x="6100378" y="3262110"/>
            <a:ext cx="850381" cy="1188638"/>
          </a:xfrm>
          <a:custGeom>
            <a:avLst/>
            <a:gdLst>
              <a:gd name="T0" fmla="*/ 6 w 104"/>
              <a:gd name="T1" fmla="*/ 145 h 146"/>
              <a:gd name="T2" fmla="*/ 22 w 104"/>
              <a:gd name="T3" fmla="*/ 54 h 146"/>
              <a:gd name="T4" fmla="*/ 59 w 104"/>
              <a:gd name="T5" fmla="*/ 28 h 146"/>
              <a:gd name="T6" fmla="*/ 92 w 104"/>
              <a:gd name="T7" fmla="*/ 4 h 146"/>
              <a:gd name="T8" fmla="*/ 95 w 104"/>
              <a:gd name="T9" fmla="*/ 4 h 146"/>
              <a:gd name="T10" fmla="*/ 95 w 104"/>
              <a:gd name="T11" fmla="*/ 76 h 146"/>
              <a:gd name="T12" fmla="*/ 55 w 104"/>
              <a:gd name="T13" fmla="*/ 118 h 146"/>
              <a:gd name="T14" fmla="*/ 8 w 104"/>
              <a:gd name="T15" fmla="*/ 145 h 146"/>
              <a:gd name="T16" fmla="*/ 6 w 104"/>
              <a:gd name="T17"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46">
                <a:moveTo>
                  <a:pt x="6" y="145"/>
                </a:moveTo>
                <a:cubicBezTo>
                  <a:pt x="0" y="119"/>
                  <a:pt x="5" y="78"/>
                  <a:pt x="22" y="54"/>
                </a:cubicBezTo>
                <a:cubicBezTo>
                  <a:pt x="32" y="41"/>
                  <a:pt x="45" y="35"/>
                  <a:pt x="59" y="28"/>
                </a:cubicBezTo>
                <a:cubicBezTo>
                  <a:pt x="70" y="23"/>
                  <a:pt x="86" y="16"/>
                  <a:pt x="92" y="4"/>
                </a:cubicBezTo>
                <a:cubicBezTo>
                  <a:pt x="93" y="3"/>
                  <a:pt x="94" y="0"/>
                  <a:pt x="95" y="4"/>
                </a:cubicBezTo>
                <a:cubicBezTo>
                  <a:pt x="101" y="29"/>
                  <a:pt x="104" y="52"/>
                  <a:pt x="95" y="76"/>
                </a:cubicBezTo>
                <a:cubicBezTo>
                  <a:pt x="88" y="96"/>
                  <a:pt x="75" y="107"/>
                  <a:pt x="55" y="118"/>
                </a:cubicBezTo>
                <a:cubicBezTo>
                  <a:pt x="40" y="127"/>
                  <a:pt x="22" y="129"/>
                  <a:pt x="8" y="145"/>
                </a:cubicBezTo>
                <a:cubicBezTo>
                  <a:pt x="7" y="146"/>
                  <a:pt x="7" y="146"/>
                  <a:pt x="6" y="145"/>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11"/>
          <p:cNvSpPr>
            <a:spLocks/>
          </p:cNvSpPr>
          <p:nvPr/>
        </p:nvSpPr>
        <p:spPr bwMode="auto">
          <a:xfrm>
            <a:off x="6100378" y="4085279"/>
            <a:ext cx="850381" cy="1185223"/>
          </a:xfrm>
          <a:custGeom>
            <a:avLst/>
            <a:gdLst>
              <a:gd name="T0" fmla="*/ 6 w 104"/>
              <a:gd name="T1" fmla="*/ 145 h 146"/>
              <a:gd name="T2" fmla="*/ 22 w 104"/>
              <a:gd name="T3" fmla="*/ 54 h 146"/>
              <a:gd name="T4" fmla="*/ 59 w 104"/>
              <a:gd name="T5" fmla="*/ 28 h 146"/>
              <a:gd name="T6" fmla="*/ 92 w 104"/>
              <a:gd name="T7" fmla="*/ 4 h 146"/>
              <a:gd name="T8" fmla="*/ 95 w 104"/>
              <a:gd name="T9" fmla="*/ 4 h 146"/>
              <a:gd name="T10" fmla="*/ 95 w 104"/>
              <a:gd name="T11" fmla="*/ 76 h 146"/>
              <a:gd name="T12" fmla="*/ 55 w 104"/>
              <a:gd name="T13" fmla="*/ 118 h 146"/>
              <a:gd name="T14" fmla="*/ 8 w 104"/>
              <a:gd name="T15" fmla="*/ 145 h 146"/>
              <a:gd name="T16" fmla="*/ 6 w 104"/>
              <a:gd name="T17"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46">
                <a:moveTo>
                  <a:pt x="6" y="145"/>
                </a:moveTo>
                <a:cubicBezTo>
                  <a:pt x="0" y="118"/>
                  <a:pt x="5" y="78"/>
                  <a:pt x="22" y="54"/>
                </a:cubicBezTo>
                <a:cubicBezTo>
                  <a:pt x="32" y="41"/>
                  <a:pt x="45" y="35"/>
                  <a:pt x="59" y="28"/>
                </a:cubicBezTo>
                <a:cubicBezTo>
                  <a:pt x="70" y="23"/>
                  <a:pt x="86" y="16"/>
                  <a:pt x="92" y="4"/>
                </a:cubicBezTo>
                <a:cubicBezTo>
                  <a:pt x="93" y="3"/>
                  <a:pt x="94" y="0"/>
                  <a:pt x="95" y="4"/>
                </a:cubicBezTo>
                <a:cubicBezTo>
                  <a:pt x="101" y="29"/>
                  <a:pt x="104" y="52"/>
                  <a:pt x="95" y="76"/>
                </a:cubicBezTo>
                <a:cubicBezTo>
                  <a:pt x="88" y="96"/>
                  <a:pt x="75" y="107"/>
                  <a:pt x="55" y="118"/>
                </a:cubicBezTo>
                <a:cubicBezTo>
                  <a:pt x="40" y="127"/>
                  <a:pt x="22" y="129"/>
                  <a:pt x="8" y="145"/>
                </a:cubicBezTo>
                <a:cubicBezTo>
                  <a:pt x="7" y="146"/>
                  <a:pt x="7" y="146"/>
                  <a:pt x="6" y="1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15" name="Freeform 139"/>
          <p:cNvSpPr>
            <a:spLocks noEditPoints="1"/>
          </p:cNvSpPr>
          <p:nvPr/>
        </p:nvSpPr>
        <p:spPr bwMode="auto">
          <a:xfrm>
            <a:off x="5902352" y="2075650"/>
            <a:ext cx="328356" cy="531027"/>
          </a:xfrm>
          <a:custGeom>
            <a:avLst/>
            <a:gdLst>
              <a:gd name="T0" fmla="*/ 40 w 40"/>
              <a:gd name="T1" fmla="*/ 20 h 64"/>
              <a:gd name="T2" fmla="*/ 20 w 40"/>
              <a:gd name="T3" fmla="*/ 0 h 64"/>
              <a:gd name="T4" fmla="*/ 0 w 40"/>
              <a:gd name="T5" fmla="*/ 20 h 64"/>
              <a:gd name="T6" fmla="*/ 16 w 40"/>
              <a:gd name="T7" fmla="*/ 40 h 64"/>
              <a:gd name="T8" fmla="*/ 16 w 40"/>
              <a:gd name="T9" fmla="*/ 48 h 64"/>
              <a:gd name="T10" fmla="*/ 8 w 40"/>
              <a:gd name="T11" fmla="*/ 48 h 64"/>
              <a:gd name="T12" fmla="*/ 8 w 40"/>
              <a:gd name="T13" fmla="*/ 56 h 64"/>
              <a:gd name="T14" fmla="*/ 16 w 40"/>
              <a:gd name="T15" fmla="*/ 56 h 64"/>
              <a:gd name="T16" fmla="*/ 16 w 40"/>
              <a:gd name="T17" fmla="*/ 64 h 64"/>
              <a:gd name="T18" fmla="*/ 24 w 40"/>
              <a:gd name="T19" fmla="*/ 64 h 64"/>
              <a:gd name="T20" fmla="*/ 24 w 40"/>
              <a:gd name="T21" fmla="*/ 56 h 64"/>
              <a:gd name="T22" fmla="*/ 32 w 40"/>
              <a:gd name="T23" fmla="*/ 56 h 64"/>
              <a:gd name="T24" fmla="*/ 32 w 40"/>
              <a:gd name="T25" fmla="*/ 48 h 64"/>
              <a:gd name="T26" fmla="*/ 24 w 40"/>
              <a:gd name="T27" fmla="*/ 48 h 64"/>
              <a:gd name="T28" fmla="*/ 24 w 40"/>
              <a:gd name="T29" fmla="*/ 40 h 64"/>
              <a:gd name="T30" fmla="*/ 40 w 40"/>
              <a:gd name="T31" fmla="*/ 20 h 64"/>
              <a:gd name="T32" fmla="*/ 20 w 40"/>
              <a:gd name="T33" fmla="*/ 32 h 64"/>
              <a:gd name="T34" fmla="*/ 8 w 40"/>
              <a:gd name="T35" fmla="*/ 20 h 64"/>
              <a:gd name="T36" fmla="*/ 20 w 40"/>
              <a:gd name="T37" fmla="*/ 8 h 64"/>
              <a:gd name="T38" fmla="*/ 32 w 40"/>
              <a:gd name="T39" fmla="*/ 20 h 64"/>
              <a:gd name="T40" fmla="*/ 20 w 40"/>
              <a:gd name="T41"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64">
                <a:moveTo>
                  <a:pt x="40" y="20"/>
                </a:moveTo>
                <a:cubicBezTo>
                  <a:pt x="40" y="9"/>
                  <a:pt x="31" y="0"/>
                  <a:pt x="20" y="0"/>
                </a:cubicBezTo>
                <a:cubicBezTo>
                  <a:pt x="9" y="0"/>
                  <a:pt x="0" y="9"/>
                  <a:pt x="0" y="20"/>
                </a:cubicBezTo>
                <a:cubicBezTo>
                  <a:pt x="0" y="30"/>
                  <a:pt x="7" y="38"/>
                  <a:pt x="16" y="40"/>
                </a:cubicBezTo>
                <a:cubicBezTo>
                  <a:pt x="16" y="48"/>
                  <a:pt x="16" y="48"/>
                  <a:pt x="16" y="48"/>
                </a:cubicBezTo>
                <a:cubicBezTo>
                  <a:pt x="8" y="48"/>
                  <a:pt x="8" y="48"/>
                  <a:pt x="8" y="48"/>
                </a:cubicBezTo>
                <a:cubicBezTo>
                  <a:pt x="8" y="56"/>
                  <a:pt x="8" y="56"/>
                  <a:pt x="8" y="56"/>
                </a:cubicBezTo>
                <a:cubicBezTo>
                  <a:pt x="16" y="56"/>
                  <a:pt x="16" y="56"/>
                  <a:pt x="16" y="56"/>
                </a:cubicBezTo>
                <a:cubicBezTo>
                  <a:pt x="16" y="64"/>
                  <a:pt x="16" y="64"/>
                  <a:pt x="16" y="64"/>
                </a:cubicBezTo>
                <a:cubicBezTo>
                  <a:pt x="24" y="64"/>
                  <a:pt x="24" y="64"/>
                  <a:pt x="24" y="64"/>
                </a:cubicBezTo>
                <a:cubicBezTo>
                  <a:pt x="24" y="56"/>
                  <a:pt x="24" y="56"/>
                  <a:pt x="24" y="56"/>
                </a:cubicBezTo>
                <a:cubicBezTo>
                  <a:pt x="32" y="56"/>
                  <a:pt x="32" y="56"/>
                  <a:pt x="32" y="56"/>
                </a:cubicBezTo>
                <a:cubicBezTo>
                  <a:pt x="32" y="48"/>
                  <a:pt x="32" y="48"/>
                  <a:pt x="32" y="48"/>
                </a:cubicBezTo>
                <a:cubicBezTo>
                  <a:pt x="24" y="48"/>
                  <a:pt x="24" y="48"/>
                  <a:pt x="24" y="48"/>
                </a:cubicBezTo>
                <a:cubicBezTo>
                  <a:pt x="24" y="40"/>
                  <a:pt x="24" y="40"/>
                  <a:pt x="24" y="40"/>
                </a:cubicBezTo>
                <a:cubicBezTo>
                  <a:pt x="33" y="38"/>
                  <a:pt x="40" y="30"/>
                  <a:pt x="40" y="20"/>
                </a:cubicBezTo>
                <a:close/>
                <a:moveTo>
                  <a:pt x="20" y="32"/>
                </a:moveTo>
                <a:cubicBezTo>
                  <a:pt x="13" y="32"/>
                  <a:pt x="8" y="27"/>
                  <a:pt x="8" y="20"/>
                </a:cubicBezTo>
                <a:cubicBezTo>
                  <a:pt x="8" y="13"/>
                  <a:pt x="13" y="8"/>
                  <a:pt x="20" y="8"/>
                </a:cubicBezTo>
                <a:cubicBezTo>
                  <a:pt x="27" y="8"/>
                  <a:pt x="32" y="13"/>
                  <a:pt x="32" y="20"/>
                </a:cubicBezTo>
                <a:cubicBezTo>
                  <a:pt x="32" y="27"/>
                  <a:pt x="27" y="32"/>
                  <a:pt x="20" y="3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16" name="Freeform 170"/>
          <p:cNvSpPr>
            <a:spLocks/>
          </p:cNvSpPr>
          <p:nvPr/>
        </p:nvSpPr>
        <p:spPr bwMode="auto">
          <a:xfrm>
            <a:off x="6354178" y="4491040"/>
            <a:ext cx="400551" cy="400603"/>
          </a:xfrm>
          <a:custGeom>
            <a:avLst/>
            <a:gdLst>
              <a:gd name="T0" fmla="*/ 56 w 64"/>
              <a:gd name="T1" fmla="*/ 17 h 64"/>
              <a:gd name="T2" fmla="*/ 56 w 64"/>
              <a:gd name="T3" fmla="*/ 16 h 64"/>
              <a:gd name="T4" fmla="*/ 45 w 64"/>
              <a:gd name="T5" fmla="*/ 4 h 64"/>
              <a:gd name="T6" fmla="*/ 36 w 64"/>
              <a:gd name="T7" fmla="*/ 0 h 64"/>
              <a:gd name="T8" fmla="*/ 26 w 64"/>
              <a:gd name="T9" fmla="*/ 6 h 64"/>
              <a:gd name="T10" fmla="*/ 20 w 64"/>
              <a:gd name="T11" fmla="*/ 4 h 64"/>
              <a:gd name="T12" fmla="*/ 8 w 64"/>
              <a:gd name="T13" fmla="*/ 16 h 64"/>
              <a:gd name="T14" fmla="*/ 8 w 64"/>
              <a:gd name="T15" fmla="*/ 17 h 64"/>
              <a:gd name="T16" fmla="*/ 0 w 64"/>
              <a:gd name="T17" fmla="*/ 28 h 64"/>
              <a:gd name="T18" fmla="*/ 12 w 64"/>
              <a:gd name="T19" fmla="*/ 40 h 64"/>
              <a:gd name="T20" fmla="*/ 18 w 64"/>
              <a:gd name="T21" fmla="*/ 38 h 64"/>
              <a:gd name="T22" fmla="*/ 24 w 64"/>
              <a:gd name="T23" fmla="*/ 40 h 64"/>
              <a:gd name="T24" fmla="*/ 28 w 64"/>
              <a:gd name="T25" fmla="*/ 39 h 64"/>
              <a:gd name="T26" fmla="*/ 28 w 64"/>
              <a:gd name="T27" fmla="*/ 60 h 64"/>
              <a:gd name="T28" fmla="*/ 24 w 64"/>
              <a:gd name="T29" fmla="*/ 60 h 64"/>
              <a:gd name="T30" fmla="*/ 24 w 64"/>
              <a:gd name="T31" fmla="*/ 64 h 64"/>
              <a:gd name="T32" fmla="*/ 40 w 64"/>
              <a:gd name="T33" fmla="*/ 64 h 64"/>
              <a:gd name="T34" fmla="*/ 40 w 64"/>
              <a:gd name="T35" fmla="*/ 60 h 64"/>
              <a:gd name="T36" fmla="*/ 36 w 64"/>
              <a:gd name="T37" fmla="*/ 60 h 64"/>
              <a:gd name="T38" fmla="*/ 36 w 64"/>
              <a:gd name="T39" fmla="*/ 40 h 64"/>
              <a:gd name="T40" fmla="*/ 38 w 64"/>
              <a:gd name="T41" fmla="*/ 40 h 64"/>
              <a:gd name="T42" fmla="*/ 40 w 64"/>
              <a:gd name="T43" fmla="*/ 40 h 64"/>
              <a:gd name="T44" fmla="*/ 46 w 64"/>
              <a:gd name="T45" fmla="*/ 38 h 64"/>
              <a:gd name="T46" fmla="*/ 52 w 64"/>
              <a:gd name="T47" fmla="*/ 40 h 64"/>
              <a:gd name="T48" fmla="*/ 64 w 64"/>
              <a:gd name="T49" fmla="*/ 28 h 64"/>
              <a:gd name="T50" fmla="*/ 56 w 64"/>
              <a:gd name="T51" fmla="*/ 1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 h="64">
                <a:moveTo>
                  <a:pt x="56" y="17"/>
                </a:moveTo>
                <a:cubicBezTo>
                  <a:pt x="56" y="16"/>
                  <a:pt x="56" y="16"/>
                  <a:pt x="56" y="16"/>
                </a:cubicBezTo>
                <a:cubicBezTo>
                  <a:pt x="56" y="10"/>
                  <a:pt x="51" y="5"/>
                  <a:pt x="45" y="4"/>
                </a:cubicBezTo>
                <a:cubicBezTo>
                  <a:pt x="43" y="2"/>
                  <a:pt x="40" y="0"/>
                  <a:pt x="36" y="0"/>
                </a:cubicBezTo>
                <a:cubicBezTo>
                  <a:pt x="32" y="0"/>
                  <a:pt x="28" y="2"/>
                  <a:pt x="26" y="6"/>
                </a:cubicBezTo>
                <a:cubicBezTo>
                  <a:pt x="24" y="5"/>
                  <a:pt x="22" y="4"/>
                  <a:pt x="20" y="4"/>
                </a:cubicBezTo>
                <a:cubicBezTo>
                  <a:pt x="13" y="4"/>
                  <a:pt x="8" y="9"/>
                  <a:pt x="8" y="16"/>
                </a:cubicBezTo>
                <a:cubicBezTo>
                  <a:pt x="8" y="16"/>
                  <a:pt x="8" y="16"/>
                  <a:pt x="8" y="17"/>
                </a:cubicBezTo>
                <a:cubicBezTo>
                  <a:pt x="3" y="18"/>
                  <a:pt x="0" y="23"/>
                  <a:pt x="0" y="28"/>
                </a:cubicBezTo>
                <a:cubicBezTo>
                  <a:pt x="0" y="35"/>
                  <a:pt x="5" y="40"/>
                  <a:pt x="12" y="40"/>
                </a:cubicBezTo>
                <a:cubicBezTo>
                  <a:pt x="14" y="40"/>
                  <a:pt x="16" y="39"/>
                  <a:pt x="18" y="38"/>
                </a:cubicBezTo>
                <a:cubicBezTo>
                  <a:pt x="20" y="39"/>
                  <a:pt x="22" y="40"/>
                  <a:pt x="24" y="40"/>
                </a:cubicBezTo>
                <a:cubicBezTo>
                  <a:pt x="25" y="40"/>
                  <a:pt x="27" y="40"/>
                  <a:pt x="28" y="39"/>
                </a:cubicBezTo>
                <a:cubicBezTo>
                  <a:pt x="28" y="60"/>
                  <a:pt x="28" y="60"/>
                  <a:pt x="28" y="60"/>
                </a:cubicBezTo>
                <a:cubicBezTo>
                  <a:pt x="24" y="60"/>
                  <a:pt x="24" y="60"/>
                  <a:pt x="24" y="60"/>
                </a:cubicBezTo>
                <a:cubicBezTo>
                  <a:pt x="24" y="64"/>
                  <a:pt x="24" y="64"/>
                  <a:pt x="24" y="64"/>
                </a:cubicBezTo>
                <a:cubicBezTo>
                  <a:pt x="40" y="64"/>
                  <a:pt x="40" y="64"/>
                  <a:pt x="40" y="64"/>
                </a:cubicBezTo>
                <a:cubicBezTo>
                  <a:pt x="40" y="60"/>
                  <a:pt x="40" y="60"/>
                  <a:pt x="40" y="60"/>
                </a:cubicBezTo>
                <a:cubicBezTo>
                  <a:pt x="36" y="60"/>
                  <a:pt x="36" y="60"/>
                  <a:pt x="36" y="60"/>
                </a:cubicBezTo>
                <a:cubicBezTo>
                  <a:pt x="36" y="40"/>
                  <a:pt x="36" y="40"/>
                  <a:pt x="36" y="40"/>
                </a:cubicBezTo>
                <a:cubicBezTo>
                  <a:pt x="37" y="40"/>
                  <a:pt x="37" y="40"/>
                  <a:pt x="38" y="40"/>
                </a:cubicBezTo>
                <a:cubicBezTo>
                  <a:pt x="39" y="40"/>
                  <a:pt x="39" y="40"/>
                  <a:pt x="40" y="40"/>
                </a:cubicBezTo>
                <a:cubicBezTo>
                  <a:pt x="42" y="40"/>
                  <a:pt x="44" y="39"/>
                  <a:pt x="46" y="38"/>
                </a:cubicBezTo>
                <a:cubicBezTo>
                  <a:pt x="48" y="39"/>
                  <a:pt x="50" y="40"/>
                  <a:pt x="52" y="40"/>
                </a:cubicBezTo>
                <a:cubicBezTo>
                  <a:pt x="59" y="40"/>
                  <a:pt x="64" y="35"/>
                  <a:pt x="64" y="28"/>
                </a:cubicBezTo>
                <a:cubicBezTo>
                  <a:pt x="64" y="23"/>
                  <a:pt x="61" y="18"/>
                  <a:pt x="56" y="1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17" name="Freeform 280"/>
          <p:cNvSpPr>
            <a:spLocks noEditPoints="1"/>
          </p:cNvSpPr>
          <p:nvPr/>
        </p:nvSpPr>
        <p:spPr bwMode="auto">
          <a:xfrm>
            <a:off x="6352489" y="3722818"/>
            <a:ext cx="346158" cy="282006"/>
          </a:xfrm>
          <a:custGeom>
            <a:avLst/>
            <a:gdLst>
              <a:gd name="T0" fmla="*/ 56 w 64"/>
              <a:gd name="T1" fmla="*/ 12 h 52"/>
              <a:gd name="T2" fmla="*/ 46 w 64"/>
              <a:gd name="T3" fmla="*/ 12 h 52"/>
              <a:gd name="T4" fmla="*/ 45 w 64"/>
              <a:gd name="T5" fmla="*/ 4 h 52"/>
              <a:gd name="T6" fmla="*/ 40 w 64"/>
              <a:gd name="T7" fmla="*/ 0 h 52"/>
              <a:gd name="T8" fmla="*/ 24 w 64"/>
              <a:gd name="T9" fmla="*/ 0 h 52"/>
              <a:gd name="T10" fmla="*/ 19 w 64"/>
              <a:gd name="T11" fmla="*/ 4 h 52"/>
              <a:gd name="T12" fmla="*/ 18 w 64"/>
              <a:gd name="T13" fmla="*/ 12 h 52"/>
              <a:gd name="T14" fmla="*/ 8 w 64"/>
              <a:gd name="T15" fmla="*/ 12 h 52"/>
              <a:gd name="T16" fmla="*/ 0 w 64"/>
              <a:gd name="T17" fmla="*/ 20 h 52"/>
              <a:gd name="T18" fmla="*/ 0 w 64"/>
              <a:gd name="T19" fmla="*/ 44 h 52"/>
              <a:gd name="T20" fmla="*/ 8 w 64"/>
              <a:gd name="T21" fmla="*/ 52 h 52"/>
              <a:gd name="T22" fmla="*/ 56 w 64"/>
              <a:gd name="T23" fmla="*/ 52 h 52"/>
              <a:gd name="T24" fmla="*/ 64 w 64"/>
              <a:gd name="T25" fmla="*/ 44 h 52"/>
              <a:gd name="T26" fmla="*/ 64 w 64"/>
              <a:gd name="T27" fmla="*/ 20 h 52"/>
              <a:gd name="T28" fmla="*/ 56 w 64"/>
              <a:gd name="T29" fmla="*/ 12 h 52"/>
              <a:gd name="T30" fmla="*/ 23 w 64"/>
              <a:gd name="T31" fmla="*/ 5 h 52"/>
              <a:gd name="T32" fmla="*/ 24 w 64"/>
              <a:gd name="T33" fmla="*/ 4 h 52"/>
              <a:gd name="T34" fmla="*/ 40 w 64"/>
              <a:gd name="T35" fmla="*/ 4 h 52"/>
              <a:gd name="T36" fmla="*/ 41 w 64"/>
              <a:gd name="T37" fmla="*/ 5 h 52"/>
              <a:gd name="T38" fmla="*/ 42 w 64"/>
              <a:gd name="T39" fmla="*/ 12 h 52"/>
              <a:gd name="T40" fmla="*/ 22 w 64"/>
              <a:gd name="T41" fmla="*/ 12 h 52"/>
              <a:gd name="T42" fmla="*/ 23 w 64"/>
              <a:gd name="T43" fmla="*/ 5 h 52"/>
              <a:gd name="T44" fmla="*/ 44 w 64"/>
              <a:gd name="T45" fmla="*/ 36 h 52"/>
              <a:gd name="T46" fmla="*/ 36 w 64"/>
              <a:gd name="T47" fmla="*/ 36 h 52"/>
              <a:gd name="T48" fmla="*/ 36 w 64"/>
              <a:gd name="T49" fmla="*/ 44 h 52"/>
              <a:gd name="T50" fmla="*/ 28 w 64"/>
              <a:gd name="T51" fmla="*/ 44 h 52"/>
              <a:gd name="T52" fmla="*/ 28 w 64"/>
              <a:gd name="T53" fmla="*/ 36 h 52"/>
              <a:gd name="T54" fmla="*/ 20 w 64"/>
              <a:gd name="T55" fmla="*/ 36 h 52"/>
              <a:gd name="T56" fmla="*/ 20 w 64"/>
              <a:gd name="T57" fmla="*/ 28 h 52"/>
              <a:gd name="T58" fmla="*/ 28 w 64"/>
              <a:gd name="T59" fmla="*/ 28 h 52"/>
              <a:gd name="T60" fmla="*/ 28 w 64"/>
              <a:gd name="T61" fmla="*/ 20 h 52"/>
              <a:gd name="T62" fmla="*/ 36 w 64"/>
              <a:gd name="T63" fmla="*/ 20 h 52"/>
              <a:gd name="T64" fmla="*/ 36 w 64"/>
              <a:gd name="T65" fmla="*/ 28 h 52"/>
              <a:gd name="T66" fmla="*/ 44 w 64"/>
              <a:gd name="T67" fmla="*/ 28 h 52"/>
              <a:gd name="T68" fmla="*/ 44 w 64"/>
              <a:gd name="T69"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52">
                <a:moveTo>
                  <a:pt x="56" y="12"/>
                </a:moveTo>
                <a:cubicBezTo>
                  <a:pt x="46" y="12"/>
                  <a:pt x="46" y="12"/>
                  <a:pt x="46" y="12"/>
                </a:cubicBezTo>
                <a:cubicBezTo>
                  <a:pt x="45" y="4"/>
                  <a:pt x="45" y="4"/>
                  <a:pt x="45" y="4"/>
                </a:cubicBezTo>
                <a:cubicBezTo>
                  <a:pt x="44" y="2"/>
                  <a:pt x="42" y="0"/>
                  <a:pt x="40" y="0"/>
                </a:cubicBezTo>
                <a:cubicBezTo>
                  <a:pt x="24" y="0"/>
                  <a:pt x="24" y="0"/>
                  <a:pt x="24" y="0"/>
                </a:cubicBezTo>
                <a:cubicBezTo>
                  <a:pt x="22" y="0"/>
                  <a:pt x="20" y="2"/>
                  <a:pt x="19" y="4"/>
                </a:cubicBezTo>
                <a:cubicBezTo>
                  <a:pt x="18" y="12"/>
                  <a:pt x="18" y="12"/>
                  <a:pt x="18" y="12"/>
                </a:cubicBezTo>
                <a:cubicBezTo>
                  <a:pt x="8" y="12"/>
                  <a:pt x="8" y="12"/>
                  <a:pt x="8" y="12"/>
                </a:cubicBezTo>
                <a:cubicBezTo>
                  <a:pt x="4" y="12"/>
                  <a:pt x="0" y="16"/>
                  <a:pt x="0" y="20"/>
                </a:cubicBezTo>
                <a:cubicBezTo>
                  <a:pt x="0" y="44"/>
                  <a:pt x="0" y="44"/>
                  <a:pt x="0" y="44"/>
                </a:cubicBezTo>
                <a:cubicBezTo>
                  <a:pt x="0" y="48"/>
                  <a:pt x="4" y="52"/>
                  <a:pt x="8" y="52"/>
                </a:cubicBezTo>
                <a:cubicBezTo>
                  <a:pt x="56" y="52"/>
                  <a:pt x="56" y="52"/>
                  <a:pt x="56" y="52"/>
                </a:cubicBezTo>
                <a:cubicBezTo>
                  <a:pt x="60" y="52"/>
                  <a:pt x="64" y="48"/>
                  <a:pt x="64" y="44"/>
                </a:cubicBezTo>
                <a:cubicBezTo>
                  <a:pt x="64" y="20"/>
                  <a:pt x="64" y="20"/>
                  <a:pt x="64" y="20"/>
                </a:cubicBezTo>
                <a:cubicBezTo>
                  <a:pt x="64" y="16"/>
                  <a:pt x="60" y="12"/>
                  <a:pt x="56" y="12"/>
                </a:cubicBezTo>
                <a:close/>
                <a:moveTo>
                  <a:pt x="23" y="5"/>
                </a:moveTo>
                <a:cubicBezTo>
                  <a:pt x="24" y="4"/>
                  <a:pt x="24" y="4"/>
                  <a:pt x="24" y="4"/>
                </a:cubicBezTo>
                <a:cubicBezTo>
                  <a:pt x="40" y="4"/>
                  <a:pt x="40" y="4"/>
                  <a:pt x="40" y="4"/>
                </a:cubicBezTo>
                <a:cubicBezTo>
                  <a:pt x="41" y="5"/>
                  <a:pt x="41" y="5"/>
                  <a:pt x="41" y="5"/>
                </a:cubicBezTo>
                <a:cubicBezTo>
                  <a:pt x="42" y="12"/>
                  <a:pt x="42" y="12"/>
                  <a:pt x="42" y="12"/>
                </a:cubicBezTo>
                <a:cubicBezTo>
                  <a:pt x="22" y="12"/>
                  <a:pt x="22" y="12"/>
                  <a:pt x="22" y="12"/>
                </a:cubicBezTo>
                <a:lnTo>
                  <a:pt x="23" y="5"/>
                </a:lnTo>
                <a:close/>
                <a:moveTo>
                  <a:pt x="44" y="36"/>
                </a:moveTo>
                <a:cubicBezTo>
                  <a:pt x="36" y="36"/>
                  <a:pt x="36" y="36"/>
                  <a:pt x="36" y="36"/>
                </a:cubicBezTo>
                <a:cubicBezTo>
                  <a:pt x="36" y="44"/>
                  <a:pt x="36" y="44"/>
                  <a:pt x="36" y="44"/>
                </a:cubicBezTo>
                <a:cubicBezTo>
                  <a:pt x="28" y="44"/>
                  <a:pt x="28" y="44"/>
                  <a:pt x="28" y="44"/>
                </a:cubicBezTo>
                <a:cubicBezTo>
                  <a:pt x="28" y="36"/>
                  <a:pt x="28" y="36"/>
                  <a:pt x="28" y="36"/>
                </a:cubicBezTo>
                <a:cubicBezTo>
                  <a:pt x="20" y="36"/>
                  <a:pt x="20" y="36"/>
                  <a:pt x="20" y="36"/>
                </a:cubicBezTo>
                <a:cubicBezTo>
                  <a:pt x="20" y="28"/>
                  <a:pt x="20" y="28"/>
                  <a:pt x="20" y="28"/>
                </a:cubicBezTo>
                <a:cubicBezTo>
                  <a:pt x="28" y="28"/>
                  <a:pt x="28" y="28"/>
                  <a:pt x="28" y="28"/>
                </a:cubicBezTo>
                <a:cubicBezTo>
                  <a:pt x="28" y="20"/>
                  <a:pt x="28" y="20"/>
                  <a:pt x="28" y="20"/>
                </a:cubicBezTo>
                <a:cubicBezTo>
                  <a:pt x="36" y="20"/>
                  <a:pt x="36" y="20"/>
                  <a:pt x="36" y="20"/>
                </a:cubicBezTo>
                <a:cubicBezTo>
                  <a:pt x="36" y="28"/>
                  <a:pt x="36" y="28"/>
                  <a:pt x="36" y="28"/>
                </a:cubicBezTo>
                <a:cubicBezTo>
                  <a:pt x="44" y="28"/>
                  <a:pt x="44" y="28"/>
                  <a:pt x="44" y="28"/>
                </a:cubicBezTo>
                <a:lnTo>
                  <a:pt x="44" y="3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18" name="Freeform 390"/>
          <p:cNvSpPr>
            <a:spLocks noEditPoints="1"/>
          </p:cNvSpPr>
          <p:nvPr/>
        </p:nvSpPr>
        <p:spPr bwMode="auto">
          <a:xfrm>
            <a:off x="5421357" y="4527352"/>
            <a:ext cx="409085" cy="333272"/>
          </a:xfrm>
          <a:custGeom>
            <a:avLst/>
            <a:gdLst>
              <a:gd name="T0" fmla="*/ 32 w 64"/>
              <a:gd name="T1" fmla="*/ 12 h 52"/>
              <a:gd name="T2" fmla="*/ 0 w 64"/>
              <a:gd name="T3" fmla="*/ 0 h 52"/>
              <a:gd name="T4" fmla="*/ 0 w 64"/>
              <a:gd name="T5" fmla="*/ 44 h 52"/>
              <a:gd name="T6" fmla="*/ 2 w 64"/>
              <a:gd name="T7" fmla="*/ 44 h 52"/>
              <a:gd name="T8" fmla="*/ 4 w 64"/>
              <a:gd name="T9" fmla="*/ 44 h 52"/>
              <a:gd name="T10" fmla="*/ 4 w 64"/>
              <a:gd name="T11" fmla="*/ 48 h 52"/>
              <a:gd name="T12" fmla="*/ 28 w 64"/>
              <a:gd name="T13" fmla="*/ 52 h 52"/>
              <a:gd name="T14" fmla="*/ 36 w 64"/>
              <a:gd name="T15" fmla="*/ 52 h 52"/>
              <a:gd name="T16" fmla="*/ 60 w 64"/>
              <a:gd name="T17" fmla="*/ 48 h 52"/>
              <a:gd name="T18" fmla="*/ 60 w 64"/>
              <a:gd name="T19" fmla="*/ 44 h 52"/>
              <a:gd name="T20" fmla="*/ 62 w 64"/>
              <a:gd name="T21" fmla="*/ 44 h 52"/>
              <a:gd name="T22" fmla="*/ 64 w 64"/>
              <a:gd name="T23" fmla="*/ 44 h 52"/>
              <a:gd name="T24" fmla="*/ 64 w 64"/>
              <a:gd name="T25" fmla="*/ 0 h 52"/>
              <a:gd name="T26" fmla="*/ 32 w 64"/>
              <a:gd name="T27" fmla="*/ 12 h 52"/>
              <a:gd name="T28" fmla="*/ 28 w 64"/>
              <a:gd name="T29" fmla="*/ 42 h 52"/>
              <a:gd name="T30" fmla="*/ 4 w 64"/>
              <a:gd name="T31" fmla="*/ 38 h 52"/>
              <a:gd name="T32" fmla="*/ 4 w 64"/>
              <a:gd name="T33" fmla="*/ 4 h 52"/>
              <a:gd name="T34" fmla="*/ 9 w 64"/>
              <a:gd name="T35" fmla="*/ 4 h 52"/>
              <a:gd name="T36" fmla="*/ 10 w 64"/>
              <a:gd name="T37" fmla="*/ 4 h 52"/>
              <a:gd name="T38" fmla="*/ 11 w 64"/>
              <a:gd name="T39" fmla="*/ 4 h 52"/>
              <a:gd name="T40" fmla="*/ 28 w 64"/>
              <a:gd name="T41" fmla="*/ 11 h 52"/>
              <a:gd name="T42" fmla="*/ 28 w 64"/>
              <a:gd name="T43" fmla="*/ 12 h 52"/>
              <a:gd name="T44" fmla="*/ 28 w 64"/>
              <a:gd name="T45" fmla="*/ 42 h 52"/>
              <a:gd name="T46" fmla="*/ 60 w 64"/>
              <a:gd name="T47" fmla="*/ 38 h 52"/>
              <a:gd name="T48" fmla="*/ 36 w 64"/>
              <a:gd name="T49" fmla="*/ 42 h 52"/>
              <a:gd name="T50" fmla="*/ 36 w 64"/>
              <a:gd name="T51" fmla="*/ 12 h 52"/>
              <a:gd name="T52" fmla="*/ 60 w 64"/>
              <a:gd name="T53" fmla="*/ 4 h 52"/>
              <a:gd name="T54" fmla="*/ 60 w 64"/>
              <a:gd name="T55" fmla="*/ 3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 h="52">
                <a:moveTo>
                  <a:pt x="32" y="12"/>
                </a:moveTo>
                <a:cubicBezTo>
                  <a:pt x="32" y="2"/>
                  <a:pt x="10" y="0"/>
                  <a:pt x="0" y="0"/>
                </a:cubicBezTo>
                <a:cubicBezTo>
                  <a:pt x="0" y="44"/>
                  <a:pt x="0" y="44"/>
                  <a:pt x="0" y="44"/>
                </a:cubicBezTo>
                <a:cubicBezTo>
                  <a:pt x="2" y="44"/>
                  <a:pt x="2" y="44"/>
                  <a:pt x="2" y="44"/>
                </a:cubicBezTo>
                <a:cubicBezTo>
                  <a:pt x="3" y="44"/>
                  <a:pt x="3" y="44"/>
                  <a:pt x="4" y="44"/>
                </a:cubicBezTo>
                <a:cubicBezTo>
                  <a:pt x="4" y="48"/>
                  <a:pt x="4" y="48"/>
                  <a:pt x="4" y="48"/>
                </a:cubicBezTo>
                <a:cubicBezTo>
                  <a:pt x="12" y="48"/>
                  <a:pt x="28" y="46"/>
                  <a:pt x="28" y="52"/>
                </a:cubicBezTo>
                <a:cubicBezTo>
                  <a:pt x="36" y="52"/>
                  <a:pt x="36" y="52"/>
                  <a:pt x="36" y="52"/>
                </a:cubicBezTo>
                <a:cubicBezTo>
                  <a:pt x="36" y="46"/>
                  <a:pt x="52" y="48"/>
                  <a:pt x="60" y="48"/>
                </a:cubicBezTo>
                <a:cubicBezTo>
                  <a:pt x="60" y="44"/>
                  <a:pt x="60" y="44"/>
                  <a:pt x="60" y="44"/>
                </a:cubicBezTo>
                <a:cubicBezTo>
                  <a:pt x="61" y="44"/>
                  <a:pt x="61" y="44"/>
                  <a:pt x="62" y="44"/>
                </a:cubicBezTo>
                <a:cubicBezTo>
                  <a:pt x="64" y="44"/>
                  <a:pt x="64" y="44"/>
                  <a:pt x="64" y="44"/>
                </a:cubicBezTo>
                <a:cubicBezTo>
                  <a:pt x="64" y="0"/>
                  <a:pt x="64" y="0"/>
                  <a:pt x="64" y="0"/>
                </a:cubicBezTo>
                <a:cubicBezTo>
                  <a:pt x="54" y="0"/>
                  <a:pt x="32" y="2"/>
                  <a:pt x="32" y="12"/>
                </a:cubicBezTo>
                <a:close/>
                <a:moveTo>
                  <a:pt x="28" y="42"/>
                </a:moveTo>
                <a:cubicBezTo>
                  <a:pt x="22" y="38"/>
                  <a:pt x="11" y="38"/>
                  <a:pt x="4" y="38"/>
                </a:cubicBezTo>
                <a:cubicBezTo>
                  <a:pt x="4" y="4"/>
                  <a:pt x="4" y="4"/>
                  <a:pt x="4" y="4"/>
                </a:cubicBezTo>
                <a:cubicBezTo>
                  <a:pt x="6" y="4"/>
                  <a:pt x="8" y="4"/>
                  <a:pt x="9" y="4"/>
                </a:cubicBezTo>
                <a:cubicBezTo>
                  <a:pt x="10" y="4"/>
                  <a:pt x="10" y="4"/>
                  <a:pt x="10" y="4"/>
                </a:cubicBezTo>
                <a:cubicBezTo>
                  <a:pt x="11" y="4"/>
                  <a:pt x="11" y="4"/>
                  <a:pt x="11" y="4"/>
                </a:cubicBezTo>
                <a:cubicBezTo>
                  <a:pt x="19" y="5"/>
                  <a:pt x="27" y="7"/>
                  <a:pt x="28" y="11"/>
                </a:cubicBezTo>
                <a:cubicBezTo>
                  <a:pt x="28" y="12"/>
                  <a:pt x="28" y="12"/>
                  <a:pt x="28" y="12"/>
                </a:cubicBezTo>
                <a:lnTo>
                  <a:pt x="28" y="42"/>
                </a:lnTo>
                <a:close/>
                <a:moveTo>
                  <a:pt x="60" y="38"/>
                </a:moveTo>
                <a:cubicBezTo>
                  <a:pt x="53" y="38"/>
                  <a:pt x="42" y="38"/>
                  <a:pt x="36" y="42"/>
                </a:cubicBezTo>
                <a:cubicBezTo>
                  <a:pt x="36" y="12"/>
                  <a:pt x="36" y="12"/>
                  <a:pt x="36" y="12"/>
                </a:cubicBezTo>
                <a:cubicBezTo>
                  <a:pt x="36" y="9"/>
                  <a:pt x="40" y="4"/>
                  <a:pt x="60" y="4"/>
                </a:cubicBezTo>
                <a:lnTo>
                  <a:pt x="60"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id-ID"/>
          </a:p>
        </p:txBody>
      </p:sp>
      <p:grpSp>
        <p:nvGrpSpPr>
          <p:cNvPr id="19" name="Group 29"/>
          <p:cNvGrpSpPr/>
          <p:nvPr/>
        </p:nvGrpSpPr>
        <p:grpSpPr>
          <a:xfrm>
            <a:off x="5504734" y="2877636"/>
            <a:ext cx="322002" cy="365629"/>
            <a:chOff x="2641601" y="5472113"/>
            <a:chExt cx="211138" cy="239713"/>
          </a:xfrm>
          <a:solidFill>
            <a:schemeClr val="bg1"/>
          </a:solidFill>
        </p:grpSpPr>
        <p:sp>
          <p:nvSpPr>
            <p:cNvPr id="20" name="Freeform 245"/>
            <p:cNvSpPr>
              <a:spLocks noEditPoints="1"/>
            </p:cNvSpPr>
            <p:nvPr/>
          </p:nvSpPr>
          <p:spPr bwMode="auto">
            <a:xfrm>
              <a:off x="2641601" y="5516563"/>
              <a:ext cx="211138" cy="195263"/>
            </a:xfrm>
            <a:custGeom>
              <a:avLst/>
              <a:gdLst>
                <a:gd name="T0" fmla="*/ 28 w 56"/>
                <a:gd name="T1" fmla="*/ 8 h 52"/>
                <a:gd name="T2" fmla="*/ 0 w 56"/>
                <a:gd name="T3" fmla="*/ 24 h 52"/>
                <a:gd name="T4" fmla="*/ 20 w 56"/>
                <a:gd name="T5" fmla="*/ 52 h 52"/>
                <a:gd name="T6" fmla="*/ 28 w 56"/>
                <a:gd name="T7" fmla="*/ 48 h 52"/>
                <a:gd name="T8" fmla="*/ 36 w 56"/>
                <a:gd name="T9" fmla="*/ 52 h 52"/>
                <a:gd name="T10" fmla="*/ 56 w 56"/>
                <a:gd name="T11" fmla="*/ 24 h 52"/>
                <a:gd name="T12" fmla="*/ 28 w 56"/>
                <a:gd name="T13" fmla="*/ 8 h 52"/>
                <a:gd name="T14" fmla="*/ 12 w 56"/>
                <a:gd name="T15" fmla="*/ 40 h 52"/>
                <a:gd name="T16" fmla="*/ 12 w 56"/>
                <a:gd name="T17" fmla="*/ 12 h 52"/>
                <a:gd name="T18" fmla="*/ 20 w 56"/>
                <a:gd name="T19" fmla="*/ 12 h 52"/>
                <a:gd name="T20" fmla="*/ 12 w 56"/>
                <a:gd name="T21"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2">
                  <a:moveTo>
                    <a:pt x="28" y="8"/>
                  </a:moveTo>
                  <a:cubicBezTo>
                    <a:pt x="7" y="0"/>
                    <a:pt x="0" y="12"/>
                    <a:pt x="0" y="24"/>
                  </a:cubicBezTo>
                  <a:cubicBezTo>
                    <a:pt x="0" y="36"/>
                    <a:pt x="14" y="52"/>
                    <a:pt x="20" y="52"/>
                  </a:cubicBezTo>
                  <a:cubicBezTo>
                    <a:pt x="28" y="52"/>
                    <a:pt x="28" y="48"/>
                    <a:pt x="28" y="48"/>
                  </a:cubicBezTo>
                  <a:cubicBezTo>
                    <a:pt x="28" y="48"/>
                    <a:pt x="28" y="52"/>
                    <a:pt x="36" y="52"/>
                  </a:cubicBezTo>
                  <a:cubicBezTo>
                    <a:pt x="42" y="52"/>
                    <a:pt x="56" y="36"/>
                    <a:pt x="56" y="24"/>
                  </a:cubicBezTo>
                  <a:cubicBezTo>
                    <a:pt x="56" y="12"/>
                    <a:pt x="49" y="0"/>
                    <a:pt x="28" y="8"/>
                  </a:cubicBezTo>
                  <a:close/>
                  <a:moveTo>
                    <a:pt x="12" y="40"/>
                  </a:moveTo>
                  <a:cubicBezTo>
                    <a:pt x="0" y="24"/>
                    <a:pt x="12" y="12"/>
                    <a:pt x="12" y="12"/>
                  </a:cubicBezTo>
                  <a:cubicBezTo>
                    <a:pt x="20" y="12"/>
                    <a:pt x="20" y="12"/>
                    <a:pt x="20" y="12"/>
                  </a:cubicBezTo>
                  <a:cubicBezTo>
                    <a:pt x="20" y="12"/>
                    <a:pt x="12" y="20"/>
                    <a:pt x="1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 name="Freeform 246"/>
            <p:cNvSpPr>
              <a:spLocks/>
            </p:cNvSpPr>
            <p:nvPr/>
          </p:nvSpPr>
          <p:spPr bwMode="auto">
            <a:xfrm>
              <a:off x="2687638" y="5472113"/>
              <a:ext cx="60325" cy="60325"/>
            </a:xfrm>
            <a:custGeom>
              <a:avLst/>
              <a:gdLst>
                <a:gd name="T0" fmla="*/ 16 w 16"/>
                <a:gd name="T1" fmla="*/ 16 h 16"/>
                <a:gd name="T2" fmla="*/ 8 w 16"/>
                <a:gd name="T3" fmla="*/ 0 h 16"/>
                <a:gd name="T4" fmla="*/ 0 w 16"/>
                <a:gd name="T5" fmla="*/ 0 h 16"/>
                <a:gd name="T6" fmla="*/ 12 w 16"/>
                <a:gd name="T7" fmla="*/ 16 h 16"/>
                <a:gd name="T8" fmla="*/ 16 w 16"/>
                <a:gd name="T9" fmla="*/ 16 h 16"/>
              </a:gdLst>
              <a:ahLst/>
              <a:cxnLst>
                <a:cxn ang="0">
                  <a:pos x="T0" y="T1"/>
                </a:cxn>
                <a:cxn ang="0">
                  <a:pos x="T2" y="T3"/>
                </a:cxn>
                <a:cxn ang="0">
                  <a:pos x="T4" y="T5"/>
                </a:cxn>
                <a:cxn ang="0">
                  <a:pos x="T6" y="T7"/>
                </a:cxn>
                <a:cxn ang="0">
                  <a:pos x="T8" y="T9"/>
                </a:cxn>
              </a:cxnLst>
              <a:rect l="0" t="0" r="r" b="b"/>
              <a:pathLst>
                <a:path w="16" h="16">
                  <a:moveTo>
                    <a:pt x="16" y="16"/>
                  </a:moveTo>
                  <a:cubicBezTo>
                    <a:pt x="12" y="8"/>
                    <a:pt x="8" y="0"/>
                    <a:pt x="8" y="0"/>
                  </a:cubicBezTo>
                  <a:cubicBezTo>
                    <a:pt x="0" y="0"/>
                    <a:pt x="0" y="0"/>
                    <a:pt x="0" y="0"/>
                  </a:cubicBezTo>
                  <a:cubicBezTo>
                    <a:pt x="12" y="16"/>
                    <a:pt x="12" y="16"/>
                    <a:pt x="12" y="16"/>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 name="Freeform 247"/>
            <p:cNvSpPr>
              <a:spLocks/>
            </p:cNvSpPr>
            <p:nvPr/>
          </p:nvSpPr>
          <p:spPr bwMode="auto">
            <a:xfrm>
              <a:off x="2747963" y="5472113"/>
              <a:ext cx="74613" cy="60325"/>
            </a:xfrm>
            <a:custGeom>
              <a:avLst/>
              <a:gdLst>
                <a:gd name="T0" fmla="*/ 20 w 20"/>
                <a:gd name="T1" fmla="*/ 0 h 16"/>
                <a:gd name="T2" fmla="*/ 0 w 20"/>
                <a:gd name="T3" fmla="*/ 16 h 16"/>
                <a:gd name="T4" fmla="*/ 20 w 20"/>
                <a:gd name="T5" fmla="*/ 0 h 16"/>
              </a:gdLst>
              <a:ahLst/>
              <a:cxnLst>
                <a:cxn ang="0">
                  <a:pos x="T0" y="T1"/>
                </a:cxn>
                <a:cxn ang="0">
                  <a:pos x="T2" y="T3"/>
                </a:cxn>
                <a:cxn ang="0">
                  <a:pos x="T4" y="T5"/>
                </a:cxn>
              </a:cxnLst>
              <a:rect l="0" t="0" r="r" b="b"/>
              <a:pathLst>
                <a:path w="20" h="16">
                  <a:moveTo>
                    <a:pt x="20" y="0"/>
                  </a:moveTo>
                  <a:cubicBezTo>
                    <a:pt x="20" y="0"/>
                    <a:pt x="0" y="0"/>
                    <a:pt x="0" y="16"/>
                  </a:cubicBezTo>
                  <a:cubicBezTo>
                    <a:pt x="0" y="16"/>
                    <a:pt x="20" y="16"/>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3" name="Group 33"/>
          <p:cNvGrpSpPr/>
          <p:nvPr/>
        </p:nvGrpSpPr>
        <p:grpSpPr>
          <a:xfrm>
            <a:off x="5478355" y="3659066"/>
            <a:ext cx="330700" cy="414844"/>
            <a:chOff x="9985375" y="3051175"/>
            <a:chExt cx="649288" cy="814388"/>
          </a:xfrm>
          <a:solidFill>
            <a:schemeClr val="bg1"/>
          </a:solidFill>
        </p:grpSpPr>
        <p:sp>
          <p:nvSpPr>
            <p:cNvPr id="24" name="Freeform 16"/>
            <p:cNvSpPr>
              <a:spLocks/>
            </p:cNvSpPr>
            <p:nvPr/>
          </p:nvSpPr>
          <p:spPr bwMode="auto">
            <a:xfrm>
              <a:off x="10088563" y="3051175"/>
              <a:ext cx="442913" cy="198438"/>
            </a:xfrm>
            <a:custGeom>
              <a:avLst/>
              <a:gdLst>
                <a:gd name="T0" fmla="*/ 98 w 116"/>
                <a:gd name="T1" fmla="*/ 52 h 52"/>
                <a:gd name="T2" fmla="*/ 110 w 116"/>
                <a:gd name="T3" fmla="*/ 17 h 52"/>
                <a:gd name="T4" fmla="*/ 81 w 116"/>
                <a:gd name="T5" fmla="*/ 22 h 52"/>
                <a:gd name="T6" fmla="*/ 58 w 116"/>
                <a:gd name="T7" fmla="*/ 0 h 52"/>
                <a:gd name="T8" fmla="*/ 35 w 116"/>
                <a:gd name="T9" fmla="*/ 22 h 52"/>
                <a:gd name="T10" fmla="*/ 7 w 116"/>
                <a:gd name="T11" fmla="*/ 17 h 52"/>
                <a:gd name="T12" fmla="*/ 18 w 116"/>
                <a:gd name="T13" fmla="*/ 52 h 52"/>
                <a:gd name="T14" fmla="*/ 98 w 116"/>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52">
                  <a:moveTo>
                    <a:pt x="98" y="52"/>
                  </a:moveTo>
                  <a:cubicBezTo>
                    <a:pt x="111" y="40"/>
                    <a:pt x="116" y="24"/>
                    <a:pt x="110" y="17"/>
                  </a:cubicBezTo>
                  <a:cubicBezTo>
                    <a:pt x="104" y="12"/>
                    <a:pt x="93" y="14"/>
                    <a:pt x="81" y="22"/>
                  </a:cubicBezTo>
                  <a:cubicBezTo>
                    <a:pt x="78" y="9"/>
                    <a:pt x="69" y="0"/>
                    <a:pt x="58" y="0"/>
                  </a:cubicBezTo>
                  <a:cubicBezTo>
                    <a:pt x="47" y="0"/>
                    <a:pt x="38" y="9"/>
                    <a:pt x="35" y="22"/>
                  </a:cubicBezTo>
                  <a:cubicBezTo>
                    <a:pt x="24" y="14"/>
                    <a:pt x="12" y="12"/>
                    <a:pt x="7" y="17"/>
                  </a:cubicBezTo>
                  <a:cubicBezTo>
                    <a:pt x="0" y="24"/>
                    <a:pt x="5" y="40"/>
                    <a:pt x="18" y="52"/>
                  </a:cubicBezTo>
                  <a:lnTo>
                    <a:pt x="98"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 name="Freeform 17"/>
            <p:cNvSpPr>
              <a:spLocks noEditPoints="1"/>
            </p:cNvSpPr>
            <p:nvPr/>
          </p:nvSpPr>
          <p:spPr bwMode="auto">
            <a:xfrm>
              <a:off x="9985375" y="3298825"/>
              <a:ext cx="649288" cy="566738"/>
            </a:xfrm>
            <a:custGeom>
              <a:avLst/>
              <a:gdLst>
                <a:gd name="T0" fmla="*/ 165 w 170"/>
                <a:gd name="T1" fmla="*/ 95 h 149"/>
                <a:gd name="T2" fmla="*/ 165 w 170"/>
                <a:gd name="T3" fmla="*/ 95 h 149"/>
                <a:gd name="T4" fmla="*/ 170 w 170"/>
                <a:gd name="T5" fmla="*/ 66 h 149"/>
                <a:gd name="T6" fmla="*/ 132 w 170"/>
                <a:gd name="T7" fmla="*/ 0 h 149"/>
                <a:gd name="T8" fmla="*/ 38 w 170"/>
                <a:gd name="T9" fmla="*/ 0 h 149"/>
                <a:gd name="T10" fmla="*/ 0 w 170"/>
                <a:gd name="T11" fmla="*/ 66 h 149"/>
                <a:gd name="T12" fmla="*/ 9 w 170"/>
                <a:gd name="T13" fmla="*/ 101 h 149"/>
                <a:gd name="T14" fmla="*/ 12 w 170"/>
                <a:gd name="T15" fmla="*/ 114 h 149"/>
                <a:gd name="T16" fmla="*/ 10 w 170"/>
                <a:gd name="T17" fmla="*/ 136 h 149"/>
                <a:gd name="T18" fmla="*/ 43 w 170"/>
                <a:gd name="T19" fmla="*/ 142 h 149"/>
                <a:gd name="T20" fmla="*/ 43 w 170"/>
                <a:gd name="T21" fmla="*/ 142 h 149"/>
                <a:gd name="T22" fmla="*/ 61 w 170"/>
                <a:gd name="T23" fmla="*/ 142 h 149"/>
                <a:gd name="T24" fmla="*/ 61 w 170"/>
                <a:gd name="T25" fmla="*/ 142 h 149"/>
                <a:gd name="T26" fmla="*/ 85 w 170"/>
                <a:gd name="T27" fmla="*/ 146 h 149"/>
                <a:gd name="T28" fmla="*/ 110 w 170"/>
                <a:gd name="T29" fmla="*/ 142 h 149"/>
                <a:gd name="T30" fmla="*/ 110 w 170"/>
                <a:gd name="T31" fmla="*/ 142 h 149"/>
                <a:gd name="T32" fmla="*/ 127 w 170"/>
                <a:gd name="T33" fmla="*/ 142 h 149"/>
                <a:gd name="T34" fmla="*/ 160 w 170"/>
                <a:gd name="T35" fmla="*/ 136 h 149"/>
                <a:gd name="T36" fmla="*/ 158 w 170"/>
                <a:gd name="T37" fmla="*/ 115 h 149"/>
                <a:gd name="T38" fmla="*/ 158 w 170"/>
                <a:gd name="T39" fmla="*/ 115 h 149"/>
                <a:gd name="T40" fmla="*/ 162 w 170"/>
                <a:gd name="T41" fmla="*/ 101 h 149"/>
                <a:gd name="T42" fmla="*/ 165 w 170"/>
                <a:gd name="T43" fmla="*/ 95 h 149"/>
                <a:gd name="T44" fmla="*/ 91 w 170"/>
                <a:gd name="T45" fmla="*/ 113 h 149"/>
                <a:gd name="T46" fmla="*/ 79 w 170"/>
                <a:gd name="T47" fmla="*/ 113 h 149"/>
                <a:gd name="T48" fmla="*/ 79 w 170"/>
                <a:gd name="T49" fmla="*/ 102 h 149"/>
                <a:gd name="T50" fmla="*/ 58 w 170"/>
                <a:gd name="T51" fmla="*/ 96 h 149"/>
                <a:gd name="T52" fmla="*/ 62 w 170"/>
                <a:gd name="T53" fmla="*/ 83 h 149"/>
                <a:gd name="T54" fmla="*/ 81 w 170"/>
                <a:gd name="T55" fmla="*/ 88 h 149"/>
                <a:gd name="T56" fmla="*/ 92 w 170"/>
                <a:gd name="T57" fmla="*/ 83 h 149"/>
                <a:gd name="T58" fmla="*/ 80 w 170"/>
                <a:gd name="T59" fmla="*/ 75 h 149"/>
                <a:gd name="T60" fmla="*/ 59 w 170"/>
                <a:gd name="T61" fmla="*/ 55 h 149"/>
                <a:gd name="T62" fmla="*/ 80 w 170"/>
                <a:gd name="T63" fmla="*/ 37 h 149"/>
                <a:gd name="T64" fmla="*/ 80 w 170"/>
                <a:gd name="T65" fmla="*/ 25 h 149"/>
                <a:gd name="T66" fmla="*/ 92 w 170"/>
                <a:gd name="T67" fmla="*/ 25 h 149"/>
                <a:gd name="T68" fmla="*/ 92 w 170"/>
                <a:gd name="T69" fmla="*/ 37 h 149"/>
                <a:gd name="T70" fmla="*/ 109 w 170"/>
                <a:gd name="T71" fmla="*/ 41 h 149"/>
                <a:gd name="T72" fmla="*/ 105 w 170"/>
                <a:gd name="T73" fmla="*/ 54 h 149"/>
                <a:gd name="T74" fmla="*/ 89 w 170"/>
                <a:gd name="T75" fmla="*/ 50 h 149"/>
                <a:gd name="T76" fmla="*/ 80 w 170"/>
                <a:gd name="T77" fmla="*/ 54 h 149"/>
                <a:gd name="T78" fmla="*/ 92 w 170"/>
                <a:gd name="T79" fmla="*/ 62 h 149"/>
                <a:gd name="T80" fmla="*/ 112 w 170"/>
                <a:gd name="T81" fmla="*/ 82 h 149"/>
                <a:gd name="T82" fmla="*/ 91 w 170"/>
                <a:gd name="T83" fmla="*/ 101 h 149"/>
                <a:gd name="T84" fmla="*/ 91 w 170"/>
                <a:gd name="T85" fmla="*/ 11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0" h="149">
                  <a:moveTo>
                    <a:pt x="165" y="95"/>
                  </a:moveTo>
                  <a:cubicBezTo>
                    <a:pt x="165" y="95"/>
                    <a:pt x="165" y="95"/>
                    <a:pt x="165" y="95"/>
                  </a:cubicBezTo>
                  <a:cubicBezTo>
                    <a:pt x="168" y="86"/>
                    <a:pt x="170" y="76"/>
                    <a:pt x="170" y="66"/>
                  </a:cubicBezTo>
                  <a:cubicBezTo>
                    <a:pt x="170" y="39"/>
                    <a:pt x="155" y="14"/>
                    <a:pt x="132" y="0"/>
                  </a:cubicBezTo>
                  <a:cubicBezTo>
                    <a:pt x="38" y="0"/>
                    <a:pt x="38" y="0"/>
                    <a:pt x="38" y="0"/>
                  </a:cubicBezTo>
                  <a:cubicBezTo>
                    <a:pt x="15" y="14"/>
                    <a:pt x="0" y="39"/>
                    <a:pt x="0" y="66"/>
                  </a:cubicBezTo>
                  <a:cubicBezTo>
                    <a:pt x="0" y="79"/>
                    <a:pt x="3" y="91"/>
                    <a:pt x="9" y="101"/>
                  </a:cubicBezTo>
                  <a:cubicBezTo>
                    <a:pt x="11" y="106"/>
                    <a:pt x="13" y="112"/>
                    <a:pt x="12" y="114"/>
                  </a:cubicBezTo>
                  <a:cubicBezTo>
                    <a:pt x="8" y="121"/>
                    <a:pt x="7" y="129"/>
                    <a:pt x="10" y="136"/>
                  </a:cubicBezTo>
                  <a:cubicBezTo>
                    <a:pt x="16" y="146"/>
                    <a:pt x="30" y="148"/>
                    <a:pt x="43" y="142"/>
                  </a:cubicBezTo>
                  <a:cubicBezTo>
                    <a:pt x="43" y="142"/>
                    <a:pt x="43" y="142"/>
                    <a:pt x="43" y="142"/>
                  </a:cubicBezTo>
                  <a:cubicBezTo>
                    <a:pt x="43" y="142"/>
                    <a:pt x="50" y="139"/>
                    <a:pt x="61" y="142"/>
                  </a:cubicBezTo>
                  <a:cubicBezTo>
                    <a:pt x="61" y="142"/>
                    <a:pt x="61" y="142"/>
                    <a:pt x="61" y="142"/>
                  </a:cubicBezTo>
                  <a:cubicBezTo>
                    <a:pt x="69" y="144"/>
                    <a:pt x="77" y="146"/>
                    <a:pt x="85" y="146"/>
                  </a:cubicBezTo>
                  <a:cubicBezTo>
                    <a:pt x="94" y="146"/>
                    <a:pt x="102" y="144"/>
                    <a:pt x="110" y="142"/>
                  </a:cubicBezTo>
                  <a:cubicBezTo>
                    <a:pt x="110" y="142"/>
                    <a:pt x="110" y="142"/>
                    <a:pt x="110" y="142"/>
                  </a:cubicBezTo>
                  <a:cubicBezTo>
                    <a:pt x="119" y="140"/>
                    <a:pt x="125" y="141"/>
                    <a:pt x="127" y="142"/>
                  </a:cubicBezTo>
                  <a:cubicBezTo>
                    <a:pt x="140" y="149"/>
                    <a:pt x="154" y="146"/>
                    <a:pt x="160" y="136"/>
                  </a:cubicBezTo>
                  <a:cubicBezTo>
                    <a:pt x="163" y="130"/>
                    <a:pt x="163" y="122"/>
                    <a:pt x="158" y="115"/>
                  </a:cubicBezTo>
                  <a:cubicBezTo>
                    <a:pt x="158" y="115"/>
                    <a:pt x="158" y="115"/>
                    <a:pt x="158" y="115"/>
                  </a:cubicBezTo>
                  <a:cubicBezTo>
                    <a:pt x="157" y="113"/>
                    <a:pt x="160" y="106"/>
                    <a:pt x="162" y="101"/>
                  </a:cubicBezTo>
                  <a:cubicBezTo>
                    <a:pt x="163" y="99"/>
                    <a:pt x="165" y="95"/>
                    <a:pt x="165" y="95"/>
                  </a:cubicBezTo>
                  <a:close/>
                  <a:moveTo>
                    <a:pt x="91" y="113"/>
                  </a:moveTo>
                  <a:cubicBezTo>
                    <a:pt x="79" y="113"/>
                    <a:pt x="79" y="113"/>
                    <a:pt x="79" y="113"/>
                  </a:cubicBezTo>
                  <a:cubicBezTo>
                    <a:pt x="79" y="102"/>
                    <a:pt x="79" y="102"/>
                    <a:pt x="79" y="102"/>
                  </a:cubicBezTo>
                  <a:cubicBezTo>
                    <a:pt x="71" y="101"/>
                    <a:pt x="63" y="99"/>
                    <a:pt x="58" y="96"/>
                  </a:cubicBezTo>
                  <a:cubicBezTo>
                    <a:pt x="62" y="83"/>
                    <a:pt x="62" y="83"/>
                    <a:pt x="62" y="83"/>
                  </a:cubicBezTo>
                  <a:cubicBezTo>
                    <a:pt x="66" y="85"/>
                    <a:pt x="75" y="88"/>
                    <a:pt x="81" y="88"/>
                  </a:cubicBezTo>
                  <a:cubicBezTo>
                    <a:pt x="87" y="88"/>
                    <a:pt x="92" y="86"/>
                    <a:pt x="92" y="83"/>
                  </a:cubicBezTo>
                  <a:cubicBezTo>
                    <a:pt x="92" y="80"/>
                    <a:pt x="90" y="78"/>
                    <a:pt x="80" y="75"/>
                  </a:cubicBezTo>
                  <a:cubicBezTo>
                    <a:pt x="65" y="70"/>
                    <a:pt x="59" y="65"/>
                    <a:pt x="59" y="55"/>
                  </a:cubicBezTo>
                  <a:cubicBezTo>
                    <a:pt x="59" y="46"/>
                    <a:pt x="67" y="39"/>
                    <a:pt x="80" y="37"/>
                  </a:cubicBezTo>
                  <a:cubicBezTo>
                    <a:pt x="80" y="25"/>
                    <a:pt x="80" y="25"/>
                    <a:pt x="80" y="25"/>
                  </a:cubicBezTo>
                  <a:cubicBezTo>
                    <a:pt x="92" y="25"/>
                    <a:pt x="92" y="25"/>
                    <a:pt x="92" y="25"/>
                  </a:cubicBezTo>
                  <a:cubicBezTo>
                    <a:pt x="92" y="37"/>
                    <a:pt x="92" y="37"/>
                    <a:pt x="92" y="37"/>
                  </a:cubicBezTo>
                  <a:cubicBezTo>
                    <a:pt x="99" y="37"/>
                    <a:pt x="106" y="39"/>
                    <a:pt x="109" y="41"/>
                  </a:cubicBezTo>
                  <a:cubicBezTo>
                    <a:pt x="105" y="54"/>
                    <a:pt x="105" y="54"/>
                    <a:pt x="105" y="54"/>
                  </a:cubicBezTo>
                  <a:cubicBezTo>
                    <a:pt x="102" y="52"/>
                    <a:pt x="96" y="50"/>
                    <a:pt x="89" y="50"/>
                  </a:cubicBezTo>
                  <a:cubicBezTo>
                    <a:pt x="84" y="50"/>
                    <a:pt x="80" y="51"/>
                    <a:pt x="80" y="54"/>
                  </a:cubicBezTo>
                  <a:cubicBezTo>
                    <a:pt x="80" y="57"/>
                    <a:pt x="81" y="59"/>
                    <a:pt x="92" y="62"/>
                  </a:cubicBezTo>
                  <a:cubicBezTo>
                    <a:pt x="107" y="67"/>
                    <a:pt x="112" y="73"/>
                    <a:pt x="112" y="82"/>
                  </a:cubicBezTo>
                  <a:cubicBezTo>
                    <a:pt x="112" y="91"/>
                    <a:pt x="105" y="99"/>
                    <a:pt x="91" y="101"/>
                  </a:cubicBezTo>
                  <a:lnTo>
                    <a:pt x="91"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6" name="Group 36"/>
          <p:cNvGrpSpPr/>
          <p:nvPr/>
        </p:nvGrpSpPr>
        <p:grpSpPr>
          <a:xfrm flipH="1">
            <a:off x="6350014" y="2833231"/>
            <a:ext cx="404714" cy="402138"/>
            <a:chOff x="5016501" y="4030663"/>
            <a:chExt cx="244475" cy="242887"/>
          </a:xfrm>
          <a:solidFill>
            <a:schemeClr val="bg1"/>
          </a:solidFill>
        </p:grpSpPr>
        <p:sp>
          <p:nvSpPr>
            <p:cNvPr id="27" name="Freeform 434"/>
            <p:cNvSpPr>
              <a:spLocks/>
            </p:cNvSpPr>
            <p:nvPr/>
          </p:nvSpPr>
          <p:spPr bwMode="auto">
            <a:xfrm>
              <a:off x="5016501" y="4030663"/>
              <a:ext cx="203200" cy="201613"/>
            </a:xfrm>
            <a:custGeom>
              <a:avLst/>
              <a:gdLst>
                <a:gd name="T0" fmla="*/ 37 w 54"/>
                <a:gd name="T1" fmla="*/ 23 h 54"/>
                <a:gd name="T2" fmla="*/ 31 w 54"/>
                <a:gd name="T3" fmla="*/ 23 h 54"/>
                <a:gd name="T4" fmla="*/ 28 w 54"/>
                <a:gd name="T5" fmla="*/ 8 h 54"/>
                <a:gd name="T6" fmla="*/ 20 w 54"/>
                <a:gd name="T7" fmla="*/ 0 h 54"/>
                <a:gd name="T8" fmla="*/ 17 w 54"/>
                <a:gd name="T9" fmla="*/ 14 h 54"/>
                <a:gd name="T10" fmla="*/ 26 w 54"/>
                <a:gd name="T11" fmla="*/ 23 h 54"/>
                <a:gd name="T12" fmla="*/ 23 w 54"/>
                <a:gd name="T13" fmla="*/ 25 h 54"/>
                <a:gd name="T14" fmla="*/ 14 w 54"/>
                <a:gd name="T15" fmla="*/ 17 h 54"/>
                <a:gd name="T16" fmla="*/ 0 w 54"/>
                <a:gd name="T17" fmla="*/ 20 h 54"/>
                <a:gd name="T18" fmla="*/ 9 w 54"/>
                <a:gd name="T19" fmla="*/ 28 h 54"/>
                <a:gd name="T20" fmla="*/ 23 w 54"/>
                <a:gd name="T21" fmla="*/ 31 h 54"/>
                <a:gd name="T22" fmla="*/ 23 w 54"/>
                <a:gd name="T23" fmla="*/ 37 h 54"/>
                <a:gd name="T24" fmla="*/ 40 w 54"/>
                <a:gd name="T25" fmla="*/ 54 h 54"/>
                <a:gd name="T26" fmla="*/ 54 w 54"/>
                <a:gd name="T27" fmla="*/ 40 h 54"/>
                <a:gd name="T28" fmla="*/ 37 w 54"/>
                <a:gd name="T29"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54">
                  <a:moveTo>
                    <a:pt x="37" y="23"/>
                  </a:moveTo>
                  <a:cubicBezTo>
                    <a:pt x="35" y="21"/>
                    <a:pt x="33" y="21"/>
                    <a:pt x="31" y="23"/>
                  </a:cubicBezTo>
                  <a:cubicBezTo>
                    <a:pt x="31" y="23"/>
                    <a:pt x="37" y="17"/>
                    <a:pt x="28" y="8"/>
                  </a:cubicBezTo>
                  <a:cubicBezTo>
                    <a:pt x="26" y="6"/>
                    <a:pt x="20" y="0"/>
                    <a:pt x="20" y="0"/>
                  </a:cubicBezTo>
                  <a:cubicBezTo>
                    <a:pt x="17" y="14"/>
                    <a:pt x="17" y="14"/>
                    <a:pt x="17" y="14"/>
                  </a:cubicBezTo>
                  <a:cubicBezTo>
                    <a:pt x="26" y="23"/>
                    <a:pt x="26" y="23"/>
                    <a:pt x="26" y="23"/>
                  </a:cubicBezTo>
                  <a:cubicBezTo>
                    <a:pt x="23" y="25"/>
                    <a:pt x="23" y="25"/>
                    <a:pt x="23" y="25"/>
                  </a:cubicBezTo>
                  <a:cubicBezTo>
                    <a:pt x="14" y="17"/>
                    <a:pt x="14" y="17"/>
                    <a:pt x="14" y="17"/>
                  </a:cubicBezTo>
                  <a:cubicBezTo>
                    <a:pt x="0" y="20"/>
                    <a:pt x="0" y="20"/>
                    <a:pt x="0" y="20"/>
                  </a:cubicBezTo>
                  <a:cubicBezTo>
                    <a:pt x="0" y="20"/>
                    <a:pt x="6" y="25"/>
                    <a:pt x="9" y="28"/>
                  </a:cubicBezTo>
                  <a:cubicBezTo>
                    <a:pt x="17" y="37"/>
                    <a:pt x="23" y="31"/>
                    <a:pt x="23" y="31"/>
                  </a:cubicBezTo>
                  <a:cubicBezTo>
                    <a:pt x="21" y="33"/>
                    <a:pt x="21" y="35"/>
                    <a:pt x="23" y="37"/>
                  </a:cubicBezTo>
                  <a:cubicBezTo>
                    <a:pt x="40" y="54"/>
                    <a:pt x="40" y="54"/>
                    <a:pt x="40" y="54"/>
                  </a:cubicBezTo>
                  <a:cubicBezTo>
                    <a:pt x="54" y="40"/>
                    <a:pt x="54" y="40"/>
                    <a:pt x="54" y="40"/>
                  </a:cubicBezTo>
                  <a:lnTo>
                    <a:pt x="3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 name="Freeform 435"/>
            <p:cNvSpPr>
              <a:spLocks/>
            </p:cNvSpPr>
            <p:nvPr/>
          </p:nvSpPr>
          <p:spPr bwMode="auto">
            <a:xfrm>
              <a:off x="5178426" y="4187825"/>
              <a:ext cx="82550" cy="85725"/>
            </a:xfrm>
            <a:custGeom>
              <a:avLst/>
              <a:gdLst>
                <a:gd name="T0" fmla="*/ 17 w 22"/>
                <a:gd name="T1" fmla="*/ 3 h 23"/>
                <a:gd name="T2" fmla="*/ 14 w 22"/>
                <a:gd name="T3" fmla="*/ 0 h 23"/>
                <a:gd name="T4" fmla="*/ 0 w 22"/>
                <a:gd name="T5" fmla="*/ 15 h 23"/>
                <a:gd name="T6" fmla="*/ 2 w 22"/>
                <a:gd name="T7" fmla="*/ 17 h 23"/>
                <a:gd name="T8" fmla="*/ 21 w 22"/>
                <a:gd name="T9" fmla="*/ 22 h 23"/>
                <a:gd name="T10" fmla="*/ 17 w 22"/>
                <a:gd name="T11" fmla="*/ 3 h 23"/>
              </a:gdLst>
              <a:ahLst/>
              <a:cxnLst>
                <a:cxn ang="0">
                  <a:pos x="T0" y="T1"/>
                </a:cxn>
                <a:cxn ang="0">
                  <a:pos x="T2" y="T3"/>
                </a:cxn>
                <a:cxn ang="0">
                  <a:pos x="T4" y="T5"/>
                </a:cxn>
                <a:cxn ang="0">
                  <a:pos x="T6" y="T7"/>
                </a:cxn>
                <a:cxn ang="0">
                  <a:pos x="T8" y="T9"/>
                </a:cxn>
                <a:cxn ang="0">
                  <a:pos x="T10" y="T11"/>
                </a:cxn>
              </a:cxnLst>
              <a:rect l="0" t="0" r="r" b="b"/>
              <a:pathLst>
                <a:path w="22" h="23">
                  <a:moveTo>
                    <a:pt x="17" y="3"/>
                  </a:moveTo>
                  <a:cubicBezTo>
                    <a:pt x="14" y="0"/>
                    <a:pt x="14" y="0"/>
                    <a:pt x="14" y="0"/>
                  </a:cubicBezTo>
                  <a:cubicBezTo>
                    <a:pt x="0" y="15"/>
                    <a:pt x="0" y="15"/>
                    <a:pt x="0" y="15"/>
                  </a:cubicBezTo>
                  <a:cubicBezTo>
                    <a:pt x="0" y="15"/>
                    <a:pt x="0" y="15"/>
                    <a:pt x="2" y="17"/>
                  </a:cubicBezTo>
                  <a:cubicBezTo>
                    <a:pt x="8" y="23"/>
                    <a:pt x="21" y="22"/>
                    <a:pt x="21" y="22"/>
                  </a:cubicBezTo>
                  <a:cubicBezTo>
                    <a:pt x="21" y="22"/>
                    <a:pt x="22" y="9"/>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9" name="Oval 39"/>
          <p:cNvSpPr>
            <a:spLocks noChangeArrowheads="1"/>
          </p:cNvSpPr>
          <p:nvPr/>
        </p:nvSpPr>
        <p:spPr bwMode="auto">
          <a:xfrm>
            <a:off x="768715" y="2205079"/>
            <a:ext cx="179977" cy="1800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 name="Oval 40"/>
          <p:cNvSpPr>
            <a:spLocks noChangeArrowheads="1"/>
          </p:cNvSpPr>
          <p:nvPr/>
        </p:nvSpPr>
        <p:spPr bwMode="auto">
          <a:xfrm>
            <a:off x="768715" y="3210278"/>
            <a:ext cx="179977" cy="1800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Oval 41"/>
          <p:cNvSpPr>
            <a:spLocks noChangeArrowheads="1"/>
          </p:cNvSpPr>
          <p:nvPr/>
        </p:nvSpPr>
        <p:spPr bwMode="auto">
          <a:xfrm>
            <a:off x="768715" y="4295490"/>
            <a:ext cx="179977" cy="18000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2" name="Oval 42"/>
          <p:cNvSpPr>
            <a:spLocks noChangeArrowheads="1"/>
          </p:cNvSpPr>
          <p:nvPr/>
        </p:nvSpPr>
        <p:spPr bwMode="auto">
          <a:xfrm>
            <a:off x="768715" y="5409507"/>
            <a:ext cx="179977" cy="180000"/>
          </a:xfrm>
          <a:prstGeom prst="ellipse">
            <a:avLst/>
          </a:pr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 name="TextBox 43"/>
          <p:cNvSpPr txBox="1"/>
          <p:nvPr/>
        </p:nvSpPr>
        <p:spPr>
          <a:xfrm>
            <a:off x="996939" y="2061790"/>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Add text</a:t>
            </a:r>
            <a:endParaRPr lang="id-ID" altLang="zh-CN" sz="1600" b="1" dirty="0">
              <a:solidFill>
                <a:schemeClr val="tx1">
                  <a:lumMod val="50000"/>
                  <a:lumOff val="50000"/>
                </a:schemeClr>
              </a:solidFill>
            </a:endParaRPr>
          </a:p>
        </p:txBody>
      </p:sp>
      <p:sp>
        <p:nvSpPr>
          <p:cNvPr id="34" name="TextBox 44"/>
          <p:cNvSpPr txBox="1"/>
          <p:nvPr/>
        </p:nvSpPr>
        <p:spPr>
          <a:xfrm>
            <a:off x="996939" y="2316948"/>
            <a:ext cx="2433667" cy="876971"/>
          </a:xfrm>
          <a:prstGeom prst="rect">
            <a:avLst/>
          </a:prstGeom>
          <a:noFill/>
        </p:spPr>
        <p:txBody>
          <a:bodyPr wrap="square" rtlCol="0">
            <a:spAutoFit/>
          </a:bodyPr>
          <a:lstStyle/>
          <a:p>
            <a:pPr>
              <a:lnSpc>
                <a:spcPct val="130000"/>
              </a:lnSpc>
            </a:pPr>
            <a:r>
              <a:rPr lang="zh-CN" altLang="en-US" sz="800" kern="3000" spc="31" dirty="0">
                <a:solidFill>
                  <a:schemeClr val="tx1">
                    <a:lumMod val="50000"/>
                    <a:lumOff val="50000"/>
                  </a:schemeClr>
                </a:solidFill>
                <a:latin typeface="+mj-ea"/>
              </a:rPr>
              <a:t>Text content needs to be summarized and refined, suggested to be related to the title and in line with the overall language style, language description as concise and vivid as possible</a:t>
            </a:r>
          </a:p>
        </p:txBody>
      </p:sp>
      <p:sp>
        <p:nvSpPr>
          <p:cNvPr id="35" name="TextBox 45"/>
          <p:cNvSpPr txBox="1"/>
          <p:nvPr/>
        </p:nvSpPr>
        <p:spPr>
          <a:xfrm>
            <a:off x="996939" y="3072368"/>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Add text</a:t>
            </a:r>
            <a:endParaRPr lang="id-ID" altLang="zh-CN" sz="1600" b="1" dirty="0">
              <a:solidFill>
                <a:schemeClr val="tx1">
                  <a:lumMod val="50000"/>
                  <a:lumOff val="50000"/>
                </a:schemeClr>
              </a:solidFill>
            </a:endParaRPr>
          </a:p>
        </p:txBody>
      </p:sp>
      <p:sp>
        <p:nvSpPr>
          <p:cNvPr id="36" name="TextBox 46"/>
          <p:cNvSpPr txBox="1"/>
          <p:nvPr/>
        </p:nvSpPr>
        <p:spPr>
          <a:xfrm>
            <a:off x="996939" y="3327526"/>
            <a:ext cx="2433667" cy="876971"/>
          </a:xfrm>
          <a:prstGeom prst="rect">
            <a:avLst/>
          </a:prstGeom>
          <a:noFill/>
        </p:spPr>
        <p:txBody>
          <a:bodyPr wrap="square" rtlCol="0">
            <a:spAutoFit/>
          </a:bodyPr>
          <a:lstStyle/>
          <a:p>
            <a:pPr>
              <a:lnSpc>
                <a:spcPct val="130000"/>
              </a:lnSpc>
            </a:pPr>
            <a:r>
              <a:rPr lang="zh-CN" altLang="en-US" sz="800" kern="3000" spc="31" dirty="0">
                <a:solidFill>
                  <a:schemeClr val="tx1">
                    <a:lumMod val="50000"/>
                    <a:lumOff val="50000"/>
                  </a:schemeClr>
                </a:solidFill>
                <a:latin typeface="+mj-ea"/>
              </a:rPr>
              <a:t>Text content needs to be summarized and refined, suggested to be related to the title and in line with the overall language style, language description as concise and vivid as possible</a:t>
            </a:r>
          </a:p>
        </p:txBody>
      </p:sp>
      <p:sp>
        <p:nvSpPr>
          <p:cNvPr id="37" name="TextBox 47"/>
          <p:cNvSpPr txBox="1"/>
          <p:nvPr/>
        </p:nvSpPr>
        <p:spPr>
          <a:xfrm>
            <a:off x="996939" y="4173262"/>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Add text</a:t>
            </a:r>
            <a:endParaRPr lang="id-ID" altLang="zh-CN" sz="1600" b="1" dirty="0">
              <a:solidFill>
                <a:schemeClr val="tx1">
                  <a:lumMod val="50000"/>
                  <a:lumOff val="50000"/>
                </a:schemeClr>
              </a:solidFill>
            </a:endParaRPr>
          </a:p>
        </p:txBody>
      </p:sp>
      <p:sp>
        <p:nvSpPr>
          <p:cNvPr id="38" name="TextBox 48"/>
          <p:cNvSpPr txBox="1"/>
          <p:nvPr/>
        </p:nvSpPr>
        <p:spPr>
          <a:xfrm>
            <a:off x="996939" y="4428420"/>
            <a:ext cx="2433667" cy="876971"/>
          </a:xfrm>
          <a:prstGeom prst="rect">
            <a:avLst/>
          </a:prstGeom>
          <a:noFill/>
        </p:spPr>
        <p:txBody>
          <a:bodyPr wrap="square" rtlCol="0">
            <a:spAutoFit/>
          </a:bodyPr>
          <a:lstStyle/>
          <a:p>
            <a:pPr>
              <a:lnSpc>
                <a:spcPct val="130000"/>
              </a:lnSpc>
            </a:pPr>
            <a:r>
              <a:rPr lang="zh-CN" altLang="en-US" sz="800" kern="3000" spc="31" dirty="0">
                <a:solidFill>
                  <a:schemeClr val="tx1">
                    <a:lumMod val="50000"/>
                    <a:lumOff val="50000"/>
                  </a:schemeClr>
                </a:solidFill>
                <a:latin typeface="+mj-ea"/>
              </a:rPr>
              <a:t>Text content needs to be summarized and refined, suggested to be related to the title and in line with the overall language style, language description as concise and vivid as possible</a:t>
            </a:r>
          </a:p>
        </p:txBody>
      </p:sp>
      <p:sp>
        <p:nvSpPr>
          <p:cNvPr id="39" name="TextBox 49"/>
          <p:cNvSpPr txBox="1"/>
          <p:nvPr/>
        </p:nvSpPr>
        <p:spPr>
          <a:xfrm>
            <a:off x="996939" y="5277209"/>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Add text</a:t>
            </a:r>
            <a:endParaRPr lang="id-ID" altLang="zh-CN" sz="1600" b="1" dirty="0">
              <a:solidFill>
                <a:schemeClr val="tx1">
                  <a:lumMod val="50000"/>
                  <a:lumOff val="50000"/>
                </a:schemeClr>
              </a:solidFill>
            </a:endParaRPr>
          </a:p>
        </p:txBody>
      </p:sp>
      <p:sp>
        <p:nvSpPr>
          <p:cNvPr id="40" name="TextBox 50"/>
          <p:cNvSpPr txBox="1"/>
          <p:nvPr/>
        </p:nvSpPr>
        <p:spPr>
          <a:xfrm>
            <a:off x="996939" y="5532367"/>
            <a:ext cx="2433667" cy="876971"/>
          </a:xfrm>
          <a:prstGeom prst="rect">
            <a:avLst/>
          </a:prstGeom>
          <a:noFill/>
        </p:spPr>
        <p:txBody>
          <a:bodyPr wrap="square" rtlCol="0">
            <a:spAutoFit/>
          </a:bodyPr>
          <a:lstStyle/>
          <a:p>
            <a:pPr>
              <a:lnSpc>
                <a:spcPct val="130000"/>
              </a:lnSpc>
            </a:pPr>
            <a:r>
              <a:rPr lang="zh-CN" altLang="en-US" sz="800" kern="3000" spc="31" dirty="0">
                <a:solidFill>
                  <a:schemeClr val="tx1">
                    <a:lumMod val="50000"/>
                    <a:lumOff val="50000"/>
                  </a:schemeClr>
                </a:solidFill>
                <a:latin typeface="+mj-ea"/>
              </a:rPr>
              <a:t>Text content needs to be summarized and refined, suggested to be related to the title and in line with the overall language style, language description as concise and vivid as possible</a:t>
            </a:r>
          </a:p>
        </p:txBody>
      </p:sp>
      <p:sp>
        <p:nvSpPr>
          <p:cNvPr id="41" name="Oval 51"/>
          <p:cNvSpPr>
            <a:spLocks noChangeArrowheads="1"/>
          </p:cNvSpPr>
          <p:nvPr/>
        </p:nvSpPr>
        <p:spPr bwMode="auto">
          <a:xfrm>
            <a:off x="8742953" y="2195359"/>
            <a:ext cx="179977" cy="180000"/>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Oval 52"/>
          <p:cNvSpPr>
            <a:spLocks noChangeArrowheads="1"/>
          </p:cNvSpPr>
          <p:nvPr/>
        </p:nvSpPr>
        <p:spPr bwMode="auto">
          <a:xfrm>
            <a:off x="8742953" y="3200558"/>
            <a:ext cx="179977" cy="18000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Oval 53"/>
          <p:cNvSpPr>
            <a:spLocks noChangeArrowheads="1"/>
          </p:cNvSpPr>
          <p:nvPr/>
        </p:nvSpPr>
        <p:spPr bwMode="auto">
          <a:xfrm>
            <a:off x="8742953" y="4285770"/>
            <a:ext cx="179977" cy="180000"/>
          </a:xfrm>
          <a:prstGeom prst="ellipse">
            <a:avLst/>
          </a:pr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TextBox 55"/>
          <p:cNvSpPr txBox="1"/>
          <p:nvPr/>
        </p:nvSpPr>
        <p:spPr>
          <a:xfrm>
            <a:off x="8971177" y="2052070"/>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Add text</a:t>
            </a:r>
            <a:endParaRPr lang="id-ID" altLang="zh-CN" sz="1600" b="1" dirty="0">
              <a:solidFill>
                <a:schemeClr val="tx1">
                  <a:lumMod val="50000"/>
                  <a:lumOff val="50000"/>
                </a:schemeClr>
              </a:solidFill>
            </a:endParaRPr>
          </a:p>
        </p:txBody>
      </p:sp>
      <p:sp>
        <p:nvSpPr>
          <p:cNvPr id="45" name="TextBox 56"/>
          <p:cNvSpPr txBox="1"/>
          <p:nvPr/>
        </p:nvSpPr>
        <p:spPr>
          <a:xfrm>
            <a:off x="8971177" y="2307228"/>
            <a:ext cx="2433667" cy="876971"/>
          </a:xfrm>
          <a:prstGeom prst="rect">
            <a:avLst/>
          </a:prstGeom>
          <a:noFill/>
        </p:spPr>
        <p:txBody>
          <a:bodyPr wrap="square" rtlCol="0">
            <a:spAutoFit/>
          </a:bodyPr>
          <a:lstStyle/>
          <a:p>
            <a:pPr>
              <a:lnSpc>
                <a:spcPct val="130000"/>
              </a:lnSpc>
            </a:pPr>
            <a:r>
              <a:rPr lang="zh-CN" altLang="en-US" sz="800" kern="3000" spc="31" dirty="0">
                <a:solidFill>
                  <a:schemeClr val="tx1">
                    <a:lumMod val="50000"/>
                    <a:lumOff val="50000"/>
                  </a:schemeClr>
                </a:solidFill>
                <a:latin typeface="+mj-ea"/>
              </a:rPr>
              <a:t>Text content needs to be summarized and refined, suggested to be related to the title and in line with the overall language style, language description as concise and vivid as possible</a:t>
            </a:r>
          </a:p>
        </p:txBody>
      </p:sp>
      <p:sp>
        <p:nvSpPr>
          <p:cNvPr id="46" name="TextBox 57"/>
          <p:cNvSpPr txBox="1"/>
          <p:nvPr/>
        </p:nvSpPr>
        <p:spPr>
          <a:xfrm>
            <a:off x="8971177" y="3062648"/>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Add text</a:t>
            </a:r>
            <a:endParaRPr lang="id-ID" altLang="zh-CN" sz="1600" b="1" dirty="0">
              <a:solidFill>
                <a:schemeClr val="tx1">
                  <a:lumMod val="50000"/>
                  <a:lumOff val="50000"/>
                </a:schemeClr>
              </a:solidFill>
            </a:endParaRPr>
          </a:p>
        </p:txBody>
      </p:sp>
      <p:sp>
        <p:nvSpPr>
          <p:cNvPr id="47" name="TextBox 58"/>
          <p:cNvSpPr txBox="1"/>
          <p:nvPr/>
        </p:nvSpPr>
        <p:spPr>
          <a:xfrm>
            <a:off x="8971177" y="3317806"/>
            <a:ext cx="2433667" cy="876971"/>
          </a:xfrm>
          <a:prstGeom prst="rect">
            <a:avLst/>
          </a:prstGeom>
          <a:noFill/>
        </p:spPr>
        <p:txBody>
          <a:bodyPr wrap="square" rtlCol="0">
            <a:spAutoFit/>
          </a:bodyPr>
          <a:lstStyle/>
          <a:p>
            <a:pPr>
              <a:lnSpc>
                <a:spcPct val="130000"/>
              </a:lnSpc>
            </a:pPr>
            <a:r>
              <a:rPr lang="zh-CN" altLang="en-US" sz="800" kern="3000" spc="31" dirty="0">
                <a:solidFill>
                  <a:schemeClr val="tx1">
                    <a:lumMod val="50000"/>
                    <a:lumOff val="50000"/>
                  </a:schemeClr>
                </a:solidFill>
                <a:latin typeface="+mj-ea"/>
              </a:rPr>
              <a:t>Text content needs to be summarized and refined, suggested to be related to the title and in line with the overall language style, language description as concise and vivid as possible</a:t>
            </a:r>
          </a:p>
        </p:txBody>
      </p:sp>
      <p:sp>
        <p:nvSpPr>
          <p:cNvPr id="48" name="TextBox 59"/>
          <p:cNvSpPr txBox="1"/>
          <p:nvPr/>
        </p:nvSpPr>
        <p:spPr>
          <a:xfrm>
            <a:off x="8971177" y="4163542"/>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Add text</a:t>
            </a:r>
            <a:endParaRPr lang="id-ID" altLang="zh-CN" sz="1600" b="1" dirty="0">
              <a:solidFill>
                <a:schemeClr val="tx1">
                  <a:lumMod val="50000"/>
                  <a:lumOff val="50000"/>
                </a:schemeClr>
              </a:solidFill>
            </a:endParaRPr>
          </a:p>
        </p:txBody>
      </p:sp>
      <p:sp>
        <p:nvSpPr>
          <p:cNvPr id="49" name="TextBox 60"/>
          <p:cNvSpPr txBox="1"/>
          <p:nvPr/>
        </p:nvSpPr>
        <p:spPr>
          <a:xfrm>
            <a:off x="8971177" y="4418700"/>
            <a:ext cx="2433667" cy="876971"/>
          </a:xfrm>
          <a:prstGeom prst="rect">
            <a:avLst/>
          </a:prstGeom>
          <a:noFill/>
        </p:spPr>
        <p:txBody>
          <a:bodyPr wrap="square" rtlCol="0">
            <a:spAutoFit/>
          </a:bodyPr>
          <a:lstStyle/>
          <a:p>
            <a:pPr>
              <a:lnSpc>
                <a:spcPct val="130000"/>
              </a:lnSpc>
            </a:pPr>
            <a:r>
              <a:rPr lang="zh-CN" altLang="en-US" sz="800" kern="3000" spc="31" dirty="0">
                <a:solidFill>
                  <a:schemeClr val="tx1">
                    <a:lumMod val="50000"/>
                    <a:lumOff val="50000"/>
                  </a:schemeClr>
                </a:solidFill>
                <a:latin typeface="+mj-ea"/>
              </a:rPr>
              <a:t>Text content needs to be summarized and refined, suggested to be related to the title and in line with the overall language style, language description as concise and vivid as possible</a:t>
            </a:r>
          </a:p>
        </p:txBody>
      </p:sp>
      <p:sp>
        <p:nvSpPr>
          <p:cNvPr id="3" name="标题 2"/>
          <p:cNvSpPr>
            <a:spLocks noGrp="1"/>
          </p:cNvSpPr>
          <p:nvPr>
            <p:ph type="title"/>
          </p:nvPr>
        </p:nvSpPr>
        <p:spPr/>
        <p:txBody>
          <a:bodyPr/>
          <a:lstStyle/>
          <a:p>
            <a:r>
              <a:rPr lang="zh-CN" altLang="en-US" dirty="0"/>
              <a:t>Title bar Text</a:t>
            </a:r>
          </a:p>
        </p:txBody>
      </p:sp>
    </p:spTree>
    <p:extLst>
      <p:ext uri="{BB962C8B-B14F-4D97-AF65-F5344CB8AC3E}">
        <p14:creationId xmlns:p14="http://schemas.microsoft.com/office/powerpoint/2010/main" val="110029212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par>
                          <p:cTn id="31" fill="hold">
                            <p:stCondLst>
                              <p:cond delay="2000"/>
                            </p:stCondLst>
                            <p:childTnLst>
                              <p:par>
                                <p:cTn id="32" presetID="22" presetClass="entr" presetSubtype="4"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par>
                          <p:cTn id="38" fill="hold">
                            <p:stCondLst>
                              <p:cond delay="2500"/>
                            </p:stCondLst>
                            <p:childTnLst>
                              <p:par>
                                <p:cTn id="39" presetID="53" presetClass="entr" presetSubtype="16"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par>
                          <p:cTn id="49" fill="hold">
                            <p:stCondLst>
                              <p:cond delay="3000"/>
                            </p:stCondLst>
                            <p:childTnLst>
                              <p:par>
                                <p:cTn id="50" presetID="22" presetClass="entr" presetSubtype="4"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childTnLst>
                          </p:cTn>
                        </p:par>
                        <p:par>
                          <p:cTn id="56" fill="hold">
                            <p:stCondLst>
                              <p:cond delay="3500"/>
                            </p:stCondLst>
                            <p:childTnLst>
                              <p:par>
                                <p:cTn id="57" presetID="53" presetClass="entr" presetSubtype="16"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fltVal val="0"/>
                                          </p:val>
                                        </p:tav>
                                        <p:tav tm="100000">
                                          <p:val>
                                            <p:strVal val="#ppt_h"/>
                                          </p:val>
                                        </p:tav>
                                      </p:tavLst>
                                    </p:anim>
                                    <p:animEffect transition="in" filter="fade">
                                      <p:cBhvr>
                                        <p:cTn id="61" dur="500"/>
                                        <p:tgtEl>
                                          <p:spTgt spid="19"/>
                                        </p:tgtEl>
                                      </p:cBhvr>
                                    </p:animEffect>
                                  </p:childTnLst>
                                </p:cTn>
                              </p:par>
                              <p:par>
                                <p:cTn id="62" presetID="53" presetClass="entr" presetSubtype="16"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Effect transition="in" filter="fade">
                                      <p:cBhvr>
                                        <p:cTn id="66" dur="500"/>
                                        <p:tgtEl>
                                          <p:spTgt spid="26"/>
                                        </p:tgtEl>
                                      </p:cBhvr>
                                    </p:animEffect>
                                  </p:childTnLst>
                                </p:cTn>
                              </p:par>
                            </p:childTnLst>
                          </p:cTn>
                        </p:par>
                        <p:par>
                          <p:cTn id="67" fill="hold">
                            <p:stCondLst>
                              <p:cond delay="4000"/>
                            </p:stCondLst>
                            <p:childTnLst>
                              <p:par>
                                <p:cTn id="68" presetID="22" presetClass="entr" presetSubtype="4" fill="hold" grpId="0" nodeType="after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down)">
                                      <p:cBhvr>
                                        <p:cTn id="70" dur="500"/>
                                        <p:tgtEl>
                                          <p:spTgt spid="8"/>
                                        </p:tgtEl>
                                      </p:cBhvr>
                                    </p:animEffect>
                                  </p:childTnLst>
                                </p:cTn>
                              </p:par>
                            </p:childTnLst>
                          </p:cTn>
                        </p:par>
                        <p:par>
                          <p:cTn id="71" fill="hold">
                            <p:stCondLst>
                              <p:cond delay="4500"/>
                            </p:stCondLst>
                            <p:childTnLst>
                              <p:par>
                                <p:cTn id="72" presetID="53" presetClass="entr" presetSubtype="16" fill="hold" grpId="0" nodeType="after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animEffect transition="in" filter="fade">
                                      <p:cBhvr>
                                        <p:cTn id="76" dur="500"/>
                                        <p:tgtEl>
                                          <p:spTgt spid="15"/>
                                        </p:tgtEl>
                                      </p:cBhvr>
                                    </p:animEffect>
                                  </p:childTnLst>
                                </p:cTn>
                              </p:par>
                            </p:childTnLst>
                          </p:cTn>
                        </p:par>
                        <p:par>
                          <p:cTn id="77" fill="hold">
                            <p:stCondLst>
                              <p:cond delay="5000"/>
                            </p:stCondLst>
                            <p:childTnLst>
                              <p:par>
                                <p:cTn id="78" presetID="53" presetClass="entr" presetSubtype="16" fill="hold" grpId="0" nodeType="after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p:cTn id="80" dur="500" fill="hold"/>
                                        <p:tgtEl>
                                          <p:spTgt spid="29"/>
                                        </p:tgtEl>
                                        <p:attrNameLst>
                                          <p:attrName>ppt_w</p:attrName>
                                        </p:attrNameLst>
                                      </p:cBhvr>
                                      <p:tavLst>
                                        <p:tav tm="0">
                                          <p:val>
                                            <p:fltVal val="0"/>
                                          </p:val>
                                        </p:tav>
                                        <p:tav tm="100000">
                                          <p:val>
                                            <p:strVal val="#ppt_w"/>
                                          </p:val>
                                        </p:tav>
                                      </p:tavLst>
                                    </p:anim>
                                    <p:anim calcmode="lin" valueType="num">
                                      <p:cBhvr>
                                        <p:cTn id="81" dur="500" fill="hold"/>
                                        <p:tgtEl>
                                          <p:spTgt spid="29"/>
                                        </p:tgtEl>
                                        <p:attrNameLst>
                                          <p:attrName>ppt_h</p:attrName>
                                        </p:attrNameLst>
                                      </p:cBhvr>
                                      <p:tavLst>
                                        <p:tav tm="0">
                                          <p:val>
                                            <p:fltVal val="0"/>
                                          </p:val>
                                        </p:tav>
                                        <p:tav tm="100000">
                                          <p:val>
                                            <p:strVal val="#ppt_h"/>
                                          </p:val>
                                        </p:tav>
                                      </p:tavLst>
                                    </p:anim>
                                    <p:animEffect transition="in" filter="fade">
                                      <p:cBhvr>
                                        <p:cTn id="82" dur="500"/>
                                        <p:tgtEl>
                                          <p:spTgt spid="29"/>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p:cTn id="85" dur="500" fill="hold"/>
                                        <p:tgtEl>
                                          <p:spTgt spid="30"/>
                                        </p:tgtEl>
                                        <p:attrNameLst>
                                          <p:attrName>ppt_w</p:attrName>
                                        </p:attrNameLst>
                                      </p:cBhvr>
                                      <p:tavLst>
                                        <p:tav tm="0">
                                          <p:val>
                                            <p:fltVal val="0"/>
                                          </p:val>
                                        </p:tav>
                                        <p:tav tm="100000">
                                          <p:val>
                                            <p:strVal val="#ppt_w"/>
                                          </p:val>
                                        </p:tav>
                                      </p:tavLst>
                                    </p:anim>
                                    <p:anim calcmode="lin" valueType="num">
                                      <p:cBhvr>
                                        <p:cTn id="86" dur="500" fill="hold"/>
                                        <p:tgtEl>
                                          <p:spTgt spid="30"/>
                                        </p:tgtEl>
                                        <p:attrNameLst>
                                          <p:attrName>ppt_h</p:attrName>
                                        </p:attrNameLst>
                                      </p:cBhvr>
                                      <p:tavLst>
                                        <p:tav tm="0">
                                          <p:val>
                                            <p:fltVal val="0"/>
                                          </p:val>
                                        </p:tav>
                                        <p:tav tm="100000">
                                          <p:val>
                                            <p:strVal val="#ppt_h"/>
                                          </p:val>
                                        </p:tav>
                                      </p:tavLst>
                                    </p:anim>
                                    <p:animEffect transition="in" filter="fade">
                                      <p:cBhvr>
                                        <p:cTn id="87" dur="500"/>
                                        <p:tgtEl>
                                          <p:spTgt spid="30"/>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 calcmode="lin" valueType="num">
                                      <p:cBhvr>
                                        <p:cTn id="90" dur="500" fill="hold"/>
                                        <p:tgtEl>
                                          <p:spTgt spid="31"/>
                                        </p:tgtEl>
                                        <p:attrNameLst>
                                          <p:attrName>ppt_w</p:attrName>
                                        </p:attrNameLst>
                                      </p:cBhvr>
                                      <p:tavLst>
                                        <p:tav tm="0">
                                          <p:val>
                                            <p:fltVal val="0"/>
                                          </p:val>
                                        </p:tav>
                                        <p:tav tm="100000">
                                          <p:val>
                                            <p:strVal val="#ppt_w"/>
                                          </p:val>
                                        </p:tav>
                                      </p:tavLst>
                                    </p:anim>
                                    <p:anim calcmode="lin" valueType="num">
                                      <p:cBhvr>
                                        <p:cTn id="91" dur="500" fill="hold"/>
                                        <p:tgtEl>
                                          <p:spTgt spid="31"/>
                                        </p:tgtEl>
                                        <p:attrNameLst>
                                          <p:attrName>ppt_h</p:attrName>
                                        </p:attrNameLst>
                                      </p:cBhvr>
                                      <p:tavLst>
                                        <p:tav tm="0">
                                          <p:val>
                                            <p:fltVal val="0"/>
                                          </p:val>
                                        </p:tav>
                                        <p:tav tm="100000">
                                          <p:val>
                                            <p:strVal val="#ppt_h"/>
                                          </p:val>
                                        </p:tav>
                                      </p:tavLst>
                                    </p:anim>
                                    <p:animEffect transition="in" filter="fade">
                                      <p:cBhvr>
                                        <p:cTn id="92" dur="500"/>
                                        <p:tgtEl>
                                          <p:spTgt spid="31"/>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 calcmode="lin" valueType="num">
                                      <p:cBhvr>
                                        <p:cTn id="95" dur="500" fill="hold"/>
                                        <p:tgtEl>
                                          <p:spTgt spid="32"/>
                                        </p:tgtEl>
                                        <p:attrNameLst>
                                          <p:attrName>ppt_w</p:attrName>
                                        </p:attrNameLst>
                                      </p:cBhvr>
                                      <p:tavLst>
                                        <p:tav tm="0">
                                          <p:val>
                                            <p:fltVal val="0"/>
                                          </p:val>
                                        </p:tav>
                                        <p:tav tm="100000">
                                          <p:val>
                                            <p:strVal val="#ppt_w"/>
                                          </p:val>
                                        </p:tav>
                                      </p:tavLst>
                                    </p:anim>
                                    <p:anim calcmode="lin" valueType="num">
                                      <p:cBhvr>
                                        <p:cTn id="96" dur="500" fill="hold"/>
                                        <p:tgtEl>
                                          <p:spTgt spid="32"/>
                                        </p:tgtEl>
                                        <p:attrNameLst>
                                          <p:attrName>ppt_h</p:attrName>
                                        </p:attrNameLst>
                                      </p:cBhvr>
                                      <p:tavLst>
                                        <p:tav tm="0">
                                          <p:val>
                                            <p:fltVal val="0"/>
                                          </p:val>
                                        </p:tav>
                                        <p:tav tm="100000">
                                          <p:val>
                                            <p:strVal val="#ppt_h"/>
                                          </p:val>
                                        </p:tav>
                                      </p:tavLst>
                                    </p:anim>
                                    <p:animEffect transition="in" filter="fade">
                                      <p:cBhvr>
                                        <p:cTn id="97" dur="500"/>
                                        <p:tgtEl>
                                          <p:spTgt spid="32"/>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41"/>
                                        </p:tgtEl>
                                        <p:attrNameLst>
                                          <p:attrName>style.visibility</p:attrName>
                                        </p:attrNameLst>
                                      </p:cBhvr>
                                      <p:to>
                                        <p:strVal val="visible"/>
                                      </p:to>
                                    </p:set>
                                    <p:anim calcmode="lin" valueType="num">
                                      <p:cBhvr>
                                        <p:cTn id="100" dur="500" fill="hold"/>
                                        <p:tgtEl>
                                          <p:spTgt spid="41"/>
                                        </p:tgtEl>
                                        <p:attrNameLst>
                                          <p:attrName>ppt_w</p:attrName>
                                        </p:attrNameLst>
                                      </p:cBhvr>
                                      <p:tavLst>
                                        <p:tav tm="0">
                                          <p:val>
                                            <p:fltVal val="0"/>
                                          </p:val>
                                        </p:tav>
                                        <p:tav tm="100000">
                                          <p:val>
                                            <p:strVal val="#ppt_w"/>
                                          </p:val>
                                        </p:tav>
                                      </p:tavLst>
                                    </p:anim>
                                    <p:anim calcmode="lin" valueType="num">
                                      <p:cBhvr>
                                        <p:cTn id="101" dur="500" fill="hold"/>
                                        <p:tgtEl>
                                          <p:spTgt spid="41"/>
                                        </p:tgtEl>
                                        <p:attrNameLst>
                                          <p:attrName>ppt_h</p:attrName>
                                        </p:attrNameLst>
                                      </p:cBhvr>
                                      <p:tavLst>
                                        <p:tav tm="0">
                                          <p:val>
                                            <p:fltVal val="0"/>
                                          </p:val>
                                        </p:tav>
                                        <p:tav tm="100000">
                                          <p:val>
                                            <p:strVal val="#ppt_h"/>
                                          </p:val>
                                        </p:tav>
                                      </p:tavLst>
                                    </p:anim>
                                    <p:animEffect transition="in" filter="fade">
                                      <p:cBhvr>
                                        <p:cTn id="102" dur="500"/>
                                        <p:tgtEl>
                                          <p:spTgt spid="41"/>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42"/>
                                        </p:tgtEl>
                                        <p:attrNameLst>
                                          <p:attrName>style.visibility</p:attrName>
                                        </p:attrNameLst>
                                      </p:cBhvr>
                                      <p:to>
                                        <p:strVal val="visible"/>
                                      </p:to>
                                    </p:set>
                                    <p:anim calcmode="lin" valueType="num">
                                      <p:cBhvr>
                                        <p:cTn id="105" dur="500" fill="hold"/>
                                        <p:tgtEl>
                                          <p:spTgt spid="42"/>
                                        </p:tgtEl>
                                        <p:attrNameLst>
                                          <p:attrName>ppt_w</p:attrName>
                                        </p:attrNameLst>
                                      </p:cBhvr>
                                      <p:tavLst>
                                        <p:tav tm="0">
                                          <p:val>
                                            <p:fltVal val="0"/>
                                          </p:val>
                                        </p:tav>
                                        <p:tav tm="100000">
                                          <p:val>
                                            <p:strVal val="#ppt_w"/>
                                          </p:val>
                                        </p:tav>
                                      </p:tavLst>
                                    </p:anim>
                                    <p:anim calcmode="lin" valueType="num">
                                      <p:cBhvr>
                                        <p:cTn id="106" dur="500" fill="hold"/>
                                        <p:tgtEl>
                                          <p:spTgt spid="42"/>
                                        </p:tgtEl>
                                        <p:attrNameLst>
                                          <p:attrName>ppt_h</p:attrName>
                                        </p:attrNameLst>
                                      </p:cBhvr>
                                      <p:tavLst>
                                        <p:tav tm="0">
                                          <p:val>
                                            <p:fltVal val="0"/>
                                          </p:val>
                                        </p:tav>
                                        <p:tav tm="100000">
                                          <p:val>
                                            <p:strVal val="#ppt_h"/>
                                          </p:val>
                                        </p:tav>
                                      </p:tavLst>
                                    </p:anim>
                                    <p:animEffect transition="in" filter="fade">
                                      <p:cBhvr>
                                        <p:cTn id="107" dur="500"/>
                                        <p:tgtEl>
                                          <p:spTgt spid="42"/>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43"/>
                                        </p:tgtEl>
                                        <p:attrNameLst>
                                          <p:attrName>style.visibility</p:attrName>
                                        </p:attrNameLst>
                                      </p:cBhvr>
                                      <p:to>
                                        <p:strVal val="visible"/>
                                      </p:to>
                                    </p:set>
                                    <p:anim calcmode="lin" valueType="num">
                                      <p:cBhvr>
                                        <p:cTn id="110" dur="500" fill="hold"/>
                                        <p:tgtEl>
                                          <p:spTgt spid="43"/>
                                        </p:tgtEl>
                                        <p:attrNameLst>
                                          <p:attrName>ppt_w</p:attrName>
                                        </p:attrNameLst>
                                      </p:cBhvr>
                                      <p:tavLst>
                                        <p:tav tm="0">
                                          <p:val>
                                            <p:fltVal val="0"/>
                                          </p:val>
                                        </p:tav>
                                        <p:tav tm="100000">
                                          <p:val>
                                            <p:strVal val="#ppt_w"/>
                                          </p:val>
                                        </p:tav>
                                      </p:tavLst>
                                    </p:anim>
                                    <p:anim calcmode="lin" valueType="num">
                                      <p:cBhvr>
                                        <p:cTn id="111" dur="500" fill="hold"/>
                                        <p:tgtEl>
                                          <p:spTgt spid="43"/>
                                        </p:tgtEl>
                                        <p:attrNameLst>
                                          <p:attrName>ppt_h</p:attrName>
                                        </p:attrNameLst>
                                      </p:cBhvr>
                                      <p:tavLst>
                                        <p:tav tm="0">
                                          <p:val>
                                            <p:fltVal val="0"/>
                                          </p:val>
                                        </p:tav>
                                        <p:tav tm="100000">
                                          <p:val>
                                            <p:strVal val="#ppt_h"/>
                                          </p:val>
                                        </p:tav>
                                      </p:tavLst>
                                    </p:anim>
                                    <p:animEffect transition="in" filter="fade">
                                      <p:cBhvr>
                                        <p:cTn id="112" dur="500"/>
                                        <p:tgtEl>
                                          <p:spTgt spid="43"/>
                                        </p:tgtEl>
                                      </p:cBhvr>
                                    </p:animEffect>
                                  </p:childTnLst>
                                </p:cTn>
                              </p:par>
                            </p:childTnLst>
                          </p:cTn>
                        </p:par>
                        <p:par>
                          <p:cTn id="113" fill="hold">
                            <p:stCondLst>
                              <p:cond delay="5500"/>
                            </p:stCondLst>
                            <p:childTnLst>
                              <p:par>
                                <p:cTn id="114" presetID="10" presetClass="entr" presetSubtype="0" fill="hold" grpId="0" nodeType="afterEffect">
                                  <p:stCondLst>
                                    <p:cond delay="0"/>
                                  </p:stCondLst>
                                  <p:childTnLst>
                                    <p:set>
                                      <p:cBhvr>
                                        <p:cTn id="115" dur="1" fill="hold">
                                          <p:stCondLst>
                                            <p:cond delay="0"/>
                                          </p:stCondLst>
                                        </p:cTn>
                                        <p:tgtEl>
                                          <p:spTgt spid="33"/>
                                        </p:tgtEl>
                                        <p:attrNameLst>
                                          <p:attrName>style.visibility</p:attrName>
                                        </p:attrNameLst>
                                      </p:cBhvr>
                                      <p:to>
                                        <p:strVal val="visible"/>
                                      </p:to>
                                    </p:set>
                                    <p:animEffect transition="in" filter="fade">
                                      <p:cBhvr>
                                        <p:cTn id="116" dur="500"/>
                                        <p:tgtEl>
                                          <p:spTgt spid="33"/>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fade">
                                      <p:cBhvr>
                                        <p:cTn id="119" dur="500"/>
                                        <p:tgtEl>
                                          <p:spTgt spid="34"/>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35"/>
                                        </p:tgtEl>
                                        <p:attrNameLst>
                                          <p:attrName>style.visibility</p:attrName>
                                        </p:attrNameLst>
                                      </p:cBhvr>
                                      <p:to>
                                        <p:strVal val="visible"/>
                                      </p:to>
                                    </p:set>
                                    <p:animEffect transition="in" filter="fade">
                                      <p:cBhvr>
                                        <p:cTn id="122" dur="500"/>
                                        <p:tgtEl>
                                          <p:spTgt spid="35"/>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36"/>
                                        </p:tgtEl>
                                        <p:attrNameLst>
                                          <p:attrName>style.visibility</p:attrName>
                                        </p:attrNameLst>
                                      </p:cBhvr>
                                      <p:to>
                                        <p:strVal val="visible"/>
                                      </p:to>
                                    </p:set>
                                    <p:animEffect transition="in" filter="fade">
                                      <p:cBhvr>
                                        <p:cTn id="125" dur="500"/>
                                        <p:tgtEl>
                                          <p:spTgt spid="36"/>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37"/>
                                        </p:tgtEl>
                                        <p:attrNameLst>
                                          <p:attrName>style.visibility</p:attrName>
                                        </p:attrNameLst>
                                      </p:cBhvr>
                                      <p:to>
                                        <p:strVal val="visible"/>
                                      </p:to>
                                    </p:set>
                                    <p:animEffect transition="in" filter="fade">
                                      <p:cBhvr>
                                        <p:cTn id="128" dur="500"/>
                                        <p:tgtEl>
                                          <p:spTgt spid="37"/>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fade">
                                      <p:cBhvr>
                                        <p:cTn id="131" dur="500"/>
                                        <p:tgtEl>
                                          <p:spTgt spid="38"/>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fade">
                                      <p:cBhvr>
                                        <p:cTn id="134" dur="500"/>
                                        <p:tgtEl>
                                          <p:spTgt spid="39"/>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40"/>
                                        </p:tgtEl>
                                        <p:attrNameLst>
                                          <p:attrName>style.visibility</p:attrName>
                                        </p:attrNameLst>
                                      </p:cBhvr>
                                      <p:to>
                                        <p:strVal val="visible"/>
                                      </p:to>
                                    </p:set>
                                    <p:animEffect transition="in" filter="fade">
                                      <p:cBhvr>
                                        <p:cTn id="137" dur="500"/>
                                        <p:tgtEl>
                                          <p:spTgt spid="40"/>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44"/>
                                        </p:tgtEl>
                                        <p:attrNameLst>
                                          <p:attrName>style.visibility</p:attrName>
                                        </p:attrNameLst>
                                      </p:cBhvr>
                                      <p:to>
                                        <p:strVal val="visible"/>
                                      </p:to>
                                    </p:set>
                                    <p:animEffect transition="in" filter="fade">
                                      <p:cBhvr>
                                        <p:cTn id="140" dur="500"/>
                                        <p:tgtEl>
                                          <p:spTgt spid="44"/>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45"/>
                                        </p:tgtEl>
                                        <p:attrNameLst>
                                          <p:attrName>style.visibility</p:attrName>
                                        </p:attrNameLst>
                                      </p:cBhvr>
                                      <p:to>
                                        <p:strVal val="visible"/>
                                      </p:to>
                                    </p:set>
                                    <p:animEffect transition="in" filter="fade">
                                      <p:cBhvr>
                                        <p:cTn id="143" dur="500"/>
                                        <p:tgtEl>
                                          <p:spTgt spid="45"/>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46"/>
                                        </p:tgtEl>
                                        <p:attrNameLst>
                                          <p:attrName>style.visibility</p:attrName>
                                        </p:attrNameLst>
                                      </p:cBhvr>
                                      <p:to>
                                        <p:strVal val="visible"/>
                                      </p:to>
                                    </p:set>
                                    <p:animEffect transition="in" filter="fade">
                                      <p:cBhvr>
                                        <p:cTn id="146" dur="500"/>
                                        <p:tgtEl>
                                          <p:spTgt spid="46"/>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47"/>
                                        </p:tgtEl>
                                        <p:attrNameLst>
                                          <p:attrName>style.visibility</p:attrName>
                                        </p:attrNameLst>
                                      </p:cBhvr>
                                      <p:to>
                                        <p:strVal val="visible"/>
                                      </p:to>
                                    </p:set>
                                    <p:animEffect transition="in" filter="fade">
                                      <p:cBhvr>
                                        <p:cTn id="149" dur="500"/>
                                        <p:tgtEl>
                                          <p:spTgt spid="47"/>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48"/>
                                        </p:tgtEl>
                                        <p:attrNameLst>
                                          <p:attrName>style.visibility</p:attrName>
                                        </p:attrNameLst>
                                      </p:cBhvr>
                                      <p:to>
                                        <p:strVal val="visible"/>
                                      </p:to>
                                    </p:set>
                                    <p:animEffect transition="in" filter="fade">
                                      <p:cBhvr>
                                        <p:cTn id="152" dur="500"/>
                                        <p:tgtEl>
                                          <p:spTgt spid="48"/>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49"/>
                                        </p:tgtEl>
                                        <p:attrNameLst>
                                          <p:attrName>style.visibility</p:attrName>
                                        </p:attrNameLst>
                                      </p:cBhvr>
                                      <p:to>
                                        <p:strVal val="visible"/>
                                      </p:to>
                                    </p:set>
                                    <p:animEffect transition="in" filter="fade">
                                      <p:cBhvr>
                                        <p:cTn id="15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9" grpId="0" animBg="1"/>
      <p:bldP spid="30" grpId="0" animBg="1"/>
      <p:bldP spid="31" grpId="0" animBg="1"/>
      <p:bldP spid="32" grpId="0" animBg="1"/>
      <p:bldP spid="33" grpId="0"/>
      <p:bldP spid="34" grpId="0"/>
      <p:bldP spid="35" grpId="0"/>
      <p:bldP spid="36" grpId="0"/>
      <p:bldP spid="37" grpId="0"/>
      <p:bldP spid="38" grpId="0"/>
      <p:bldP spid="39" grpId="0"/>
      <p:bldP spid="40" grpId="0"/>
      <p:bldP spid="41" grpId="0" animBg="1"/>
      <p:bldP spid="42" grpId="0" animBg="1"/>
      <p:bldP spid="43" grpId="0" animBg="1"/>
      <p:bldP spid="44" grpId="0"/>
      <p:bldP spid="45" grpId="0"/>
      <p:bldP spid="46" grpId="0"/>
      <p:bldP spid="47" grpId="0"/>
      <p:bldP spid="48" grpId="0"/>
      <p:bldP spid="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p:cNvSpPr>
            <a:spLocks noEditPoints="1"/>
          </p:cNvSpPr>
          <p:nvPr/>
        </p:nvSpPr>
        <p:spPr bwMode="auto">
          <a:xfrm flipH="1">
            <a:off x="4648697" y="2514147"/>
            <a:ext cx="2899305" cy="2899682"/>
          </a:xfrm>
          <a:custGeom>
            <a:avLst/>
            <a:gdLst>
              <a:gd name="T0" fmla="*/ 32 w 289"/>
              <a:gd name="T1" fmla="*/ 54 h 289"/>
              <a:gd name="T2" fmla="*/ 1 w 289"/>
              <a:gd name="T3" fmla="*/ 159 h 289"/>
              <a:gd name="T4" fmla="*/ 184 w 289"/>
              <a:gd name="T5" fmla="*/ 13 h 289"/>
              <a:gd name="T6" fmla="*/ 167 w 289"/>
              <a:gd name="T7" fmla="*/ 49 h 289"/>
              <a:gd name="T8" fmla="*/ 191 w 289"/>
              <a:gd name="T9" fmla="*/ 39 h 289"/>
              <a:gd name="T10" fmla="*/ 175 w 289"/>
              <a:gd name="T11" fmla="*/ 175 h 289"/>
              <a:gd name="T12" fmla="*/ 244 w 289"/>
              <a:gd name="T13" fmla="*/ 169 h 289"/>
              <a:gd name="T14" fmla="*/ 226 w 289"/>
              <a:gd name="T15" fmla="*/ 138 h 289"/>
              <a:gd name="T16" fmla="*/ 211 w 289"/>
              <a:gd name="T17" fmla="*/ 189 h 289"/>
              <a:gd name="T18" fmla="*/ 200 w 289"/>
              <a:gd name="T19" fmla="*/ 114 h 289"/>
              <a:gd name="T20" fmla="*/ 190 w 289"/>
              <a:gd name="T21" fmla="*/ 210 h 289"/>
              <a:gd name="T22" fmla="*/ 239 w 289"/>
              <a:gd name="T23" fmla="*/ 189 h 289"/>
              <a:gd name="T24" fmla="*/ 229 w 289"/>
              <a:gd name="T25" fmla="*/ 73 h 289"/>
              <a:gd name="T26" fmla="*/ 212 w 289"/>
              <a:gd name="T27" fmla="*/ 50 h 289"/>
              <a:gd name="T28" fmla="*/ 177 w 289"/>
              <a:gd name="T29" fmla="*/ 158 h 289"/>
              <a:gd name="T30" fmla="*/ 158 w 289"/>
              <a:gd name="T31" fmla="*/ 215 h 289"/>
              <a:gd name="T32" fmla="*/ 245 w 289"/>
              <a:gd name="T33" fmla="*/ 209 h 289"/>
              <a:gd name="T34" fmla="*/ 217 w 289"/>
              <a:gd name="T35" fmla="*/ 47 h 289"/>
              <a:gd name="T36" fmla="*/ 160 w 289"/>
              <a:gd name="T37" fmla="*/ 17 h 289"/>
              <a:gd name="T38" fmla="*/ 145 w 289"/>
              <a:gd name="T39" fmla="*/ 47 h 289"/>
              <a:gd name="T40" fmla="*/ 157 w 289"/>
              <a:gd name="T41" fmla="*/ 196 h 289"/>
              <a:gd name="T42" fmla="*/ 168 w 289"/>
              <a:gd name="T43" fmla="*/ 246 h 289"/>
              <a:gd name="T44" fmla="*/ 241 w 289"/>
              <a:gd name="T45" fmla="*/ 241 h 289"/>
              <a:gd name="T46" fmla="*/ 272 w 289"/>
              <a:gd name="T47" fmla="*/ 158 h 289"/>
              <a:gd name="T48" fmla="*/ 268 w 289"/>
              <a:gd name="T49" fmla="*/ 126 h 289"/>
              <a:gd name="T50" fmla="*/ 276 w 289"/>
              <a:gd name="T51" fmla="*/ 138 h 289"/>
              <a:gd name="T52" fmla="*/ 280 w 289"/>
              <a:gd name="T53" fmla="*/ 121 h 289"/>
              <a:gd name="T54" fmla="*/ 227 w 289"/>
              <a:gd name="T55" fmla="*/ 36 h 289"/>
              <a:gd name="T56" fmla="*/ 152 w 289"/>
              <a:gd name="T57" fmla="*/ 257 h 289"/>
              <a:gd name="T58" fmla="*/ 168 w 289"/>
              <a:gd name="T59" fmla="*/ 273 h 289"/>
              <a:gd name="T60" fmla="*/ 37 w 289"/>
              <a:gd name="T61" fmla="*/ 231 h 289"/>
              <a:gd name="T62" fmla="*/ 33 w 289"/>
              <a:gd name="T63" fmla="*/ 80 h 289"/>
              <a:gd name="T64" fmla="*/ 62 w 289"/>
              <a:gd name="T65" fmla="*/ 219 h 289"/>
              <a:gd name="T66" fmla="*/ 44 w 289"/>
              <a:gd name="T67" fmla="*/ 109 h 289"/>
              <a:gd name="T68" fmla="*/ 129 w 289"/>
              <a:gd name="T69" fmla="*/ 158 h 289"/>
              <a:gd name="T70" fmla="*/ 113 w 289"/>
              <a:gd name="T71" fmla="*/ 195 h 289"/>
              <a:gd name="T72" fmla="*/ 53 w 289"/>
              <a:gd name="T73" fmla="*/ 213 h 289"/>
              <a:gd name="T74" fmla="*/ 101 w 289"/>
              <a:gd name="T75" fmla="*/ 175 h 289"/>
              <a:gd name="T76" fmla="*/ 76 w 289"/>
              <a:gd name="T77" fmla="*/ 123 h 289"/>
              <a:gd name="T78" fmla="*/ 99 w 289"/>
              <a:gd name="T79" fmla="*/ 156 h 289"/>
              <a:gd name="T80" fmla="*/ 74 w 289"/>
              <a:gd name="T81" fmla="*/ 156 h 289"/>
              <a:gd name="T82" fmla="*/ 95 w 289"/>
              <a:gd name="T83" fmla="*/ 176 h 289"/>
              <a:gd name="T84" fmla="*/ 115 w 289"/>
              <a:gd name="T85" fmla="*/ 194 h 289"/>
              <a:gd name="T86" fmla="*/ 108 w 289"/>
              <a:gd name="T87" fmla="*/ 20 h 289"/>
              <a:gd name="T88" fmla="*/ 44 w 289"/>
              <a:gd name="T89" fmla="*/ 122 h 289"/>
              <a:gd name="T90" fmla="*/ 54 w 289"/>
              <a:gd name="T91" fmla="*/ 157 h 289"/>
              <a:gd name="T92" fmla="*/ 44 w 289"/>
              <a:gd name="T93" fmla="*/ 208 h 289"/>
              <a:gd name="T94" fmla="*/ 95 w 289"/>
              <a:gd name="T95" fmla="*/ 244 h 289"/>
              <a:gd name="T96" fmla="*/ 118 w 289"/>
              <a:gd name="T97" fmla="*/ 196 h 289"/>
              <a:gd name="T98" fmla="*/ 134 w 289"/>
              <a:gd name="T99" fmla="*/ 7 h 289"/>
              <a:gd name="T100" fmla="*/ 72 w 289"/>
              <a:gd name="T101" fmla="*/ 27 h 289"/>
              <a:gd name="T102" fmla="*/ 16 w 289"/>
              <a:gd name="T103" fmla="*/ 137 h 289"/>
              <a:gd name="T104" fmla="*/ 37 w 289"/>
              <a:gd name="T105" fmla="*/ 190 h 289"/>
              <a:gd name="T106" fmla="*/ 85 w 289"/>
              <a:gd name="T107" fmla="*/ 248 h 289"/>
              <a:gd name="T108" fmla="*/ 136 w 289"/>
              <a:gd name="T109" fmla="*/ 282 h 289"/>
              <a:gd name="T110" fmla="*/ 131 w 289"/>
              <a:gd name="T111" fmla="*/ 195 h 289"/>
              <a:gd name="T112" fmla="*/ 143 w 289"/>
              <a:gd name="T113" fmla="*/ 16 h 289"/>
              <a:gd name="T114" fmla="*/ 25 w 289"/>
              <a:gd name="T115" fmla="*/ 83 h 289"/>
              <a:gd name="T116" fmla="*/ 6 w 289"/>
              <a:gd name="T117" fmla="*/ 149 h 289"/>
              <a:gd name="T118" fmla="*/ 8 w 289"/>
              <a:gd name="T119" fmla="*/ 168 h 289"/>
              <a:gd name="T120" fmla="*/ 79 w 289"/>
              <a:gd name="T121" fmla="*/ 261 h 289"/>
              <a:gd name="T122" fmla="*/ 147 w 289"/>
              <a:gd name="T123" fmla="*/ 28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9" h="289">
                <a:moveTo>
                  <a:pt x="155" y="288"/>
                </a:moveTo>
                <a:cubicBezTo>
                  <a:pt x="156" y="288"/>
                  <a:pt x="158" y="288"/>
                  <a:pt x="159" y="288"/>
                </a:cubicBezTo>
                <a:cubicBezTo>
                  <a:pt x="160" y="288"/>
                  <a:pt x="161" y="288"/>
                  <a:pt x="162" y="288"/>
                </a:cubicBezTo>
                <a:cubicBezTo>
                  <a:pt x="164" y="287"/>
                  <a:pt x="165" y="287"/>
                  <a:pt x="166" y="287"/>
                </a:cubicBezTo>
                <a:cubicBezTo>
                  <a:pt x="167" y="287"/>
                  <a:pt x="168" y="287"/>
                  <a:pt x="169" y="287"/>
                </a:cubicBezTo>
                <a:cubicBezTo>
                  <a:pt x="170" y="286"/>
                  <a:pt x="172" y="286"/>
                  <a:pt x="173" y="286"/>
                </a:cubicBezTo>
                <a:cubicBezTo>
                  <a:pt x="174" y="286"/>
                  <a:pt x="175" y="285"/>
                  <a:pt x="176" y="285"/>
                </a:cubicBezTo>
                <a:cubicBezTo>
                  <a:pt x="177" y="285"/>
                  <a:pt x="179" y="285"/>
                  <a:pt x="180" y="284"/>
                </a:cubicBezTo>
                <a:cubicBezTo>
                  <a:pt x="181" y="284"/>
                  <a:pt x="182" y="284"/>
                  <a:pt x="183" y="284"/>
                </a:cubicBezTo>
                <a:cubicBezTo>
                  <a:pt x="184" y="283"/>
                  <a:pt x="185" y="283"/>
                  <a:pt x="187" y="282"/>
                </a:cubicBezTo>
                <a:cubicBezTo>
                  <a:pt x="188" y="282"/>
                  <a:pt x="188" y="282"/>
                  <a:pt x="189" y="282"/>
                </a:cubicBezTo>
                <a:cubicBezTo>
                  <a:pt x="191" y="281"/>
                  <a:pt x="192" y="281"/>
                  <a:pt x="193" y="280"/>
                </a:cubicBezTo>
                <a:cubicBezTo>
                  <a:pt x="194" y="280"/>
                  <a:pt x="195" y="279"/>
                  <a:pt x="196" y="279"/>
                </a:cubicBezTo>
                <a:cubicBezTo>
                  <a:pt x="197" y="279"/>
                  <a:pt x="199" y="278"/>
                  <a:pt x="200" y="278"/>
                </a:cubicBezTo>
                <a:cubicBezTo>
                  <a:pt x="201" y="277"/>
                  <a:pt x="202" y="277"/>
                  <a:pt x="203" y="276"/>
                </a:cubicBezTo>
                <a:cubicBezTo>
                  <a:pt x="204" y="276"/>
                  <a:pt x="205" y="275"/>
                  <a:pt x="206" y="275"/>
                </a:cubicBezTo>
                <a:cubicBezTo>
                  <a:pt x="207" y="274"/>
                  <a:pt x="209" y="274"/>
                  <a:pt x="210" y="273"/>
                </a:cubicBezTo>
                <a:cubicBezTo>
                  <a:pt x="211" y="273"/>
                  <a:pt x="212" y="272"/>
                  <a:pt x="212" y="272"/>
                </a:cubicBezTo>
                <a:cubicBezTo>
                  <a:pt x="214" y="271"/>
                  <a:pt x="216" y="270"/>
                  <a:pt x="217" y="269"/>
                </a:cubicBezTo>
                <a:cubicBezTo>
                  <a:pt x="218" y="269"/>
                  <a:pt x="218" y="268"/>
                  <a:pt x="218" y="268"/>
                </a:cubicBezTo>
                <a:cubicBezTo>
                  <a:pt x="260" y="243"/>
                  <a:pt x="289" y="197"/>
                  <a:pt x="289" y="144"/>
                </a:cubicBezTo>
                <a:cubicBezTo>
                  <a:pt x="289" y="65"/>
                  <a:pt x="224" y="0"/>
                  <a:pt x="144" y="0"/>
                </a:cubicBezTo>
                <a:cubicBezTo>
                  <a:pt x="99" y="0"/>
                  <a:pt x="58" y="21"/>
                  <a:pt x="32" y="54"/>
                </a:cubicBezTo>
                <a:cubicBezTo>
                  <a:pt x="32" y="54"/>
                  <a:pt x="32" y="54"/>
                  <a:pt x="32" y="54"/>
                </a:cubicBezTo>
                <a:cubicBezTo>
                  <a:pt x="31" y="55"/>
                  <a:pt x="31" y="55"/>
                  <a:pt x="31" y="55"/>
                </a:cubicBezTo>
                <a:cubicBezTo>
                  <a:pt x="28" y="59"/>
                  <a:pt x="25" y="63"/>
                  <a:pt x="23" y="67"/>
                </a:cubicBezTo>
                <a:cubicBezTo>
                  <a:pt x="23" y="67"/>
                  <a:pt x="22" y="67"/>
                  <a:pt x="22" y="67"/>
                </a:cubicBezTo>
                <a:cubicBezTo>
                  <a:pt x="22" y="67"/>
                  <a:pt x="22" y="67"/>
                  <a:pt x="22" y="67"/>
                </a:cubicBezTo>
                <a:cubicBezTo>
                  <a:pt x="20" y="71"/>
                  <a:pt x="18" y="74"/>
                  <a:pt x="17" y="77"/>
                </a:cubicBezTo>
                <a:cubicBezTo>
                  <a:pt x="16" y="78"/>
                  <a:pt x="16" y="78"/>
                  <a:pt x="16" y="78"/>
                </a:cubicBezTo>
                <a:cubicBezTo>
                  <a:pt x="15" y="81"/>
                  <a:pt x="14" y="83"/>
                  <a:pt x="13" y="85"/>
                </a:cubicBezTo>
                <a:cubicBezTo>
                  <a:pt x="12" y="86"/>
                  <a:pt x="12" y="87"/>
                  <a:pt x="12" y="87"/>
                </a:cubicBezTo>
                <a:cubicBezTo>
                  <a:pt x="11" y="90"/>
                  <a:pt x="10" y="93"/>
                  <a:pt x="8" y="95"/>
                </a:cubicBezTo>
                <a:cubicBezTo>
                  <a:pt x="8" y="96"/>
                  <a:pt x="8" y="96"/>
                  <a:pt x="8" y="97"/>
                </a:cubicBezTo>
                <a:cubicBezTo>
                  <a:pt x="7" y="99"/>
                  <a:pt x="6" y="101"/>
                  <a:pt x="6" y="104"/>
                </a:cubicBezTo>
                <a:cubicBezTo>
                  <a:pt x="6" y="105"/>
                  <a:pt x="5" y="105"/>
                  <a:pt x="5" y="106"/>
                </a:cubicBezTo>
                <a:cubicBezTo>
                  <a:pt x="4" y="109"/>
                  <a:pt x="4" y="111"/>
                  <a:pt x="3" y="114"/>
                </a:cubicBezTo>
                <a:cubicBezTo>
                  <a:pt x="3" y="114"/>
                  <a:pt x="3" y="115"/>
                  <a:pt x="3" y="115"/>
                </a:cubicBezTo>
                <a:cubicBezTo>
                  <a:pt x="2" y="118"/>
                  <a:pt x="2" y="121"/>
                  <a:pt x="1" y="124"/>
                </a:cubicBezTo>
                <a:cubicBezTo>
                  <a:pt x="1" y="124"/>
                  <a:pt x="1" y="125"/>
                  <a:pt x="1" y="126"/>
                </a:cubicBezTo>
                <a:cubicBezTo>
                  <a:pt x="1" y="128"/>
                  <a:pt x="1" y="131"/>
                  <a:pt x="0" y="133"/>
                </a:cubicBezTo>
                <a:cubicBezTo>
                  <a:pt x="0" y="134"/>
                  <a:pt x="0" y="135"/>
                  <a:pt x="0" y="135"/>
                </a:cubicBezTo>
                <a:cubicBezTo>
                  <a:pt x="0" y="138"/>
                  <a:pt x="0" y="141"/>
                  <a:pt x="0" y="144"/>
                </a:cubicBezTo>
                <a:cubicBezTo>
                  <a:pt x="0" y="144"/>
                  <a:pt x="0" y="145"/>
                  <a:pt x="0" y="145"/>
                </a:cubicBezTo>
                <a:cubicBezTo>
                  <a:pt x="0" y="145"/>
                  <a:pt x="0" y="145"/>
                  <a:pt x="0" y="145"/>
                </a:cubicBezTo>
                <a:cubicBezTo>
                  <a:pt x="0" y="147"/>
                  <a:pt x="0" y="149"/>
                  <a:pt x="0" y="152"/>
                </a:cubicBezTo>
                <a:cubicBezTo>
                  <a:pt x="0" y="152"/>
                  <a:pt x="0" y="153"/>
                  <a:pt x="0" y="153"/>
                </a:cubicBezTo>
                <a:cubicBezTo>
                  <a:pt x="0" y="155"/>
                  <a:pt x="0" y="157"/>
                  <a:pt x="1" y="159"/>
                </a:cubicBezTo>
                <a:cubicBezTo>
                  <a:pt x="1" y="159"/>
                  <a:pt x="1" y="160"/>
                  <a:pt x="1" y="160"/>
                </a:cubicBezTo>
                <a:cubicBezTo>
                  <a:pt x="1" y="162"/>
                  <a:pt x="1" y="164"/>
                  <a:pt x="1" y="166"/>
                </a:cubicBezTo>
                <a:cubicBezTo>
                  <a:pt x="2" y="166"/>
                  <a:pt x="2" y="167"/>
                  <a:pt x="2" y="167"/>
                </a:cubicBezTo>
                <a:cubicBezTo>
                  <a:pt x="2" y="169"/>
                  <a:pt x="2" y="171"/>
                  <a:pt x="3" y="173"/>
                </a:cubicBezTo>
                <a:cubicBezTo>
                  <a:pt x="3" y="173"/>
                  <a:pt x="3" y="174"/>
                  <a:pt x="3" y="174"/>
                </a:cubicBezTo>
                <a:cubicBezTo>
                  <a:pt x="4" y="181"/>
                  <a:pt x="6" y="187"/>
                  <a:pt x="9" y="194"/>
                </a:cubicBezTo>
                <a:cubicBezTo>
                  <a:pt x="16" y="214"/>
                  <a:pt x="27" y="231"/>
                  <a:pt x="42" y="247"/>
                </a:cubicBezTo>
                <a:cubicBezTo>
                  <a:pt x="69" y="274"/>
                  <a:pt x="106" y="289"/>
                  <a:pt x="144" y="289"/>
                </a:cubicBezTo>
                <a:cubicBezTo>
                  <a:pt x="144" y="289"/>
                  <a:pt x="144" y="289"/>
                  <a:pt x="144" y="289"/>
                </a:cubicBezTo>
                <a:cubicBezTo>
                  <a:pt x="144" y="289"/>
                  <a:pt x="144" y="289"/>
                  <a:pt x="144" y="289"/>
                </a:cubicBezTo>
                <a:cubicBezTo>
                  <a:pt x="145" y="289"/>
                  <a:pt x="146" y="289"/>
                  <a:pt x="146" y="289"/>
                </a:cubicBezTo>
                <a:cubicBezTo>
                  <a:pt x="148" y="289"/>
                  <a:pt x="150" y="289"/>
                  <a:pt x="151" y="289"/>
                </a:cubicBezTo>
                <a:cubicBezTo>
                  <a:pt x="153" y="289"/>
                  <a:pt x="154" y="288"/>
                  <a:pt x="155" y="288"/>
                </a:cubicBezTo>
                <a:close/>
                <a:moveTo>
                  <a:pt x="168" y="8"/>
                </a:moveTo>
                <a:cubicBezTo>
                  <a:pt x="169" y="9"/>
                  <a:pt x="171" y="9"/>
                  <a:pt x="173" y="10"/>
                </a:cubicBezTo>
                <a:cubicBezTo>
                  <a:pt x="178" y="13"/>
                  <a:pt x="184" y="16"/>
                  <a:pt x="189" y="21"/>
                </a:cubicBezTo>
                <a:cubicBezTo>
                  <a:pt x="185" y="20"/>
                  <a:pt x="182" y="19"/>
                  <a:pt x="179" y="18"/>
                </a:cubicBezTo>
                <a:cubicBezTo>
                  <a:pt x="175" y="14"/>
                  <a:pt x="171" y="11"/>
                  <a:pt x="167" y="8"/>
                </a:cubicBezTo>
                <a:cubicBezTo>
                  <a:pt x="168" y="8"/>
                  <a:pt x="168" y="8"/>
                  <a:pt x="168" y="8"/>
                </a:cubicBezTo>
                <a:close/>
                <a:moveTo>
                  <a:pt x="188" y="14"/>
                </a:moveTo>
                <a:cubicBezTo>
                  <a:pt x="196" y="18"/>
                  <a:pt x="203" y="23"/>
                  <a:pt x="209" y="29"/>
                </a:cubicBezTo>
                <a:cubicBezTo>
                  <a:pt x="204" y="26"/>
                  <a:pt x="198" y="24"/>
                  <a:pt x="192" y="22"/>
                </a:cubicBezTo>
                <a:cubicBezTo>
                  <a:pt x="188" y="18"/>
                  <a:pt x="184" y="14"/>
                  <a:pt x="179" y="11"/>
                </a:cubicBezTo>
                <a:cubicBezTo>
                  <a:pt x="181" y="12"/>
                  <a:pt x="182" y="13"/>
                  <a:pt x="184" y="13"/>
                </a:cubicBezTo>
                <a:cubicBezTo>
                  <a:pt x="185" y="13"/>
                  <a:pt x="186" y="13"/>
                  <a:pt x="187" y="13"/>
                </a:cubicBezTo>
                <a:cubicBezTo>
                  <a:pt x="187" y="13"/>
                  <a:pt x="188" y="13"/>
                  <a:pt x="188" y="14"/>
                </a:cubicBezTo>
                <a:close/>
                <a:moveTo>
                  <a:pt x="231" y="40"/>
                </a:moveTo>
                <a:cubicBezTo>
                  <a:pt x="232" y="41"/>
                  <a:pt x="233" y="42"/>
                  <a:pt x="235" y="44"/>
                </a:cubicBezTo>
                <a:cubicBezTo>
                  <a:pt x="232" y="42"/>
                  <a:pt x="230" y="41"/>
                  <a:pt x="228" y="39"/>
                </a:cubicBezTo>
                <a:cubicBezTo>
                  <a:pt x="228" y="39"/>
                  <a:pt x="228" y="39"/>
                  <a:pt x="228" y="39"/>
                </a:cubicBezTo>
                <a:cubicBezTo>
                  <a:pt x="229" y="39"/>
                  <a:pt x="230" y="39"/>
                  <a:pt x="231" y="40"/>
                </a:cubicBezTo>
                <a:close/>
                <a:moveTo>
                  <a:pt x="229" y="45"/>
                </a:moveTo>
                <a:cubicBezTo>
                  <a:pt x="229" y="45"/>
                  <a:pt x="229" y="45"/>
                  <a:pt x="229" y="45"/>
                </a:cubicBezTo>
                <a:cubicBezTo>
                  <a:pt x="231" y="44"/>
                  <a:pt x="231" y="44"/>
                  <a:pt x="231" y="43"/>
                </a:cubicBezTo>
                <a:cubicBezTo>
                  <a:pt x="234" y="45"/>
                  <a:pt x="237" y="47"/>
                  <a:pt x="239" y="49"/>
                </a:cubicBezTo>
                <a:cubicBezTo>
                  <a:pt x="241" y="51"/>
                  <a:pt x="243" y="54"/>
                  <a:pt x="244" y="56"/>
                </a:cubicBezTo>
                <a:cubicBezTo>
                  <a:pt x="244" y="56"/>
                  <a:pt x="244" y="56"/>
                  <a:pt x="244" y="56"/>
                </a:cubicBezTo>
                <a:cubicBezTo>
                  <a:pt x="242" y="54"/>
                  <a:pt x="242" y="54"/>
                  <a:pt x="242" y="56"/>
                </a:cubicBezTo>
                <a:cubicBezTo>
                  <a:pt x="241" y="58"/>
                  <a:pt x="238" y="56"/>
                  <a:pt x="237" y="54"/>
                </a:cubicBezTo>
                <a:cubicBezTo>
                  <a:pt x="235" y="52"/>
                  <a:pt x="236" y="49"/>
                  <a:pt x="234" y="48"/>
                </a:cubicBezTo>
                <a:cubicBezTo>
                  <a:pt x="231" y="47"/>
                  <a:pt x="228" y="48"/>
                  <a:pt x="227" y="47"/>
                </a:cubicBezTo>
                <a:cubicBezTo>
                  <a:pt x="226" y="45"/>
                  <a:pt x="225" y="44"/>
                  <a:pt x="224" y="43"/>
                </a:cubicBezTo>
                <a:cubicBezTo>
                  <a:pt x="222" y="40"/>
                  <a:pt x="219" y="37"/>
                  <a:pt x="217" y="34"/>
                </a:cubicBezTo>
                <a:cubicBezTo>
                  <a:pt x="218" y="35"/>
                  <a:pt x="218" y="35"/>
                  <a:pt x="219" y="35"/>
                </a:cubicBezTo>
                <a:cubicBezTo>
                  <a:pt x="220" y="39"/>
                  <a:pt x="226" y="45"/>
                  <a:pt x="229" y="45"/>
                </a:cubicBezTo>
                <a:close/>
                <a:moveTo>
                  <a:pt x="166" y="43"/>
                </a:moveTo>
                <a:cubicBezTo>
                  <a:pt x="166" y="43"/>
                  <a:pt x="166" y="43"/>
                  <a:pt x="166" y="43"/>
                </a:cubicBezTo>
                <a:cubicBezTo>
                  <a:pt x="167" y="45"/>
                  <a:pt x="167" y="47"/>
                  <a:pt x="167" y="49"/>
                </a:cubicBezTo>
                <a:cubicBezTo>
                  <a:pt x="167" y="49"/>
                  <a:pt x="160" y="50"/>
                  <a:pt x="156" y="50"/>
                </a:cubicBezTo>
                <a:cubicBezTo>
                  <a:pt x="156" y="48"/>
                  <a:pt x="155" y="45"/>
                  <a:pt x="155" y="43"/>
                </a:cubicBezTo>
                <a:cubicBezTo>
                  <a:pt x="155" y="40"/>
                  <a:pt x="154" y="36"/>
                  <a:pt x="154" y="33"/>
                </a:cubicBezTo>
                <a:cubicBezTo>
                  <a:pt x="157" y="33"/>
                  <a:pt x="160" y="34"/>
                  <a:pt x="162" y="34"/>
                </a:cubicBezTo>
                <a:cubicBezTo>
                  <a:pt x="162" y="36"/>
                  <a:pt x="161" y="39"/>
                  <a:pt x="160" y="40"/>
                </a:cubicBezTo>
                <a:cubicBezTo>
                  <a:pt x="158" y="43"/>
                  <a:pt x="157" y="47"/>
                  <a:pt x="157" y="47"/>
                </a:cubicBezTo>
                <a:lnTo>
                  <a:pt x="166" y="43"/>
                </a:lnTo>
                <a:close/>
                <a:moveTo>
                  <a:pt x="170" y="146"/>
                </a:moveTo>
                <a:cubicBezTo>
                  <a:pt x="171" y="146"/>
                  <a:pt x="171" y="146"/>
                  <a:pt x="171" y="145"/>
                </a:cubicBezTo>
                <a:cubicBezTo>
                  <a:pt x="176" y="145"/>
                  <a:pt x="176" y="145"/>
                  <a:pt x="176" y="145"/>
                </a:cubicBezTo>
                <a:cubicBezTo>
                  <a:pt x="176" y="150"/>
                  <a:pt x="176" y="154"/>
                  <a:pt x="176" y="158"/>
                </a:cubicBezTo>
                <a:cubicBezTo>
                  <a:pt x="172" y="158"/>
                  <a:pt x="169" y="158"/>
                  <a:pt x="165" y="158"/>
                </a:cubicBezTo>
                <a:cubicBezTo>
                  <a:pt x="167" y="154"/>
                  <a:pt x="169" y="148"/>
                  <a:pt x="170" y="146"/>
                </a:cubicBezTo>
                <a:close/>
                <a:moveTo>
                  <a:pt x="168" y="44"/>
                </a:moveTo>
                <a:cubicBezTo>
                  <a:pt x="170" y="46"/>
                  <a:pt x="170" y="46"/>
                  <a:pt x="170" y="46"/>
                </a:cubicBezTo>
                <a:cubicBezTo>
                  <a:pt x="169" y="48"/>
                  <a:pt x="169" y="48"/>
                  <a:pt x="169" y="48"/>
                </a:cubicBezTo>
                <a:cubicBezTo>
                  <a:pt x="168" y="46"/>
                  <a:pt x="168" y="45"/>
                  <a:pt x="168" y="44"/>
                </a:cubicBezTo>
                <a:close/>
                <a:moveTo>
                  <a:pt x="188" y="124"/>
                </a:moveTo>
                <a:cubicBezTo>
                  <a:pt x="190" y="122"/>
                  <a:pt x="192" y="120"/>
                  <a:pt x="194" y="119"/>
                </a:cubicBezTo>
                <a:cubicBezTo>
                  <a:pt x="194" y="123"/>
                  <a:pt x="194" y="126"/>
                  <a:pt x="194" y="130"/>
                </a:cubicBezTo>
                <a:cubicBezTo>
                  <a:pt x="189" y="130"/>
                  <a:pt x="185" y="130"/>
                  <a:pt x="180" y="130"/>
                </a:cubicBezTo>
                <a:cubicBezTo>
                  <a:pt x="182" y="128"/>
                  <a:pt x="187" y="125"/>
                  <a:pt x="188" y="124"/>
                </a:cubicBezTo>
                <a:close/>
                <a:moveTo>
                  <a:pt x="185" y="38"/>
                </a:moveTo>
                <a:cubicBezTo>
                  <a:pt x="187" y="38"/>
                  <a:pt x="189" y="39"/>
                  <a:pt x="191" y="39"/>
                </a:cubicBezTo>
                <a:cubicBezTo>
                  <a:pt x="191" y="40"/>
                  <a:pt x="192" y="41"/>
                  <a:pt x="192" y="42"/>
                </a:cubicBezTo>
                <a:cubicBezTo>
                  <a:pt x="192" y="42"/>
                  <a:pt x="191" y="41"/>
                  <a:pt x="190" y="41"/>
                </a:cubicBezTo>
                <a:cubicBezTo>
                  <a:pt x="187" y="39"/>
                  <a:pt x="184" y="41"/>
                  <a:pt x="183" y="39"/>
                </a:cubicBezTo>
                <a:cubicBezTo>
                  <a:pt x="182" y="38"/>
                  <a:pt x="184" y="38"/>
                  <a:pt x="185" y="38"/>
                </a:cubicBezTo>
                <a:close/>
                <a:moveTo>
                  <a:pt x="250" y="70"/>
                </a:moveTo>
                <a:cubicBezTo>
                  <a:pt x="247" y="70"/>
                  <a:pt x="243" y="72"/>
                  <a:pt x="242" y="73"/>
                </a:cubicBezTo>
                <a:cubicBezTo>
                  <a:pt x="240" y="68"/>
                  <a:pt x="238" y="64"/>
                  <a:pt x="236" y="60"/>
                </a:cubicBezTo>
                <a:cubicBezTo>
                  <a:pt x="236" y="59"/>
                  <a:pt x="236" y="59"/>
                  <a:pt x="236" y="59"/>
                </a:cubicBezTo>
                <a:cubicBezTo>
                  <a:pt x="241" y="63"/>
                  <a:pt x="245" y="66"/>
                  <a:pt x="250" y="70"/>
                </a:cubicBezTo>
                <a:close/>
                <a:moveTo>
                  <a:pt x="241" y="61"/>
                </a:moveTo>
                <a:cubicBezTo>
                  <a:pt x="241" y="61"/>
                  <a:pt x="242" y="61"/>
                  <a:pt x="242" y="62"/>
                </a:cubicBezTo>
                <a:cubicBezTo>
                  <a:pt x="242" y="62"/>
                  <a:pt x="242" y="62"/>
                  <a:pt x="243" y="62"/>
                </a:cubicBezTo>
                <a:cubicBezTo>
                  <a:pt x="242" y="62"/>
                  <a:pt x="241" y="61"/>
                  <a:pt x="241" y="61"/>
                </a:cubicBezTo>
                <a:close/>
                <a:moveTo>
                  <a:pt x="175" y="177"/>
                </a:moveTo>
                <a:cubicBezTo>
                  <a:pt x="175" y="183"/>
                  <a:pt x="174" y="188"/>
                  <a:pt x="174" y="194"/>
                </a:cubicBezTo>
                <a:cubicBezTo>
                  <a:pt x="169" y="194"/>
                  <a:pt x="164" y="194"/>
                  <a:pt x="158" y="195"/>
                </a:cubicBezTo>
                <a:cubicBezTo>
                  <a:pt x="159" y="189"/>
                  <a:pt x="159" y="183"/>
                  <a:pt x="159" y="178"/>
                </a:cubicBezTo>
                <a:cubicBezTo>
                  <a:pt x="164" y="177"/>
                  <a:pt x="170" y="177"/>
                  <a:pt x="175" y="177"/>
                </a:cubicBezTo>
                <a:close/>
                <a:moveTo>
                  <a:pt x="159" y="176"/>
                </a:moveTo>
                <a:cubicBezTo>
                  <a:pt x="159" y="173"/>
                  <a:pt x="159" y="169"/>
                  <a:pt x="159" y="166"/>
                </a:cubicBezTo>
                <a:cubicBezTo>
                  <a:pt x="161" y="166"/>
                  <a:pt x="162" y="165"/>
                  <a:pt x="163" y="163"/>
                </a:cubicBezTo>
                <a:cubicBezTo>
                  <a:pt x="163" y="163"/>
                  <a:pt x="164" y="161"/>
                  <a:pt x="164" y="160"/>
                </a:cubicBezTo>
                <a:cubicBezTo>
                  <a:pt x="168" y="160"/>
                  <a:pt x="172" y="160"/>
                  <a:pt x="176" y="159"/>
                </a:cubicBezTo>
                <a:cubicBezTo>
                  <a:pt x="175" y="165"/>
                  <a:pt x="175" y="170"/>
                  <a:pt x="175" y="175"/>
                </a:cubicBezTo>
                <a:cubicBezTo>
                  <a:pt x="170" y="176"/>
                  <a:pt x="164" y="176"/>
                  <a:pt x="159" y="176"/>
                </a:cubicBezTo>
                <a:close/>
                <a:moveTo>
                  <a:pt x="175" y="195"/>
                </a:moveTo>
                <a:cubicBezTo>
                  <a:pt x="181" y="195"/>
                  <a:pt x="186" y="194"/>
                  <a:pt x="191" y="194"/>
                </a:cubicBezTo>
                <a:cubicBezTo>
                  <a:pt x="191" y="199"/>
                  <a:pt x="190" y="205"/>
                  <a:pt x="189" y="210"/>
                </a:cubicBezTo>
                <a:cubicBezTo>
                  <a:pt x="184" y="211"/>
                  <a:pt x="179" y="212"/>
                  <a:pt x="173" y="212"/>
                </a:cubicBezTo>
                <a:cubicBezTo>
                  <a:pt x="174" y="207"/>
                  <a:pt x="175" y="201"/>
                  <a:pt x="175" y="195"/>
                </a:cubicBezTo>
                <a:close/>
                <a:moveTo>
                  <a:pt x="238" y="156"/>
                </a:moveTo>
                <a:cubicBezTo>
                  <a:pt x="239" y="156"/>
                  <a:pt x="239" y="157"/>
                  <a:pt x="239" y="157"/>
                </a:cubicBezTo>
                <a:cubicBezTo>
                  <a:pt x="242" y="159"/>
                  <a:pt x="243" y="164"/>
                  <a:pt x="243" y="164"/>
                </a:cubicBezTo>
                <a:cubicBezTo>
                  <a:pt x="243" y="164"/>
                  <a:pt x="243" y="165"/>
                  <a:pt x="243" y="167"/>
                </a:cubicBezTo>
                <a:cubicBezTo>
                  <a:pt x="240" y="168"/>
                  <a:pt x="237" y="168"/>
                  <a:pt x="234" y="169"/>
                </a:cubicBezTo>
                <a:cubicBezTo>
                  <a:pt x="234" y="165"/>
                  <a:pt x="234" y="161"/>
                  <a:pt x="235" y="157"/>
                </a:cubicBezTo>
                <a:cubicBezTo>
                  <a:pt x="236" y="156"/>
                  <a:pt x="237" y="156"/>
                  <a:pt x="238" y="156"/>
                </a:cubicBezTo>
                <a:close/>
                <a:moveTo>
                  <a:pt x="235" y="155"/>
                </a:moveTo>
                <a:cubicBezTo>
                  <a:pt x="235" y="154"/>
                  <a:pt x="235" y="154"/>
                  <a:pt x="235" y="153"/>
                </a:cubicBezTo>
                <a:cubicBezTo>
                  <a:pt x="235" y="154"/>
                  <a:pt x="236" y="154"/>
                  <a:pt x="237" y="155"/>
                </a:cubicBezTo>
                <a:cubicBezTo>
                  <a:pt x="236" y="155"/>
                  <a:pt x="235" y="155"/>
                  <a:pt x="235" y="155"/>
                </a:cubicBezTo>
                <a:close/>
                <a:moveTo>
                  <a:pt x="247" y="180"/>
                </a:moveTo>
                <a:cubicBezTo>
                  <a:pt x="244" y="180"/>
                  <a:pt x="242" y="181"/>
                  <a:pt x="239" y="182"/>
                </a:cubicBezTo>
                <a:cubicBezTo>
                  <a:pt x="240" y="181"/>
                  <a:pt x="240" y="180"/>
                  <a:pt x="240" y="180"/>
                </a:cubicBezTo>
                <a:cubicBezTo>
                  <a:pt x="240" y="180"/>
                  <a:pt x="236" y="175"/>
                  <a:pt x="234" y="176"/>
                </a:cubicBezTo>
                <a:cubicBezTo>
                  <a:pt x="233" y="176"/>
                  <a:pt x="233" y="176"/>
                  <a:pt x="233" y="176"/>
                </a:cubicBezTo>
                <a:cubicBezTo>
                  <a:pt x="233" y="174"/>
                  <a:pt x="233" y="172"/>
                  <a:pt x="234" y="171"/>
                </a:cubicBezTo>
                <a:cubicBezTo>
                  <a:pt x="237" y="170"/>
                  <a:pt x="240" y="169"/>
                  <a:pt x="244" y="169"/>
                </a:cubicBezTo>
                <a:cubicBezTo>
                  <a:pt x="244" y="171"/>
                  <a:pt x="244" y="174"/>
                  <a:pt x="243" y="177"/>
                </a:cubicBezTo>
                <a:cubicBezTo>
                  <a:pt x="243" y="179"/>
                  <a:pt x="245" y="180"/>
                  <a:pt x="247" y="180"/>
                </a:cubicBezTo>
                <a:close/>
                <a:moveTo>
                  <a:pt x="229" y="95"/>
                </a:moveTo>
                <a:cubicBezTo>
                  <a:pt x="229" y="93"/>
                  <a:pt x="228" y="91"/>
                  <a:pt x="228" y="89"/>
                </a:cubicBezTo>
                <a:cubicBezTo>
                  <a:pt x="230" y="89"/>
                  <a:pt x="232" y="90"/>
                  <a:pt x="234" y="91"/>
                </a:cubicBezTo>
                <a:cubicBezTo>
                  <a:pt x="232" y="92"/>
                  <a:pt x="231" y="93"/>
                  <a:pt x="229" y="95"/>
                </a:cubicBezTo>
                <a:close/>
                <a:moveTo>
                  <a:pt x="228" y="126"/>
                </a:moveTo>
                <a:cubicBezTo>
                  <a:pt x="228" y="126"/>
                  <a:pt x="227" y="121"/>
                  <a:pt x="226" y="119"/>
                </a:cubicBezTo>
                <a:cubicBezTo>
                  <a:pt x="228" y="119"/>
                  <a:pt x="230" y="119"/>
                  <a:pt x="232" y="120"/>
                </a:cubicBezTo>
                <a:cubicBezTo>
                  <a:pt x="232" y="123"/>
                  <a:pt x="233" y="126"/>
                  <a:pt x="233" y="130"/>
                </a:cubicBezTo>
                <a:cubicBezTo>
                  <a:pt x="233" y="131"/>
                  <a:pt x="233" y="132"/>
                  <a:pt x="233" y="132"/>
                </a:cubicBezTo>
                <a:cubicBezTo>
                  <a:pt x="231" y="132"/>
                  <a:pt x="229" y="132"/>
                  <a:pt x="227" y="132"/>
                </a:cubicBezTo>
                <a:cubicBezTo>
                  <a:pt x="227" y="132"/>
                  <a:pt x="227" y="132"/>
                  <a:pt x="227" y="132"/>
                </a:cubicBezTo>
                <a:cubicBezTo>
                  <a:pt x="229" y="131"/>
                  <a:pt x="228" y="126"/>
                  <a:pt x="228" y="126"/>
                </a:cubicBezTo>
                <a:close/>
                <a:moveTo>
                  <a:pt x="229" y="104"/>
                </a:moveTo>
                <a:cubicBezTo>
                  <a:pt x="230" y="105"/>
                  <a:pt x="231" y="110"/>
                  <a:pt x="231" y="113"/>
                </a:cubicBezTo>
                <a:cubicBezTo>
                  <a:pt x="231" y="114"/>
                  <a:pt x="231" y="116"/>
                  <a:pt x="232" y="118"/>
                </a:cubicBezTo>
                <a:cubicBezTo>
                  <a:pt x="230" y="118"/>
                  <a:pt x="228" y="118"/>
                  <a:pt x="226" y="117"/>
                </a:cubicBezTo>
                <a:cubicBezTo>
                  <a:pt x="226" y="114"/>
                  <a:pt x="226" y="108"/>
                  <a:pt x="226" y="105"/>
                </a:cubicBezTo>
                <a:cubicBezTo>
                  <a:pt x="226" y="104"/>
                  <a:pt x="227" y="104"/>
                  <a:pt x="227" y="104"/>
                </a:cubicBezTo>
                <a:cubicBezTo>
                  <a:pt x="228" y="104"/>
                  <a:pt x="229" y="104"/>
                  <a:pt x="229" y="104"/>
                </a:cubicBezTo>
                <a:close/>
                <a:moveTo>
                  <a:pt x="233" y="134"/>
                </a:moveTo>
                <a:cubicBezTo>
                  <a:pt x="233" y="135"/>
                  <a:pt x="233" y="136"/>
                  <a:pt x="233" y="136"/>
                </a:cubicBezTo>
                <a:cubicBezTo>
                  <a:pt x="233" y="136"/>
                  <a:pt x="230" y="138"/>
                  <a:pt x="226" y="138"/>
                </a:cubicBezTo>
                <a:cubicBezTo>
                  <a:pt x="222" y="137"/>
                  <a:pt x="222" y="142"/>
                  <a:pt x="222" y="144"/>
                </a:cubicBezTo>
                <a:cubicBezTo>
                  <a:pt x="222" y="144"/>
                  <a:pt x="222" y="144"/>
                  <a:pt x="222" y="144"/>
                </a:cubicBezTo>
                <a:cubicBezTo>
                  <a:pt x="215" y="144"/>
                  <a:pt x="215" y="144"/>
                  <a:pt x="215" y="144"/>
                </a:cubicBezTo>
                <a:cubicBezTo>
                  <a:pt x="215" y="140"/>
                  <a:pt x="215" y="136"/>
                  <a:pt x="215" y="133"/>
                </a:cubicBezTo>
                <a:cubicBezTo>
                  <a:pt x="215" y="133"/>
                  <a:pt x="215" y="133"/>
                  <a:pt x="215" y="133"/>
                </a:cubicBezTo>
                <a:cubicBezTo>
                  <a:pt x="221" y="133"/>
                  <a:pt x="227" y="133"/>
                  <a:pt x="233" y="134"/>
                </a:cubicBezTo>
                <a:close/>
                <a:moveTo>
                  <a:pt x="215" y="145"/>
                </a:moveTo>
                <a:cubicBezTo>
                  <a:pt x="223" y="145"/>
                  <a:pt x="223" y="145"/>
                  <a:pt x="223" y="145"/>
                </a:cubicBezTo>
                <a:cubicBezTo>
                  <a:pt x="225" y="147"/>
                  <a:pt x="228" y="148"/>
                  <a:pt x="230" y="149"/>
                </a:cubicBezTo>
                <a:cubicBezTo>
                  <a:pt x="231" y="150"/>
                  <a:pt x="232" y="151"/>
                  <a:pt x="233" y="152"/>
                </a:cubicBezTo>
                <a:cubicBezTo>
                  <a:pt x="233" y="153"/>
                  <a:pt x="233" y="154"/>
                  <a:pt x="233" y="155"/>
                </a:cubicBezTo>
                <a:cubicBezTo>
                  <a:pt x="227" y="156"/>
                  <a:pt x="221" y="156"/>
                  <a:pt x="215" y="156"/>
                </a:cubicBezTo>
                <a:cubicBezTo>
                  <a:pt x="215" y="153"/>
                  <a:pt x="215" y="149"/>
                  <a:pt x="215" y="145"/>
                </a:cubicBezTo>
                <a:close/>
                <a:moveTo>
                  <a:pt x="233" y="157"/>
                </a:moveTo>
                <a:cubicBezTo>
                  <a:pt x="233" y="161"/>
                  <a:pt x="233" y="165"/>
                  <a:pt x="232" y="169"/>
                </a:cubicBezTo>
                <a:cubicBezTo>
                  <a:pt x="226" y="170"/>
                  <a:pt x="220" y="171"/>
                  <a:pt x="214" y="172"/>
                </a:cubicBezTo>
                <a:cubicBezTo>
                  <a:pt x="214" y="167"/>
                  <a:pt x="214" y="163"/>
                  <a:pt x="215" y="158"/>
                </a:cubicBezTo>
                <a:cubicBezTo>
                  <a:pt x="221" y="158"/>
                  <a:pt x="227" y="157"/>
                  <a:pt x="233" y="157"/>
                </a:cubicBezTo>
                <a:close/>
                <a:moveTo>
                  <a:pt x="232" y="171"/>
                </a:moveTo>
                <a:cubicBezTo>
                  <a:pt x="232" y="173"/>
                  <a:pt x="231" y="175"/>
                  <a:pt x="231" y="178"/>
                </a:cubicBezTo>
                <a:cubicBezTo>
                  <a:pt x="230" y="179"/>
                  <a:pt x="230" y="180"/>
                  <a:pt x="230" y="180"/>
                </a:cubicBezTo>
                <a:cubicBezTo>
                  <a:pt x="230" y="181"/>
                  <a:pt x="230" y="181"/>
                  <a:pt x="230" y="182"/>
                </a:cubicBezTo>
                <a:cubicBezTo>
                  <a:pt x="230" y="183"/>
                  <a:pt x="230" y="184"/>
                  <a:pt x="230" y="185"/>
                </a:cubicBezTo>
                <a:cubicBezTo>
                  <a:pt x="224" y="186"/>
                  <a:pt x="218" y="188"/>
                  <a:pt x="211" y="189"/>
                </a:cubicBezTo>
                <a:cubicBezTo>
                  <a:pt x="212" y="184"/>
                  <a:pt x="213" y="179"/>
                  <a:pt x="213" y="174"/>
                </a:cubicBezTo>
                <a:cubicBezTo>
                  <a:pt x="220" y="173"/>
                  <a:pt x="226" y="172"/>
                  <a:pt x="232" y="171"/>
                </a:cubicBezTo>
                <a:close/>
                <a:moveTo>
                  <a:pt x="230" y="186"/>
                </a:moveTo>
                <a:cubicBezTo>
                  <a:pt x="229" y="191"/>
                  <a:pt x="227" y="196"/>
                  <a:pt x="226" y="201"/>
                </a:cubicBezTo>
                <a:cubicBezTo>
                  <a:pt x="220" y="203"/>
                  <a:pt x="214" y="205"/>
                  <a:pt x="208" y="206"/>
                </a:cubicBezTo>
                <a:cubicBezTo>
                  <a:pt x="209" y="201"/>
                  <a:pt x="210" y="196"/>
                  <a:pt x="211" y="191"/>
                </a:cubicBezTo>
                <a:cubicBezTo>
                  <a:pt x="218" y="189"/>
                  <a:pt x="224" y="188"/>
                  <a:pt x="230" y="186"/>
                </a:cubicBezTo>
                <a:close/>
                <a:moveTo>
                  <a:pt x="213" y="158"/>
                </a:moveTo>
                <a:cubicBezTo>
                  <a:pt x="213" y="163"/>
                  <a:pt x="212" y="168"/>
                  <a:pt x="212" y="172"/>
                </a:cubicBezTo>
                <a:cubicBezTo>
                  <a:pt x="206" y="173"/>
                  <a:pt x="201" y="174"/>
                  <a:pt x="195" y="174"/>
                </a:cubicBezTo>
                <a:cubicBezTo>
                  <a:pt x="195" y="169"/>
                  <a:pt x="196" y="164"/>
                  <a:pt x="196" y="159"/>
                </a:cubicBezTo>
                <a:cubicBezTo>
                  <a:pt x="202" y="159"/>
                  <a:pt x="207" y="158"/>
                  <a:pt x="213" y="158"/>
                </a:cubicBezTo>
                <a:close/>
                <a:moveTo>
                  <a:pt x="196" y="157"/>
                </a:moveTo>
                <a:cubicBezTo>
                  <a:pt x="196" y="153"/>
                  <a:pt x="196" y="149"/>
                  <a:pt x="196" y="145"/>
                </a:cubicBezTo>
                <a:cubicBezTo>
                  <a:pt x="213" y="145"/>
                  <a:pt x="213" y="145"/>
                  <a:pt x="213" y="145"/>
                </a:cubicBezTo>
                <a:cubicBezTo>
                  <a:pt x="213" y="149"/>
                  <a:pt x="213" y="153"/>
                  <a:pt x="213" y="156"/>
                </a:cubicBezTo>
                <a:cubicBezTo>
                  <a:pt x="208" y="157"/>
                  <a:pt x="202" y="157"/>
                  <a:pt x="196" y="157"/>
                </a:cubicBezTo>
                <a:close/>
                <a:moveTo>
                  <a:pt x="196" y="144"/>
                </a:moveTo>
                <a:cubicBezTo>
                  <a:pt x="196" y="140"/>
                  <a:pt x="196" y="136"/>
                  <a:pt x="196" y="132"/>
                </a:cubicBezTo>
                <a:cubicBezTo>
                  <a:pt x="202" y="132"/>
                  <a:pt x="208" y="132"/>
                  <a:pt x="213" y="133"/>
                </a:cubicBezTo>
                <a:cubicBezTo>
                  <a:pt x="213" y="136"/>
                  <a:pt x="213" y="140"/>
                  <a:pt x="213" y="144"/>
                </a:cubicBezTo>
                <a:lnTo>
                  <a:pt x="196" y="144"/>
                </a:lnTo>
                <a:close/>
                <a:moveTo>
                  <a:pt x="207" y="115"/>
                </a:moveTo>
                <a:cubicBezTo>
                  <a:pt x="205" y="115"/>
                  <a:pt x="203" y="114"/>
                  <a:pt x="200" y="114"/>
                </a:cubicBezTo>
                <a:cubicBezTo>
                  <a:pt x="201" y="112"/>
                  <a:pt x="202" y="110"/>
                  <a:pt x="203" y="109"/>
                </a:cubicBezTo>
                <a:cubicBezTo>
                  <a:pt x="204" y="106"/>
                  <a:pt x="207" y="107"/>
                  <a:pt x="208" y="111"/>
                </a:cubicBezTo>
                <a:cubicBezTo>
                  <a:pt x="208" y="112"/>
                  <a:pt x="208" y="113"/>
                  <a:pt x="207" y="115"/>
                </a:cubicBezTo>
                <a:close/>
                <a:moveTo>
                  <a:pt x="207" y="116"/>
                </a:moveTo>
                <a:cubicBezTo>
                  <a:pt x="206" y="119"/>
                  <a:pt x="205" y="121"/>
                  <a:pt x="205" y="122"/>
                </a:cubicBezTo>
                <a:cubicBezTo>
                  <a:pt x="204" y="123"/>
                  <a:pt x="198" y="122"/>
                  <a:pt x="198" y="122"/>
                </a:cubicBezTo>
                <a:cubicBezTo>
                  <a:pt x="198" y="122"/>
                  <a:pt x="198" y="125"/>
                  <a:pt x="197" y="127"/>
                </a:cubicBezTo>
                <a:cubicBezTo>
                  <a:pt x="196" y="129"/>
                  <a:pt x="199" y="130"/>
                  <a:pt x="201" y="131"/>
                </a:cubicBezTo>
                <a:cubicBezTo>
                  <a:pt x="199" y="130"/>
                  <a:pt x="198" y="130"/>
                  <a:pt x="196" y="130"/>
                </a:cubicBezTo>
                <a:cubicBezTo>
                  <a:pt x="196" y="126"/>
                  <a:pt x="195" y="122"/>
                  <a:pt x="195" y="119"/>
                </a:cubicBezTo>
                <a:cubicBezTo>
                  <a:pt x="196" y="118"/>
                  <a:pt x="196" y="118"/>
                  <a:pt x="196" y="118"/>
                </a:cubicBezTo>
                <a:cubicBezTo>
                  <a:pt x="198" y="118"/>
                  <a:pt x="199" y="117"/>
                  <a:pt x="200" y="116"/>
                </a:cubicBezTo>
                <a:cubicBezTo>
                  <a:pt x="202" y="116"/>
                  <a:pt x="205" y="116"/>
                  <a:pt x="207" y="116"/>
                </a:cubicBezTo>
                <a:close/>
                <a:moveTo>
                  <a:pt x="194" y="47"/>
                </a:moveTo>
                <a:cubicBezTo>
                  <a:pt x="195" y="47"/>
                  <a:pt x="195" y="48"/>
                  <a:pt x="195" y="49"/>
                </a:cubicBezTo>
                <a:cubicBezTo>
                  <a:pt x="194" y="48"/>
                  <a:pt x="194" y="47"/>
                  <a:pt x="194" y="47"/>
                </a:cubicBezTo>
                <a:close/>
                <a:moveTo>
                  <a:pt x="212" y="174"/>
                </a:moveTo>
                <a:cubicBezTo>
                  <a:pt x="211" y="179"/>
                  <a:pt x="211" y="184"/>
                  <a:pt x="210" y="189"/>
                </a:cubicBezTo>
                <a:cubicBezTo>
                  <a:pt x="204" y="190"/>
                  <a:pt x="199" y="191"/>
                  <a:pt x="193" y="192"/>
                </a:cubicBezTo>
                <a:cubicBezTo>
                  <a:pt x="194" y="187"/>
                  <a:pt x="194" y="181"/>
                  <a:pt x="195" y="176"/>
                </a:cubicBezTo>
                <a:cubicBezTo>
                  <a:pt x="201" y="175"/>
                  <a:pt x="206" y="175"/>
                  <a:pt x="212" y="174"/>
                </a:cubicBezTo>
                <a:close/>
                <a:moveTo>
                  <a:pt x="210" y="191"/>
                </a:moveTo>
                <a:cubicBezTo>
                  <a:pt x="209" y="196"/>
                  <a:pt x="208" y="202"/>
                  <a:pt x="206" y="207"/>
                </a:cubicBezTo>
                <a:cubicBezTo>
                  <a:pt x="201" y="208"/>
                  <a:pt x="196" y="209"/>
                  <a:pt x="190" y="210"/>
                </a:cubicBezTo>
                <a:cubicBezTo>
                  <a:pt x="191" y="205"/>
                  <a:pt x="192" y="199"/>
                  <a:pt x="193" y="193"/>
                </a:cubicBezTo>
                <a:cubicBezTo>
                  <a:pt x="199" y="193"/>
                  <a:pt x="204" y="192"/>
                  <a:pt x="210" y="191"/>
                </a:cubicBezTo>
                <a:close/>
                <a:moveTo>
                  <a:pt x="190" y="212"/>
                </a:moveTo>
                <a:cubicBezTo>
                  <a:pt x="196" y="211"/>
                  <a:pt x="201" y="210"/>
                  <a:pt x="206" y="209"/>
                </a:cubicBezTo>
                <a:cubicBezTo>
                  <a:pt x="204" y="215"/>
                  <a:pt x="203" y="221"/>
                  <a:pt x="201" y="227"/>
                </a:cubicBezTo>
                <a:cubicBezTo>
                  <a:pt x="196" y="228"/>
                  <a:pt x="191" y="229"/>
                  <a:pt x="186" y="230"/>
                </a:cubicBezTo>
                <a:cubicBezTo>
                  <a:pt x="188" y="224"/>
                  <a:pt x="189" y="218"/>
                  <a:pt x="190" y="212"/>
                </a:cubicBezTo>
                <a:close/>
                <a:moveTo>
                  <a:pt x="208" y="208"/>
                </a:moveTo>
                <a:cubicBezTo>
                  <a:pt x="214" y="207"/>
                  <a:pt x="220" y="205"/>
                  <a:pt x="226" y="203"/>
                </a:cubicBezTo>
                <a:cubicBezTo>
                  <a:pt x="224" y="209"/>
                  <a:pt x="222" y="215"/>
                  <a:pt x="220" y="220"/>
                </a:cubicBezTo>
                <a:cubicBezTo>
                  <a:pt x="214" y="222"/>
                  <a:pt x="209" y="224"/>
                  <a:pt x="203" y="226"/>
                </a:cubicBezTo>
                <a:cubicBezTo>
                  <a:pt x="204" y="220"/>
                  <a:pt x="206" y="214"/>
                  <a:pt x="208" y="208"/>
                </a:cubicBezTo>
                <a:close/>
                <a:moveTo>
                  <a:pt x="227" y="202"/>
                </a:moveTo>
                <a:cubicBezTo>
                  <a:pt x="234" y="200"/>
                  <a:pt x="240" y="198"/>
                  <a:pt x="246" y="195"/>
                </a:cubicBezTo>
                <a:cubicBezTo>
                  <a:pt x="247" y="194"/>
                  <a:pt x="248" y="194"/>
                  <a:pt x="249" y="193"/>
                </a:cubicBezTo>
                <a:cubicBezTo>
                  <a:pt x="247" y="198"/>
                  <a:pt x="246" y="203"/>
                  <a:pt x="244" y="208"/>
                </a:cubicBezTo>
                <a:cubicBezTo>
                  <a:pt x="237" y="212"/>
                  <a:pt x="230" y="216"/>
                  <a:pt x="222" y="219"/>
                </a:cubicBezTo>
                <a:cubicBezTo>
                  <a:pt x="224" y="214"/>
                  <a:pt x="226" y="208"/>
                  <a:pt x="227" y="202"/>
                </a:cubicBezTo>
                <a:close/>
                <a:moveTo>
                  <a:pt x="228" y="200"/>
                </a:moveTo>
                <a:cubicBezTo>
                  <a:pt x="229" y="196"/>
                  <a:pt x="230" y="192"/>
                  <a:pt x="231" y="187"/>
                </a:cubicBezTo>
                <a:cubicBezTo>
                  <a:pt x="231" y="188"/>
                  <a:pt x="231" y="189"/>
                  <a:pt x="232" y="190"/>
                </a:cubicBezTo>
                <a:cubicBezTo>
                  <a:pt x="233" y="192"/>
                  <a:pt x="232" y="195"/>
                  <a:pt x="234" y="196"/>
                </a:cubicBezTo>
                <a:cubicBezTo>
                  <a:pt x="236" y="197"/>
                  <a:pt x="241" y="195"/>
                  <a:pt x="241" y="195"/>
                </a:cubicBezTo>
                <a:cubicBezTo>
                  <a:pt x="241" y="195"/>
                  <a:pt x="239" y="191"/>
                  <a:pt x="239" y="189"/>
                </a:cubicBezTo>
                <a:cubicBezTo>
                  <a:pt x="238" y="188"/>
                  <a:pt x="239" y="186"/>
                  <a:pt x="239" y="184"/>
                </a:cubicBezTo>
                <a:cubicBezTo>
                  <a:pt x="241" y="183"/>
                  <a:pt x="244" y="182"/>
                  <a:pt x="246" y="181"/>
                </a:cubicBezTo>
                <a:cubicBezTo>
                  <a:pt x="247" y="181"/>
                  <a:pt x="248" y="181"/>
                  <a:pt x="249" y="180"/>
                </a:cubicBezTo>
                <a:cubicBezTo>
                  <a:pt x="249" y="182"/>
                  <a:pt x="249" y="185"/>
                  <a:pt x="249" y="187"/>
                </a:cubicBezTo>
                <a:cubicBezTo>
                  <a:pt x="248" y="188"/>
                  <a:pt x="249" y="188"/>
                  <a:pt x="250" y="188"/>
                </a:cubicBezTo>
                <a:cubicBezTo>
                  <a:pt x="250" y="189"/>
                  <a:pt x="250" y="190"/>
                  <a:pt x="250" y="191"/>
                </a:cubicBezTo>
                <a:cubicBezTo>
                  <a:pt x="243" y="195"/>
                  <a:pt x="236" y="198"/>
                  <a:pt x="228" y="200"/>
                </a:cubicBezTo>
                <a:close/>
                <a:moveTo>
                  <a:pt x="243" y="78"/>
                </a:moveTo>
                <a:cubicBezTo>
                  <a:pt x="240" y="76"/>
                  <a:pt x="237" y="75"/>
                  <a:pt x="233" y="73"/>
                </a:cubicBezTo>
                <a:cubicBezTo>
                  <a:pt x="235" y="74"/>
                  <a:pt x="236" y="74"/>
                  <a:pt x="236" y="74"/>
                </a:cubicBezTo>
                <a:cubicBezTo>
                  <a:pt x="236" y="74"/>
                  <a:pt x="236" y="74"/>
                  <a:pt x="235" y="73"/>
                </a:cubicBezTo>
                <a:cubicBezTo>
                  <a:pt x="234" y="72"/>
                  <a:pt x="234" y="68"/>
                  <a:pt x="234" y="66"/>
                </a:cubicBezTo>
                <a:cubicBezTo>
                  <a:pt x="234" y="64"/>
                  <a:pt x="233" y="62"/>
                  <a:pt x="233" y="62"/>
                </a:cubicBezTo>
                <a:cubicBezTo>
                  <a:pt x="234" y="61"/>
                  <a:pt x="234" y="61"/>
                  <a:pt x="234" y="61"/>
                </a:cubicBezTo>
                <a:cubicBezTo>
                  <a:pt x="237" y="66"/>
                  <a:pt x="240" y="72"/>
                  <a:pt x="243" y="78"/>
                </a:cubicBezTo>
                <a:close/>
                <a:moveTo>
                  <a:pt x="233" y="73"/>
                </a:moveTo>
                <a:cubicBezTo>
                  <a:pt x="232" y="72"/>
                  <a:pt x="230" y="72"/>
                  <a:pt x="228" y="71"/>
                </a:cubicBezTo>
                <a:cubicBezTo>
                  <a:pt x="228" y="69"/>
                  <a:pt x="227" y="67"/>
                  <a:pt x="227" y="67"/>
                </a:cubicBezTo>
                <a:cubicBezTo>
                  <a:pt x="227" y="67"/>
                  <a:pt x="228" y="61"/>
                  <a:pt x="229" y="61"/>
                </a:cubicBezTo>
                <a:cubicBezTo>
                  <a:pt x="231" y="61"/>
                  <a:pt x="231" y="68"/>
                  <a:pt x="232" y="71"/>
                </a:cubicBezTo>
                <a:cubicBezTo>
                  <a:pt x="232" y="72"/>
                  <a:pt x="232" y="73"/>
                  <a:pt x="233" y="73"/>
                </a:cubicBezTo>
                <a:close/>
                <a:moveTo>
                  <a:pt x="229" y="80"/>
                </a:moveTo>
                <a:cubicBezTo>
                  <a:pt x="229" y="82"/>
                  <a:pt x="232" y="80"/>
                  <a:pt x="232" y="80"/>
                </a:cubicBezTo>
                <a:cubicBezTo>
                  <a:pt x="232" y="80"/>
                  <a:pt x="230" y="75"/>
                  <a:pt x="229" y="73"/>
                </a:cubicBezTo>
                <a:cubicBezTo>
                  <a:pt x="234" y="75"/>
                  <a:pt x="239" y="78"/>
                  <a:pt x="244" y="81"/>
                </a:cubicBezTo>
                <a:cubicBezTo>
                  <a:pt x="244" y="81"/>
                  <a:pt x="244" y="82"/>
                  <a:pt x="244" y="82"/>
                </a:cubicBezTo>
                <a:cubicBezTo>
                  <a:pt x="244" y="84"/>
                  <a:pt x="239" y="87"/>
                  <a:pt x="237" y="88"/>
                </a:cubicBezTo>
                <a:cubicBezTo>
                  <a:pt x="236" y="89"/>
                  <a:pt x="236" y="89"/>
                  <a:pt x="235" y="90"/>
                </a:cubicBezTo>
                <a:cubicBezTo>
                  <a:pt x="233" y="89"/>
                  <a:pt x="230" y="88"/>
                  <a:pt x="227" y="87"/>
                </a:cubicBezTo>
                <a:cubicBezTo>
                  <a:pt x="226" y="83"/>
                  <a:pt x="225" y="79"/>
                  <a:pt x="224" y="75"/>
                </a:cubicBezTo>
                <a:cubicBezTo>
                  <a:pt x="225" y="74"/>
                  <a:pt x="226" y="74"/>
                  <a:pt x="226" y="74"/>
                </a:cubicBezTo>
                <a:cubicBezTo>
                  <a:pt x="226" y="74"/>
                  <a:pt x="228" y="79"/>
                  <a:pt x="229" y="80"/>
                </a:cubicBezTo>
                <a:close/>
                <a:moveTo>
                  <a:pt x="224" y="84"/>
                </a:moveTo>
                <a:cubicBezTo>
                  <a:pt x="224" y="84"/>
                  <a:pt x="224" y="83"/>
                  <a:pt x="225" y="83"/>
                </a:cubicBezTo>
                <a:cubicBezTo>
                  <a:pt x="225" y="84"/>
                  <a:pt x="225" y="85"/>
                  <a:pt x="226" y="86"/>
                </a:cubicBezTo>
                <a:cubicBezTo>
                  <a:pt x="224" y="86"/>
                  <a:pt x="223" y="85"/>
                  <a:pt x="222" y="85"/>
                </a:cubicBezTo>
                <a:cubicBezTo>
                  <a:pt x="223" y="85"/>
                  <a:pt x="223" y="85"/>
                  <a:pt x="224" y="84"/>
                </a:cubicBezTo>
                <a:close/>
                <a:moveTo>
                  <a:pt x="222" y="77"/>
                </a:moveTo>
                <a:cubicBezTo>
                  <a:pt x="222" y="76"/>
                  <a:pt x="222" y="76"/>
                  <a:pt x="222" y="76"/>
                </a:cubicBezTo>
                <a:cubicBezTo>
                  <a:pt x="223" y="77"/>
                  <a:pt x="223" y="78"/>
                  <a:pt x="224" y="80"/>
                </a:cubicBezTo>
                <a:cubicBezTo>
                  <a:pt x="223" y="79"/>
                  <a:pt x="223" y="78"/>
                  <a:pt x="222" y="77"/>
                </a:cubicBezTo>
                <a:close/>
                <a:moveTo>
                  <a:pt x="226" y="88"/>
                </a:moveTo>
                <a:cubicBezTo>
                  <a:pt x="227" y="91"/>
                  <a:pt x="227" y="93"/>
                  <a:pt x="228" y="96"/>
                </a:cubicBezTo>
                <a:cubicBezTo>
                  <a:pt x="227" y="97"/>
                  <a:pt x="225" y="98"/>
                  <a:pt x="225" y="97"/>
                </a:cubicBezTo>
                <a:cubicBezTo>
                  <a:pt x="224" y="97"/>
                  <a:pt x="218" y="91"/>
                  <a:pt x="216" y="88"/>
                </a:cubicBezTo>
                <a:cubicBezTo>
                  <a:pt x="215" y="87"/>
                  <a:pt x="217" y="86"/>
                  <a:pt x="219" y="86"/>
                </a:cubicBezTo>
                <a:cubicBezTo>
                  <a:pt x="222" y="87"/>
                  <a:pt x="224" y="87"/>
                  <a:pt x="226" y="88"/>
                </a:cubicBezTo>
                <a:close/>
                <a:moveTo>
                  <a:pt x="212" y="50"/>
                </a:moveTo>
                <a:cubicBezTo>
                  <a:pt x="212" y="48"/>
                  <a:pt x="211" y="47"/>
                  <a:pt x="210" y="46"/>
                </a:cubicBezTo>
                <a:cubicBezTo>
                  <a:pt x="212" y="47"/>
                  <a:pt x="214" y="48"/>
                  <a:pt x="216" y="48"/>
                </a:cubicBezTo>
                <a:cubicBezTo>
                  <a:pt x="215" y="49"/>
                  <a:pt x="214" y="49"/>
                  <a:pt x="212" y="50"/>
                </a:cubicBezTo>
                <a:close/>
                <a:moveTo>
                  <a:pt x="211" y="50"/>
                </a:moveTo>
                <a:cubicBezTo>
                  <a:pt x="210" y="50"/>
                  <a:pt x="209" y="50"/>
                  <a:pt x="209" y="51"/>
                </a:cubicBezTo>
                <a:cubicBezTo>
                  <a:pt x="207" y="52"/>
                  <a:pt x="203" y="49"/>
                  <a:pt x="199" y="50"/>
                </a:cubicBezTo>
                <a:cubicBezTo>
                  <a:pt x="199" y="50"/>
                  <a:pt x="198" y="50"/>
                  <a:pt x="197" y="50"/>
                </a:cubicBezTo>
                <a:cubicBezTo>
                  <a:pt x="196" y="47"/>
                  <a:pt x="195" y="45"/>
                  <a:pt x="194" y="43"/>
                </a:cubicBezTo>
                <a:cubicBezTo>
                  <a:pt x="194" y="42"/>
                  <a:pt x="193" y="41"/>
                  <a:pt x="193" y="40"/>
                </a:cubicBezTo>
                <a:cubicBezTo>
                  <a:pt x="195" y="40"/>
                  <a:pt x="197" y="41"/>
                  <a:pt x="199" y="42"/>
                </a:cubicBezTo>
                <a:cubicBezTo>
                  <a:pt x="200" y="42"/>
                  <a:pt x="200" y="43"/>
                  <a:pt x="201" y="43"/>
                </a:cubicBezTo>
                <a:cubicBezTo>
                  <a:pt x="201" y="44"/>
                  <a:pt x="205" y="44"/>
                  <a:pt x="208" y="45"/>
                </a:cubicBezTo>
                <a:cubicBezTo>
                  <a:pt x="209" y="47"/>
                  <a:pt x="210" y="48"/>
                  <a:pt x="211" y="50"/>
                </a:cubicBezTo>
                <a:close/>
                <a:moveTo>
                  <a:pt x="194" y="132"/>
                </a:moveTo>
                <a:cubicBezTo>
                  <a:pt x="194" y="136"/>
                  <a:pt x="194" y="140"/>
                  <a:pt x="194" y="144"/>
                </a:cubicBezTo>
                <a:cubicBezTo>
                  <a:pt x="177" y="144"/>
                  <a:pt x="177" y="144"/>
                  <a:pt x="177" y="144"/>
                </a:cubicBezTo>
                <a:cubicBezTo>
                  <a:pt x="177" y="140"/>
                  <a:pt x="177" y="136"/>
                  <a:pt x="177" y="132"/>
                </a:cubicBezTo>
                <a:cubicBezTo>
                  <a:pt x="177" y="132"/>
                  <a:pt x="177" y="132"/>
                  <a:pt x="177" y="132"/>
                </a:cubicBezTo>
                <a:cubicBezTo>
                  <a:pt x="178" y="132"/>
                  <a:pt x="178" y="131"/>
                  <a:pt x="178" y="131"/>
                </a:cubicBezTo>
                <a:cubicBezTo>
                  <a:pt x="183" y="131"/>
                  <a:pt x="189" y="132"/>
                  <a:pt x="194" y="132"/>
                </a:cubicBezTo>
                <a:close/>
                <a:moveTo>
                  <a:pt x="177" y="145"/>
                </a:moveTo>
                <a:cubicBezTo>
                  <a:pt x="194" y="145"/>
                  <a:pt x="194" y="145"/>
                  <a:pt x="194" y="145"/>
                </a:cubicBezTo>
                <a:cubicBezTo>
                  <a:pt x="194" y="149"/>
                  <a:pt x="194" y="153"/>
                  <a:pt x="194" y="157"/>
                </a:cubicBezTo>
                <a:cubicBezTo>
                  <a:pt x="189" y="158"/>
                  <a:pt x="183" y="158"/>
                  <a:pt x="177" y="158"/>
                </a:cubicBezTo>
                <a:cubicBezTo>
                  <a:pt x="177" y="154"/>
                  <a:pt x="177" y="150"/>
                  <a:pt x="177" y="145"/>
                </a:cubicBezTo>
                <a:close/>
                <a:moveTo>
                  <a:pt x="194" y="159"/>
                </a:moveTo>
                <a:cubicBezTo>
                  <a:pt x="194" y="164"/>
                  <a:pt x="194" y="169"/>
                  <a:pt x="193" y="174"/>
                </a:cubicBezTo>
                <a:cubicBezTo>
                  <a:pt x="188" y="175"/>
                  <a:pt x="182" y="175"/>
                  <a:pt x="177" y="175"/>
                </a:cubicBezTo>
                <a:cubicBezTo>
                  <a:pt x="177" y="170"/>
                  <a:pt x="177" y="165"/>
                  <a:pt x="177" y="159"/>
                </a:cubicBezTo>
                <a:cubicBezTo>
                  <a:pt x="183" y="159"/>
                  <a:pt x="189" y="159"/>
                  <a:pt x="194" y="159"/>
                </a:cubicBezTo>
                <a:close/>
                <a:moveTo>
                  <a:pt x="193" y="176"/>
                </a:moveTo>
                <a:cubicBezTo>
                  <a:pt x="193" y="181"/>
                  <a:pt x="192" y="187"/>
                  <a:pt x="192" y="192"/>
                </a:cubicBezTo>
                <a:cubicBezTo>
                  <a:pt x="186" y="193"/>
                  <a:pt x="181" y="193"/>
                  <a:pt x="175" y="194"/>
                </a:cubicBezTo>
                <a:cubicBezTo>
                  <a:pt x="176" y="188"/>
                  <a:pt x="176" y="183"/>
                  <a:pt x="176" y="177"/>
                </a:cubicBezTo>
                <a:cubicBezTo>
                  <a:pt x="182" y="177"/>
                  <a:pt x="188" y="176"/>
                  <a:pt x="193" y="176"/>
                </a:cubicBezTo>
                <a:close/>
                <a:moveTo>
                  <a:pt x="172" y="144"/>
                </a:moveTo>
                <a:cubicBezTo>
                  <a:pt x="173" y="141"/>
                  <a:pt x="174" y="138"/>
                  <a:pt x="176" y="135"/>
                </a:cubicBezTo>
                <a:cubicBezTo>
                  <a:pt x="176" y="138"/>
                  <a:pt x="176" y="141"/>
                  <a:pt x="176" y="144"/>
                </a:cubicBezTo>
                <a:lnTo>
                  <a:pt x="172" y="144"/>
                </a:lnTo>
                <a:close/>
                <a:moveTo>
                  <a:pt x="174" y="195"/>
                </a:moveTo>
                <a:cubicBezTo>
                  <a:pt x="173" y="201"/>
                  <a:pt x="173" y="207"/>
                  <a:pt x="172" y="212"/>
                </a:cubicBezTo>
                <a:cubicBezTo>
                  <a:pt x="167" y="213"/>
                  <a:pt x="162" y="213"/>
                  <a:pt x="158" y="213"/>
                </a:cubicBezTo>
                <a:cubicBezTo>
                  <a:pt x="158" y="208"/>
                  <a:pt x="158" y="202"/>
                  <a:pt x="158" y="196"/>
                </a:cubicBezTo>
                <a:cubicBezTo>
                  <a:pt x="164" y="196"/>
                  <a:pt x="169" y="196"/>
                  <a:pt x="174" y="195"/>
                </a:cubicBezTo>
                <a:close/>
                <a:moveTo>
                  <a:pt x="172" y="214"/>
                </a:moveTo>
                <a:cubicBezTo>
                  <a:pt x="171" y="220"/>
                  <a:pt x="170" y="227"/>
                  <a:pt x="169" y="233"/>
                </a:cubicBezTo>
                <a:cubicBezTo>
                  <a:pt x="165" y="233"/>
                  <a:pt x="161" y="233"/>
                  <a:pt x="156" y="234"/>
                </a:cubicBezTo>
                <a:cubicBezTo>
                  <a:pt x="157" y="228"/>
                  <a:pt x="157" y="221"/>
                  <a:pt x="158" y="215"/>
                </a:cubicBezTo>
                <a:cubicBezTo>
                  <a:pt x="162" y="215"/>
                  <a:pt x="167" y="214"/>
                  <a:pt x="172" y="214"/>
                </a:cubicBezTo>
                <a:close/>
                <a:moveTo>
                  <a:pt x="173" y="214"/>
                </a:moveTo>
                <a:cubicBezTo>
                  <a:pt x="178" y="213"/>
                  <a:pt x="184" y="213"/>
                  <a:pt x="189" y="212"/>
                </a:cubicBezTo>
                <a:cubicBezTo>
                  <a:pt x="187" y="218"/>
                  <a:pt x="186" y="224"/>
                  <a:pt x="184" y="230"/>
                </a:cubicBezTo>
                <a:cubicBezTo>
                  <a:pt x="180" y="231"/>
                  <a:pt x="175" y="232"/>
                  <a:pt x="171" y="232"/>
                </a:cubicBezTo>
                <a:cubicBezTo>
                  <a:pt x="172" y="226"/>
                  <a:pt x="172" y="220"/>
                  <a:pt x="173" y="214"/>
                </a:cubicBezTo>
                <a:close/>
                <a:moveTo>
                  <a:pt x="186" y="232"/>
                </a:moveTo>
                <a:cubicBezTo>
                  <a:pt x="191" y="231"/>
                  <a:pt x="195" y="230"/>
                  <a:pt x="200" y="228"/>
                </a:cubicBezTo>
                <a:cubicBezTo>
                  <a:pt x="197" y="236"/>
                  <a:pt x="194" y="243"/>
                  <a:pt x="191" y="250"/>
                </a:cubicBezTo>
                <a:cubicBezTo>
                  <a:pt x="187" y="251"/>
                  <a:pt x="183" y="252"/>
                  <a:pt x="179" y="253"/>
                </a:cubicBezTo>
                <a:cubicBezTo>
                  <a:pt x="179" y="251"/>
                  <a:pt x="180" y="249"/>
                  <a:pt x="181" y="246"/>
                </a:cubicBezTo>
                <a:cubicBezTo>
                  <a:pt x="183" y="242"/>
                  <a:pt x="184" y="237"/>
                  <a:pt x="186" y="232"/>
                </a:cubicBezTo>
                <a:close/>
                <a:moveTo>
                  <a:pt x="194" y="246"/>
                </a:moveTo>
                <a:cubicBezTo>
                  <a:pt x="197" y="241"/>
                  <a:pt x="200" y="234"/>
                  <a:pt x="202" y="228"/>
                </a:cubicBezTo>
                <a:cubicBezTo>
                  <a:pt x="208" y="226"/>
                  <a:pt x="213" y="224"/>
                  <a:pt x="219" y="222"/>
                </a:cubicBezTo>
                <a:cubicBezTo>
                  <a:pt x="216" y="230"/>
                  <a:pt x="212" y="238"/>
                  <a:pt x="208" y="244"/>
                </a:cubicBezTo>
                <a:cubicBezTo>
                  <a:pt x="203" y="246"/>
                  <a:pt x="198" y="248"/>
                  <a:pt x="193" y="249"/>
                </a:cubicBezTo>
                <a:cubicBezTo>
                  <a:pt x="193" y="248"/>
                  <a:pt x="194" y="247"/>
                  <a:pt x="194" y="246"/>
                </a:cubicBezTo>
                <a:close/>
                <a:moveTo>
                  <a:pt x="221" y="221"/>
                </a:moveTo>
                <a:cubicBezTo>
                  <a:pt x="229" y="218"/>
                  <a:pt x="236" y="215"/>
                  <a:pt x="243" y="211"/>
                </a:cubicBezTo>
                <a:cubicBezTo>
                  <a:pt x="240" y="218"/>
                  <a:pt x="236" y="226"/>
                  <a:pt x="232" y="232"/>
                </a:cubicBezTo>
                <a:cubicBezTo>
                  <a:pt x="225" y="236"/>
                  <a:pt x="218" y="240"/>
                  <a:pt x="210" y="243"/>
                </a:cubicBezTo>
                <a:cubicBezTo>
                  <a:pt x="214" y="236"/>
                  <a:pt x="218" y="229"/>
                  <a:pt x="221" y="221"/>
                </a:cubicBezTo>
                <a:close/>
                <a:moveTo>
                  <a:pt x="245" y="209"/>
                </a:moveTo>
                <a:cubicBezTo>
                  <a:pt x="245" y="209"/>
                  <a:pt x="246" y="209"/>
                  <a:pt x="246" y="209"/>
                </a:cubicBezTo>
                <a:cubicBezTo>
                  <a:pt x="253" y="205"/>
                  <a:pt x="259" y="200"/>
                  <a:pt x="264" y="195"/>
                </a:cubicBezTo>
                <a:cubicBezTo>
                  <a:pt x="262" y="201"/>
                  <a:pt x="260" y="207"/>
                  <a:pt x="257" y="213"/>
                </a:cubicBezTo>
                <a:cubicBezTo>
                  <a:pt x="250" y="219"/>
                  <a:pt x="243" y="225"/>
                  <a:pt x="235" y="230"/>
                </a:cubicBezTo>
                <a:cubicBezTo>
                  <a:pt x="239" y="224"/>
                  <a:pt x="242" y="217"/>
                  <a:pt x="245" y="209"/>
                </a:cubicBezTo>
                <a:close/>
                <a:moveTo>
                  <a:pt x="246" y="207"/>
                </a:moveTo>
                <a:cubicBezTo>
                  <a:pt x="248" y="202"/>
                  <a:pt x="250" y="197"/>
                  <a:pt x="251" y="192"/>
                </a:cubicBezTo>
                <a:cubicBezTo>
                  <a:pt x="252" y="192"/>
                  <a:pt x="252" y="191"/>
                  <a:pt x="253" y="191"/>
                </a:cubicBezTo>
                <a:cubicBezTo>
                  <a:pt x="254" y="192"/>
                  <a:pt x="254" y="194"/>
                  <a:pt x="255" y="195"/>
                </a:cubicBezTo>
                <a:cubicBezTo>
                  <a:pt x="256" y="196"/>
                  <a:pt x="259" y="196"/>
                  <a:pt x="262" y="195"/>
                </a:cubicBezTo>
                <a:cubicBezTo>
                  <a:pt x="257" y="199"/>
                  <a:pt x="252" y="203"/>
                  <a:pt x="246" y="207"/>
                </a:cubicBezTo>
                <a:close/>
                <a:moveTo>
                  <a:pt x="251" y="190"/>
                </a:moveTo>
                <a:cubicBezTo>
                  <a:pt x="252" y="190"/>
                  <a:pt x="252" y="189"/>
                  <a:pt x="252" y="189"/>
                </a:cubicBezTo>
                <a:cubicBezTo>
                  <a:pt x="252" y="189"/>
                  <a:pt x="253" y="189"/>
                  <a:pt x="253" y="189"/>
                </a:cubicBezTo>
                <a:cubicBezTo>
                  <a:pt x="253" y="189"/>
                  <a:pt x="253" y="189"/>
                  <a:pt x="253" y="189"/>
                </a:cubicBezTo>
                <a:cubicBezTo>
                  <a:pt x="252" y="190"/>
                  <a:pt x="252" y="190"/>
                  <a:pt x="251" y="190"/>
                </a:cubicBezTo>
                <a:close/>
                <a:moveTo>
                  <a:pt x="251" y="69"/>
                </a:moveTo>
                <a:cubicBezTo>
                  <a:pt x="249" y="67"/>
                  <a:pt x="246" y="64"/>
                  <a:pt x="243" y="62"/>
                </a:cubicBezTo>
                <a:cubicBezTo>
                  <a:pt x="245" y="63"/>
                  <a:pt x="248" y="64"/>
                  <a:pt x="250" y="64"/>
                </a:cubicBezTo>
                <a:cubicBezTo>
                  <a:pt x="251" y="66"/>
                  <a:pt x="252" y="67"/>
                  <a:pt x="253" y="69"/>
                </a:cubicBezTo>
                <a:cubicBezTo>
                  <a:pt x="253" y="69"/>
                  <a:pt x="252" y="69"/>
                  <a:pt x="251" y="69"/>
                </a:cubicBezTo>
                <a:close/>
                <a:moveTo>
                  <a:pt x="224" y="46"/>
                </a:moveTo>
                <a:cubicBezTo>
                  <a:pt x="222" y="46"/>
                  <a:pt x="220" y="46"/>
                  <a:pt x="220" y="46"/>
                </a:cubicBezTo>
                <a:cubicBezTo>
                  <a:pt x="220" y="46"/>
                  <a:pt x="217" y="46"/>
                  <a:pt x="217" y="47"/>
                </a:cubicBezTo>
                <a:cubicBezTo>
                  <a:pt x="215" y="46"/>
                  <a:pt x="213" y="45"/>
                  <a:pt x="211" y="44"/>
                </a:cubicBezTo>
                <a:cubicBezTo>
                  <a:pt x="210" y="43"/>
                  <a:pt x="208" y="42"/>
                  <a:pt x="208" y="41"/>
                </a:cubicBezTo>
                <a:cubicBezTo>
                  <a:pt x="207" y="41"/>
                  <a:pt x="207" y="41"/>
                  <a:pt x="207" y="40"/>
                </a:cubicBezTo>
                <a:cubicBezTo>
                  <a:pt x="207" y="39"/>
                  <a:pt x="210" y="37"/>
                  <a:pt x="210" y="37"/>
                </a:cubicBezTo>
                <a:cubicBezTo>
                  <a:pt x="206" y="33"/>
                  <a:pt x="206" y="33"/>
                  <a:pt x="206" y="33"/>
                </a:cubicBezTo>
                <a:cubicBezTo>
                  <a:pt x="206" y="33"/>
                  <a:pt x="204" y="33"/>
                  <a:pt x="202" y="33"/>
                </a:cubicBezTo>
                <a:cubicBezTo>
                  <a:pt x="199" y="30"/>
                  <a:pt x="197" y="27"/>
                  <a:pt x="195" y="25"/>
                </a:cubicBezTo>
                <a:cubicBezTo>
                  <a:pt x="201" y="27"/>
                  <a:pt x="207" y="29"/>
                  <a:pt x="213" y="32"/>
                </a:cubicBezTo>
                <a:cubicBezTo>
                  <a:pt x="217" y="36"/>
                  <a:pt x="221" y="41"/>
                  <a:pt x="224" y="46"/>
                </a:cubicBezTo>
                <a:close/>
                <a:moveTo>
                  <a:pt x="199" y="33"/>
                </a:moveTo>
                <a:cubicBezTo>
                  <a:pt x="198" y="33"/>
                  <a:pt x="197" y="33"/>
                  <a:pt x="196" y="33"/>
                </a:cubicBezTo>
                <a:cubicBezTo>
                  <a:pt x="194" y="33"/>
                  <a:pt x="191" y="31"/>
                  <a:pt x="187" y="30"/>
                </a:cubicBezTo>
                <a:cubicBezTo>
                  <a:pt x="185" y="26"/>
                  <a:pt x="183" y="23"/>
                  <a:pt x="180" y="20"/>
                </a:cubicBezTo>
                <a:cubicBezTo>
                  <a:pt x="184" y="21"/>
                  <a:pt x="188" y="22"/>
                  <a:pt x="191" y="23"/>
                </a:cubicBezTo>
                <a:cubicBezTo>
                  <a:pt x="194" y="26"/>
                  <a:pt x="197" y="29"/>
                  <a:pt x="199" y="33"/>
                </a:cubicBezTo>
                <a:close/>
                <a:moveTo>
                  <a:pt x="185" y="29"/>
                </a:moveTo>
                <a:cubicBezTo>
                  <a:pt x="184" y="29"/>
                  <a:pt x="183" y="29"/>
                  <a:pt x="182" y="29"/>
                </a:cubicBezTo>
                <a:cubicBezTo>
                  <a:pt x="180" y="29"/>
                  <a:pt x="178" y="29"/>
                  <a:pt x="176" y="30"/>
                </a:cubicBezTo>
                <a:cubicBezTo>
                  <a:pt x="174" y="25"/>
                  <a:pt x="171" y="22"/>
                  <a:pt x="169" y="18"/>
                </a:cubicBezTo>
                <a:cubicBezTo>
                  <a:pt x="172" y="19"/>
                  <a:pt x="175" y="19"/>
                  <a:pt x="178" y="20"/>
                </a:cubicBezTo>
                <a:cubicBezTo>
                  <a:pt x="180" y="23"/>
                  <a:pt x="182" y="26"/>
                  <a:pt x="185" y="29"/>
                </a:cubicBezTo>
                <a:close/>
                <a:moveTo>
                  <a:pt x="174" y="30"/>
                </a:moveTo>
                <a:cubicBezTo>
                  <a:pt x="170" y="31"/>
                  <a:pt x="167" y="32"/>
                  <a:pt x="165" y="32"/>
                </a:cubicBezTo>
                <a:cubicBezTo>
                  <a:pt x="163" y="26"/>
                  <a:pt x="162" y="21"/>
                  <a:pt x="160" y="17"/>
                </a:cubicBezTo>
                <a:cubicBezTo>
                  <a:pt x="162" y="17"/>
                  <a:pt x="165" y="18"/>
                  <a:pt x="167" y="18"/>
                </a:cubicBezTo>
                <a:cubicBezTo>
                  <a:pt x="170" y="21"/>
                  <a:pt x="172" y="25"/>
                  <a:pt x="174" y="30"/>
                </a:cubicBezTo>
                <a:close/>
                <a:moveTo>
                  <a:pt x="163" y="32"/>
                </a:moveTo>
                <a:cubicBezTo>
                  <a:pt x="163" y="32"/>
                  <a:pt x="163" y="32"/>
                  <a:pt x="163" y="32"/>
                </a:cubicBezTo>
                <a:cubicBezTo>
                  <a:pt x="160" y="32"/>
                  <a:pt x="157" y="32"/>
                  <a:pt x="154" y="32"/>
                </a:cubicBezTo>
                <a:cubicBezTo>
                  <a:pt x="153" y="26"/>
                  <a:pt x="152" y="21"/>
                  <a:pt x="151" y="16"/>
                </a:cubicBezTo>
                <a:cubicBezTo>
                  <a:pt x="154" y="17"/>
                  <a:pt x="156" y="17"/>
                  <a:pt x="158" y="17"/>
                </a:cubicBezTo>
                <a:cubicBezTo>
                  <a:pt x="160" y="21"/>
                  <a:pt x="162" y="26"/>
                  <a:pt x="163" y="32"/>
                </a:cubicBezTo>
                <a:close/>
                <a:moveTo>
                  <a:pt x="151" y="15"/>
                </a:moveTo>
                <a:cubicBezTo>
                  <a:pt x="151" y="14"/>
                  <a:pt x="151" y="13"/>
                  <a:pt x="151" y="12"/>
                </a:cubicBezTo>
                <a:cubicBezTo>
                  <a:pt x="150" y="10"/>
                  <a:pt x="149" y="8"/>
                  <a:pt x="149" y="6"/>
                </a:cubicBezTo>
                <a:cubicBezTo>
                  <a:pt x="150" y="7"/>
                  <a:pt x="151" y="7"/>
                  <a:pt x="152" y="7"/>
                </a:cubicBezTo>
                <a:cubicBezTo>
                  <a:pt x="154" y="9"/>
                  <a:pt x="156" y="12"/>
                  <a:pt x="157" y="15"/>
                </a:cubicBezTo>
                <a:cubicBezTo>
                  <a:pt x="155" y="15"/>
                  <a:pt x="153" y="15"/>
                  <a:pt x="151" y="15"/>
                </a:cubicBezTo>
                <a:close/>
                <a:moveTo>
                  <a:pt x="152" y="32"/>
                </a:moveTo>
                <a:cubicBezTo>
                  <a:pt x="150" y="32"/>
                  <a:pt x="147" y="32"/>
                  <a:pt x="145" y="31"/>
                </a:cubicBezTo>
                <a:cubicBezTo>
                  <a:pt x="145" y="16"/>
                  <a:pt x="145" y="16"/>
                  <a:pt x="145" y="16"/>
                </a:cubicBezTo>
                <a:cubicBezTo>
                  <a:pt x="147" y="16"/>
                  <a:pt x="148" y="16"/>
                  <a:pt x="150" y="16"/>
                </a:cubicBezTo>
                <a:cubicBezTo>
                  <a:pt x="151" y="20"/>
                  <a:pt x="151" y="25"/>
                  <a:pt x="152" y="32"/>
                </a:cubicBezTo>
                <a:close/>
                <a:moveTo>
                  <a:pt x="152" y="33"/>
                </a:moveTo>
                <a:cubicBezTo>
                  <a:pt x="153" y="36"/>
                  <a:pt x="153" y="40"/>
                  <a:pt x="154" y="43"/>
                </a:cubicBezTo>
                <a:cubicBezTo>
                  <a:pt x="154" y="45"/>
                  <a:pt x="154" y="48"/>
                  <a:pt x="154" y="50"/>
                </a:cubicBezTo>
                <a:cubicBezTo>
                  <a:pt x="150" y="50"/>
                  <a:pt x="146" y="47"/>
                  <a:pt x="146" y="47"/>
                </a:cubicBezTo>
                <a:cubicBezTo>
                  <a:pt x="146" y="47"/>
                  <a:pt x="146" y="47"/>
                  <a:pt x="145" y="47"/>
                </a:cubicBezTo>
                <a:cubicBezTo>
                  <a:pt x="145" y="33"/>
                  <a:pt x="145" y="33"/>
                  <a:pt x="145" y="33"/>
                </a:cubicBezTo>
                <a:cubicBezTo>
                  <a:pt x="147" y="33"/>
                  <a:pt x="150" y="33"/>
                  <a:pt x="152" y="33"/>
                </a:cubicBezTo>
                <a:close/>
                <a:moveTo>
                  <a:pt x="150" y="152"/>
                </a:moveTo>
                <a:cubicBezTo>
                  <a:pt x="150" y="152"/>
                  <a:pt x="152" y="155"/>
                  <a:pt x="154" y="158"/>
                </a:cubicBezTo>
                <a:cubicBezTo>
                  <a:pt x="151" y="158"/>
                  <a:pt x="148" y="158"/>
                  <a:pt x="145" y="158"/>
                </a:cubicBezTo>
                <a:cubicBezTo>
                  <a:pt x="145" y="150"/>
                  <a:pt x="145" y="150"/>
                  <a:pt x="145" y="150"/>
                </a:cubicBezTo>
                <a:cubicBezTo>
                  <a:pt x="148" y="151"/>
                  <a:pt x="150" y="152"/>
                  <a:pt x="150" y="152"/>
                </a:cubicBezTo>
                <a:close/>
                <a:moveTo>
                  <a:pt x="155" y="160"/>
                </a:moveTo>
                <a:cubicBezTo>
                  <a:pt x="156" y="161"/>
                  <a:pt x="157" y="163"/>
                  <a:pt x="157" y="164"/>
                </a:cubicBezTo>
                <a:cubicBezTo>
                  <a:pt x="157" y="164"/>
                  <a:pt x="158" y="164"/>
                  <a:pt x="158" y="165"/>
                </a:cubicBezTo>
                <a:cubicBezTo>
                  <a:pt x="158" y="168"/>
                  <a:pt x="158" y="172"/>
                  <a:pt x="157" y="176"/>
                </a:cubicBezTo>
                <a:cubicBezTo>
                  <a:pt x="153" y="176"/>
                  <a:pt x="149" y="176"/>
                  <a:pt x="145" y="176"/>
                </a:cubicBezTo>
                <a:cubicBezTo>
                  <a:pt x="145" y="160"/>
                  <a:pt x="145" y="160"/>
                  <a:pt x="145" y="160"/>
                </a:cubicBezTo>
                <a:cubicBezTo>
                  <a:pt x="148" y="160"/>
                  <a:pt x="152" y="160"/>
                  <a:pt x="155" y="160"/>
                </a:cubicBezTo>
                <a:close/>
                <a:moveTo>
                  <a:pt x="157" y="178"/>
                </a:moveTo>
                <a:cubicBezTo>
                  <a:pt x="157" y="183"/>
                  <a:pt x="157" y="189"/>
                  <a:pt x="157" y="195"/>
                </a:cubicBezTo>
                <a:cubicBezTo>
                  <a:pt x="153" y="195"/>
                  <a:pt x="149" y="195"/>
                  <a:pt x="145" y="195"/>
                </a:cubicBezTo>
                <a:cubicBezTo>
                  <a:pt x="145" y="178"/>
                  <a:pt x="145" y="178"/>
                  <a:pt x="145" y="178"/>
                </a:cubicBezTo>
                <a:cubicBezTo>
                  <a:pt x="149" y="178"/>
                  <a:pt x="153" y="178"/>
                  <a:pt x="157" y="178"/>
                </a:cubicBezTo>
                <a:close/>
                <a:moveTo>
                  <a:pt x="157" y="196"/>
                </a:moveTo>
                <a:cubicBezTo>
                  <a:pt x="157" y="202"/>
                  <a:pt x="156" y="208"/>
                  <a:pt x="156" y="213"/>
                </a:cubicBezTo>
                <a:cubicBezTo>
                  <a:pt x="152" y="214"/>
                  <a:pt x="149" y="214"/>
                  <a:pt x="145" y="214"/>
                </a:cubicBezTo>
                <a:cubicBezTo>
                  <a:pt x="145" y="196"/>
                  <a:pt x="145" y="196"/>
                  <a:pt x="145" y="196"/>
                </a:cubicBezTo>
                <a:cubicBezTo>
                  <a:pt x="149" y="196"/>
                  <a:pt x="153" y="196"/>
                  <a:pt x="157" y="196"/>
                </a:cubicBezTo>
                <a:close/>
                <a:moveTo>
                  <a:pt x="156" y="215"/>
                </a:moveTo>
                <a:cubicBezTo>
                  <a:pt x="156" y="222"/>
                  <a:pt x="155" y="228"/>
                  <a:pt x="155" y="234"/>
                </a:cubicBezTo>
                <a:cubicBezTo>
                  <a:pt x="151" y="234"/>
                  <a:pt x="148" y="234"/>
                  <a:pt x="145" y="234"/>
                </a:cubicBezTo>
                <a:cubicBezTo>
                  <a:pt x="145" y="215"/>
                  <a:pt x="145" y="215"/>
                  <a:pt x="145" y="215"/>
                </a:cubicBezTo>
                <a:cubicBezTo>
                  <a:pt x="149" y="215"/>
                  <a:pt x="152" y="215"/>
                  <a:pt x="156" y="215"/>
                </a:cubicBezTo>
                <a:close/>
                <a:moveTo>
                  <a:pt x="155" y="235"/>
                </a:moveTo>
                <a:cubicBezTo>
                  <a:pt x="154" y="239"/>
                  <a:pt x="154" y="242"/>
                  <a:pt x="154" y="246"/>
                </a:cubicBezTo>
                <a:cubicBezTo>
                  <a:pt x="153" y="250"/>
                  <a:pt x="153" y="253"/>
                  <a:pt x="152" y="256"/>
                </a:cubicBezTo>
                <a:cubicBezTo>
                  <a:pt x="150" y="256"/>
                  <a:pt x="147" y="256"/>
                  <a:pt x="145" y="256"/>
                </a:cubicBezTo>
                <a:cubicBezTo>
                  <a:pt x="145" y="235"/>
                  <a:pt x="145" y="235"/>
                  <a:pt x="145" y="235"/>
                </a:cubicBezTo>
                <a:cubicBezTo>
                  <a:pt x="148" y="235"/>
                  <a:pt x="151" y="235"/>
                  <a:pt x="155" y="235"/>
                </a:cubicBezTo>
                <a:close/>
                <a:moveTo>
                  <a:pt x="155" y="246"/>
                </a:moveTo>
                <a:cubicBezTo>
                  <a:pt x="156" y="243"/>
                  <a:pt x="156" y="239"/>
                  <a:pt x="156" y="235"/>
                </a:cubicBezTo>
                <a:cubicBezTo>
                  <a:pt x="160" y="235"/>
                  <a:pt x="164" y="235"/>
                  <a:pt x="169" y="234"/>
                </a:cubicBezTo>
                <a:cubicBezTo>
                  <a:pt x="168" y="238"/>
                  <a:pt x="167" y="242"/>
                  <a:pt x="166" y="246"/>
                </a:cubicBezTo>
                <a:cubicBezTo>
                  <a:pt x="166" y="249"/>
                  <a:pt x="165" y="252"/>
                  <a:pt x="164" y="255"/>
                </a:cubicBezTo>
                <a:cubicBezTo>
                  <a:pt x="161" y="255"/>
                  <a:pt x="157" y="256"/>
                  <a:pt x="154" y="256"/>
                </a:cubicBezTo>
                <a:cubicBezTo>
                  <a:pt x="154" y="253"/>
                  <a:pt x="155" y="249"/>
                  <a:pt x="155" y="246"/>
                </a:cubicBezTo>
                <a:close/>
                <a:moveTo>
                  <a:pt x="168" y="246"/>
                </a:moveTo>
                <a:cubicBezTo>
                  <a:pt x="169" y="242"/>
                  <a:pt x="169" y="238"/>
                  <a:pt x="170" y="234"/>
                </a:cubicBezTo>
                <a:cubicBezTo>
                  <a:pt x="175" y="233"/>
                  <a:pt x="179" y="233"/>
                  <a:pt x="184" y="232"/>
                </a:cubicBezTo>
                <a:cubicBezTo>
                  <a:pt x="182" y="240"/>
                  <a:pt x="179" y="247"/>
                  <a:pt x="177" y="253"/>
                </a:cubicBezTo>
                <a:cubicBezTo>
                  <a:pt x="173" y="254"/>
                  <a:pt x="169" y="254"/>
                  <a:pt x="166" y="255"/>
                </a:cubicBezTo>
                <a:cubicBezTo>
                  <a:pt x="166" y="252"/>
                  <a:pt x="167" y="249"/>
                  <a:pt x="168" y="246"/>
                </a:cubicBezTo>
                <a:close/>
                <a:moveTo>
                  <a:pt x="178" y="255"/>
                </a:moveTo>
                <a:cubicBezTo>
                  <a:pt x="182" y="254"/>
                  <a:pt x="186" y="253"/>
                  <a:pt x="190" y="252"/>
                </a:cubicBezTo>
                <a:cubicBezTo>
                  <a:pt x="186" y="259"/>
                  <a:pt x="182" y="264"/>
                  <a:pt x="178" y="269"/>
                </a:cubicBezTo>
                <a:cubicBezTo>
                  <a:pt x="175" y="270"/>
                  <a:pt x="172" y="270"/>
                  <a:pt x="169" y="271"/>
                </a:cubicBezTo>
                <a:cubicBezTo>
                  <a:pt x="172" y="266"/>
                  <a:pt x="175" y="261"/>
                  <a:pt x="178" y="255"/>
                </a:cubicBezTo>
                <a:close/>
                <a:moveTo>
                  <a:pt x="192" y="251"/>
                </a:moveTo>
                <a:cubicBezTo>
                  <a:pt x="197" y="250"/>
                  <a:pt x="202" y="248"/>
                  <a:pt x="207" y="247"/>
                </a:cubicBezTo>
                <a:cubicBezTo>
                  <a:pt x="202" y="254"/>
                  <a:pt x="197" y="260"/>
                  <a:pt x="191" y="266"/>
                </a:cubicBezTo>
                <a:cubicBezTo>
                  <a:pt x="188" y="267"/>
                  <a:pt x="184" y="268"/>
                  <a:pt x="180" y="269"/>
                </a:cubicBezTo>
                <a:cubicBezTo>
                  <a:pt x="184" y="264"/>
                  <a:pt x="188" y="258"/>
                  <a:pt x="192" y="251"/>
                </a:cubicBezTo>
                <a:close/>
                <a:moveTo>
                  <a:pt x="209" y="246"/>
                </a:moveTo>
                <a:cubicBezTo>
                  <a:pt x="209" y="246"/>
                  <a:pt x="209" y="246"/>
                  <a:pt x="209" y="246"/>
                </a:cubicBezTo>
                <a:cubicBezTo>
                  <a:pt x="216" y="243"/>
                  <a:pt x="223" y="239"/>
                  <a:pt x="230" y="235"/>
                </a:cubicBezTo>
                <a:cubicBezTo>
                  <a:pt x="225" y="243"/>
                  <a:pt x="219" y="251"/>
                  <a:pt x="213" y="257"/>
                </a:cubicBezTo>
                <a:cubicBezTo>
                  <a:pt x="207" y="260"/>
                  <a:pt x="201" y="262"/>
                  <a:pt x="195" y="265"/>
                </a:cubicBezTo>
                <a:cubicBezTo>
                  <a:pt x="200" y="259"/>
                  <a:pt x="204" y="253"/>
                  <a:pt x="209" y="246"/>
                </a:cubicBezTo>
                <a:close/>
                <a:moveTo>
                  <a:pt x="224" y="246"/>
                </a:moveTo>
                <a:cubicBezTo>
                  <a:pt x="227" y="242"/>
                  <a:pt x="230" y="238"/>
                  <a:pt x="233" y="234"/>
                </a:cubicBezTo>
                <a:cubicBezTo>
                  <a:pt x="238" y="231"/>
                  <a:pt x="242" y="228"/>
                  <a:pt x="246" y="225"/>
                </a:cubicBezTo>
                <a:cubicBezTo>
                  <a:pt x="249" y="222"/>
                  <a:pt x="252" y="220"/>
                  <a:pt x="254" y="217"/>
                </a:cubicBezTo>
                <a:cubicBezTo>
                  <a:pt x="250" y="225"/>
                  <a:pt x="245" y="233"/>
                  <a:pt x="239" y="240"/>
                </a:cubicBezTo>
                <a:cubicBezTo>
                  <a:pt x="233" y="245"/>
                  <a:pt x="225" y="250"/>
                  <a:pt x="217" y="255"/>
                </a:cubicBezTo>
                <a:cubicBezTo>
                  <a:pt x="219" y="252"/>
                  <a:pt x="222" y="249"/>
                  <a:pt x="224" y="246"/>
                </a:cubicBezTo>
                <a:close/>
                <a:moveTo>
                  <a:pt x="241" y="241"/>
                </a:moveTo>
                <a:cubicBezTo>
                  <a:pt x="242" y="240"/>
                  <a:pt x="244" y="238"/>
                  <a:pt x="246" y="236"/>
                </a:cubicBezTo>
                <a:cubicBezTo>
                  <a:pt x="248" y="235"/>
                  <a:pt x="250" y="233"/>
                  <a:pt x="252" y="231"/>
                </a:cubicBezTo>
                <a:cubicBezTo>
                  <a:pt x="246" y="239"/>
                  <a:pt x="238" y="246"/>
                  <a:pt x="230" y="252"/>
                </a:cubicBezTo>
                <a:cubicBezTo>
                  <a:pt x="232" y="250"/>
                  <a:pt x="234" y="248"/>
                  <a:pt x="236" y="247"/>
                </a:cubicBezTo>
                <a:cubicBezTo>
                  <a:pt x="238" y="245"/>
                  <a:pt x="239" y="243"/>
                  <a:pt x="241" y="241"/>
                </a:cubicBezTo>
                <a:close/>
                <a:moveTo>
                  <a:pt x="245" y="235"/>
                </a:moveTo>
                <a:cubicBezTo>
                  <a:pt x="250" y="228"/>
                  <a:pt x="254" y="221"/>
                  <a:pt x="258" y="214"/>
                </a:cubicBezTo>
                <a:cubicBezTo>
                  <a:pt x="263" y="209"/>
                  <a:pt x="268" y="203"/>
                  <a:pt x="272" y="197"/>
                </a:cubicBezTo>
                <a:cubicBezTo>
                  <a:pt x="269" y="204"/>
                  <a:pt x="266" y="211"/>
                  <a:pt x="262" y="217"/>
                </a:cubicBezTo>
                <a:cubicBezTo>
                  <a:pt x="257" y="223"/>
                  <a:pt x="251" y="229"/>
                  <a:pt x="245" y="235"/>
                </a:cubicBezTo>
                <a:close/>
                <a:moveTo>
                  <a:pt x="260" y="209"/>
                </a:moveTo>
                <a:cubicBezTo>
                  <a:pt x="263" y="204"/>
                  <a:pt x="265" y="198"/>
                  <a:pt x="267" y="193"/>
                </a:cubicBezTo>
                <a:cubicBezTo>
                  <a:pt x="271" y="188"/>
                  <a:pt x="275" y="183"/>
                  <a:pt x="278" y="178"/>
                </a:cubicBezTo>
                <a:cubicBezTo>
                  <a:pt x="277" y="182"/>
                  <a:pt x="276" y="185"/>
                  <a:pt x="275" y="189"/>
                </a:cubicBezTo>
                <a:cubicBezTo>
                  <a:pt x="271" y="196"/>
                  <a:pt x="266" y="203"/>
                  <a:pt x="260" y="209"/>
                </a:cubicBezTo>
                <a:close/>
                <a:moveTo>
                  <a:pt x="268" y="189"/>
                </a:moveTo>
                <a:cubicBezTo>
                  <a:pt x="269" y="186"/>
                  <a:pt x="270" y="182"/>
                  <a:pt x="270" y="179"/>
                </a:cubicBezTo>
                <a:cubicBezTo>
                  <a:pt x="274" y="175"/>
                  <a:pt x="278" y="172"/>
                  <a:pt x="280" y="168"/>
                </a:cubicBezTo>
                <a:cubicBezTo>
                  <a:pt x="280" y="170"/>
                  <a:pt x="280" y="171"/>
                  <a:pt x="279" y="173"/>
                </a:cubicBezTo>
                <a:cubicBezTo>
                  <a:pt x="276" y="178"/>
                  <a:pt x="272" y="184"/>
                  <a:pt x="268" y="189"/>
                </a:cubicBezTo>
                <a:close/>
                <a:moveTo>
                  <a:pt x="271" y="159"/>
                </a:moveTo>
                <a:cubicBezTo>
                  <a:pt x="271" y="157"/>
                  <a:pt x="271" y="154"/>
                  <a:pt x="270" y="152"/>
                </a:cubicBezTo>
                <a:cubicBezTo>
                  <a:pt x="271" y="152"/>
                  <a:pt x="272" y="152"/>
                  <a:pt x="272" y="152"/>
                </a:cubicBezTo>
                <a:cubicBezTo>
                  <a:pt x="272" y="154"/>
                  <a:pt x="272" y="156"/>
                  <a:pt x="272" y="158"/>
                </a:cubicBezTo>
                <a:cubicBezTo>
                  <a:pt x="272" y="159"/>
                  <a:pt x="271" y="159"/>
                  <a:pt x="271" y="159"/>
                </a:cubicBezTo>
                <a:close/>
                <a:moveTo>
                  <a:pt x="272" y="160"/>
                </a:moveTo>
                <a:cubicBezTo>
                  <a:pt x="272" y="161"/>
                  <a:pt x="271" y="162"/>
                  <a:pt x="271" y="163"/>
                </a:cubicBezTo>
                <a:cubicBezTo>
                  <a:pt x="271" y="162"/>
                  <a:pt x="271" y="161"/>
                  <a:pt x="271" y="160"/>
                </a:cubicBezTo>
                <a:cubicBezTo>
                  <a:pt x="271" y="160"/>
                  <a:pt x="272" y="160"/>
                  <a:pt x="272" y="160"/>
                </a:cubicBezTo>
                <a:close/>
                <a:moveTo>
                  <a:pt x="270" y="151"/>
                </a:moveTo>
                <a:cubicBezTo>
                  <a:pt x="270" y="151"/>
                  <a:pt x="270" y="150"/>
                  <a:pt x="270" y="150"/>
                </a:cubicBezTo>
                <a:cubicBezTo>
                  <a:pt x="270" y="149"/>
                  <a:pt x="269" y="147"/>
                  <a:pt x="269" y="145"/>
                </a:cubicBezTo>
                <a:cubicBezTo>
                  <a:pt x="272" y="145"/>
                  <a:pt x="272" y="145"/>
                  <a:pt x="272" y="145"/>
                </a:cubicBezTo>
                <a:cubicBezTo>
                  <a:pt x="272" y="147"/>
                  <a:pt x="272" y="149"/>
                  <a:pt x="272" y="150"/>
                </a:cubicBezTo>
                <a:cubicBezTo>
                  <a:pt x="272" y="150"/>
                  <a:pt x="271" y="151"/>
                  <a:pt x="270" y="151"/>
                </a:cubicBezTo>
                <a:close/>
                <a:moveTo>
                  <a:pt x="269" y="144"/>
                </a:moveTo>
                <a:cubicBezTo>
                  <a:pt x="269" y="142"/>
                  <a:pt x="269" y="140"/>
                  <a:pt x="269" y="138"/>
                </a:cubicBezTo>
                <a:cubicBezTo>
                  <a:pt x="270" y="138"/>
                  <a:pt x="271" y="139"/>
                  <a:pt x="272" y="139"/>
                </a:cubicBezTo>
                <a:cubicBezTo>
                  <a:pt x="272" y="140"/>
                  <a:pt x="272" y="142"/>
                  <a:pt x="272" y="144"/>
                </a:cubicBezTo>
                <a:lnTo>
                  <a:pt x="269" y="144"/>
                </a:lnTo>
                <a:close/>
                <a:moveTo>
                  <a:pt x="269" y="137"/>
                </a:moveTo>
                <a:cubicBezTo>
                  <a:pt x="269" y="135"/>
                  <a:pt x="269" y="133"/>
                  <a:pt x="269" y="133"/>
                </a:cubicBezTo>
                <a:cubicBezTo>
                  <a:pt x="269" y="133"/>
                  <a:pt x="269" y="131"/>
                  <a:pt x="269" y="129"/>
                </a:cubicBezTo>
                <a:cubicBezTo>
                  <a:pt x="270" y="130"/>
                  <a:pt x="271" y="130"/>
                  <a:pt x="272" y="131"/>
                </a:cubicBezTo>
                <a:cubicBezTo>
                  <a:pt x="272" y="133"/>
                  <a:pt x="272" y="135"/>
                  <a:pt x="272" y="137"/>
                </a:cubicBezTo>
                <a:cubicBezTo>
                  <a:pt x="271" y="137"/>
                  <a:pt x="270" y="137"/>
                  <a:pt x="269" y="137"/>
                </a:cubicBezTo>
                <a:close/>
                <a:moveTo>
                  <a:pt x="268" y="128"/>
                </a:moveTo>
                <a:cubicBezTo>
                  <a:pt x="268" y="127"/>
                  <a:pt x="268" y="126"/>
                  <a:pt x="268" y="126"/>
                </a:cubicBezTo>
                <a:cubicBezTo>
                  <a:pt x="267" y="124"/>
                  <a:pt x="269" y="122"/>
                  <a:pt x="270" y="121"/>
                </a:cubicBezTo>
                <a:cubicBezTo>
                  <a:pt x="270" y="121"/>
                  <a:pt x="270" y="121"/>
                  <a:pt x="271" y="121"/>
                </a:cubicBezTo>
                <a:cubicBezTo>
                  <a:pt x="271" y="124"/>
                  <a:pt x="271" y="126"/>
                  <a:pt x="272" y="129"/>
                </a:cubicBezTo>
                <a:cubicBezTo>
                  <a:pt x="271" y="128"/>
                  <a:pt x="270" y="128"/>
                  <a:pt x="268" y="128"/>
                </a:cubicBezTo>
                <a:close/>
                <a:moveTo>
                  <a:pt x="271" y="176"/>
                </a:moveTo>
                <a:cubicBezTo>
                  <a:pt x="271" y="174"/>
                  <a:pt x="272" y="171"/>
                  <a:pt x="272" y="169"/>
                </a:cubicBezTo>
                <a:cubicBezTo>
                  <a:pt x="276" y="166"/>
                  <a:pt x="279" y="163"/>
                  <a:pt x="281" y="161"/>
                </a:cubicBezTo>
                <a:cubicBezTo>
                  <a:pt x="281" y="162"/>
                  <a:pt x="281" y="163"/>
                  <a:pt x="281" y="164"/>
                </a:cubicBezTo>
                <a:cubicBezTo>
                  <a:pt x="278" y="168"/>
                  <a:pt x="275" y="172"/>
                  <a:pt x="271" y="176"/>
                </a:cubicBezTo>
                <a:close/>
                <a:moveTo>
                  <a:pt x="273" y="167"/>
                </a:moveTo>
                <a:cubicBezTo>
                  <a:pt x="273" y="164"/>
                  <a:pt x="273" y="162"/>
                  <a:pt x="273" y="159"/>
                </a:cubicBezTo>
                <a:cubicBezTo>
                  <a:pt x="277" y="158"/>
                  <a:pt x="280" y="156"/>
                  <a:pt x="282" y="154"/>
                </a:cubicBezTo>
                <a:cubicBezTo>
                  <a:pt x="282" y="156"/>
                  <a:pt x="282" y="157"/>
                  <a:pt x="282" y="158"/>
                </a:cubicBezTo>
                <a:cubicBezTo>
                  <a:pt x="279" y="161"/>
                  <a:pt x="276" y="164"/>
                  <a:pt x="273" y="167"/>
                </a:cubicBezTo>
                <a:close/>
                <a:moveTo>
                  <a:pt x="274" y="152"/>
                </a:moveTo>
                <a:cubicBezTo>
                  <a:pt x="275" y="151"/>
                  <a:pt x="276" y="151"/>
                  <a:pt x="276" y="151"/>
                </a:cubicBezTo>
                <a:cubicBezTo>
                  <a:pt x="279" y="150"/>
                  <a:pt x="281" y="150"/>
                  <a:pt x="282" y="149"/>
                </a:cubicBezTo>
                <a:cubicBezTo>
                  <a:pt x="282" y="150"/>
                  <a:pt x="282" y="151"/>
                  <a:pt x="282" y="152"/>
                </a:cubicBezTo>
                <a:cubicBezTo>
                  <a:pt x="280" y="154"/>
                  <a:pt x="277" y="156"/>
                  <a:pt x="273" y="158"/>
                </a:cubicBezTo>
                <a:cubicBezTo>
                  <a:pt x="274" y="156"/>
                  <a:pt x="274" y="154"/>
                  <a:pt x="274" y="152"/>
                </a:cubicBezTo>
                <a:close/>
                <a:moveTo>
                  <a:pt x="273" y="131"/>
                </a:moveTo>
                <a:cubicBezTo>
                  <a:pt x="277" y="133"/>
                  <a:pt x="280" y="135"/>
                  <a:pt x="282" y="137"/>
                </a:cubicBezTo>
                <a:cubicBezTo>
                  <a:pt x="282" y="138"/>
                  <a:pt x="282" y="139"/>
                  <a:pt x="282" y="140"/>
                </a:cubicBezTo>
                <a:cubicBezTo>
                  <a:pt x="281" y="139"/>
                  <a:pt x="279" y="139"/>
                  <a:pt x="276" y="138"/>
                </a:cubicBezTo>
                <a:cubicBezTo>
                  <a:pt x="276" y="138"/>
                  <a:pt x="275" y="138"/>
                  <a:pt x="274" y="138"/>
                </a:cubicBezTo>
                <a:cubicBezTo>
                  <a:pt x="274" y="136"/>
                  <a:pt x="274" y="133"/>
                  <a:pt x="273" y="131"/>
                </a:cubicBezTo>
                <a:close/>
                <a:moveTo>
                  <a:pt x="274" y="150"/>
                </a:moveTo>
                <a:cubicBezTo>
                  <a:pt x="274" y="148"/>
                  <a:pt x="274" y="147"/>
                  <a:pt x="274" y="145"/>
                </a:cubicBezTo>
                <a:cubicBezTo>
                  <a:pt x="282" y="145"/>
                  <a:pt x="282" y="145"/>
                  <a:pt x="282" y="145"/>
                </a:cubicBezTo>
                <a:cubicBezTo>
                  <a:pt x="282" y="146"/>
                  <a:pt x="282" y="147"/>
                  <a:pt x="282" y="148"/>
                </a:cubicBezTo>
                <a:cubicBezTo>
                  <a:pt x="280" y="148"/>
                  <a:pt x="278" y="149"/>
                  <a:pt x="274" y="150"/>
                </a:cubicBezTo>
                <a:close/>
                <a:moveTo>
                  <a:pt x="274" y="144"/>
                </a:moveTo>
                <a:cubicBezTo>
                  <a:pt x="274" y="142"/>
                  <a:pt x="274" y="141"/>
                  <a:pt x="274" y="139"/>
                </a:cubicBezTo>
                <a:cubicBezTo>
                  <a:pt x="278" y="140"/>
                  <a:pt x="280" y="141"/>
                  <a:pt x="282" y="141"/>
                </a:cubicBezTo>
                <a:cubicBezTo>
                  <a:pt x="282" y="142"/>
                  <a:pt x="282" y="143"/>
                  <a:pt x="282" y="144"/>
                </a:cubicBezTo>
                <a:lnTo>
                  <a:pt x="274" y="144"/>
                </a:lnTo>
                <a:close/>
                <a:moveTo>
                  <a:pt x="282" y="135"/>
                </a:moveTo>
                <a:cubicBezTo>
                  <a:pt x="280" y="133"/>
                  <a:pt x="277" y="131"/>
                  <a:pt x="273" y="130"/>
                </a:cubicBezTo>
                <a:cubicBezTo>
                  <a:pt x="273" y="127"/>
                  <a:pt x="273" y="125"/>
                  <a:pt x="273" y="123"/>
                </a:cubicBezTo>
                <a:cubicBezTo>
                  <a:pt x="276" y="125"/>
                  <a:pt x="279" y="128"/>
                  <a:pt x="282" y="131"/>
                </a:cubicBezTo>
                <a:cubicBezTo>
                  <a:pt x="282" y="132"/>
                  <a:pt x="282" y="134"/>
                  <a:pt x="282" y="135"/>
                </a:cubicBezTo>
                <a:close/>
                <a:moveTo>
                  <a:pt x="281" y="129"/>
                </a:moveTo>
                <a:cubicBezTo>
                  <a:pt x="279" y="126"/>
                  <a:pt x="276" y="123"/>
                  <a:pt x="272" y="121"/>
                </a:cubicBezTo>
                <a:cubicBezTo>
                  <a:pt x="272" y="120"/>
                  <a:pt x="272" y="119"/>
                  <a:pt x="272" y="118"/>
                </a:cubicBezTo>
                <a:cubicBezTo>
                  <a:pt x="272" y="117"/>
                  <a:pt x="273" y="116"/>
                  <a:pt x="273" y="115"/>
                </a:cubicBezTo>
                <a:cubicBezTo>
                  <a:pt x="276" y="118"/>
                  <a:pt x="279" y="122"/>
                  <a:pt x="281" y="125"/>
                </a:cubicBezTo>
                <a:cubicBezTo>
                  <a:pt x="281" y="126"/>
                  <a:pt x="281" y="127"/>
                  <a:pt x="281" y="129"/>
                </a:cubicBezTo>
                <a:close/>
                <a:moveTo>
                  <a:pt x="280" y="121"/>
                </a:moveTo>
                <a:cubicBezTo>
                  <a:pt x="279" y="119"/>
                  <a:pt x="276" y="116"/>
                  <a:pt x="274" y="114"/>
                </a:cubicBezTo>
                <a:cubicBezTo>
                  <a:pt x="275" y="113"/>
                  <a:pt x="275" y="112"/>
                  <a:pt x="275" y="112"/>
                </a:cubicBezTo>
                <a:cubicBezTo>
                  <a:pt x="276" y="111"/>
                  <a:pt x="276" y="111"/>
                  <a:pt x="276" y="111"/>
                </a:cubicBezTo>
                <a:cubicBezTo>
                  <a:pt x="277" y="113"/>
                  <a:pt x="278" y="115"/>
                  <a:pt x="279" y="117"/>
                </a:cubicBezTo>
                <a:cubicBezTo>
                  <a:pt x="280" y="118"/>
                  <a:pt x="280" y="120"/>
                  <a:pt x="280" y="121"/>
                </a:cubicBezTo>
                <a:close/>
                <a:moveTo>
                  <a:pt x="275" y="101"/>
                </a:moveTo>
                <a:cubicBezTo>
                  <a:pt x="276" y="104"/>
                  <a:pt x="277" y="108"/>
                  <a:pt x="278" y="111"/>
                </a:cubicBezTo>
                <a:cubicBezTo>
                  <a:pt x="278" y="110"/>
                  <a:pt x="277" y="109"/>
                  <a:pt x="276" y="108"/>
                </a:cubicBezTo>
                <a:cubicBezTo>
                  <a:pt x="276" y="106"/>
                  <a:pt x="275" y="103"/>
                  <a:pt x="275" y="101"/>
                </a:cubicBezTo>
                <a:close/>
                <a:moveTo>
                  <a:pt x="272" y="92"/>
                </a:moveTo>
                <a:cubicBezTo>
                  <a:pt x="269" y="87"/>
                  <a:pt x="266" y="82"/>
                  <a:pt x="266" y="81"/>
                </a:cubicBezTo>
                <a:cubicBezTo>
                  <a:pt x="264" y="79"/>
                  <a:pt x="261" y="75"/>
                  <a:pt x="259" y="73"/>
                </a:cubicBezTo>
                <a:cubicBezTo>
                  <a:pt x="258" y="72"/>
                  <a:pt x="257" y="71"/>
                  <a:pt x="255" y="70"/>
                </a:cubicBezTo>
                <a:cubicBezTo>
                  <a:pt x="252" y="65"/>
                  <a:pt x="249" y="59"/>
                  <a:pt x="245" y="54"/>
                </a:cubicBezTo>
                <a:cubicBezTo>
                  <a:pt x="252" y="60"/>
                  <a:pt x="257" y="66"/>
                  <a:pt x="262" y="73"/>
                </a:cubicBezTo>
                <a:cubicBezTo>
                  <a:pt x="266" y="79"/>
                  <a:pt x="269" y="85"/>
                  <a:pt x="272" y="92"/>
                </a:cubicBezTo>
                <a:close/>
                <a:moveTo>
                  <a:pt x="241" y="48"/>
                </a:moveTo>
                <a:cubicBezTo>
                  <a:pt x="239" y="46"/>
                  <a:pt x="238" y="44"/>
                  <a:pt x="236" y="43"/>
                </a:cubicBezTo>
                <a:cubicBezTo>
                  <a:pt x="235" y="41"/>
                  <a:pt x="234" y="40"/>
                  <a:pt x="233" y="39"/>
                </a:cubicBezTo>
                <a:cubicBezTo>
                  <a:pt x="233" y="39"/>
                  <a:pt x="233" y="39"/>
                  <a:pt x="233" y="39"/>
                </a:cubicBezTo>
                <a:cubicBezTo>
                  <a:pt x="240" y="45"/>
                  <a:pt x="247" y="52"/>
                  <a:pt x="253" y="60"/>
                </a:cubicBezTo>
                <a:cubicBezTo>
                  <a:pt x="249" y="56"/>
                  <a:pt x="245" y="52"/>
                  <a:pt x="241" y="48"/>
                </a:cubicBezTo>
                <a:close/>
                <a:moveTo>
                  <a:pt x="215" y="26"/>
                </a:moveTo>
                <a:cubicBezTo>
                  <a:pt x="219" y="29"/>
                  <a:pt x="223" y="32"/>
                  <a:pt x="227" y="36"/>
                </a:cubicBezTo>
                <a:cubicBezTo>
                  <a:pt x="226" y="36"/>
                  <a:pt x="226" y="36"/>
                  <a:pt x="225" y="37"/>
                </a:cubicBezTo>
                <a:cubicBezTo>
                  <a:pt x="225" y="37"/>
                  <a:pt x="225" y="37"/>
                  <a:pt x="225" y="37"/>
                </a:cubicBezTo>
                <a:cubicBezTo>
                  <a:pt x="224" y="37"/>
                  <a:pt x="224" y="37"/>
                  <a:pt x="223" y="36"/>
                </a:cubicBezTo>
                <a:cubicBezTo>
                  <a:pt x="222" y="35"/>
                  <a:pt x="221" y="34"/>
                  <a:pt x="220" y="34"/>
                </a:cubicBezTo>
                <a:cubicBezTo>
                  <a:pt x="218" y="33"/>
                  <a:pt x="216" y="32"/>
                  <a:pt x="214" y="31"/>
                </a:cubicBezTo>
                <a:cubicBezTo>
                  <a:pt x="208" y="25"/>
                  <a:pt x="202" y="21"/>
                  <a:pt x="196" y="16"/>
                </a:cubicBezTo>
                <a:cubicBezTo>
                  <a:pt x="203" y="19"/>
                  <a:pt x="209" y="22"/>
                  <a:pt x="215" y="26"/>
                </a:cubicBezTo>
                <a:close/>
                <a:moveTo>
                  <a:pt x="176" y="18"/>
                </a:moveTo>
                <a:cubicBezTo>
                  <a:pt x="173" y="17"/>
                  <a:pt x="171" y="17"/>
                  <a:pt x="168" y="17"/>
                </a:cubicBezTo>
                <a:cubicBezTo>
                  <a:pt x="166" y="13"/>
                  <a:pt x="163" y="10"/>
                  <a:pt x="160" y="7"/>
                </a:cubicBezTo>
                <a:cubicBezTo>
                  <a:pt x="161" y="7"/>
                  <a:pt x="162" y="8"/>
                  <a:pt x="164" y="8"/>
                </a:cubicBezTo>
                <a:cubicBezTo>
                  <a:pt x="168" y="10"/>
                  <a:pt x="172" y="14"/>
                  <a:pt x="176" y="18"/>
                </a:cubicBezTo>
                <a:close/>
                <a:moveTo>
                  <a:pt x="166" y="16"/>
                </a:moveTo>
                <a:cubicBezTo>
                  <a:pt x="164" y="16"/>
                  <a:pt x="161" y="16"/>
                  <a:pt x="159" y="15"/>
                </a:cubicBezTo>
                <a:cubicBezTo>
                  <a:pt x="157" y="12"/>
                  <a:pt x="156" y="9"/>
                  <a:pt x="154" y="7"/>
                </a:cubicBezTo>
                <a:cubicBezTo>
                  <a:pt x="155" y="7"/>
                  <a:pt x="156" y="7"/>
                  <a:pt x="157" y="7"/>
                </a:cubicBezTo>
                <a:cubicBezTo>
                  <a:pt x="160" y="9"/>
                  <a:pt x="163" y="12"/>
                  <a:pt x="166" y="16"/>
                </a:cubicBezTo>
                <a:close/>
                <a:moveTo>
                  <a:pt x="147" y="6"/>
                </a:moveTo>
                <a:cubicBezTo>
                  <a:pt x="148" y="8"/>
                  <a:pt x="149" y="11"/>
                  <a:pt x="150" y="15"/>
                </a:cubicBezTo>
                <a:cubicBezTo>
                  <a:pt x="148" y="15"/>
                  <a:pt x="146" y="15"/>
                  <a:pt x="145" y="15"/>
                </a:cubicBezTo>
                <a:cubicBezTo>
                  <a:pt x="145" y="6"/>
                  <a:pt x="145" y="6"/>
                  <a:pt x="145" y="6"/>
                </a:cubicBezTo>
                <a:cubicBezTo>
                  <a:pt x="146" y="6"/>
                  <a:pt x="146" y="6"/>
                  <a:pt x="147" y="6"/>
                </a:cubicBezTo>
                <a:close/>
                <a:moveTo>
                  <a:pt x="145" y="258"/>
                </a:moveTo>
                <a:cubicBezTo>
                  <a:pt x="147" y="258"/>
                  <a:pt x="150" y="258"/>
                  <a:pt x="152" y="257"/>
                </a:cubicBezTo>
                <a:cubicBezTo>
                  <a:pt x="151" y="264"/>
                  <a:pt x="151" y="269"/>
                  <a:pt x="150" y="273"/>
                </a:cubicBezTo>
                <a:cubicBezTo>
                  <a:pt x="148" y="273"/>
                  <a:pt x="147" y="273"/>
                  <a:pt x="145" y="273"/>
                </a:cubicBezTo>
                <a:lnTo>
                  <a:pt x="145" y="258"/>
                </a:lnTo>
                <a:close/>
                <a:moveTo>
                  <a:pt x="151" y="277"/>
                </a:moveTo>
                <a:cubicBezTo>
                  <a:pt x="151" y="276"/>
                  <a:pt x="151" y="275"/>
                  <a:pt x="151" y="274"/>
                </a:cubicBezTo>
                <a:cubicBezTo>
                  <a:pt x="153" y="274"/>
                  <a:pt x="155" y="274"/>
                  <a:pt x="157" y="274"/>
                </a:cubicBezTo>
                <a:cubicBezTo>
                  <a:pt x="156" y="277"/>
                  <a:pt x="154" y="280"/>
                  <a:pt x="152" y="282"/>
                </a:cubicBezTo>
                <a:cubicBezTo>
                  <a:pt x="151" y="282"/>
                  <a:pt x="150" y="282"/>
                  <a:pt x="149" y="282"/>
                </a:cubicBezTo>
                <a:cubicBezTo>
                  <a:pt x="149" y="281"/>
                  <a:pt x="150" y="279"/>
                  <a:pt x="151" y="277"/>
                </a:cubicBezTo>
                <a:close/>
                <a:moveTo>
                  <a:pt x="151" y="273"/>
                </a:moveTo>
                <a:cubicBezTo>
                  <a:pt x="152" y="268"/>
                  <a:pt x="153" y="263"/>
                  <a:pt x="154" y="257"/>
                </a:cubicBezTo>
                <a:cubicBezTo>
                  <a:pt x="157" y="257"/>
                  <a:pt x="160" y="257"/>
                  <a:pt x="164" y="257"/>
                </a:cubicBezTo>
                <a:cubicBezTo>
                  <a:pt x="162" y="263"/>
                  <a:pt x="160" y="268"/>
                  <a:pt x="158" y="272"/>
                </a:cubicBezTo>
                <a:cubicBezTo>
                  <a:pt x="156" y="272"/>
                  <a:pt x="154" y="273"/>
                  <a:pt x="151" y="273"/>
                </a:cubicBezTo>
                <a:close/>
                <a:moveTo>
                  <a:pt x="165" y="256"/>
                </a:moveTo>
                <a:cubicBezTo>
                  <a:pt x="169" y="256"/>
                  <a:pt x="172" y="255"/>
                  <a:pt x="176" y="255"/>
                </a:cubicBezTo>
                <a:cubicBezTo>
                  <a:pt x="173" y="261"/>
                  <a:pt x="170" y="267"/>
                  <a:pt x="167" y="271"/>
                </a:cubicBezTo>
                <a:cubicBezTo>
                  <a:pt x="165" y="272"/>
                  <a:pt x="162" y="272"/>
                  <a:pt x="160" y="272"/>
                </a:cubicBezTo>
                <a:cubicBezTo>
                  <a:pt x="162" y="268"/>
                  <a:pt x="163" y="262"/>
                  <a:pt x="165" y="256"/>
                </a:cubicBezTo>
                <a:close/>
                <a:moveTo>
                  <a:pt x="168" y="273"/>
                </a:moveTo>
                <a:cubicBezTo>
                  <a:pt x="171" y="272"/>
                  <a:pt x="173" y="272"/>
                  <a:pt x="176" y="271"/>
                </a:cubicBezTo>
                <a:cubicBezTo>
                  <a:pt x="172" y="275"/>
                  <a:pt x="168" y="279"/>
                  <a:pt x="164" y="281"/>
                </a:cubicBezTo>
                <a:cubicBezTo>
                  <a:pt x="163" y="281"/>
                  <a:pt x="162" y="281"/>
                  <a:pt x="160" y="282"/>
                </a:cubicBezTo>
                <a:cubicBezTo>
                  <a:pt x="163" y="279"/>
                  <a:pt x="166" y="276"/>
                  <a:pt x="168" y="273"/>
                </a:cubicBezTo>
                <a:close/>
                <a:moveTo>
                  <a:pt x="168" y="281"/>
                </a:moveTo>
                <a:cubicBezTo>
                  <a:pt x="171" y="278"/>
                  <a:pt x="175" y="275"/>
                  <a:pt x="179" y="271"/>
                </a:cubicBezTo>
                <a:cubicBezTo>
                  <a:pt x="182" y="270"/>
                  <a:pt x="185" y="269"/>
                  <a:pt x="189" y="268"/>
                </a:cubicBezTo>
                <a:cubicBezTo>
                  <a:pt x="184" y="273"/>
                  <a:pt x="178" y="277"/>
                  <a:pt x="173" y="280"/>
                </a:cubicBezTo>
                <a:cubicBezTo>
                  <a:pt x="171" y="280"/>
                  <a:pt x="169" y="280"/>
                  <a:pt x="168" y="281"/>
                </a:cubicBezTo>
                <a:close/>
                <a:moveTo>
                  <a:pt x="178" y="278"/>
                </a:moveTo>
                <a:cubicBezTo>
                  <a:pt x="183" y="275"/>
                  <a:pt x="188" y="272"/>
                  <a:pt x="192" y="267"/>
                </a:cubicBezTo>
                <a:cubicBezTo>
                  <a:pt x="198" y="265"/>
                  <a:pt x="203" y="263"/>
                  <a:pt x="209" y="261"/>
                </a:cubicBezTo>
                <a:cubicBezTo>
                  <a:pt x="203" y="266"/>
                  <a:pt x="196" y="271"/>
                  <a:pt x="189" y="275"/>
                </a:cubicBezTo>
                <a:cubicBezTo>
                  <a:pt x="185" y="276"/>
                  <a:pt x="182" y="277"/>
                  <a:pt x="178" y="278"/>
                </a:cubicBezTo>
                <a:close/>
                <a:moveTo>
                  <a:pt x="197" y="272"/>
                </a:moveTo>
                <a:cubicBezTo>
                  <a:pt x="203" y="268"/>
                  <a:pt x="208" y="264"/>
                  <a:pt x="214" y="258"/>
                </a:cubicBezTo>
                <a:cubicBezTo>
                  <a:pt x="221" y="255"/>
                  <a:pt x="228" y="251"/>
                  <a:pt x="234" y="246"/>
                </a:cubicBezTo>
                <a:cubicBezTo>
                  <a:pt x="229" y="252"/>
                  <a:pt x="223" y="257"/>
                  <a:pt x="217" y="262"/>
                </a:cubicBezTo>
                <a:cubicBezTo>
                  <a:pt x="211" y="266"/>
                  <a:pt x="204" y="269"/>
                  <a:pt x="197" y="272"/>
                </a:cubicBezTo>
                <a:close/>
                <a:moveTo>
                  <a:pt x="49" y="240"/>
                </a:moveTo>
                <a:cubicBezTo>
                  <a:pt x="43" y="233"/>
                  <a:pt x="38" y="225"/>
                  <a:pt x="34" y="217"/>
                </a:cubicBezTo>
                <a:cubicBezTo>
                  <a:pt x="37" y="220"/>
                  <a:pt x="39" y="222"/>
                  <a:pt x="42" y="225"/>
                </a:cubicBezTo>
                <a:cubicBezTo>
                  <a:pt x="46" y="228"/>
                  <a:pt x="51" y="231"/>
                  <a:pt x="55" y="234"/>
                </a:cubicBezTo>
                <a:cubicBezTo>
                  <a:pt x="60" y="241"/>
                  <a:pt x="65" y="249"/>
                  <a:pt x="71" y="255"/>
                </a:cubicBezTo>
                <a:cubicBezTo>
                  <a:pt x="63" y="251"/>
                  <a:pt x="56" y="246"/>
                  <a:pt x="49" y="240"/>
                </a:cubicBezTo>
                <a:close/>
                <a:moveTo>
                  <a:pt x="52" y="247"/>
                </a:moveTo>
                <a:cubicBezTo>
                  <a:pt x="54" y="248"/>
                  <a:pt x="56" y="250"/>
                  <a:pt x="57" y="252"/>
                </a:cubicBezTo>
                <a:cubicBezTo>
                  <a:pt x="50" y="246"/>
                  <a:pt x="43" y="239"/>
                  <a:pt x="37" y="231"/>
                </a:cubicBezTo>
                <a:cubicBezTo>
                  <a:pt x="39" y="233"/>
                  <a:pt x="40" y="235"/>
                  <a:pt x="42" y="236"/>
                </a:cubicBezTo>
                <a:cubicBezTo>
                  <a:pt x="44" y="238"/>
                  <a:pt x="46" y="240"/>
                  <a:pt x="48" y="241"/>
                </a:cubicBezTo>
                <a:cubicBezTo>
                  <a:pt x="49" y="243"/>
                  <a:pt x="51" y="245"/>
                  <a:pt x="52" y="247"/>
                </a:cubicBezTo>
                <a:close/>
                <a:moveTo>
                  <a:pt x="26" y="93"/>
                </a:moveTo>
                <a:cubicBezTo>
                  <a:pt x="25" y="93"/>
                  <a:pt x="25" y="94"/>
                  <a:pt x="24" y="94"/>
                </a:cubicBezTo>
                <a:cubicBezTo>
                  <a:pt x="25" y="93"/>
                  <a:pt x="25" y="91"/>
                  <a:pt x="26" y="90"/>
                </a:cubicBezTo>
                <a:cubicBezTo>
                  <a:pt x="26" y="90"/>
                  <a:pt x="26" y="90"/>
                  <a:pt x="26" y="90"/>
                </a:cubicBezTo>
                <a:cubicBezTo>
                  <a:pt x="26" y="91"/>
                  <a:pt x="26" y="92"/>
                  <a:pt x="26" y="93"/>
                </a:cubicBezTo>
                <a:close/>
                <a:moveTo>
                  <a:pt x="26" y="95"/>
                </a:moveTo>
                <a:cubicBezTo>
                  <a:pt x="26" y="97"/>
                  <a:pt x="27" y="101"/>
                  <a:pt x="27" y="102"/>
                </a:cubicBezTo>
                <a:cubicBezTo>
                  <a:pt x="27" y="104"/>
                  <a:pt x="29" y="100"/>
                  <a:pt x="30" y="98"/>
                </a:cubicBezTo>
                <a:cubicBezTo>
                  <a:pt x="30" y="96"/>
                  <a:pt x="31" y="90"/>
                  <a:pt x="31" y="90"/>
                </a:cubicBezTo>
                <a:cubicBezTo>
                  <a:pt x="31" y="90"/>
                  <a:pt x="31" y="90"/>
                  <a:pt x="31" y="90"/>
                </a:cubicBezTo>
                <a:cubicBezTo>
                  <a:pt x="34" y="88"/>
                  <a:pt x="36" y="86"/>
                  <a:pt x="38" y="85"/>
                </a:cubicBezTo>
                <a:cubicBezTo>
                  <a:pt x="41" y="84"/>
                  <a:pt x="41" y="84"/>
                  <a:pt x="41" y="84"/>
                </a:cubicBezTo>
                <a:cubicBezTo>
                  <a:pt x="40" y="89"/>
                  <a:pt x="39" y="93"/>
                  <a:pt x="37" y="97"/>
                </a:cubicBezTo>
                <a:cubicBezTo>
                  <a:pt x="31" y="100"/>
                  <a:pt x="25" y="104"/>
                  <a:pt x="20" y="108"/>
                </a:cubicBezTo>
                <a:cubicBezTo>
                  <a:pt x="21" y="105"/>
                  <a:pt x="22" y="101"/>
                  <a:pt x="23" y="97"/>
                </a:cubicBezTo>
                <a:cubicBezTo>
                  <a:pt x="24" y="96"/>
                  <a:pt x="25" y="95"/>
                  <a:pt x="26" y="95"/>
                </a:cubicBezTo>
                <a:close/>
                <a:moveTo>
                  <a:pt x="33" y="80"/>
                </a:moveTo>
                <a:cubicBezTo>
                  <a:pt x="37" y="84"/>
                  <a:pt x="37" y="84"/>
                  <a:pt x="37" y="84"/>
                </a:cubicBezTo>
                <a:cubicBezTo>
                  <a:pt x="35" y="85"/>
                  <a:pt x="33" y="87"/>
                  <a:pt x="31" y="88"/>
                </a:cubicBezTo>
                <a:cubicBezTo>
                  <a:pt x="31" y="86"/>
                  <a:pt x="30" y="84"/>
                  <a:pt x="30" y="82"/>
                </a:cubicBezTo>
                <a:cubicBezTo>
                  <a:pt x="29" y="80"/>
                  <a:pt x="33" y="80"/>
                  <a:pt x="33" y="80"/>
                </a:cubicBezTo>
                <a:close/>
                <a:moveTo>
                  <a:pt x="71" y="221"/>
                </a:moveTo>
                <a:cubicBezTo>
                  <a:pt x="70" y="221"/>
                  <a:pt x="69" y="221"/>
                  <a:pt x="68" y="220"/>
                </a:cubicBezTo>
                <a:cubicBezTo>
                  <a:pt x="67" y="216"/>
                  <a:pt x="65" y="212"/>
                  <a:pt x="64" y="207"/>
                </a:cubicBezTo>
                <a:cubicBezTo>
                  <a:pt x="64" y="207"/>
                  <a:pt x="67" y="205"/>
                  <a:pt x="68" y="205"/>
                </a:cubicBezTo>
                <a:cubicBezTo>
                  <a:pt x="72" y="206"/>
                  <a:pt x="76" y="207"/>
                  <a:pt x="81" y="208"/>
                </a:cubicBezTo>
                <a:cubicBezTo>
                  <a:pt x="81" y="212"/>
                  <a:pt x="82" y="215"/>
                  <a:pt x="83" y="219"/>
                </a:cubicBezTo>
                <a:cubicBezTo>
                  <a:pt x="83" y="219"/>
                  <a:pt x="83" y="219"/>
                  <a:pt x="83" y="219"/>
                </a:cubicBezTo>
                <a:cubicBezTo>
                  <a:pt x="82" y="219"/>
                  <a:pt x="79" y="219"/>
                  <a:pt x="79" y="219"/>
                </a:cubicBezTo>
                <a:cubicBezTo>
                  <a:pt x="77" y="217"/>
                  <a:pt x="77" y="217"/>
                  <a:pt x="77" y="217"/>
                </a:cubicBezTo>
                <a:cubicBezTo>
                  <a:pt x="77" y="217"/>
                  <a:pt x="71" y="216"/>
                  <a:pt x="70" y="217"/>
                </a:cubicBezTo>
                <a:cubicBezTo>
                  <a:pt x="70" y="218"/>
                  <a:pt x="73" y="219"/>
                  <a:pt x="71" y="221"/>
                </a:cubicBezTo>
                <a:close/>
                <a:moveTo>
                  <a:pt x="70" y="222"/>
                </a:moveTo>
                <a:cubicBezTo>
                  <a:pt x="70" y="223"/>
                  <a:pt x="70" y="223"/>
                  <a:pt x="69" y="223"/>
                </a:cubicBezTo>
                <a:cubicBezTo>
                  <a:pt x="69" y="223"/>
                  <a:pt x="69" y="222"/>
                  <a:pt x="69" y="222"/>
                </a:cubicBezTo>
                <a:cubicBezTo>
                  <a:pt x="69" y="222"/>
                  <a:pt x="70" y="222"/>
                  <a:pt x="70" y="222"/>
                </a:cubicBezTo>
                <a:close/>
                <a:moveTo>
                  <a:pt x="60" y="224"/>
                </a:moveTo>
                <a:cubicBezTo>
                  <a:pt x="60" y="226"/>
                  <a:pt x="60" y="228"/>
                  <a:pt x="59" y="230"/>
                </a:cubicBezTo>
                <a:cubicBezTo>
                  <a:pt x="59" y="231"/>
                  <a:pt x="58" y="232"/>
                  <a:pt x="57" y="233"/>
                </a:cubicBezTo>
                <a:cubicBezTo>
                  <a:pt x="57" y="233"/>
                  <a:pt x="57" y="233"/>
                  <a:pt x="56" y="232"/>
                </a:cubicBezTo>
                <a:cubicBezTo>
                  <a:pt x="52" y="226"/>
                  <a:pt x="49" y="218"/>
                  <a:pt x="45" y="211"/>
                </a:cubicBezTo>
                <a:cubicBezTo>
                  <a:pt x="52" y="215"/>
                  <a:pt x="59" y="218"/>
                  <a:pt x="67" y="221"/>
                </a:cubicBezTo>
                <a:cubicBezTo>
                  <a:pt x="67" y="222"/>
                  <a:pt x="68" y="223"/>
                  <a:pt x="68" y="223"/>
                </a:cubicBezTo>
                <a:cubicBezTo>
                  <a:pt x="67" y="224"/>
                  <a:pt x="66" y="224"/>
                  <a:pt x="66" y="224"/>
                </a:cubicBezTo>
                <a:cubicBezTo>
                  <a:pt x="66" y="224"/>
                  <a:pt x="63" y="219"/>
                  <a:pt x="62" y="219"/>
                </a:cubicBezTo>
                <a:cubicBezTo>
                  <a:pt x="60" y="219"/>
                  <a:pt x="59" y="222"/>
                  <a:pt x="60" y="224"/>
                </a:cubicBezTo>
                <a:close/>
                <a:moveTo>
                  <a:pt x="52" y="90"/>
                </a:moveTo>
                <a:cubicBezTo>
                  <a:pt x="48" y="92"/>
                  <a:pt x="45" y="93"/>
                  <a:pt x="42" y="94"/>
                </a:cubicBezTo>
                <a:cubicBezTo>
                  <a:pt x="41" y="95"/>
                  <a:pt x="40" y="95"/>
                  <a:pt x="39" y="96"/>
                </a:cubicBezTo>
                <a:cubicBezTo>
                  <a:pt x="40" y="92"/>
                  <a:pt x="42" y="88"/>
                  <a:pt x="43" y="84"/>
                </a:cubicBezTo>
                <a:cubicBezTo>
                  <a:pt x="45" y="84"/>
                  <a:pt x="45" y="84"/>
                  <a:pt x="45" y="84"/>
                </a:cubicBezTo>
                <a:cubicBezTo>
                  <a:pt x="45" y="84"/>
                  <a:pt x="50" y="88"/>
                  <a:pt x="52" y="90"/>
                </a:cubicBezTo>
                <a:close/>
                <a:moveTo>
                  <a:pt x="51" y="60"/>
                </a:moveTo>
                <a:cubicBezTo>
                  <a:pt x="52" y="60"/>
                  <a:pt x="53" y="59"/>
                  <a:pt x="53" y="59"/>
                </a:cubicBezTo>
                <a:cubicBezTo>
                  <a:pt x="53" y="59"/>
                  <a:pt x="53" y="60"/>
                  <a:pt x="53" y="60"/>
                </a:cubicBezTo>
                <a:cubicBezTo>
                  <a:pt x="52" y="60"/>
                  <a:pt x="52" y="60"/>
                  <a:pt x="51" y="60"/>
                </a:cubicBezTo>
                <a:close/>
                <a:moveTo>
                  <a:pt x="53" y="92"/>
                </a:moveTo>
                <a:cubicBezTo>
                  <a:pt x="54" y="94"/>
                  <a:pt x="53" y="97"/>
                  <a:pt x="52" y="98"/>
                </a:cubicBezTo>
                <a:cubicBezTo>
                  <a:pt x="51" y="100"/>
                  <a:pt x="46" y="99"/>
                  <a:pt x="46" y="99"/>
                </a:cubicBezTo>
                <a:cubicBezTo>
                  <a:pt x="46" y="99"/>
                  <a:pt x="44" y="105"/>
                  <a:pt x="44" y="107"/>
                </a:cubicBezTo>
                <a:cubicBezTo>
                  <a:pt x="44" y="107"/>
                  <a:pt x="43" y="107"/>
                  <a:pt x="42" y="108"/>
                </a:cubicBezTo>
                <a:cubicBezTo>
                  <a:pt x="40" y="108"/>
                  <a:pt x="38" y="109"/>
                  <a:pt x="36" y="110"/>
                </a:cubicBezTo>
                <a:cubicBezTo>
                  <a:pt x="37" y="106"/>
                  <a:pt x="38" y="102"/>
                  <a:pt x="39" y="98"/>
                </a:cubicBezTo>
                <a:cubicBezTo>
                  <a:pt x="43" y="96"/>
                  <a:pt x="48" y="94"/>
                  <a:pt x="53" y="92"/>
                </a:cubicBezTo>
                <a:close/>
                <a:moveTo>
                  <a:pt x="49" y="106"/>
                </a:moveTo>
                <a:cubicBezTo>
                  <a:pt x="48" y="106"/>
                  <a:pt x="48" y="106"/>
                  <a:pt x="48" y="106"/>
                </a:cubicBezTo>
                <a:cubicBezTo>
                  <a:pt x="48" y="105"/>
                  <a:pt x="48" y="105"/>
                  <a:pt x="48" y="105"/>
                </a:cubicBezTo>
                <a:cubicBezTo>
                  <a:pt x="48" y="105"/>
                  <a:pt x="48" y="105"/>
                  <a:pt x="49" y="106"/>
                </a:cubicBezTo>
                <a:close/>
                <a:moveTo>
                  <a:pt x="44" y="109"/>
                </a:moveTo>
                <a:cubicBezTo>
                  <a:pt x="45" y="110"/>
                  <a:pt x="46" y="112"/>
                  <a:pt x="46" y="110"/>
                </a:cubicBezTo>
                <a:cubicBezTo>
                  <a:pt x="47" y="109"/>
                  <a:pt x="47" y="108"/>
                  <a:pt x="47" y="108"/>
                </a:cubicBezTo>
                <a:cubicBezTo>
                  <a:pt x="48" y="107"/>
                  <a:pt x="49" y="107"/>
                  <a:pt x="49" y="107"/>
                </a:cubicBezTo>
                <a:cubicBezTo>
                  <a:pt x="51" y="110"/>
                  <a:pt x="54" y="115"/>
                  <a:pt x="55" y="117"/>
                </a:cubicBezTo>
                <a:cubicBezTo>
                  <a:pt x="55" y="118"/>
                  <a:pt x="55" y="118"/>
                  <a:pt x="55" y="118"/>
                </a:cubicBezTo>
                <a:cubicBezTo>
                  <a:pt x="52" y="119"/>
                  <a:pt x="50" y="119"/>
                  <a:pt x="47" y="120"/>
                </a:cubicBezTo>
                <a:cubicBezTo>
                  <a:pt x="46" y="117"/>
                  <a:pt x="46" y="117"/>
                  <a:pt x="46" y="117"/>
                </a:cubicBezTo>
                <a:cubicBezTo>
                  <a:pt x="46" y="117"/>
                  <a:pt x="41" y="117"/>
                  <a:pt x="42" y="119"/>
                </a:cubicBezTo>
                <a:cubicBezTo>
                  <a:pt x="42" y="120"/>
                  <a:pt x="42" y="120"/>
                  <a:pt x="43" y="121"/>
                </a:cubicBezTo>
                <a:cubicBezTo>
                  <a:pt x="43" y="121"/>
                  <a:pt x="43" y="121"/>
                  <a:pt x="43" y="121"/>
                </a:cubicBezTo>
                <a:cubicBezTo>
                  <a:pt x="39" y="122"/>
                  <a:pt x="37" y="122"/>
                  <a:pt x="34" y="123"/>
                </a:cubicBezTo>
                <a:cubicBezTo>
                  <a:pt x="34" y="119"/>
                  <a:pt x="35" y="116"/>
                  <a:pt x="36" y="112"/>
                </a:cubicBezTo>
                <a:cubicBezTo>
                  <a:pt x="38" y="111"/>
                  <a:pt x="41" y="110"/>
                  <a:pt x="44" y="109"/>
                </a:cubicBezTo>
                <a:close/>
                <a:moveTo>
                  <a:pt x="129" y="160"/>
                </a:moveTo>
                <a:cubicBezTo>
                  <a:pt x="129" y="165"/>
                  <a:pt x="129" y="171"/>
                  <a:pt x="129" y="176"/>
                </a:cubicBezTo>
                <a:cubicBezTo>
                  <a:pt x="126" y="176"/>
                  <a:pt x="123" y="176"/>
                  <a:pt x="120" y="176"/>
                </a:cubicBezTo>
                <a:cubicBezTo>
                  <a:pt x="120" y="174"/>
                  <a:pt x="120" y="164"/>
                  <a:pt x="120" y="164"/>
                </a:cubicBezTo>
                <a:cubicBezTo>
                  <a:pt x="120" y="164"/>
                  <a:pt x="123" y="162"/>
                  <a:pt x="126" y="162"/>
                </a:cubicBezTo>
                <a:cubicBezTo>
                  <a:pt x="127" y="162"/>
                  <a:pt x="127" y="161"/>
                  <a:pt x="127" y="160"/>
                </a:cubicBezTo>
                <a:cubicBezTo>
                  <a:pt x="128" y="160"/>
                  <a:pt x="128" y="160"/>
                  <a:pt x="129" y="160"/>
                </a:cubicBezTo>
                <a:close/>
                <a:moveTo>
                  <a:pt x="127" y="158"/>
                </a:moveTo>
                <a:cubicBezTo>
                  <a:pt x="127" y="156"/>
                  <a:pt x="127" y="154"/>
                  <a:pt x="128" y="153"/>
                </a:cubicBezTo>
                <a:cubicBezTo>
                  <a:pt x="128" y="152"/>
                  <a:pt x="129" y="151"/>
                  <a:pt x="129" y="151"/>
                </a:cubicBezTo>
                <a:cubicBezTo>
                  <a:pt x="129" y="153"/>
                  <a:pt x="129" y="156"/>
                  <a:pt x="129" y="158"/>
                </a:cubicBezTo>
                <a:cubicBezTo>
                  <a:pt x="128" y="158"/>
                  <a:pt x="128" y="158"/>
                  <a:pt x="127" y="158"/>
                </a:cubicBezTo>
                <a:close/>
                <a:moveTo>
                  <a:pt x="124" y="182"/>
                </a:moveTo>
                <a:cubicBezTo>
                  <a:pt x="122" y="184"/>
                  <a:pt x="122" y="185"/>
                  <a:pt x="120" y="187"/>
                </a:cubicBezTo>
                <a:cubicBezTo>
                  <a:pt x="119" y="188"/>
                  <a:pt x="117" y="187"/>
                  <a:pt x="117" y="187"/>
                </a:cubicBezTo>
                <a:cubicBezTo>
                  <a:pt x="119" y="182"/>
                  <a:pt x="119" y="182"/>
                  <a:pt x="119" y="182"/>
                </a:cubicBezTo>
                <a:cubicBezTo>
                  <a:pt x="119" y="182"/>
                  <a:pt x="120" y="179"/>
                  <a:pt x="120" y="177"/>
                </a:cubicBezTo>
                <a:cubicBezTo>
                  <a:pt x="123" y="177"/>
                  <a:pt x="126" y="177"/>
                  <a:pt x="129" y="178"/>
                </a:cubicBezTo>
                <a:cubicBezTo>
                  <a:pt x="129" y="183"/>
                  <a:pt x="130" y="189"/>
                  <a:pt x="130" y="195"/>
                </a:cubicBezTo>
                <a:cubicBezTo>
                  <a:pt x="126" y="195"/>
                  <a:pt x="123" y="194"/>
                  <a:pt x="119" y="194"/>
                </a:cubicBezTo>
                <a:cubicBezTo>
                  <a:pt x="120" y="193"/>
                  <a:pt x="121" y="192"/>
                  <a:pt x="122" y="191"/>
                </a:cubicBezTo>
                <a:cubicBezTo>
                  <a:pt x="123" y="190"/>
                  <a:pt x="126" y="186"/>
                  <a:pt x="127" y="183"/>
                </a:cubicBezTo>
                <a:cubicBezTo>
                  <a:pt x="128" y="181"/>
                  <a:pt x="126" y="181"/>
                  <a:pt x="124" y="182"/>
                </a:cubicBezTo>
                <a:close/>
                <a:moveTo>
                  <a:pt x="99" y="210"/>
                </a:moveTo>
                <a:cubicBezTo>
                  <a:pt x="99" y="210"/>
                  <a:pt x="99" y="210"/>
                  <a:pt x="99" y="210"/>
                </a:cubicBezTo>
                <a:cubicBezTo>
                  <a:pt x="102" y="209"/>
                  <a:pt x="106" y="208"/>
                  <a:pt x="107" y="207"/>
                </a:cubicBezTo>
                <a:cubicBezTo>
                  <a:pt x="108" y="207"/>
                  <a:pt x="112" y="203"/>
                  <a:pt x="112" y="203"/>
                </a:cubicBezTo>
                <a:cubicBezTo>
                  <a:pt x="112" y="203"/>
                  <a:pt x="105" y="203"/>
                  <a:pt x="104" y="203"/>
                </a:cubicBezTo>
                <a:cubicBezTo>
                  <a:pt x="103" y="204"/>
                  <a:pt x="99" y="206"/>
                  <a:pt x="99" y="206"/>
                </a:cubicBezTo>
                <a:cubicBezTo>
                  <a:pt x="99" y="206"/>
                  <a:pt x="99" y="206"/>
                  <a:pt x="99" y="206"/>
                </a:cubicBezTo>
                <a:cubicBezTo>
                  <a:pt x="98" y="204"/>
                  <a:pt x="98" y="202"/>
                  <a:pt x="98" y="200"/>
                </a:cubicBezTo>
                <a:cubicBezTo>
                  <a:pt x="100" y="199"/>
                  <a:pt x="102" y="198"/>
                  <a:pt x="104" y="198"/>
                </a:cubicBezTo>
                <a:cubicBezTo>
                  <a:pt x="106" y="199"/>
                  <a:pt x="106" y="195"/>
                  <a:pt x="106" y="195"/>
                </a:cubicBezTo>
                <a:cubicBezTo>
                  <a:pt x="106" y="195"/>
                  <a:pt x="106" y="195"/>
                  <a:pt x="106" y="195"/>
                </a:cubicBezTo>
                <a:cubicBezTo>
                  <a:pt x="109" y="195"/>
                  <a:pt x="111" y="195"/>
                  <a:pt x="113" y="195"/>
                </a:cubicBezTo>
                <a:cubicBezTo>
                  <a:pt x="113" y="196"/>
                  <a:pt x="113" y="196"/>
                  <a:pt x="113" y="196"/>
                </a:cubicBezTo>
                <a:cubicBezTo>
                  <a:pt x="113" y="197"/>
                  <a:pt x="112" y="198"/>
                  <a:pt x="112" y="199"/>
                </a:cubicBezTo>
                <a:cubicBezTo>
                  <a:pt x="113" y="199"/>
                  <a:pt x="113" y="199"/>
                  <a:pt x="113" y="199"/>
                </a:cubicBezTo>
                <a:cubicBezTo>
                  <a:pt x="114" y="204"/>
                  <a:pt x="114" y="208"/>
                  <a:pt x="115" y="212"/>
                </a:cubicBezTo>
                <a:cubicBezTo>
                  <a:pt x="110" y="212"/>
                  <a:pt x="104" y="211"/>
                  <a:pt x="99" y="210"/>
                </a:cubicBezTo>
                <a:close/>
                <a:moveTo>
                  <a:pt x="115" y="214"/>
                </a:moveTo>
                <a:cubicBezTo>
                  <a:pt x="116" y="220"/>
                  <a:pt x="117" y="226"/>
                  <a:pt x="118" y="232"/>
                </a:cubicBezTo>
                <a:cubicBezTo>
                  <a:pt x="116" y="232"/>
                  <a:pt x="114" y="232"/>
                  <a:pt x="112" y="231"/>
                </a:cubicBezTo>
                <a:cubicBezTo>
                  <a:pt x="112" y="230"/>
                  <a:pt x="111" y="229"/>
                  <a:pt x="110" y="228"/>
                </a:cubicBezTo>
                <a:cubicBezTo>
                  <a:pt x="108" y="228"/>
                  <a:pt x="106" y="227"/>
                  <a:pt x="103" y="227"/>
                </a:cubicBezTo>
                <a:cubicBezTo>
                  <a:pt x="102" y="222"/>
                  <a:pt x="101" y="217"/>
                  <a:pt x="100" y="212"/>
                </a:cubicBezTo>
                <a:cubicBezTo>
                  <a:pt x="105" y="213"/>
                  <a:pt x="110" y="213"/>
                  <a:pt x="115" y="214"/>
                </a:cubicBezTo>
                <a:close/>
                <a:moveTo>
                  <a:pt x="70" y="199"/>
                </a:moveTo>
                <a:cubicBezTo>
                  <a:pt x="66" y="201"/>
                  <a:pt x="66" y="201"/>
                  <a:pt x="66" y="201"/>
                </a:cubicBezTo>
                <a:cubicBezTo>
                  <a:pt x="64" y="202"/>
                  <a:pt x="64" y="202"/>
                  <a:pt x="64" y="202"/>
                </a:cubicBezTo>
                <a:cubicBezTo>
                  <a:pt x="64" y="202"/>
                  <a:pt x="64" y="202"/>
                  <a:pt x="64" y="202"/>
                </a:cubicBezTo>
                <a:cubicBezTo>
                  <a:pt x="63" y="201"/>
                  <a:pt x="63" y="201"/>
                  <a:pt x="62" y="201"/>
                </a:cubicBezTo>
                <a:cubicBezTo>
                  <a:pt x="61" y="196"/>
                  <a:pt x="60" y="191"/>
                  <a:pt x="59" y="186"/>
                </a:cubicBezTo>
                <a:cubicBezTo>
                  <a:pt x="65" y="188"/>
                  <a:pt x="71" y="189"/>
                  <a:pt x="77" y="191"/>
                </a:cubicBezTo>
                <a:cubicBezTo>
                  <a:pt x="78" y="196"/>
                  <a:pt x="79" y="201"/>
                  <a:pt x="80" y="206"/>
                </a:cubicBezTo>
                <a:cubicBezTo>
                  <a:pt x="77" y="206"/>
                  <a:pt x="73" y="205"/>
                  <a:pt x="70" y="204"/>
                </a:cubicBezTo>
                <a:cubicBezTo>
                  <a:pt x="70" y="202"/>
                  <a:pt x="70" y="199"/>
                  <a:pt x="70" y="199"/>
                </a:cubicBezTo>
                <a:close/>
                <a:moveTo>
                  <a:pt x="66" y="219"/>
                </a:moveTo>
                <a:cubicBezTo>
                  <a:pt x="62" y="217"/>
                  <a:pt x="57" y="215"/>
                  <a:pt x="53" y="213"/>
                </a:cubicBezTo>
                <a:cubicBezTo>
                  <a:pt x="55" y="212"/>
                  <a:pt x="55" y="212"/>
                  <a:pt x="55" y="212"/>
                </a:cubicBezTo>
                <a:cubicBezTo>
                  <a:pt x="55" y="212"/>
                  <a:pt x="57" y="212"/>
                  <a:pt x="59" y="212"/>
                </a:cubicBezTo>
                <a:cubicBezTo>
                  <a:pt x="60" y="212"/>
                  <a:pt x="62" y="212"/>
                  <a:pt x="63" y="211"/>
                </a:cubicBezTo>
                <a:cubicBezTo>
                  <a:pt x="64" y="214"/>
                  <a:pt x="65" y="217"/>
                  <a:pt x="66" y="219"/>
                </a:cubicBezTo>
                <a:close/>
                <a:moveTo>
                  <a:pt x="60" y="135"/>
                </a:moveTo>
                <a:cubicBezTo>
                  <a:pt x="59" y="135"/>
                  <a:pt x="58" y="134"/>
                  <a:pt x="56" y="134"/>
                </a:cubicBezTo>
                <a:cubicBezTo>
                  <a:pt x="59" y="134"/>
                  <a:pt x="62" y="133"/>
                  <a:pt x="65" y="133"/>
                </a:cubicBezTo>
                <a:cubicBezTo>
                  <a:pt x="67" y="136"/>
                  <a:pt x="67" y="136"/>
                  <a:pt x="67" y="136"/>
                </a:cubicBezTo>
                <a:cubicBezTo>
                  <a:pt x="67" y="136"/>
                  <a:pt x="67" y="135"/>
                  <a:pt x="68" y="133"/>
                </a:cubicBezTo>
                <a:cubicBezTo>
                  <a:pt x="70" y="133"/>
                  <a:pt x="72" y="133"/>
                  <a:pt x="74" y="133"/>
                </a:cubicBezTo>
                <a:cubicBezTo>
                  <a:pt x="73" y="136"/>
                  <a:pt x="73" y="140"/>
                  <a:pt x="73" y="144"/>
                </a:cubicBezTo>
                <a:cubicBezTo>
                  <a:pt x="55" y="144"/>
                  <a:pt x="55" y="144"/>
                  <a:pt x="55" y="144"/>
                </a:cubicBezTo>
                <a:cubicBezTo>
                  <a:pt x="55" y="142"/>
                  <a:pt x="55" y="140"/>
                  <a:pt x="55" y="138"/>
                </a:cubicBezTo>
                <a:cubicBezTo>
                  <a:pt x="57" y="139"/>
                  <a:pt x="58" y="139"/>
                  <a:pt x="58" y="139"/>
                </a:cubicBezTo>
                <a:cubicBezTo>
                  <a:pt x="63" y="143"/>
                  <a:pt x="63" y="143"/>
                  <a:pt x="63" y="143"/>
                </a:cubicBezTo>
                <a:cubicBezTo>
                  <a:pt x="63" y="143"/>
                  <a:pt x="62" y="136"/>
                  <a:pt x="60" y="135"/>
                </a:cubicBezTo>
                <a:close/>
                <a:moveTo>
                  <a:pt x="55" y="132"/>
                </a:moveTo>
                <a:cubicBezTo>
                  <a:pt x="55" y="128"/>
                  <a:pt x="56" y="124"/>
                  <a:pt x="56" y="120"/>
                </a:cubicBezTo>
                <a:cubicBezTo>
                  <a:pt x="57" y="120"/>
                  <a:pt x="59" y="119"/>
                  <a:pt x="60" y="119"/>
                </a:cubicBezTo>
                <a:cubicBezTo>
                  <a:pt x="64" y="122"/>
                  <a:pt x="64" y="122"/>
                  <a:pt x="64" y="122"/>
                </a:cubicBezTo>
                <a:cubicBezTo>
                  <a:pt x="64" y="122"/>
                  <a:pt x="65" y="126"/>
                  <a:pt x="65" y="127"/>
                </a:cubicBezTo>
                <a:cubicBezTo>
                  <a:pt x="65" y="128"/>
                  <a:pt x="64" y="132"/>
                  <a:pt x="63" y="132"/>
                </a:cubicBezTo>
                <a:cubicBezTo>
                  <a:pt x="61" y="132"/>
                  <a:pt x="58" y="132"/>
                  <a:pt x="55" y="132"/>
                </a:cubicBezTo>
                <a:close/>
                <a:moveTo>
                  <a:pt x="101" y="175"/>
                </a:moveTo>
                <a:cubicBezTo>
                  <a:pt x="99" y="174"/>
                  <a:pt x="97" y="174"/>
                  <a:pt x="95" y="174"/>
                </a:cubicBezTo>
                <a:cubicBezTo>
                  <a:pt x="94" y="169"/>
                  <a:pt x="94" y="164"/>
                  <a:pt x="94" y="159"/>
                </a:cubicBezTo>
                <a:cubicBezTo>
                  <a:pt x="95" y="159"/>
                  <a:pt x="95" y="159"/>
                  <a:pt x="96" y="159"/>
                </a:cubicBezTo>
                <a:cubicBezTo>
                  <a:pt x="97" y="160"/>
                  <a:pt x="98" y="163"/>
                  <a:pt x="100" y="163"/>
                </a:cubicBezTo>
                <a:cubicBezTo>
                  <a:pt x="101" y="163"/>
                  <a:pt x="101" y="161"/>
                  <a:pt x="101" y="159"/>
                </a:cubicBezTo>
                <a:cubicBezTo>
                  <a:pt x="102" y="159"/>
                  <a:pt x="103" y="159"/>
                  <a:pt x="105" y="159"/>
                </a:cubicBezTo>
                <a:cubicBezTo>
                  <a:pt x="106" y="161"/>
                  <a:pt x="104" y="163"/>
                  <a:pt x="104" y="163"/>
                </a:cubicBezTo>
                <a:cubicBezTo>
                  <a:pt x="100" y="168"/>
                  <a:pt x="100" y="168"/>
                  <a:pt x="100" y="168"/>
                </a:cubicBezTo>
                <a:cubicBezTo>
                  <a:pt x="100" y="168"/>
                  <a:pt x="100" y="173"/>
                  <a:pt x="101" y="175"/>
                </a:cubicBezTo>
                <a:close/>
                <a:moveTo>
                  <a:pt x="90" y="191"/>
                </a:moveTo>
                <a:cubicBezTo>
                  <a:pt x="86" y="191"/>
                  <a:pt x="82" y="190"/>
                  <a:pt x="78" y="189"/>
                </a:cubicBezTo>
                <a:cubicBezTo>
                  <a:pt x="78" y="184"/>
                  <a:pt x="77" y="179"/>
                  <a:pt x="76" y="174"/>
                </a:cubicBezTo>
                <a:cubicBezTo>
                  <a:pt x="82" y="175"/>
                  <a:pt x="88" y="175"/>
                  <a:pt x="93" y="176"/>
                </a:cubicBezTo>
                <a:cubicBezTo>
                  <a:pt x="94" y="179"/>
                  <a:pt x="94" y="182"/>
                  <a:pt x="94" y="186"/>
                </a:cubicBezTo>
                <a:cubicBezTo>
                  <a:pt x="94" y="185"/>
                  <a:pt x="92" y="185"/>
                  <a:pt x="92" y="184"/>
                </a:cubicBezTo>
                <a:cubicBezTo>
                  <a:pt x="91" y="183"/>
                  <a:pt x="88" y="180"/>
                  <a:pt x="88" y="183"/>
                </a:cubicBezTo>
                <a:cubicBezTo>
                  <a:pt x="88" y="186"/>
                  <a:pt x="89" y="189"/>
                  <a:pt x="90" y="191"/>
                </a:cubicBezTo>
                <a:close/>
                <a:moveTo>
                  <a:pt x="77" y="133"/>
                </a:moveTo>
                <a:cubicBezTo>
                  <a:pt x="77" y="134"/>
                  <a:pt x="79" y="135"/>
                  <a:pt x="79" y="135"/>
                </a:cubicBezTo>
                <a:cubicBezTo>
                  <a:pt x="79" y="135"/>
                  <a:pt x="76" y="136"/>
                  <a:pt x="75" y="137"/>
                </a:cubicBezTo>
                <a:cubicBezTo>
                  <a:pt x="75" y="136"/>
                  <a:pt x="75" y="134"/>
                  <a:pt x="75" y="133"/>
                </a:cubicBezTo>
                <a:cubicBezTo>
                  <a:pt x="76" y="133"/>
                  <a:pt x="76" y="133"/>
                  <a:pt x="77" y="133"/>
                </a:cubicBezTo>
                <a:close/>
                <a:moveTo>
                  <a:pt x="75" y="131"/>
                </a:moveTo>
                <a:cubicBezTo>
                  <a:pt x="75" y="128"/>
                  <a:pt x="76" y="126"/>
                  <a:pt x="76" y="123"/>
                </a:cubicBezTo>
                <a:cubicBezTo>
                  <a:pt x="78" y="123"/>
                  <a:pt x="78" y="123"/>
                  <a:pt x="78" y="123"/>
                </a:cubicBezTo>
                <a:cubicBezTo>
                  <a:pt x="80" y="126"/>
                  <a:pt x="80" y="126"/>
                  <a:pt x="80" y="126"/>
                </a:cubicBezTo>
                <a:cubicBezTo>
                  <a:pt x="80" y="126"/>
                  <a:pt x="78" y="129"/>
                  <a:pt x="77" y="131"/>
                </a:cubicBezTo>
                <a:cubicBezTo>
                  <a:pt x="77" y="131"/>
                  <a:pt x="77" y="131"/>
                  <a:pt x="77" y="131"/>
                </a:cubicBezTo>
                <a:cubicBezTo>
                  <a:pt x="76" y="131"/>
                  <a:pt x="76" y="131"/>
                  <a:pt x="75" y="131"/>
                </a:cubicBezTo>
                <a:close/>
                <a:moveTo>
                  <a:pt x="75" y="144"/>
                </a:moveTo>
                <a:cubicBezTo>
                  <a:pt x="75" y="144"/>
                  <a:pt x="75" y="144"/>
                  <a:pt x="75" y="144"/>
                </a:cubicBezTo>
                <a:cubicBezTo>
                  <a:pt x="75" y="143"/>
                  <a:pt x="75" y="143"/>
                  <a:pt x="75" y="142"/>
                </a:cubicBezTo>
                <a:cubicBezTo>
                  <a:pt x="75" y="143"/>
                  <a:pt x="75" y="143"/>
                  <a:pt x="75" y="144"/>
                </a:cubicBezTo>
                <a:close/>
                <a:moveTo>
                  <a:pt x="76" y="145"/>
                </a:moveTo>
                <a:cubicBezTo>
                  <a:pt x="76" y="146"/>
                  <a:pt x="76" y="146"/>
                  <a:pt x="76" y="146"/>
                </a:cubicBezTo>
                <a:cubicBezTo>
                  <a:pt x="77" y="147"/>
                  <a:pt x="81" y="151"/>
                  <a:pt x="82" y="152"/>
                </a:cubicBezTo>
                <a:cubicBezTo>
                  <a:pt x="84" y="153"/>
                  <a:pt x="90" y="157"/>
                  <a:pt x="92" y="157"/>
                </a:cubicBezTo>
                <a:cubicBezTo>
                  <a:pt x="92" y="157"/>
                  <a:pt x="92" y="157"/>
                  <a:pt x="92" y="157"/>
                </a:cubicBezTo>
                <a:cubicBezTo>
                  <a:pt x="92" y="157"/>
                  <a:pt x="92" y="157"/>
                  <a:pt x="92" y="157"/>
                </a:cubicBezTo>
                <a:cubicBezTo>
                  <a:pt x="86" y="157"/>
                  <a:pt x="81" y="157"/>
                  <a:pt x="75" y="156"/>
                </a:cubicBezTo>
                <a:cubicBezTo>
                  <a:pt x="75" y="153"/>
                  <a:pt x="75" y="149"/>
                  <a:pt x="75" y="145"/>
                </a:cubicBezTo>
                <a:lnTo>
                  <a:pt x="76" y="145"/>
                </a:lnTo>
                <a:close/>
                <a:moveTo>
                  <a:pt x="92" y="159"/>
                </a:moveTo>
                <a:cubicBezTo>
                  <a:pt x="93" y="164"/>
                  <a:pt x="93" y="169"/>
                  <a:pt x="93" y="174"/>
                </a:cubicBezTo>
                <a:cubicBezTo>
                  <a:pt x="87" y="174"/>
                  <a:pt x="82" y="173"/>
                  <a:pt x="76" y="172"/>
                </a:cubicBezTo>
                <a:cubicBezTo>
                  <a:pt x="76" y="168"/>
                  <a:pt x="75" y="163"/>
                  <a:pt x="75" y="158"/>
                </a:cubicBezTo>
                <a:cubicBezTo>
                  <a:pt x="81" y="158"/>
                  <a:pt x="87" y="159"/>
                  <a:pt x="92" y="159"/>
                </a:cubicBezTo>
                <a:close/>
                <a:moveTo>
                  <a:pt x="99" y="156"/>
                </a:moveTo>
                <a:cubicBezTo>
                  <a:pt x="99" y="156"/>
                  <a:pt x="101" y="157"/>
                  <a:pt x="103" y="158"/>
                </a:cubicBezTo>
                <a:cubicBezTo>
                  <a:pt x="102" y="158"/>
                  <a:pt x="101" y="158"/>
                  <a:pt x="100" y="158"/>
                </a:cubicBezTo>
                <a:cubicBezTo>
                  <a:pt x="100" y="157"/>
                  <a:pt x="99" y="156"/>
                  <a:pt x="99" y="156"/>
                </a:cubicBezTo>
                <a:close/>
                <a:moveTo>
                  <a:pt x="104" y="53"/>
                </a:moveTo>
                <a:cubicBezTo>
                  <a:pt x="102" y="53"/>
                  <a:pt x="101" y="53"/>
                  <a:pt x="101" y="53"/>
                </a:cubicBezTo>
                <a:cubicBezTo>
                  <a:pt x="99" y="53"/>
                  <a:pt x="93" y="55"/>
                  <a:pt x="90" y="56"/>
                </a:cubicBezTo>
                <a:cubicBezTo>
                  <a:pt x="92" y="50"/>
                  <a:pt x="95" y="44"/>
                  <a:pt x="98" y="39"/>
                </a:cubicBezTo>
                <a:cubicBezTo>
                  <a:pt x="102" y="38"/>
                  <a:pt x="106" y="37"/>
                  <a:pt x="110" y="36"/>
                </a:cubicBezTo>
                <a:cubicBezTo>
                  <a:pt x="109" y="38"/>
                  <a:pt x="108" y="41"/>
                  <a:pt x="107" y="43"/>
                </a:cubicBezTo>
                <a:cubicBezTo>
                  <a:pt x="106" y="46"/>
                  <a:pt x="105" y="50"/>
                  <a:pt x="104" y="53"/>
                </a:cubicBezTo>
                <a:close/>
                <a:moveTo>
                  <a:pt x="94" y="43"/>
                </a:moveTo>
                <a:cubicBezTo>
                  <a:pt x="92" y="47"/>
                  <a:pt x="90" y="52"/>
                  <a:pt x="88" y="57"/>
                </a:cubicBezTo>
                <a:cubicBezTo>
                  <a:pt x="86" y="58"/>
                  <a:pt x="78" y="59"/>
                  <a:pt x="72" y="60"/>
                </a:cubicBezTo>
                <a:cubicBezTo>
                  <a:pt x="75" y="55"/>
                  <a:pt x="77" y="50"/>
                  <a:pt x="80" y="45"/>
                </a:cubicBezTo>
                <a:cubicBezTo>
                  <a:pt x="85" y="43"/>
                  <a:pt x="90" y="41"/>
                  <a:pt x="96" y="40"/>
                </a:cubicBezTo>
                <a:cubicBezTo>
                  <a:pt x="95" y="41"/>
                  <a:pt x="94" y="42"/>
                  <a:pt x="94" y="43"/>
                </a:cubicBezTo>
                <a:close/>
                <a:moveTo>
                  <a:pt x="74" y="126"/>
                </a:moveTo>
                <a:cubicBezTo>
                  <a:pt x="74" y="127"/>
                  <a:pt x="74" y="129"/>
                  <a:pt x="74" y="131"/>
                </a:cubicBezTo>
                <a:cubicBezTo>
                  <a:pt x="72" y="131"/>
                  <a:pt x="70" y="131"/>
                  <a:pt x="68" y="132"/>
                </a:cubicBezTo>
                <a:cubicBezTo>
                  <a:pt x="68" y="131"/>
                  <a:pt x="68" y="130"/>
                  <a:pt x="68" y="130"/>
                </a:cubicBezTo>
                <a:cubicBezTo>
                  <a:pt x="68" y="128"/>
                  <a:pt x="71" y="125"/>
                  <a:pt x="71" y="125"/>
                </a:cubicBezTo>
                <a:lnTo>
                  <a:pt x="74" y="126"/>
                </a:lnTo>
                <a:close/>
                <a:moveTo>
                  <a:pt x="73" y="145"/>
                </a:moveTo>
                <a:cubicBezTo>
                  <a:pt x="73" y="149"/>
                  <a:pt x="73" y="153"/>
                  <a:pt x="74" y="156"/>
                </a:cubicBezTo>
                <a:cubicBezTo>
                  <a:pt x="67" y="156"/>
                  <a:pt x="61" y="156"/>
                  <a:pt x="55" y="155"/>
                </a:cubicBezTo>
                <a:cubicBezTo>
                  <a:pt x="55" y="152"/>
                  <a:pt x="55" y="149"/>
                  <a:pt x="55" y="145"/>
                </a:cubicBezTo>
                <a:lnTo>
                  <a:pt x="73" y="145"/>
                </a:lnTo>
                <a:close/>
                <a:moveTo>
                  <a:pt x="74" y="158"/>
                </a:moveTo>
                <a:cubicBezTo>
                  <a:pt x="74" y="163"/>
                  <a:pt x="74" y="167"/>
                  <a:pt x="75" y="172"/>
                </a:cubicBezTo>
                <a:cubicBezTo>
                  <a:pt x="68" y="171"/>
                  <a:pt x="62" y="170"/>
                  <a:pt x="56" y="169"/>
                </a:cubicBezTo>
                <a:cubicBezTo>
                  <a:pt x="56" y="165"/>
                  <a:pt x="55" y="161"/>
                  <a:pt x="55" y="157"/>
                </a:cubicBezTo>
                <a:cubicBezTo>
                  <a:pt x="61" y="157"/>
                  <a:pt x="67" y="158"/>
                  <a:pt x="74" y="158"/>
                </a:cubicBezTo>
                <a:close/>
                <a:moveTo>
                  <a:pt x="75" y="174"/>
                </a:moveTo>
                <a:cubicBezTo>
                  <a:pt x="75" y="179"/>
                  <a:pt x="76" y="184"/>
                  <a:pt x="77" y="189"/>
                </a:cubicBezTo>
                <a:cubicBezTo>
                  <a:pt x="70" y="188"/>
                  <a:pt x="64" y="186"/>
                  <a:pt x="58" y="185"/>
                </a:cubicBezTo>
                <a:cubicBezTo>
                  <a:pt x="58" y="180"/>
                  <a:pt x="57" y="176"/>
                  <a:pt x="56" y="171"/>
                </a:cubicBezTo>
                <a:cubicBezTo>
                  <a:pt x="62" y="172"/>
                  <a:pt x="68" y="173"/>
                  <a:pt x="75" y="174"/>
                </a:cubicBezTo>
                <a:close/>
                <a:moveTo>
                  <a:pt x="79" y="191"/>
                </a:moveTo>
                <a:cubicBezTo>
                  <a:pt x="82" y="192"/>
                  <a:pt x="86" y="192"/>
                  <a:pt x="90" y="193"/>
                </a:cubicBezTo>
                <a:cubicBezTo>
                  <a:pt x="91" y="194"/>
                  <a:pt x="93" y="195"/>
                  <a:pt x="94" y="196"/>
                </a:cubicBezTo>
                <a:cubicBezTo>
                  <a:pt x="95" y="198"/>
                  <a:pt x="95" y="200"/>
                  <a:pt x="96" y="200"/>
                </a:cubicBezTo>
                <a:cubicBezTo>
                  <a:pt x="97" y="202"/>
                  <a:pt x="97" y="204"/>
                  <a:pt x="97" y="206"/>
                </a:cubicBezTo>
                <a:cubicBezTo>
                  <a:pt x="94" y="208"/>
                  <a:pt x="94" y="208"/>
                  <a:pt x="94" y="208"/>
                </a:cubicBezTo>
                <a:cubicBezTo>
                  <a:pt x="94" y="208"/>
                  <a:pt x="92" y="208"/>
                  <a:pt x="91" y="209"/>
                </a:cubicBezTo>
                <a:cubicBezTo>
                  <a:pt x="88" y="208"/>
                  <a:pt x="85" y="207"/>
                  <a:pt x="82" y="207"/>
                </a:cubicBezTo>
                <a:cubicBezTo>
                  <a:pt x="81" y="202"/>
                  <a:pt x="80" y="196"/>
                  <a:pt x="79" y="191"/>
                </a:cubicBezTo>
                <a:close/>
                <a:moveTo>
                  <a:pt x="96" y="190"/>
                </a:moveTo>
                <a:cubicBezTo>
                  <a:pt x="96" y="185"/>
                  <a:pt x="95" y="180"/>
                  <a:pt x="95" y="176"/>
                </a:cubicBezTo>
                <a:cubicBezTo>
                  <a:pt x="98" y="176"/>
                  <a:pt x="101" y="176"/>
                  <a:pt x="104" y="176"/>
                </a:cubicBezTo>
                <a:cubicBezTo>
                  <a:pt x="105" y="177"/>
                  <a:pt x="106" y="177"/>
                  <a:pt x="107" y="177"/>
                </a:cubicBezTo>
                <a:cubicBezTo>
                  <a:pt x="108" y="177"/>
                  <a:pt x="110" y="177"/>
                  <a:pt x="112" y="177"/>
                </a:cubicBezTo>
                <a:cubicBezTo>
                  <a:pt x="112" y="183"/>
                  <a:pt x="112" y="188"/>
                  <a:pt x="113" y="194"/>
                </a:cubicBezTo>
                <a:cubicBezTo>
                  <a:pt x="111" y="194"/>
                  <a:pt x="108" y="193"/>
                  <a:pt x="106" y="193"/>
                </a:cubicBezTo>
                <a:cubicBezTo>
                  <a:pt x="105" y="191"/>
                  <a:pt x="105" y="191"/>
                  <a:pt x="105" y="191"/>
                </a:cubicBezTo>
                <a:cubicBezTo>
                  <a:pt x="105" y="191"/>
                  <a:pt x="98" y="193"/>
                  <a:pt x="97" y="192"/>
                </a:cubicBezTo>
                <a:cubicBezTo>
                  <a:pt x="97" y="191"/>
                  <a:pt x="97" y="190"/>
                  <a:pt x="96" y="190"/>
                </a:cubicBezTo>
                <a:close/>
                <a:moveTo>
                  <a:pt x="110" y="175"/>
                </a:moveTo>
                <a:cubicBezTo>
                  <a:pt x="110" y="174"/>
                  <a:pt x="111" y="174"/>
                  <a:pt x="112" y="173"/>
                </a:cubicBezTo>
                <a:cubicBezTo>
                  <a:pt x="112" y="174"/>
                  <a:pt x="112" y="175"/>
                  <a:pt x="112" y="175"/>
                </a:cubicBezTo>
                <a:cubicBezTo>
                  <a:pt x="111" y="175"/>
                  <a:pt x="110" y="175"/>
                  <a:pt x="110" y="175"/>
                </a:cubicBezTo>
                <a:close/>
                <a:moveTo>
                  <a:pt x="113" y="175"/>
                </a:moveTo>
                <a:cubicBezTo>
                  <a:pt x="113" y="174"/>
                  <a:pt x="113" y="173"/>
                  <a:pt x="113" y="171"/>
                </a:cubicBezTo>
                <a:cubicBezTo>
                  <a:pt x="114" y="170"/>
                  <a:pt x="115" y="169"/>
                  <a:pt x="115" y="169"/>
                </a:cubicBezTo>
                <a:cubicBezTo>
                  <a:pt x="115" y="169"/>
                  <a:pt x="116" y="172"/>
                  <a:pt x="116" y="175"/>
                </a:cubicBezTo>
                <a:cubicBezTo>
                  <a:pt x="115" y="175"/>
                  <a:pt x="114" y="175"/>
                  <a:pt x="113" y="175"/>
                </a:cubicBezTo>
                <a:close/>
                <a:moveTo>
                  <a:pt x="117" y="177"/>
                </a:moveTo>
                <a:cubicBezTo>
                  <a:pt x="117" y="180"/>
                  <a:pt x="115" y="182"/>
                  <a:pt x="114" y="183"/>
                </a:cubicBezTo>
                <a:cubicBezTo>
                  <a:pt x="114" y="183"/>
                  <a:pt x="114" y="183"/>
                  <a:pt x="114" y="183"/>
                </a:cubicBezTo>
                <a:cubicBezTo>
                  <a:pt x="114" y="181"/>
                  <a:pt x="114" y="179"/>
                  <a:pt x="113" y="177"/>
                </a:cubicBezTo>
                <a:cubicBezTo>
                  <a:pt x="114" y="177"/>
                  <a:pt x="116" y="177"/>
                  <a:pt x="117" y="177"/>
                </a:cubicBezTo>
                <a:close/>
                <a:moveTo>
                  <a:pt x="115" y="194"/>
                </a:moveTo>
                <a:cubicBezTo>
                  <a:pt x="115" y="194"/>
                  <a:pt x="115" y="194"/>
                  <a:pt x="115" y="194"/>
                </a:cubicBezTo>
                <a:cubicBezTo>
                  <a:pt x="115" y="194"/>
                  <a:pt x="115" y="194"/>
                  <a:pt x="115" y="194"/>
                </a:cubicBezTo>
                <a:cubicBezTo>
                  <a:pt x="114" y="193"/>
                  <a:pt x="114" y="192"/>
                  <a:pt x="114" y="191"/>
                </a:cubicBezTo>
                <a:cubicBezTo>
                  <a:pt x="115" y="191"/>
                  <a:pt x="118" y="190"/>
                  <a:pt x="118" y="190"/>
                </a:cubicBezTo>
                <a:lnTo>
                  <a:pt x="115" y="194"/>
                </a:lnTo>
                <a:close/>
                <a:moveTo>
                  <a:pt x="118" y="53"/>
                </a:moveTo>
                <a:cubicBezTo>
                  <a:pt x="114" y="53"/>
                  <a:pt x="109" y="53"/>
                  <a:pt x="106" y="53"/>
                </a:cubicBezTo>
                <a:cubicBezTo>
                  <a:pt x="107" y="47"/>
                  <a:pt x="109" y="41"/>
                  <a:pt x="111" y="36"/>
                </a:cubicBezTo>
                <a:cubicBezTo>
                  <a:pt x="115" y="35"/>
                  <a:pt x="119" y="35"/>
                  <a:pt x="123" y="34"/>
                </a:cubicBezTo>
                <a:cubicBezTo>
                  <a:pt x="122" y="37"/>
                  <a:pt x="121" y="40"/>
                  <a:pt x="120" y="43"/>
                </a:cubicBezTo>
                <a:cubicBezTo>
                  <a:pt x="120" y="46"/>
                  <a:pt x="119" y="50"/>
                  <a:pt x="118" y="53"/>
                </a:cubicBezTo>
                <a:close/>
                <a:moveTo>
                  <a:pt x="112" y="34"/>
                </a:moveTo>
                <a:cubicBezTo>
                  <a:pt x="115" y="28"/>
                  <a:pt x="118" y="23"/>
                  <a:pt x="121" y="18"/>
                </a:cubicBezTo>
                <a:cubicBezTo>
                  <a:pt x="123" y="18"/>
                  <a:pt x="126" y="17"/>
                  <a:pt x="128" y="17"/>
                </a:cubicBezTo>
                <a:cubicBezTo>
                  <a:pt x="127" y="21"/>
                  <a:pt x="125" y="27"/>
                  <a:pt x="123" y="33"/>
                </a:cubicBezTo>
                <a:cubicBezTo>
                  <a:pt x="119" y="33"/>
                  <a:pt x="116" y="34"/>
                  <a:pt x="112" y="34"/>
                </a:cubicBezTo>
                <a:close/>
                <a:moveTo>
                  <a:pt x="110" y="35"/>
                </a:moveTo>
                <a:cubicBezTo>
                  <a:pt x="106" y="35"/>
                  <a:pt x="102" y="36"/>
                  <a:pt x="99" y="37"/>
                </a:cubicBezTo>
                <a:cubicBezTo>
                  <a:pt x="102" y="31"/>
                  <a:pt x="106" y="25"/>
                  <a:pt x="111" y="20"/>
                </a:cubicBezTo>
                <a:cubicBezTo>
                  <a:pt x="113" y="19"/>
                  <a:pt x="116" y="19"/>
                  <a:pt x="119" y="18"/>
                </a:cubicBezTo>
                <a:cubicBezTo>
                  <a:pt x="116" y="23"/>
                  <a:pt x="113" y="28"/>
                  <a:pt x="110" y="35"/>
                </a:cubicBezTo>
                <a:close/>
                <a:moveTo>
                  <a:pt x="96" y="38"/>
                </a:moveTo>
                <a:cubicBezTo>
                  <a:pt x="91" y="39"/>
                  <a:pt x="86" y="41"/>
                  <a:pt x="82" y="43"/>
                </a:cubicBezTo>
                <a:cubicBezTo>
                  <a:pt x="86" y="35"/>
                  <a:pt x="91" y="29"/>
                  <a:pt x="97" y="23"/>
                </a:cubicBezTo>
                <a:cubicBezTo>
                  <a:pt x="101" y="22"/>
                  <a:pt x="104" y="21"/>
                  <a:pt x="108" y="20"/>
                </a:cubicBezTo>
                <a:cubicBezTo>
                  <a:pt x="104" y="25"/>
                  <a:pt x="100" y="31"/>
                  <a:pt x="96" y="38"/>
                </a:cubicBezTo>
                <a:close/>
                <a:moveTo>
                  <a:pt x="80" y="43"/>
                </a:moveTo>
                <a:cubicBezTo>
                  <a:pt x="80" y="43"/>
                  <a:pt x="79" y="43"/>
                  <a:pt x="79" y="44"/>
                </a:cubicBezTo>
                <a:cubicBezTo>
                  <a:pt x="72" y="47"/>
                  <a:pt x="65" y="50"/>
                  <a:pt x="58" y="54"/>
                </a:cubicBezTo>
                <a:cubicBezTo>
                  <a:pt x="63" y="46"/>
                  <a:pt x="69" y="38"/>
                  <a:pt x="76" y="32"/>
                </a:cubicBezTo>
                <a:cubicBezTo>
                  <a:pt x="81" y="29"/>
                  <a:pt x="87" y="27"/>
                  <a:pt x="94" y="25"/>
                </a:cubicBezTo>
                <a:cubicBezTo>
                  <a:pt x="89" y="30"/>
                  <a:pt x="84" y="36"/>
                  <a:pt x="80" y="43"/>
                </a:cubicBezTo>
                <a:close/>
                <a:moveTo>
                  <a:pt x="78" y="46"/>
                </a:moveTo>
                <a:cubicBezTo>
                  <a:pt x="75" y="50"/>
                  <a:pt x="73" y="55"/>
                  <a:pt x="70" y="60"/>
                </a:cubicBezTo>
                <a:cubicBezTo>
                  <a:pt x="69" y="61"/>
                  <a:pt x="68" y="61"/>
                  <a:pt x="68" y="61"/>
                </a:cubicBezTo>
                <a:cubicBezTo>
                  <a:pt x="68" y="61"/>
                  <a:pt x="57" y="60"/>
                  <a:pt x="54" y="60"/>
                </a:cubicBezTo>
                <a:cubicBezTo>
                  <a:pt x="54" y="60"/>
                  <a:pt x="54" y="60"/>
                  <a:pt x="54" y="60"/>
                </a:cubicBezTo>
                <a:cubicBezTo>
                  <a:pt x="55" y="59"/>
                  <a:pt x="56" y="58"/>
                  <a:pt x="56" y="57"/>
                </a:cubicBezTo>
                <a:cubicBezTo>
                  <a:pt x="63" y="53"/>
                  <a:pt x="70" y="49"/>
                  <a:pt x="78" y="46"/>
                </a:cubicBezTo>
                <a:close/>
                <a:moveTo>
                  <a:pt x="55" y="120"/>
                </a:moveTo>
                <a:cubicBezTo>
                  <a:pt x="54" y="124"/>
                  <a:pt x="54" y="128"/>
                  <a:pt x="54" y="133"/>
                </a:cubicBezTo>
                <a:cubicBezTo>
                  <a:pt x="53" y="133"/>
                  <a:pt x="53" y="133"/>
                  <a:pt x="53" y="133"/>
                </a:cubicBezTo>
                <a:cubicBezTo>
                  <a:pt x="52" y="132"/>
                  <a:pt x="52" y="132"/>
                  <a:pt x="52" y="132"/>
                </a:cubicBezTo>
                <a:cubicBezTo>
                  <a:pt x="51" y="130"/>
                  <a:pt x="49" y="129"/>
                  <a:pt x="49" y="127"/>
                </a:cubicBezTo>
                <a:cubicBezTo>
                  <a:pt x="49" y="126"/>
                  <a:pt x="48" y="122"/>
                  <a:pt x="48" y="122"/>
                </a:cubicBezTo>
                <a:cubicBezTo>
                  <a:pt x="48" y="121"/>
                  <a:pt x="48" y="121"/>
                  <a:pt x="48" y="121"/>
                </a:cubicBezTo>
                <a:cubicBezTo>
                  <a:pt x="50" y="121"/>
                  <a:pt x="52" y="121"/>
                  <a:pt x="55" y="120"/>
                </a:cubicBezTo>
                <a:close/>
                <a:moveTo>
                  <a:pt x="43" y="122"/>
                </a:moveTo>
                <a:cubicBezTo>
                  <a:pt x="43" y="122"/>
                  <a:pt x="44" y="122"/>
                  <a:pt x="44" y="122"/>
                </a:cubicBezTo>
                <a:cubicBezTo>
                  <a:pt x="44" y="122"/>
                  <a:pt x="45" y="122"/>
                  <a:pt x="45" y="122"/>
                </a:cubicBezTo>
                <a:cubicBezTo>
                  <a:pt x="45" y="122"/>
                  <a:pt x="46" y="124"/>
                  <a:pt x="46" y="126"/>
                </a:cubicBezTo>
                <a:cubicBezTo>
                  <a:pt x="46" y="128"/>
                  <a:pt x="47" y="132"/>
                  <a:pt x="47" y="132"/>
                </a:cubicBezTo>
                <a:cubicBezTo>
                  <a:pt x="47" y="132"/>
                  <a:pt x="47" y="133"/>
                  <a:pt x="47" y="133"/>
                </a:cubicBezTo>
                <a:cubicBezTo>
                  <a:pt x="46" y="133"/>
                  <a:pt x="44" y="133"/>
                  <a:pt x="43" y="134"/>
                </a:cubicBezTo>
                <a:cubicBezTo>
                  <a:pt x="39" y="134"/>
                  <a:pt x="36" y="134"/>
                  <a:pt x="33" y="135"/>
                </a:cubicBezTo>
                <a:cubicBezTo>
                  <a:pt x="33" y="131"/>
                  <a:pt x="33" y="128"/>
                  <a:pt x="34" y="125"/>
                </a:cubicBezTo>
                <a:cubicBezTo>
                  <a:pt x="37" y="124"/>
                  <a:pt x="40" y="123"/>
                  <a:pt x="43" y="122"/>
                </a:cubicBezTo>
                <a:close/>
                <a:moveTo>
                  <a:pt x="43" y="135"/>
                </a:moveTo>
                <a:cubicBezTo>
                  <a:pt x="44" y="135"/>
                  <a:pt x="46" y="135"/>
                  <a:pt x="48" y="135"/>
                </a:cubicBezTo>
                <a:cubicBezTo>
                  <a:pt x="48" y="135"/>
                  <a:pt x="49" y="136"/>
                  <a:pt x="50" y="137"/>
                </a:cubicBezTo>
                <a:cubicBezTo>
                  <a:pt x="51" y="137"/>
                  <a:pt x="52" y="137"/>
                  <a:pt x="53" y="138"/>
                </a:cubicBezTo>
                <a:cubicBezTo>
                  <a:pt x="53" y="140"/>
                  <a:pt x="53" y="142"/>
                  <a:pt x="53" y="144"/>
                </a:cubicBezTo>
                <a:cubicBezTo>
                  <a:pt x="33" y="144"/>
                  <a:pt x="33" y="144"/>
                  <a:pt x="33" y="144"/>
                </a:cubicBezTo>
                <a:cubicBezTo>
                  <a:pt x="33" y="141"/>
                  <a:pt x="33" y="139"/>
                  <a:pt x="33" y="136"/>
                </a:cubicBezTo>
                <a:cubicBezTo>
                  <a:pt x="36" y="136"/>
                  <a:pt x="39" y="135"/>
                  <a:pt x="43" y="135"/>
                </a:cubicBezTo>
                <a:close/>
                <a:moveTo>
                  <a:pt x="53" y="145"/>
                </a:moveTo>
                <a:cubicBezTo>
                  <a:pt x="53" y="149"/>
                  <a:pt x="53" y="152"/>
                  <a:pt x="53" y="155"/>
                </a:cubicBezTo>
                <a:cubicBezTo>
                  <a:pt x="50" y="155"/>
                  <a:pt x="46" y="154"/>
                  <a:pt x="43" y="154"/>
                </a:cubicBezTo>
                <a:cubicBezTo>
                  <a:pt x="39" y="154"/>
                  <a:pt x="36" y="153"/>
                  <a:pt x="33" y="153"/>
                </a:cubicBezTo>
                <a:cubicBezTo>
                  <a:pt x="33" y="150"/>
                  <a:pt x="33" y="148"/>
                  <a:pt x="33" y="145"/>
                </a:cubicBezTo>
                <a:lnTo>
                  <a:pt x="53" y="145"/>
                </a:lnTo>
                <a:close/>
                <a:moveTo>
                  <a:pt x="43" y="156"/>
                </a:moveTo>
                <a:cubicBezTo>
                  <a:pt x="46" y="156"/>
                  <a:pt x="50" y="156"/>
                  <a:pt x="54" y="157"/>
                </a:cubicBezTo>
                <a:cubicBezTo>
                  <a:pt x="54" y="161"/>
                  <a:pt x="54" y="165"/>
                  <a:pt x="55" y="169"/>
                </a:cubicBezTo>
                <a:cubicBezTo>
                  <a:pt x="50" y="168"/>
                  <a:pt x="47" y="167"/>
                  <a:pt x="43" y="167"/>
                </a:cubicBezTo>
                <a:cubicBezTo>
                  <a:pt x="40" y="166"/>
                  <a:pt x="37" y="165"/>
                  <a:pt x="34" y="164"/>
                </a:cubicBezTo>
                <a:cubicBezTo>
                  <a:pt x="33" y="161"/>
                  <a:pt x="33" y="158"/>
                  <a:pt x="33" y="154"/>
                </a:cubicBezTo>
                <a:cubicBezTo>
                  <a:pt x="36" y="155"/>
                  <a:pt x="39" y="155"/>
                  <a:pt x="43" y="156"/>
                </a:cubicBezTo>
                <a:close/>
                <a:moveTo>
                  <a:pt x="43" y="168"/>
                </a:moveTo>
                <a:cubicBezTo>
                  <a:pt x="46" y="169"/>
                  <a:pt x="50" y="170"/>
                  <a:pt x="55" y="171"/>
                </a:cubicBezTo>
                <a:cubicBezTo>
                  <a:pt x="55" y="175"/>
                  <a:pt x="56" y="180"/>
                  <a:pt x="57" y="184"/>
                </a:cubicBezTo>
                <a:cubicBezTo>
                  <a:pt x="49" y="182"/>
                  <a:pt x="42" y="180"/>
                  <a:pt x="36" y="177"/>
                </a:cubicBezTo>
                <a:cubicBezTo>
                  <a:pt x="35" y="174"/>
                  <a:pt x="34" y="170"/>
                  <a:pt x="34" y="166"/>
                </a:cubicBezTo>
                <a:cubicBezTo>
                  <a:pt x="37" y="167"/>
                  <a:pt x="39" y="168"/>
                  <a:pt x="43" y="168"/>
                </a:cubicBezTo>
                <a:close/>
                <a:moveTo>
                  <a:pt x="42" y="181"/>
                </a:moveTo>
                <a:cubicBezTo>
                  <a:pt x="47" y="183"/>
                  <a:pt x="52" y="185"/>
                  <a:pt x="57" y="186"/>
                </a:cubicBezTo>
                <a:cubicBezTo>
                  <a:pt x="58" y="191"/>
                  <a:pt x="59" y="196"/>
                  <a:pt x="60" y="200"/>
                </a:cubicBezTo>
                <a:cubicBezTo>
                  <a:pt x="52" y="198"/>
                  <a:pt x="45" y="195"/>
                  <a:pt x="39" y="191"/>
                </a:cubicBezTo>
                <a:cubicBezTo>
                  <a:pt x="38" y="187"/>
                  <a:pt x="37" y="183"/>
                  <a:pt x="36" y="179"/>
                </a:cubicBezTo>
                <a:cubicBezTo>
                  <a:pt x="38" y="180"/>
                  <a:pt x="40" y="181"/>
                  <a:pt x="42" y="181"/>
                </a:cubicBezTo>
                <a:close/>
                <a:moveTo>
                  <a:pt x="42" y="195"/>
                </a:moveTo>
                <a:cubicBezTo>
                  <a:pt x="48" y="198"/>
                  <a:pt x="54" y="200"/>
                  <a:pt x="61" y="202"/>
                </a:cubicBezTo>
                <a:cubicBezTo>
                  <a:pt x="61" y="202"/>
                  <a:pt x="61" y="202"/>
                  <a:pt x="61" y="202"/>
                </a:cubicBezTo>
                <a:cubicBezTo>
                  <a:pt x="60" y="203"/>
                  <a:pt x="59" y="203"/>
                  <a:pt x="58" y="203"/>
                </a:cubicBezTo>
                <a:cubicBezTo>
                  <a:pt x="56" y="203"/>
                  <a:pt x="53" y="207"/>
                  <a:pt x="52" y="208"/>
                </a:cubicBezTo>
                <a:cubicBezTo>
                  <a:pt x="52" y="209"/>
                  <a:pt x="52" y="211"/>
                  <a:pt x="51" y="212"/>
                </a:cubicBezTo>
                <a:cubicBezTo>
                  <a:pt x="49" y="211"/>
                  <a:pt x="47" y="210"/>
                  <a:pt x="44" y="208"/>
                </a:cubicBezTo>
                <a:cubicBezTo>
                  <a:pt x="42" y="203"/>
                  <a:pt x="41" y="198"/>
                  <a:pt x="39" y="193"/>
                </a:cubicBezTo>
                <a:cubicBezTo>
                  <a:pt x="40" y="194"/>
                  <a:pt x="41" y="194"/>
                  <a:pt x="42" y="195"/>
                </a:cubicBezTo>
                <a:close/>
                <a:moveTo>
                  <a:pt x="82" y="209"/>
                </a:moveTo>
                <a:cubicBezTo>
                  <a:pt x="85" y="209"/>
                  <a:pt x="88" y="210"/>
                  <a:pt x="90" y="210"/>
                </a:cubicBezTo>
                <a:cubicBezTo>
                  <a:pt x="90" y="211"/>
                  <a:pt x="92" y="211"/>
                  <a:pt x="95" y="211"/>
                </a:cubicBezTo>
                <a:cubicBezTo>
                  <a:pt x="95" y="211"/>
                  <a:pt x="95" y="211"/>
                  <a:pt x="95" y="211"/>
                </a:cubicBezTo>
                <a:cubicBezTo>
                  <a:pt x="96" y="211"/>
                  <a:pt x="97" y="211"/>
                  <a:pt x="98" y="212"/>
                </a:cubicBezTo>
                <a:cubicBezTo>
                  <a:pt x="99" y="217"/>
                  <a:pt x="100" y="222"/>
                  <a:pt x="101" y="227"/>
                </a:cubicBezTo>
                <a:cubicBezTo>
                  <a:pt x="99" y="227"/>
                  <a:pt x="97" y="227"/>
                  <a:pt x="96" y="227"/>
                </a:cubicBezTo>
                <a:cubicBezTo>
                  <a:pt x="94" y="226"/>
                  <a:pt x="88" y="219"/>
                  <a:pt x="88" y="219"/>
                </a:cubicBezTo>
                <a:cubicBezTo>
                  <a:pt x="88" y="219"/>
                  <a:pt x="86" y="219"/>
                  <a:pt x="85" y="219"/>
                </a:cubicBezTo>
                <a:cubicBezTo>
                  <a:pt x="84" y="215"/>
                  <a:pt x="83" y="212"/>
                  <a:pt x="82" y="209"/>
                </a:cubicBezTo>
                <a:close/>
                <a:moveTo>
                  <a:pt x="90" y="244"/>
                </a:moveTo>
                <a:cubicBezTo>
                  <a:pt x="91" y="243"/>
                  <a:pt x="92" y="243"/>
                  <a:pt x="93" y="244"/>
                </a:cubicBezTo>
                <a:cubicBezTo>
                  <a:pt x="93" y="245"/>
                  <a:pt x="94" y="245"/>
                  <a:pt x="94" y="246"/>
                </a:cubicBezTo>
                <a:cubicBezTo>
                  <a:pt x="94" y="247"/>
                  <a:pt x="95" y="248"/>
                  <a:pt x="96" y="249"/>
                </a:cubicBezTo>
                <a:cubicBezTo>
                  <a:pt x="92" y="248"/>
                  <a:pt x="89" y="247"/>
                  <a:pt x="86" y="246"/>
                </a:cubicBezTo>
                <a:cubicBezTo>
                  <a:pt x="87" y="245"/>
                  <a:pt x="89" y="244"/>
                  <a:pt x="90" y="244"/>
                </a:cubicBezTo>
                <a:close/>
                <a:moveTo>
                  <a:pt x="95" y="244"/>
                </a:moveTo>
                <a:cubicBezTo>
                  <a:pt x="98" y="245"/>
                  <a:pt x="103" y="246"/>
                  <a:pt x="104" y="246"/>
                </a:cubicBezTo>
                <a:cubicBezTo>
                  <a:pt x="105" y="247"/>
                  <a:pt x="106" y="247"/>
                  <a:pt x="107" y="247"/>
                </a:cubicBezTo>
                <a:cubicBezTo>
                  <a:pt x="108" y="249"/>
                  <a:pt x="109" y="251"/>
                  <a:pt x="110" y="253"/>
                </a:cubicBezTo>
                <a:cubicBezTo>
                  <a:pt x="106" y="252"/>
                  <a:pt x="102" y="251"/>
                  <a:pt x="98" y="250"/>
                </a:cubicBezTo>
                <a:cubicBezTo>
                  <a:pt x="97" y="248"/>
                  <a:pt x="96" y="246"/>
                  <a:pt x="95" y="244"/>
                </a:cubicBezTo>
                <a:close/>
                <a:moveTo>
                  <a:pt x="109" y="247"/>
                </a:moveTo>
                <a:cubicBezTo>
                  <a:pt x="111" y="247"/>
                  <a:pt x="112" y="247"/>
                  <a:pt x="113" y="246"/>
                </a:cubicBezTo>
                <a:cubicBezTo>
                  <a:pt x="114" y="245"/>
                  <a:pt x="112" y="242"/>
                  <a:pt x="113" y="238"/>
                </a:cubicBezTo>
                <a:cubicBezTo>
                  <a:pt x="113" y="237"/>
                  <a:pt x="113" y="235"/>
                  <a:pt x="113" y="233"/>
                </a:cubicBezTo>
                <a:cubicBezTo>
                  <a:pt x="114" y="233"/>
                  <a:pt x="116" y="234"/>
                  <a:pt x="118" y="234"/>
                </a:cubicBezTo>
                <a:cubicBezTo>
                  <a:pt x="119" y="238"/>
                  <a:pt x="120" y="242"/>
                  <a:pt x="120" y="246"/>
                </a:cubicBezTo>
                <a:cubicBezTo>
                  <a:pt x="121" y="249"/>
                  <a:pt x="122" y="252"/>
                  <a:pt x="123" y="255"/>
                </a:cubicBezTo>
                <a:cubicBezTo>
                  <a:pt x="119" y="254"/>
                  <a:pt x="115" y="254"/>
                  <a:pt x="111" y="253"/>
                </a:cubicBezTo>
                <a:cubicBezTo>
                  <a:pt x="111" y="251"/>
                  <a:pt x="110" y="249"/>
                  <a:pt x="109" y="247"/>
                </a:cubicBezTo>
                <a:close/>
                <a:moveTo>
                  <a:pt x="122" y="246"/>
                </a:moveTo>
                <a:cubicBezTo>
                  <a:pt x="121" y="242"/>
                  <a:pt x="120" y="238"/>
                  <a:pt x="120" y="234"/>
                </a:cubicBezTo>
                <a:cubicBezTo>
                  <a:pt x="124" y="235"/>
                  <a:pt x="128" y="235"/>
                  <a:pt x="132" y="235"/>
                </a:cubicBezTo>
                <a:cubicBezTo>
                  <a:pt x="132" y="239"/>
                  <a:pt x="133" y="243"/>
                  <a:pt x="133" y="246"/>
                </a:cubicBezTo>
                <a:cubicBezTo>
                  <a:pt x="133" y="249"/>
                  <a:pt x="134" y="253"/>
                  <a:pt x="134" y="256"/>
                </a:cubicBezTo>
                <a:cubicBezTo>
                  <a:pt x="131" y="256"/>
                  <a:pt x="128" y="255"/>
                  <a:pt x="124" y="255"/>
                </a:cubicBezTo>
                <a:cubicBezTo>
                  <a:pt x="124" y="252"/>
                  <a:pt x="123" y="249"/>
                  <a:pt x="122" y="246"/>
                </a:cubicBezTo>
                <a:close/>
                <a:moveTo>
                  <a:pt x="119" y="233"/>
                </a:moveTo>
                <a:cubicBezTo>
                  <a:pt x="118" y="227"/>
                  <a:pt x="117" y="220"/>
                  <a:pt x="117" y="214"/>
                </a:cubicBezTo>
                <a:cubicBezTo>
                  <a:pt x="121" y="214"/>
                  <a:pt x="126" y="215"/>
                  <a:pt x="131" y="215"/>
                </a:cubicBezTo>
                <a:cubicBezTo>
                  <a:pt x="131" y="221"/>
                  <a:pt x="132" y="228"/>
                  <a:pt x="132" y="234"/>
                </a:cubicBezTo>
                <a:cubicBezTo>
                  <a:pt x="128" y="233"/>
                  <a:pt x="124" y="233"/>
                  <a:pt x="119" y="233"/>
                </a:cubicBezTo>
                <a:close/>
                <a:moveTo>
                  <a:pt x="116" y="212"/>
                </a:moveTo>
                <a:cubicBezTo>
                  <a:pt x="116" y="208"/>
                  <a:pt x="115" y="203"/>
                  <a:pt x="115" y="199"/>
                </a:cubicBezTo>
                <a:cubicBezTo>
                  <a:pt x="116" y="198"/>
                  <a:pt x="117" y="197"/>
                  <a:pt x="118" y="196"/>
                </a:cubicBezTo>
                <a:cubicBezTo>
                  <a:pt x="118" y="196"/>
                  <a:pt x="118" y="196"/>
                  <a:pt x="118" y="196"/>
                </a:cubicBezTo>
                <a:cubicBezTo>
                  <a:pt x="122" y="196"/>
                  <a:pt x="126" y="196"/>
                  <a:pt x="130" y="196"/>
                </a:cubicBezTo>
                <a:cubicBezTo>
                  <a:pt x="130" y="202"/>
                  <a:pt x="130" y="208"/>
                  <a:pt x="131" y="213"/>
                </a:cubicBezTo>
                <a:cubicBezTo>
                  <a:pt x="126" y="213"/>
                  <a:pt x="121" y="213"/>
                  <a:pt x="116" y="212"/>
                </a:cubicBezTo>
                <a:close/>
                <a:moveTo>
                  <a:pt x="120" y="53"/>
                </a:moveTo>
                <a:cubicBezTo>
                  <a:pt x="121" y="50"/>
                  <a:pt x="121" y="46"/>
                  <a:pt x="122" y="43"/>
                </a:cubicBezTo>
                <a:cubicBezTo>
                  <a:pt x="123" y="40"/>
                  <a:pt x="124" y="37"/>
                  <a:pt x="124" y="34"/>
                </a:cubicBezTo>
                <a:cubicBezTo>
                  <a:pt x="128" y="34"/>
                  <a:pt x="131" y="34"/>
                  <a:pt x="134" y="33"/>
                </a:cubicBezTo>
                <a:cubicBezTo>
                  <a:pt x="134" y="36"/>
                  <a:pt x="133" y="40"/>
                  <a:pt x="133" y="43"/>
                </a:cubicBezTo>
                <a:cubicBezTo>
                  <a:pt x="133" y="46"/>
                  <a:pt x="133" y="49"/>
                  <a:pt x="132" y="51"/>
                </a:cubicBezTo>
                <a:cubicBezTo>
                  <a:pt x="131" y="52"/>
                  <a:pt x="130" y="52"/>
                  <a:pt x="130" y="52"/>
                </a:cubicBezTo>
                <a:cubicBezTo>
                  <a:pt x="129" y="53"/>
                  <a:pt x="125" y="53"/>
                  <a:pt x="120" y="53"/>
                </a:cubicBezTo>
                <a:close/>
                <a:moveTo>
                  <a:pt x="125" y="33"/>
                </a:moveTo>
                <a:cubicBezTo>
                  <a:pt x="126" y="26"/>
                  <a:pt x="128" y="21"/>
                  <a:pt x="130" y="17"/>
                </a:cubicBezTo>
                <a:cubicBezTo>
                  <a:pt x="132" y="17"/>
                  <a:pt x="135" y="17"/>
                  <a:pt x="137" y="16"/>
                </a:cubicBezTo>
                <a:cubicBezTo>
                  <a:pt x="136" y="21"/>
                  <a:pt x="135" y="26"/>
                  <a:pt x="134" y="32"/>
                </a:cubicBezTo>
                <a:cubicBezTo>
                  <a:pt x="131" y="32"/>
                  <a:pt x="128" y="32"/>
                  <a:pt x="125" y="33"/>
                </a:cubicBezTo>
                <a:close/>
                <a:moveTo>
                  <a:pt x="131" y="15"/>
                </a:moveTo>
                <a:cubicBezTo>
                  <a:pt x="133" y="12"/>
                  <a:pt x="134" y="9"/>
                  <a:pt x="136" y="7"/>
                </a:cubicBezTo>
                <a:cubicBezTo>
                  <a:pt x="137" y="7"/>
                  <a:pt x="138" y="7"/>
                  <a:pt x="139" y="7"/>
                </a:cubicBezTo>
                <a:cubicBezTo>
                  <a:pt x="139" y="8"/>
                  <a:pt x="138" y="10"/>
                  <a:pt x="138" y="12"/>
                </a:cubicBezTo>
                <a:cubicBezTo>
                  <a:pt x="138" y="13"/>
                  <a:pt x="137" y="14"/>
                  <a:pt x="137" y="15"/>
                </a:cubicBezTo>
                <a:cubicBezTo>
                  <a:pt x="135" y="15"/>
                  <a:pt x="133" y="15"/>
                  <a:pt x="131" y="15"/>
                </a:cubicBezTo>
                <a:close/>
                <a:moveTo>
                  <a:pt x="134" y="7"/>
                </a:moveTo>
                <a:cubicBezTo>
                  <a:pt x="133" y="9"/>
                  <a:pt x="131" y="12"/>
                  <a:pt x="129" y="15"/>
                </a:cubicBezTo>
                <a:cubicBezTo>
                  <a:pt x="127" y="16"/>
                  <a:pt x="125" y="16"/>
                  <a:pt x="122" y="16"/>
                </a:cubicBezTo>
                <a:cubicBezTo>
                  <a:pt x="125" y="12"/>
                  <a:pt x="128" y="9"/>
                  <a:pt x="131" y="7"/>
                </a:cubicBezTo>
                <a:cubicBezTo>
                  <a:pt x="132" y="7"/>
                  <a:pt x="133" y="7"/>
                  <a:pt x="134" y="7"/>
                </a:cubicBezTo>
                <a:close/>
                <a:moveTo>
                  <a:pt x="128" y="7"/>
                </a:moveTo>
                <a:cubicBezTo>
                  <a:pt x="125" y="10"/>
                  <a:pt x="123" y="13"/>
                  <a:pt x="120" y="16"/>
                </a:cubicBezTo>
                <a:cubicBezTo>
                  <a:pt x="118" y="17"/>
                  <a:pt x="115" y="17"/>
                  <a:pt x="112" y="18"/>
                </a:cubicBezTo>
                <a:cubicBezTo>
                  <a:pt x="116" y="14"/>
                  <a:pt x="120" y="10"/>
                  <a:pt x="125" y="8"/>
                </a:cubicBezTo>
                <a:cubicBezTo>
                  <a:pt x="126" y="8"/>
                  <a:pt x="127" y="7"/>
                  <a:pt x="128" y="7"/>
                </a:cubicBezTo>
                <a:close/>
                <a:moveTo>
                  <a:pt x="121" y="8"/>
                </a:moveTo>
                <a:cubicBezTo>
                  <a:pt x="117" y="11"/>
                  <a:pt x="113" y="14"/>
                  <a:pt x="110" y="18"/>
                </a:cubicBezTo>
                <a:cubicBezTo>
                  <a:pt x="106" y="19"/>
                  <a:pt x="103" y="20"/>
                  <a:pt x="100" y="21"/>
                </a:cubicBezTo>
                <a:cubicBezTo>
                  <a:pt x="105" y="16"/>
                  <a:pt x="110" y="12"/>
                  <a:pt x="116" y="9"/>
                </a:cubicBezTo>
                <a:cubicBezTo>
                  <a:pt x="118" y="9"/>
                  <a:pt x="119" y="9"/>
                  <a:pt x="121" y="8"/>
                </a:cubicBezTo>
                <a:close/>
                <a:moveTo>
                  <a:pt x="111" y="11"/>
                </a:moveTo>
                <a:cubicBezTo>
                  <a:pt x="106" y="14"/>
                  <a:pt x="101" y="17"/>
                  <a:pt x="96" y="22"/>
                </a:cubicBezTo>
                <a:cubicBezTo>
                  <a:pt x="90" y="24"/>
                  <a:pt x="85" y="26"/>
                  <a:pt x="79" y="28"/>
                </a:cubicBezTo>
                <a:cubicBezTo>
                  <a:pt x="86" y="23"/>
                  <a:pt x="92" y="18"/>
                  <a:pt x="100" y="14"/>
                </a:cubicBezTo>
                <a:cubicBezTo>
                  <a:pt x="103" y="13"/>
                  <a:pt x="107" y="11"/>
                  <a:pt x="111" y="11"/>
                </a:cubicBezTo>
                <a:close/>
                <a:moveTo>
                  <a:pt x="72" y="27"/>
                </a:moveTo>
                <a:cubicBezTo>
                  <a:pt x="78" y="23"/>
                  <a:pt x="85" y="20"/>
                  <a:pt x="92" y="17"/>
                </a:cubicBezTo>
                <a:cubicBezTo>
                  <a:pt x="86" y="21"/>
                  <a:pt x="80" y="25"/>
                  <a:pt x="75" y="31"/>
                </a:cubicBezTo>
                <a:cubicBezTo>
                  <a:pt x="68" y="34"/>
                  <a:pt x="61" y="38"/>
                  <a:pt x="54" y="43"/>
                </a:cubicBezTo>
                <a:cubicBezTo>
                  <a:pt x="59" y="37"/>
                  <a:pt x="65" y="32"/>
                  <a:pt x="72" y="27"/>
                </a:cubicBezTo>
                <a:close/>
                <a:moveTo>
                  <a:pt x="71" y="34"/>
                </a:moveTo>
                <a:cubicBezTo>
                  <a:pt x="65" y="41"/>
                  <a:pt x="60" y="48"/>
                  <a:pt x="55" y="56"/>
                </a:cubicBezTo>
                <a:cubicBezTo>
                  <a:pt x="53" y="57"/>
                  <a:pt x="51" y="58"/>
                  <a:pt x="49" y="60"/>
                </a:cubicBezTo>
                <a:cubicBezTo>
                  <a:pt x="46" y="60"/>
                  <a:pt x="44" y="60"/>
                  <a:pt x="41" y="60"/>
                </a:cubicBezTo>
                <a:cubicBezTo>
                  <a:pt x="44" y="56"/>
                  <a:pt x="46" y="53"/>
                  <a:pt x="49" y="49"/>
                </a:cubicBezTo>
                <a:cubicBezTo>
                  <a:pt x="56" y="44"/>
                  <a:pt x="63" y="39"/>
                  <a:pt x="71" y="34"/>
                </a:cubicBezTo>
                <a:close/>
                <a:moveTo>
                  <a:pt x="39" y="60"/>
                </a:moveTo>
                <a:cubicBezTo>
                  <a:pt x="39" y="60"/>
                  <a:pt x="38" y="60"/>
                  <a:pt x="38" y="60"/>
                </a:cubicBezTo>
                <a:cubicBezTo>
                  <a:pt x="38" y="60"/>
                  <a:pt x="38" y="60"/>
                  <a:pt x="37" y="60"/>
                </a:cubicBezTo>
                <a:cubicBezTo>
                  <a:pt x="39" y="58"/>
                  <a:pt x="41" y="56"/>
                  <a:pt x="43" y="54"/>
                </a:cubicBezTo>
                <a:cubicBezTo>
                  <a:pt x="42" y="56"/>
                  <a:pt x="41" y="58"/>
                  <a:pt x="39" y="60"/>
                </a:cubicBezTo>
                <a:close/>
                <a:moveTo>
                  <a:pt x="37" y="99"/>
                </a:moveTo>
                <a:cubicBezTo>
                  <a:pt x="36" y="103"/>
                  <a:pt x="35" y="107"/>
                  <a:pt x="34" y="111"/>
                </a:cubicBezTo>
                <a:cubicBezTo>
                  <a:pt x="28" y="114"/>
                  <a:pt x="22" y="116"/>
                  <a:pt x="18" y="119"/>
                </a:cubicBezTo>
                <a:cubicBezTo>
                  <a:pt x="18" y="117"/>
                  <a:pt x="19" y="114"/>
                  <a:pt x="19" y="111"/>
                </a:cubicBezTo>
                <a:cubicBezTo>
                  <a:pt x="24" y="107"/>
                  <a:pt x="30" y="103"/>
                  <a:pt x="37" y="99"/>
                </a:cubicBezTo>
                <a:close/>
                <a:moveTo>
                  <a:pt x="34" y="113"/>
                </a:moveTo>
                <a:cubicBezTo>
                  <a:pt x="33" y="116"/>
                  <a:pt x="33" y="120"/>
                  <a:pt x="32" y="124"/>
                </a:cubicBezTo>
                <a:cubicBezTo>
                  <a:pt x="26" y="125"/>
                  <a:pt x="21" y="127"/>
                  <a:pt x="17" y="129"/>
                </a:cubicBezTo>
                <a:cubicBezTo>
                  <a:pt x="17" y="126"/>
                  <a:pt x="17" y="124"/>
                  <a:pt x="18" y="121"/>
                </a:cubicBezTo>
                <a:cubicBezTo>
                  <a:pt x="22" y="118"/>
                  <a:pt x="28" y="115"/>
                  <a:pt x="34" y="113"/>
                </a:cubicBezTo>
                <a:close/>
                <a:moveTo>
                  <a:pt x="32" y="125"/>
                </a:moveTo>
                <a:cubicBezTo>
                  <a:pt x="32" y="128"/>
                  <a:pt x="31" y="132"/>
                  <a:pt x="31" y="135"/>
                </a:cubicBezTo>
                <a:cubicBezTo>
                  <a:pt x="25" y="136"/>
                  <a:pt x="20" y="136"/>
                  <a:pt x="16" y="137"/>
                </a:cubicBezTo>
                <a:cubicBezTo>
                  <a:pt x="16" y="135"/>
                  <a:pt x="16" y="133"/>
                  <a:pt x="16" y="131"/>
                </a:cubicBezTo>
                <a:cubicBezTo>
                  <a:pt x="21" y="129"/>
                  <a:pt x="26" y="127"/>
                  <a:pt x="32" y="125"/>
                </a:cubicBezTo>
                <a:close/>
                <a:moveTo>
                  <a:pt x="31" y="136"/>
                </a:moveTo>
                <a:cubicBezTo>
                  <a:pt x="31" y="139"/>
                  <a:pt x="31" y="141"/>
                  <a:pt x="31" y="144"/>
                </a:cubicBezTo>
                <a:cubicBezTo>
                  <a:pt x="16" y="144"/>
                  <a:pt x="16" y="144"/>
                  <a:pt x="16" y="144"/>
                </a:cubicBezTo>
                <a:cubicBezTo>
                  <a:pt x="16" y="142"/>
                  <a:pt x="16" y="140"/>
                  <a:pt x="16" y="139"/>
                </a:cubicBezTo>
                <a:cubicBezTo>
                  <a:pt x="20" y="138"/>
                  <a:pt x="25" y="137"/>
                  <a:pt x="31" y="136"/>
                </a:cubicBezTo>
                <a:close/>
                <a:moveTo>
                  <a:pt x="31" y="145"/>
                </a:moveTo>
                <a:cubicBezTo>
                  <a:pt x="31" y="148"/>
                  <a:pt x="31" y="150"/>
                  <a:pt x="31" y="153"/>
                </a:cubicBezTo>
                <a:cubicBezTo>
                  <a:pt x="25" y="152"/>
                  <a:pt x="20" y="151"/>
                  <a:pt x="16" y="150"/>
                </a:cubicBezTo>
                <a:cubicBezTo>
                  <a:pt x="16" y="149"/>
                  <a:pt x="16" y="147"/>
                  <a:pt x="16" y="145"/>
                </a:cubicBezTo>
                <a:lnTo>
                  <a:pt x="31" y="145"/>
                </a:lnTo>
                <a:close/>
                <a:moveTo>
                  <a:pt x="31" y="154"/>
                </a:moveTo>
                <a:cubicBezTo>
                  <a:pt x="31" y="158"/>
                  <a:pt x="32" y="161"/>
                  <a:pt x="32" y="164"/>
                </a:cubicBezTo>
                <a:cubicBezTo>
                  <a:pt x="26" y="162"/>
                  <a:pt x="21" y="160"/>
                  <a:pt x="16" y="158"/>
                </a:cubicBezTo>
                <a:cubicBezTo>
                  <a:pt x="16" y="156"/>
                  <a:pt x="16" y="154"/>
                  <a:pt x="16" y="152"/>
                </a:cubicBezTo>
                <a:cubicBezTo>
                  <a:pt x="20" y="153"/>
                  <a:pt x="25" y="154"/>
                  <a:pt x="31" y="154"/>
                </a:cubicBezTo>
                <a:close/>
                <a:moveTo>
                  <a:pt x="32" y="166"/>
                </a:moveTo>
                <a:cubicBezTo>
                  <a:pt x="33" y="169"/>
                  <a:pt x="33" y="173"/>
                  <a:pt x="34" y="176"/>
                </a:cubicBezTo>
                <a:cubicBezTo>
                  <a:pt x="28" y="174"/>
                  <a:pt x="22" y="171"/>
                  <a:pt x="18" y="168"/>
                </a:cubicBezTo>
                <a:cubicBezTo>
                  <a:pt x="17" y="165"/>
                  <a:pt x="17" y="163"/>
                  <a:pt x="17" y="160"/>
                </a:cubicBezTo>
                <a:cubicBezTo>
                  <a:pt x="21" y="162"/>
                  <a:pt x="26" y="164"/>
                  <a:pt x="32" y="166"/>
                </a:cubicBezTo>
                <a:close/>
                <a:moveTo>
                  <a:pt x="34" y="178"/>
                </a:moveTo>
                <a:cubicBezTo>
                  <a:pt x="35" y="182"/>
                  <a:pt x="36" y="186"/>
                  <a:pt x="37" y="190"/>
                </a:cubicBezTo>
                <a:cubicBezTo>
                  <a:pt x="30" y="186"/>
                  <a:pt x="24" y="182"/>
                  <a:pt x="19" y="178"/>
                </a:cubicBezTo>
                <a:cubicBezTo>
                  <a:pt x="19" y="175"/>
                  <a:pt x="18" y="173"/>
                  <a:pt x="18" y="170"/>
                </a:cubicBezTo>
                <a:cubicBezTo>
                  <a:pt x="22" y="173"/>
                  <a:pt x="28" y="176"/>
                  <a:pt x="34" y="178"/>
                </a:cubicBezTo>
                <a:close/>
                <a:moveTo>
                  <a:pt x="37" y="192"/>
                </a:moveTo>
                <a:cubicBezTo>
                  <a:pt x="39" y="197"/>
                  <a:pt x="40" y="202"/>
                  <a:pt x="42" y="207"/>
                </a:cubicBezTo>
                <a:cubicBezTo>
                  <a:pt x="35" y="202"/>
                  <a:pt x="29" y="197"/>
                  <a:pt x="23" y="192"/>
                </a:cubicBezTo>
                <a:cubicBezTo>
                  <a:pt x="22" y="188"/>
                  <a:pt x="21" y="184"/>
                  <a:pt x="20" y="181"/>
                </a:cubicBezTo>
                <a:cubicBezTo>
                  <a:pt x="25" y="185"/>
                  <a:pt x="31" y="189"/>
                  <a:pt x="37" y="192"/>
                </a:cubicBezTo>
                <a:close/>
                <a:moveTo>
                  <a:pt x="42" y="209"/>
                </a:moveTo>
                <a:cubicBezTo>
                  <a:pt x="43" y="209"/>
                  <a:pt x="43" y="209"/>
                  <a:pt x="43" y="209"/>
                </a:cubicBezTo>
                <a:cubicBezTo>
                  <a:pt x="46" y="217"/>
                  <a:pt x="50" y="224"/>
                  <a:pt x="53" y="231"/>
                </a:cubicBezTo>
                <a:cubicBezTo>
                  <a:pt x="45" y="225"/>
                  <a:pt x="38" y="219"/>
                  <a:pt x="32" y="213"/>
                </a:cubicBezTo>
                <a:cubicBezTo>
                  <a:pt x="29" y="207"/>
                  <a:pt x="26" y="201"/>
                  <a:pt x="24" y="195"/>
                </a:cubicBezTo>
                <a:cubicBezTo>
                  <a:pt x="29" y="200"/>
                  <a:pt x="35" y="205"/>
                  <a:pt x="42" y="209"/>
                </a:cubicBezTo>
                <a:close/>
                <a:moveTo>
                  <a:pt x="69" y="250"/>
                </a:moveTo>
                <a:cubicBezTo>
                  <a:pt x="70" y="251"/>
                  <a:pt x="71" y="251"/>
                  <a:pt x="72" y="251"/>
                </a:cubicBezTo>
                <a:cubicBezTo>
                  <a:pt x="75" y="251"/>
                  <a:pt x="78" y="254"/>
                  <a:pt x="79" y="252"/>
                </a:cubicBezTo>
                <a:cubicBezTo>
                  <a:pt x="80" y="251"/>
                  <a:pt x="81" y="249"/>
                  <a:pt x="81" y="248"/>
                </a:cubicBezTo>
                <a:cubicBezTo>
                  <a:pt x="85" y="254"/>
                  <a:pt x="89" y="260"/>
                  <a:pt x="94" y="265"/>
                </a:cubicBezTo>
                <a:cubicBezTo>
                  <a:pt x="89" y="263"/>
                  <a:pt x="84" y="261"/>
                  <a:pt x="79" y="259"/>
                </a:cubicBezTo>
                <a:cubicBezTo>
                  <a:pt x="78" y="257"/>
                  <a:pt x="76" y="255"/>
                  <a:pt x="75" y="257"/>
                </a:cubicBezTo>
                <a:cubicBezTo>
                  <a:pt x="73" y="255"/>
                  <a:pt x="71" y="252"/>
                  <a:pt x="69" y="250"/>
                </a:cubicBezTo>
                <a:close/>
                <a:moveTo>
                  <a:pt x="83" y="248"/>
                </a:moveTo>
                <a:cubicBezTo>
                  <a:pt x="84" y="249"/>
                  <a:pt x="85" y="249"/>
                  <a:pt x="85" y="248"/>
                </a:cubicBezTo>
                <a:cubicBezTo>
                  <a:pt x="85" y="248"/>
                  <a:pt x="85" y="248"/>
                  <a:pt x="85" y="248"/>
                </a:cubicBezTo>
                <a:cubicBezTo>
                  <a:pt x="89" y="249"/>
                  <a:pt x="93" y="250"/>
                  <a:pt x="97" y="251"/>
                </a:cubicBezTo>
                <a:cubicBezTo>
                  <a:pt x="100" y="258"/>
                  <a:pt x="104" y="264"/>
                  <a:pt x="108" y="269"/>
                </a:cubicBezTo>
                <a:cubicBezTo>
                  <a:pt x="104" y="268"/>
                  <a:pt x="101" y="267"/>
                  <a:pt x="97" y="266"/>
                </a:cubicBezTo>
                <a:cubicBezTo>
                  <a:pt x="92" y="261"/>
                  <a:pt x="87" y="255"/>
                  <a:pt x="83" y="248"/>
                </a:cubicBezTo>
                <a:close/>
                <a:moveTo>
                  <a:pt x="99" y="252"/>
                </a:moveTo>
                <a:cubicBezTo>
                  <a:pt x="103" y="253"/>
                  <a:pt x="106" y="254"/>
                  <a:pt x="110" y="255"/>
                </a:cubicBezTo>
                <a:cubicBezTo>
                  <a:pt x="113" y="261"/>
                  <a:pt x="116" y="266"/>
                  <a:pt x="119" y="271"/>
                </a:cubicBezTo>
                <a:cubicBezTo>
                  <a:pt x="116" y="270"/>
                  <a:pt x="113" y="270"/>
                  <a:pt x="111" y="269"/>
                </a:cubicBezTo>
                <a:cubicBezTo>
                  <a:pt x="106" y="264"/>
                  <a:pt x="102" y="259"/>
                  <a:pt x="99" y="252"/>
                </a:cubicBezTo>
                <a:close/>
                <a:moveTo>
                  <a:pt x="112" y="255"/>
                </a:moveTo>
                <a:cubicBezTo>
                  <a:pt x="116" y="255"/>
                  <a:pt x="119" y="256"/>
                  <a:pt x="123" y="256"/>
                </a:cubicBezTo>
                <a:cubicBezTo>
                  <a:pt x="125" y="262"/>
                  <a:pt x="127" y="268"/>
                  <a:pt x="128" y="272"/>
                </a:cubicBezTo>
                <a:cubicBezTo>
                  <a:pt x="126" y="272"/>
                  <a:pt x="123" y="272"/>
                  <a:pt x="121" y="271"/>
                </a:cubicBezTo>
                <a:cubicBezTo>
                  <a:pt x="118" y="267"/>
                  <a:pt x="115" y="261"/>
                  <a:pt x="112" y="255"/>
                </a:cubicBezTo>
                <a:close/>
                <a:moveTo>
                  <a:pt x="125" y="257"/>
                </a:moveTo>
                <a:cubicBezTo>
                  <a:pt x="128" y="257"/>
                  <a:pt x="131" y="257"/>
                  <a:pt x="134" y="257"/>
                </a:cubicBezTo>
                <a:cubicBezTo>
                  <a:pt x="135" y="263"/>
                  <a:pt x="136" y="268"/>
                  <a:pt x="137" y="273"/>
                </a:cubicBezTo>
                <a:cubicBezTo>
                  <a:pt x="135" y="273"/>
                  <a:pt x="132" y="272"/>
                  <a:pt x="130" y="272"/>
                </a:cubicBezTo>
                <a:cubicBezTo>
                  <a:pt x="128" y="268"/>
                  <a:pt x="126" y="263"/>
                  <a:pt x="125" y="257"/>
                </a:cubicBezTo>
                <a:close/>
                <a:moveTo>
                  <a:pt x="137" y="274"/>
                </a:moveTo>
                <a:cubicBezTo>
                  <a:pt x="137" y="275"/>
                  <a:pt x="138" y="276"/>
                  <a:pt x="138" y="277"/>
                </a:cubicBezTo>
                <a:cubicBezTo>
                  <a:pt x="138" y="279"/>
                  <a:pt x="139" y="281"/>
                  <a:pt x="139" y="282"/>
                </a:cubicBezTo>
                <a:cubicBezTo>
                  <a:pt x="138" y="282"/>
                  <a:pt x="137" y="282"/>
                  <a:pt x="136" y="282"/>
                </a:cubicBezTo>
                <a:cubicBezTo>
                  <a:pt x="134" y="280"/>
                  <a:pt x="133" y="277"/>
                  <a:pt x="131" y="274"/>
                </a:cubicBezTo>
                <a:cubicBezTo>
                  <a:pt x="133" y="274"/>
                  <a:pt x="135" y="274"/>
                  <a:pt x="137" y="274"/>
                </a:cubicBezTo>
                <a:close/>
                <a:moveTo>
                  <a:pt x="136" y="257"/>
                </a:moveTo>
                <a:cubicBezTo>
                  <a:pt x="138" y="258"/>
                  <a:pt x="141" y="258"/>
                  <a:pt x="143" y="258"/>
                </a:cubicBezTo>
                <a:cubicBezTo>
                  <a:pt x="143" y="273"/>
                  <a:pt x="143" y="273"/>
                  <a:pt x="143" y="273"/>
                </a:cubicBezTo>
                <a:cubicBezTo>
                  <a:pt x="142" y="273"/>
                  <a:pt x="140" y="273"/>
                  <a:pt x="138" y="273"/>
                </a:cubicBezTo>
                <a:cubicBezTo>
                  <a:pt x="138" y="269"/>
                  <a:pt x="137" y="264"/>
                  <a:pt x="136" y="257"/>
                </a:cubicBezTo>
                <a:close/>
                <a:moveTo>
                  <a:pt x="136" y="256"/>
                </a:moveTo>
                <a:cubicBezTo>
                  <a:pt x="135" y="253"/>
                  <a:pt x="135" y="250"/>
                  <a:pt x="135" y="246"/>
                </a:cubicBezTo>
                <a:cubicBezTo>
                  <a:pt x="134" y="242"/>
                  <a:pt x="134" y="239"/>
                  <a:pt x="134" y="235"/>
                </a:cubicBezTo>
                <a:cubicBezTo>
                  <a:pt x="137" y="235"/>
                  <a:pt x="140" y="235"/>
                  <a:pt x="143" y="235"/>
                </a:cubicBezTo>
                <a:cubicBezTo>
                  <a:pt x="143" y="256"/>
                  <a:pt x="143" y="256"/>
                  <a:pt x="143" y="256"/>
                </a:cubicBezTo>
                <a:cubicBezTo>
                  <a:pt x="141" y="256"/>
                  <a:pt x="138" y="256"/>
                  <a:pt x="136" y="256"/>
                </a:cubicBezTo>
                <a:close/>
                <a:moveTo>
                  <a:pt x="134" y="234"/>
                </a:moveTo>
                <a:cubicBezTo>
                  <a:pt x="133" y="228"/>
                  <a:pt x="133" y="222"/>
                  <a:pt x="132" y="215"/>
                </a:cubicBezTo>
                <a:cubicBezTo>
                  <a:pt x="136" y="215"/>
                  <a:pt x="140" y="215"/>
                  <a:pt x="143" y="215"/>
                </a:cubicBezTo>
                <a:cubicBezTo>
                  <a:pt x="143" y="234"/>
                  <a:pt x="143" y="234"/>
                  <a:pt x="143" y="234"/>
                </a:cubicBezTo>
                <a:cubicBezTo>
                  <a:pt x="140" y="234"/>
                  <a:pt x="137" y="234"/>
                  <a:pt x="134" y="234"/>
                </a:cubicBezTo>
                <a:close/>
                <a:moveTo>
                  <a:pt x="132" y="213"/>
                </a:moveTo>
                <a:cubicBezTo>
                  <a:pt x="132" y="208"/>
                  <a:pt x="132" y="202"/>
                  <a:pt x="131" y="196"/>
                </a:cubicBezTo>
                <a:cubicBezTo>
                  <a:pt x="135" y="196"/>
                  <a:pt x="139" y="196"/>
                  <a:pt x="143" y="196"/>
                </a:cubicBezTo>
                <a:cubicBezTo>
                  <a:pt x="143" y="214"/>
                  <a:pt x="143" y="214"/>
                  <a:pt x="143" y="214"/>
                </a:cubicBezTo>
                <a:cubicBezTo>
                  <a:pt x="140" y="214"/>
                  <a:pt x="136" y="214"/>
                  <a:pt x="132" y="213"/>
                </a:cubicBezTo>
                <a:close/>
                <a:moveTo>
                  <a:pt x="131" y="195"/>
                </a:moveTo>
                <a:cubicBezTo>
                  <a:pt x="131" y="189"/>
                  <a:pt x="131" y="183"/>
                  <a:pt x="131" y="178"/>
                </a:cubicBezTo>
                <a:cubicBezTo>
                  <a:pt x="135" y="178"/>
                  <a:pt x="139" y="178"/>
                  <a:pt x="143" y="178"/>
                </a:cubicBezTo>
                <a:cubicBezTo>
                  <a:pt x="143" y="195"/>
                  <a:pt x="143" y="195"/>
                  <a:pt x="143" y="195"/>
                </a:cubicBezTo>
                <a:cubicBezTo>
                  <a:pt x="139" y="195"/>
                  <a:pt x="135" y="195"/>
                  <a:pt x="131" y="195"/>
                </a:cubicBezTo>
                <a:close/>
                <a:moveTo>
                  <a:pt x="131" y="176"/>
                </a:moveTo>
                <a:cubicBezTo>
                  <a:pt x="131" y="171"/>
                  <a:pt x="131" y="165"/>
                  <a:pt x="131" y="160"/>
                </a:cubicBezTo>
                <a:cubicBezTo>
                  <a:pt x="135" y="160"/>
                  <a:pt x="139" y="160"/>
                  <a:pt x="143" y="160"/>
                </a:cubicBezTo>
                <a:cubicBezTo>
                  <a:pt x="143" y="176"/>
                  <a:pt x="143" y="176"/>
                  <a:pt x="143" y="176"/>
                </a:cubicBezTo>
                <a:cubicBezTo>
                  <a:pt x="139" y="176"/>
                  <a:pt x="135" y="176"/>
                  <a:pt x="131" y="176"/>
                </a:cubicBezTo>
                <a:close/>
                <a:moveTo>
                  <a:pt x="130" y="158"/>
                </a:moveTo>
                <a:cubicBezTo>
                  <a:pt x="130" y="155"/>
                  <a:pt x="130" y="152"/>
                  <a:pt x="130" y="149"/>
                </a:cubicBezTo>
                <a:cubicBezTo>
                  <a:pt x="132" y="148"/>
                  <a:pt x="134" y="147"/>
                  <a:pt x="137" y="148"/>
                </a:cubicBezTo>
                <a:cubicBezTo>
                  <a:pt x="139" y="149"/>
                  <a:pt x="141" y="150"/>
                  <a:pt x="143" y="150"/>
                </a:cubicBezTo>
                <a:cubicBezTo>
                  <a:pt x="143" y="158"/>
                  <a:pt x="143" y="158"/>
                  <a:pt x="143" y="158"/>
                </a:cubicBezTo>
                <a:cubicBezTo>
                  <a:pt x="139" y="158"/>
                  <a:pt x="135" y="158"/>
                  <a:pt x="130" y="158"/>
                </a:cubicBezTo>
                <a:close/>
                <a:moveTo>
                  <a:pt x="134" y="51"/>
                </a:moveTo>
                <a:cubicBezTo>
                  <a:pt x="134" y="48"/>
                  <a:pt x="134" y="46"/>
                  <a:pt x="135" y="43"/>
                </a:cubicBezTo>
                <a:cubicBezTo>
                  <a:pt x="135" y="40"/>
                  <a:pt x="135" y="36"/>
                  <a:pt x="136" y="33"/>
                </a:cubicBezTo>
                <a:cubicBezTo>
                  <a:pt x="138" y="33"/>
                  <a:pt x="141" y="33"/>
                  <a:pt x="143" y="33"/>
                </a:cubicBezTo>
                <a:cubicBezTo>
                  <a:pt x="143" y="48"/>
                  <a:pt x="143" y="48"/>
                  <a:pt x="143" y="48"/>
                </a:cubicBezTo>
                <a:cubicBezTo>
                  <a:pt x="141" y="49"/>
                  <a:pt x="137" y="50"/>
                  <a:pt x="134" y="51"/>
                </a:cubicBezTo>
                <a:close/>
                <a:moveTo>
                  <a:pt x="136" y="32"/>
                </a:moveTo>
                <a:cubicBezTo>
                  <a:pt x="137" y="25"/>
                  <a:pt x="138" y="20"/>
                  <a:pt x="138" y="16"/>
                </a:cubicBezTo>
                <a:cubicBezTo>
                  <a:pt x="140" y="16"/>
                  <a:pt x="142" y="16"/>
                  <a:pt x="143" y="16"/>
                </a:cubicBezTo>
                <a:cubicBezTo>
                  <a:pt x="143" y="31"/>
                  <a:pt x="143" y="31"/>
                  <a:pt x="143" y="31"/>
                </a:cubicBezTo>
                <a:cubicBezTo>
                  <a:pt x="141" y="32"/>
                  <a:pt x="138" y="32"/>
                  <a:pt x="136" y="32"/>
                </a:cubicBezTo>
                <a:close/>
                <a:moveTo>
                  <a:pt x="139" y="15"/>
                </a:moveTo>
                <a:cubicBezTo>
                  <a:pt x="140" y="11"/>
                  <a:pt x="140" y="8"/>
                  <a:pt x="141" y="6"/>
                </a:cubicBezTo>
                <a:cubicBezTo>
                  <a:pt x="142" y="6"/>
                  <a:pt x="143" y="6"/>
                  <a:pt x="143" y="6"/>
                </a:cubicBezTo>
                <a:cubicBezTo>
                  <a:pt x="143" y="15"/>
                  <a:pt x="143" y="15"/>
                  <a:pt x="143" y="15"/>
                </a:cubicBezTo>
                <a:cubicBezTo>
                  <a:pt x="142" y="15"/>
                  <a:pt x="140" y="15"/>
                  <a:pt x="139" y="15"/>
                </a:cubicBezTo>
                <a:close/>
                <a:moveTo>
                  <a:pt x="59" y="36"/>
                </a:moveTo>
                <a:cubicBezTo>
                  <a:pt x="55" y="40"/>
                  <a:pt x="51" y="44"/>
                  <a:pt x="48" y="48"/>
                </a:cubicBezTo>
                <a:cubicBezTo>
                  <a:pt x="46" y="49"/>
                  <a:pt x="44" y="51"/>
                  <a:pt x="42" y="53"/>
                </a:cubicBezTo>
                <a:cubicBezTo>
                  <a:pt x="40" y="55"/>
                  <a:pt x="38" y="57"/>
                  <a:pt x="36" y="58"/>
                </a:cubicBezTo>
                <a:cubicBezTo>
                  <a:pt x="43" y="50"/>
                  <a:pt x="50" y="43"/>
                  <a:pt x="59" y="36"/>
                </a:cubicBezTo>
                <a:close/>
                <a:moveTo>
                  <a:pt x="23" y="79"/>
                </a:moveTo>
                <a:cubicBezTo>
                  <a:pt x="23" y="79"/>
                  <a:pt x="24" y="81"/>
                  <a:pt x="25" y="82"/>
                </a:cubicBezTo>
                <a:cubicBezTo>
                  <a:pt x="21" y="85"/>
                  <a:pt x="19" y="89"/>
                  <a:pt x="16" y="93"/>
                </a:cubicBezTo>
                <a:cubicBezTo>
                  <a:pt x="18" y="88"/>
                  <a:pt x="20" y="83"/>
                  <a:pt x="23" y="78"/>
                </a:cubicBezTo>
                <a:cubicBezTo>
                  <a:pt x="23" y="79"/>
                  <a:pt x="23" y="79"/>
                  <a:pt x="23" y="79"/>
                </a:cubicBezTo>
                <a:close/>
                <a:moveTo>
                  <a:pt x="25" y="83"/>
                </a:moveTo>
                <a:cubicBezTo>
                  <a:pt x="26" y="83"/>
                  <a:pt x="26" y="84"/>
                  <a:pt x="26" y="84"/>
                </a:cubicBezTo>
                <a:cubicBezTo>
                  <a:pt x="26" y="84"/>
                  <a:pt x="26" y="84"/>
                  <a:pt x="26" y="85"/>
                </a:cubicBezTo>
                <a:cubicBezTo>
                  <a:pt x="25" y="88"/>
                  <a:pt x="23" y="92"/>
                  <a:pt x="22" y="96"/>
                </a:cubicBezTo>
                <a:cubicBezTo>
                  <a:pt x="17" y="101"/>
                  <a:pt x="13" y="106"/>
                  <a:pt x="10" y="111"/>
                </a:cubicBezTo>
                <a:cubicBezTo>
                  <a:pt x="11" y="107"/>
                  <a:pt x="12" y="103"/>
                  <a:pt x="14" y="100"/>
                </a:cubicBezTo>
                <a:cubicBezTo>
                  <a:pt x="17" y="94"/>
                  <a:pt x="21" y="88"/>
                  <a:pt x="25" y="83"/>
                </a:cubicBezTo>
                <a:close/>
                <a:moveTo>
                  <a:pt x="21" y="100"/>
                </a:moveTo>
                <a:cubicBezTo>
                  <a:pt x="20" y="103"/>
                  <a:pt x="19" y="107"/>
                  <a:pt x="18" y="110"/>
                </a:cubicBezTo>
                <a:cubicBezTo>
                  <a:pt x="14" y="114"/>
                  <a:pt x="11" y="117"/>
                  <a:pt x="8" y="121"/>
                </a:cubicBezTo>
                <a:cubicBezTo>
                  <a:pt x="8" y="119"/>
                  <a:pt x="9" y="118"/>
                  <a:pt x="9" y="116"/>
                </a:cubicBezTo>
                <a:cubicBezTo>
                  <a:pt x="12" y="110"/>
                  <a:pt x="16" y="105"/>
                  <a:pt x="21" y="100"/>
                </a:cubicBezTo>
                <a:close/>
                <a:moveTo>
                  <a:pt x="17" y="113"/>
                </a:moveTo>
                <a:cubicBezTo>
                  <a:pt x="17" y="115"/>
                  <a:pt x="16" y="118"/>
                  <a:pt x="16" y="121"/>
                </a:cubicBezTo>
                <a:cubicBezTo>
                  <a:pt x="12" y="123"/>
                  <a:pt x="10" y="126"/>
                  <a:pt x="7" y="128"/>
                </a:cubicBezTo>
                <a:cubicBezTo>
                  <a:pt x="7" y="127"/>
                  <a:pt x="7" y="126"/>
                  <a:pt x="8" y="125"/>
                </a:cubicBezTo>
                <a:cubicBezTo>
                  <a:pt x="10" y="121"/>
                  <a:pt x="13" y="117"/>
                  <a:pt x="17" y="113"/>
                </a:cubicBezTo>
                <a:close/>
                <a:moveTo>
                  <a:pt x="16" y="123"/>
                </a:moveTo>
                <a:cubicBezTo>
                  <a:pt x="15" y="125"/>
                  <a:pt x="15" y="127"/>
                  <a:pt x="15" y="130"/>
                </a:cubicBezTo>
                <a:cubicBezTo>
                  <a:pt x="12" y="131"/>
                  <a:pt x="9" y="133"/>
                  <a:pt x="7" y="135"/>
                </a:cubicBezTo>
                <a:cubicBezTo>
                  <a:pt x="7" y="133"/>
                  <a:pt x="7" y="132"/>
                  <a:pt x="7" y="131"/>
                </a:cubicBezTo>
                <a:cubicBezTo>
                  <a:pt x="9" y="128"/>
                  <a:pt x="12" y="125"/>
                  <a:pt x="16" y="123"/>
                </a:cubicBezTo>
                <a:close/>
                <a:moveTo>
                  <a:pt x="14" y="138"/>
                </a:moveTo>
                <a:cubicBezTo>
                  <a:pt x="13" y="138"/>
                  <a:pt x="13" y="138"/>
                  <a:pt x="12" y="138"/>
                </a:cubicBezTo>
                <a:cubicBezTo>
                  <a:pt x="10" y="139"/>
                  <a:pt x="8" y="139"/>
                  <a:pt x="6" y="140"/>
                </a:cubicBezTo>
                <a:cubicBezTo>
                  <a:pt x="6" y="139"/>
                  <a:pt x="6" y="138"/>
                  <a:pt x="6" y="137"/>
                </a:cubicBezTo>
                <a:cubicBezTo>
                  <a:pt x="9" y="135"/>
                  <a:pt x="11" y="133"/>
                  <a:pt x="15" y="131"/>
                </a:cubicBezTo>
                <a:cubicBezTo>
                  <a:pt x="15" y="133"/>
                  <a:pt x="15" y="136"/>
                  <a:pt x="14" y="138"/>
                </a:cubicBezTo>
                <a:close/>
                <a:moveTo>
                  <a:pt x="15" y="158"/>
                </a:moveTo>
                <a:cubicBezTo>
                  <a:pt x="11" y="156"/>
                  <a:pt x="9" y="154"/>
                  <a:pt x="6" y="153"/>
                </a:cubicBezTo>
                <a:cubicBezTo>
                  <a:pt x="6" y="152"/>
                  <a:pt x="6" y="150"/>
                  <a:pt x="6" y="149"/>
                </a:cubicBezTo>
                <a:cubicBezTo>
                  <a:pt x="8" y="150"/>
                  <a:pt x="10" y="150"/>
                  <a:pt x="12" y="151"/>
                </a:cubicBezTo>
                <a:cubicBezTo>
                  <a:pt x="13" y="151"/>
                  <a:pt x="13" y="151"/>
                  <a:pt x="14" y="152"/>
                </a:cubicBezTo>
                <a:cubicBezTo>
                  <a:pt x="15" y="154"/>
                  <a:pt x="15" y="156"/>
                  <a:pt x="15" y="158"/>
                </a:cubicBezTo>
                <a:close/>
                <a:moveTo>
                  <a:pt x="6" y="141"/>
                </a:moveTo>
                <a:cubicBezTo>
                  <a:pt x="8" y="141"/>
                  <a:pt x="11" y="140"/>
                  <a:pt x="14" y="139"/>
                </a:cubicBezTo>
                <a:cubicBezTo>
                  <a:pt x="14" y="141"/>
                  <a:pt x="14" y="142"/>
                  <a:pt x="14" y="144"/>
                </a:cubicBezTo>
                <a:cubicBezTo>
                  <a:pt x="6" y="144"/>
                  <a:pt x="6" y="144"/>
                  <a:pt x="6" y="144"/>
                </a:cubicBezTo>
                <a:cubicBezTo>
                  <a:pt x="6" y="143"/>
                  <a:pt x="6" y="142"/>
                  <a:pt x="6" y="141"/>
                </a:cubicBezTo>
                <a:close/>
                <a:moveTo>
                  <a:pt x="6" y="145"/>
                </a:moveTo>
                <a:cubicBezTo>
                  <a:pt x="14" y="145"/>
                  <a:pt x="14" y="145"/>
                  <a:pt x="14" y="145"/>
                </a:cubicBezTo>
                <a:cubicBezTo>
                  <a:pt x="14" y="147"/>
                  <a:pt x="14" y="148"/>
                  <a:pt x="14" y="150"/>
                </a:cubicBezTo>
                <a:cubicBezTo>
                  <a:pt x="11" y="149"/>
                  <a:pt x="8" y="148"/>
                  <a:pt x="6" y="148"/>
                </a:cubicBezTo>
                <a:cubicBezTo>
                  <a:pt x="6" y="147"/>
                  <a:pt x="6" y="146"/>
                  <a:pt x="6" y="145"/>
                </a:cubicBezTo>
                <a:close/>
                <a:moveTo>
                  <a:pt x="7" y="155"/>
                </a:moveTo>
                <a:cubicBezTo>
                  <a:pt x="9" y="156"/>
                  <a:pt x="12" y="158"/>
                  <a:pt x="15" y="159"/>
                </a:cubicBezTo>
                <a:cubicBezTo>
                  <a:pt x="15" y="162"/>
                  <a:pt x="15" y="164"/>
                  <a:pt x="16" y="167"/>
                </a:cubicBezTo>
                <a:cubicBezTo>
                  <a:pt x="12" y="164"/>
                  <a:pt x="9" y="161"/>
                  <a:pt x="7" y="158"/>
                </a:cubicBezTo>
                <a:cubicBezTo>
                  <a:pt x="7" y="157"/>
                  <a:pt x="7" y="156"/>
                  <a:pt x="7" y="155"/>
                </a:cubicBezTo>
                <a:close/>
                <a:moveTo>
                  <a:pt x="7" y="161"/>
                </a:moveTo>
                <a:cubicBezTo>
                  <a:pt x="10" y="164"/>
                  <a:pt x="12" y="166"/>
                  <a:pt x="16" y="169"/>
                </a:cubicBezTo>
                <a:cubicBezTo>
                  <a:pt x="16" y="171"/>
                  <a:pt x="17" y="174"/>
                  <a:pt x="17" y="176"/>
                </a:cubicBezTo>
                <a:cubicBezTo>
                  <a:pt x="13" y="173"/>
                  <a:pt x="10" y="169"/>
                  <a:pt x="8" y="164"/>
                </a:cubicBezTo>
                <a:cubicBezTo>
                  <a:pt x="7" y="163"/>
                  <a:pt x="7" y="162"/>
                  <a:pt x="7" y="161"/>
                </a:cubicBezTo>
                <a:close/>
                <a:moveTo>
                  <a:pt x="8" y="168"/>
                </a:moveTo>
                <a:cubicBezTo>
                  <a:pt x="11" y="172"/>
                  <a:pt x="14" y="176"/>
                  <a:pt x="18" y="179"/>
                </a:cubicBezTo>
                <a:cubicBezTo>
                  <a:pt x="19" y="182"/>
                  <a:pt x="20" y="186"/>
                  <a:pt x="21" y="189"/>
                </a:cubicBezTo>
                <a:cubicBezTo>
                  <a:pt x="16" y="184"/>
                  <a:pt x="12" y="179"/>
                  <a:pt x="9" y="173"/>
                </a:cubicBezTo>
                <a:cubicBezTo>
                  <a:pt x="9" y="172"/>
                  <a:pt x="8" y="170"/>
                  <a:pt x="8" y="168"/>
                </a:cubicBezTo>
                <a:close/>
                <a:moveTo>
                  <a:pt x="10" y="179"/>
                </a:moveTo>
                <a:cubicBezTo>
                  <a:pt x="13" y="183"/>
                  <a:pt x="17" y="188"/>
                  <a:pt x="22" y="193"/>
                </a:cubicBezTo>
                <a:cubicBezTo>
                  <a:pt x="23" y="198"/>
                  <a:pt x="26" y="204"/>
                  <a:pt x="28" y="209"/>
                </a:cubicBezTo>
                <a:cubicBezTo>
                  <a:pt x="22" y="203"/>
                  <a:pt x="18" y="197"/>
                  <a:pt x="14" y="190"/>
                </a:cubicBezTo>
                <a:cubicBezTo>
                  <a:pt x="12" y="186"/>
                  <a:pt x="11" y="182"/>
                  <a:pt x="10" y="179"/>
                </a:cubicBezTo>
                <a:close/>
                <a:moveTo>
                  <a:pt x="17" y="198"/>
                </a:moveTo>
                <a:cubicBezTo>
                  <a:pt x="21" y="203"/>
                  <a:pt x="25" y="209"/>
                  <a:pt x="30" y="214"/>
                </a:cubicBezTo>
                <a:cubicBezTo>
                  <a:pt x="34" y="221"/>
                  <a:pt x="38" y="228"/>
                  <a:pt x="43" y="235"/>
                </a:cubicBezTo>
                <a:cubicBezTo>
                  <a:pt x="37" y="230"/>
                  <a:pt x="32" y="224"/>
                  <a:pt x="27" y="218"/>
                </a:cubicBezTo>
                <a:cubicBezTo>
                  <a:pt x="23" y="212"/>
                  <a:pt x="20" y="205"/>
                  <a:pt x="17" y="198"/>
                </a:cubicBezTo>
                <a:close/>
                <a:moveTo>
                  <a:pt x="54" y="246"/>
                </a:moveTo>
                <a:cubicBezTo>
                  <a:pt x="61" y="251"/>
                  <a:pt x="68" y="255"/>
                  <a:pt x="75" y="259"/>
                </a:cubicBezTo>
                <a:cubicBezTo>
                  <a:pt x="80" y="264"/>
                  <a:pt x="86" y="268"/>
                  <a:pt x="91" y="272"/>
                </a:cubicBezTo>
                <a:cubicBezTo>
                  <a:pt x="84" y="269"/>
                  <a:pt x="77" y="265"/>
                  <a:pt x="70" y="261"/>
                </a:cubicBezTo>
                <a:cubicBezTo>
                  <a:pt x="65" y="257"/>
                  <a:pt x="59" y="252"/>
                  <a:pt x="54" y="246"/>
                </a:cubicBezTo>
                <a:close/>
                <a:moveTo>
                  <a:pt x="79" y="261"/>
                </a:moveTo>
                <a:cubicBezTo>
                  <a:pt x="85" y="263"/>
                  <a:pt x="90" y="265"/>
                  <a:pt x="96" y="267"/>
                </a:cubicBezTo>
                <a:cubicBezTo>
                  <a:pt x="101" y="272"/>
                  <a:pt x="105" y="275"/>
                  <a:pt x="110" y="278"/>
                </a:cubicBezTo>
                <a:cubicBezTo>
                  <a:pt x="106" y="277"/>
                  <a:pt x="103" y="276"/>
                  <a:pt x="99" y="275"/>
                </a:cubicBezTo>
                <a:cubicBezTo>
                  <a:pt x="92" y="271"/>
                  <a:pt x="86" y="266"/>
                  <a:pt x="79" y="261"/>
                </a:cubicBezTo>
                <a:close/>
                <a:moveTo>
                  <a:pt x="100" y="268"/>
                </a:moveTo>
                <a:cubicBezTo>
                  <a:pt x="103" y="269"/>
                  <a:pt x="106" y="270"/>
                  <a:pt x="110" y="271"/>
                </a:cubicBezTo>
                <a:cubicBezTo>
                  <a:pt x="113" y="275"/>
                  <a:pt x="117" y="278"/>
                  <a:pt x="120" y="280"/>
                </a:cubicBezTo>
                <a:cubicBezTo>
                  <a:pt x="119" y="280"/>
                  <a:pt x="117" y="280"/>
                  <a:pt x="115" y="280"/>
                </a:cubicBezTo>
                <a:cubicBezTo>
                  <a:pt x="110" y="277"/>
                  <a:pt x="105" y="273"/>
                  <a:pt x="100" y="268"/>
                </a:cubicBezTo>
                <a:close/>
                <a:moveTo>
                  <a:pt x="112" y="271"/>
                </a:moveTo>
                <a:cubicBezTo>
                  <a:pt x="115" y="272"/>
                  <a:pt x="118" y="272"/>
                  <a:pt x="120" y="273"/>
                </a:cubicBezTo>
                <a:cubicBezTo>
                  <a:pt x="123" y="276"/>
                  <a:pt x="125" y="279"/>
                  <a:pt x="128" y="282"/>
                </a:cubicBezTo>
                <a:cubicBezTo>
                  <a:pt x="127" y="281"/>
                  <a:pt x="125" y="281"/>
                  <a:pt x="124" y="281"/>
                </a:cubicBezTo>
                <a:cubicBezTo>
                  <a:pt x="120" y="279"/>
                  <a:pt x="116" y="275"/>
                  <a:pt x="112" y="271"/>
                </a:cubicBezTo>
                <a:close/>
                <a:moveTo>
                  <a:pt x="122" y="273"/>
                </a:moveTo>
                <a:cubicBezTo>
                  <a:pt x="125" y="273"/>
                  <a:pt x="127" y="274"/>
                  <a:pt x="129" y="274"/>
                </a:cubicBezTo>
                <a:cubicBezTo>
                  <a:pt x="131" y="277"/>
                  <a:pt x="132" y="280"/>
                  <a:pt x="134" y="282"/>
                </a:cubicBezTo>
                <a:cubicBezTo>
                  <a:pt x="133" y="282"/>
                  <a:pt x="132" y="282"/>
                  <a:pt x="131" y="282"/>
                </a:cubicBezTo>
                <a:cubicBezTo>
                  <a:pt x="128" y="280"/>
                  <a:pt x="125" y="277"/>
                  <a:pt x="122" y="273"/>
                </a:cubicBezTo>
                <a:close/>
                <a:moveTo>
                  <a:pt x="141" y="282"/>
                </a:moveTo>
                <a:cubicBezTo>
                  <a:pt x="140" y="281"/>
                  <a:pt x="140" y="278"/>
                  <a:pt x="139" y="274"/>
                </a:cubicBezTo>
                <a:cubicBezTo>
                  <a:pt x="140" y="274"/>
                  <a:pt x="142" y="274"/>
                  <a:pt x="143" y="274"/>
                </a:cubicBezTo>
                <a:cubicBezTo>
                  <a:pt x="143" y="283"/>
                  <a:pt x="143" y="283"/>
                  <a:pt x="143" y="283"/>
                </a:cubicBezTo>
                <a:cubicBezTo>
                  <a:pt x="143" y="283"/>
                  <a:pt x="142" y="283"/>
                  <a:pt x="141" y="282"/>
                </a:cubicBezTo>
                <a:close/>
                <a:moveTo>
                  <a:pt x="145" y="283"/>
                </a:moveTo>
                <a:cubicBezTo>
                  <a:pt x="145" y="274"/>
                  <a:pt x="145" y="274"/>
                  <a:pt x="145" y="274"/>
                </a:cubicBezTo>
                <a:cubicBezTo>
                  <a:pt x="146" y="274"/>
                  <a:pt x="148" y="274"/>
                  <a:pt x="150" y="274"/>
                </a:cubicBezTo>
                <a:cubicBezTo>
                  <a:pt x="149" y="278"/>
                  <a:pt x="148" y="281"/>
                  <a:pt x="147" y="282"/>
                </a:cubicBezTo>
                <a:cubicBezTo>
                  <a:pt x="146" y="283"/>
                  <a:pt x="146" y="283"/>
                  <a:pt x="145" y="283"/>
                </a:cubicBezTo>
                <a:close/>
                <a:moveTo>
                  <a:pt x="154" y="282"/>
                </a:moveTo>
                <a:cubicBezTo>
                  <a:pt x="156" y="280"/>
                  <a:pt x="157" y="277"/>
                  <a:pt x="159" y="274"/>
                </a:cubicBezTo>
                <a:cubicBezTo>
                  <a:pt x="161" y="274"/>
                  <a:pt x="164" y="273"/>
                  <a:pt x="166" y="273"/>
                </a:cubicBezTo>
                <a:cubicBezTo>
                  <a:pt x="163" y="277"/>
                  <a:pt x="161" y="280"/>
                  <a:pt x="158" y="282"/>
                </a:cubicBezTo>
                <a:cubicBezTo>
                  <a:pt x="156" y="282"/>
                  <a:pt x="155" y="282"/>
                  <a:pt x="154" y="28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id-ID"/>
          </a:p>
        </p:txBody>
      </p:sp>
      <p:cxnSp>
        <p:nvCxnSpPr>
          <p:cNvPr id="7" name="Straight Connector 7"/>
          <p:cNvCxnSpPr/>
          <p:nvPr/>
        </p:nvCxnSpPr>
        <p:spPr>
          <a:xfrm flipV="1">
            <a:off x="7095372" y="2531474"/>
            <a:ext cx="397944" cy="39799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12"/>
          <p:cNvCxnSpPr/>
          <p:nvPr/>
        </p:nvCxnSpPr>
        <p:spPr>
          <a:xfrm flipH="1" flipV="1">
            <a:off x="4693987" y="2531474"/>
            <a:ext cx="397944" cy="39799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20"/>
          <p:cNvCxnSpPr/>
          <p:nvPr/>
        </p:nvCxnSpPr>
        <p:spPr>
          <a:xfrm rot="10800000" flipV="1">
            <a:off x="4698684" y="4979824"/>
            <a:ext cx="397944" cy="39799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13"/>
          <p:cNvCxnSpPr/>
          <p:nvPr/>
        </p:nvCxnSpPr>
        <p:spPr>
          <a:xfrm flipH="1">
            <a:off x="4058187" y="2535264"/>
            <a:ext cx="648753"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21"/>
          <p:cNvCxnSpPr/>
          <p:nvPr/>
        </p:nvCxnSpPr>
        <p:spPr>
          <a:xfrm rot="10800000">
            <a:off x="4068503" y="5374030"/>
            <a:ext cx="648753"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8"/>
          <p:cNvCxnSpPr/>
          <p:nvPr/>
        </p:nvCxnSpPr>
        <p:spPr>
          <a:xfrm rot="10800000" flipH="1" flipV="1">
            <a:off x="7100069" y="4979824"/>
            <a:ext cx="397944" cy="39799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9"/>
          <p:cNvCxnSpPr/>
          <p:nvPr/>
        </p:nvCxnSpPr>
        <p:spPr>
          <a:xfrm>
            <a:off x="7474747" y="2535264"/>
            <a:ext cx="663765"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9"/>
          <p:cNvCxnSpPr/>
          <p:nvPr/>
        </p:nvCxnSpPr>
        <p:spPr>
          <a:xfrm rot="10800000" flipH="1">
            <a:off x="7474747" y="5374030"/>
            <a:ext cx="663765"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15" name="Chart 23"/>
          <p:cNvGraphicFramePr/>
          <p:nvPr>
            <p:extLst/>
          </p:nvPr>
        </p:nvGraphicFramePr>
        <p:xfrm>
          <a:off x="2467780" y="1723226"/>
          <a:ext cx="1672020" cy="16164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24"/>
          <p:cNvGraphicFramePr/>
          <p:nvPr>
            <p:extLst/>
          </p:nvPr>
        </p:nvGraphicFramePr>
        <p:xfrm>
          <a:off x="8061770" y="1727006"/>
          <a:ext cx="1672020" cy="16164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25"/>
          <p:cNvGraphicFramePr/>
          <p:nvPr>
            <p:extLst/>
          </p:nvPr>
        </p:nvGraphicFramePr>
        <p:xfrm>
          <a:off x="2467780" y="4565782"/>
          <a:ext cx="1672020" cy="16164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26"/>
          <p:cNvGraphicFramePr/>
          <p:nvPr>
            <p:extLst/>
          </p:nvPr>
        </p:nvGraphicFramePr>
        <p:xfrm>
          <a:off x="8061770" y="4525984"/>
          <a:ext cx="1672020" cy="1616496"/>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27"/>
          <p:cNvSpPr txBox="1"/>
          <p:nvPr/>
        </p:nvSpPr>
        <p:spPr>
          <a:xfrm>
            <a:off x="1559497" y="2095414"/>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Add text</a:t>
            </a:r>
            <a:endParaRPr lang="id-ID" altLang="zh-CN" sz="1600" b="1" dirty="0">
              <a:solidFill>
                <a:schemeClr val="tx1">
                  <a:lumMod val="50000"/>
                  <a:lumOff val="50000"/>
                </a:schemeClr>
              </a:solidFill>
            </a:endParaRPr>
          </a:p>
        </p:txBody>
      </p:sp>
      <p:sp>
        <p:nvSpPr>
          <p:cNvPr id="20" name="Rectangle 28"/>
          <p:cNvSpPr/>
          <p:nvPr/>
        </p:nvSpPr>
        <p:spPr>
          <a:xfrm>
            <a:off x="384551" y="2356669"/>
            <a:ext cx="2238990" cy="876971"/>
          </a:xfrm>
          <a:prstGeom prst="rect">
            <a:avLst/>
          </a:prstGeom>
          <a:noFill/>
        </p:spPr>
        <p:txBody>
          <a:bodyPr wrap="square">
            <a:spAutoFit/>
          </a:bodyPr>
          <a:lstStyle/>
          <a:p>
            <a:pPr algn="r">
              <a:lnSpc>
                <a:spcPct val="130000"/>
              </a:lnSpc>
            </a:pPr>
            <a:r>
              <a:rPr lang="zh-CN" altLang="en-US" sz="800" kern="3000" spc="31" dirty="0">
                <a:solidFill>
                  <a:schemeClr val="tx1">
                    <a:lumMod val="50000"/>
                    <a:lumOff val="50000"/>
                  </a:schemeClr>
                </a:solidFill>
                <a:latin typeface="+mj-ea"/>
              </a:rPr>
              <a:t>Text content needs to be summarized and refined, suggested to be related to the title and in line with the overall language style, language description as concise and vivid as possible</a:t>
            </a:r>
          </a:p>
        </p:txBody>
      </p:sp>
      <p:sp>
        <p:nvSpPr>
          <p:cNvPr id="21" name="TextBox 29"/>
          <p:cNvSpPr txBox="1"/>
          <p:nvPr/>
        </p:nvSpPr>
        <p:spPr>
          <a:xfrm>
            <a:off x="9624003" y="2031912"/>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Add text</a:t>
            </a:r>
            <a:endParaRPr lang="id-ID" altLang="zh-CN" sz="1600" b="1" dirty="0">
              <a:solidFill>
                <a:schemeClr val="tx1">
                  <a:lumMod val="50000"/>
                  <a:lumOff val="50000"/>
                </a:schemeClr>
              </a:solidFill>
            </a:endParaRPr>
          </a:p>
        </p:txBody>
      </p:sp>
      <p:sp>
        <p:nvSpPr>
          <p:cNvPr id="22" name="Rectangle 30"/>
          <p:cNvSpPr/>
          <p:nvPr/>
        </p:nvSpPr>
        <p:spPr>
          <a:xfrm>
            <a:off x="9624003" y="2293167"/>
            <a:ext cx="2192835" cy="876971"/>
          </a:xfrm>
          <a:prstGeom prst="rect">
            <a:avLst/>
          </a:prstGeom>
          <a:noFill/>
        </p:spPr>
        <p:txBody>
          <a:bodyPr wrap="square">
            <a:spAutoFit/>
          </a:bodyPr>
          <a:lstStyle/>
          <a:p>
            <a:pPr>
              <a:lnSpc>
                <a:spcPct val="130000"/>
              </a:lnSpc>
            </a:pPr>
            <a:r>
              <a:rPr lang="zh-CN" altLang="en-US" sz="800" kern="3000" spc="31" dirty="0">
                <a:solidFill>
                  <a:schemeClr val="tx1">
                    <a:lumMod val="50000"/>
                    <a:lumOff val="50000"/>
                  </a:schemeClr>
                </a:solidFill>
                <a:latin typeface="+mj-ea"/>
              </a:rPr>
              <a:t>Text content needs to be summarized and refined, suggested to be related to the title and in line with the overall language style, language description as concise and vivid as possible</a:t>
            </a:r>
          </a:p>
        </p:txBody>
      </p:sp>
      <p:sp>
        <p:nvSpPr>
          <p:cNvPr id="23" name="TextBox 31"/>
          <p:cNvSpPr txBox="1"/>
          <p:nvPr/>
        </p:nvSpPr>
        <p:spPr>
          <a:xfrm>
            <a:off x="9616937" y="4894163"/>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Add text</a:t>
            </a:r>
            <a:endParaRPr lang="id-ID" altLang="zh-CN" sz="1600" b="1" dirty="0">
              <a:solidFill>
                <a:schemeClr val="tx1">
                  <a:lumMod val="50000"/>
                  <a:lumOff val="50000"/>
                </a:schemeClr>
              </a:solidFill>
            </a:endParaRPr>
          </a:p>
        </p:txBody>
      </p:sp>
      <p:sp>
        <p:nvSpPr>
          <p:cNvPr id="24" name="Rectangle 32"/>
          <p:cNvSpPr/>
          <p:nvPr/>
        </p:nvSpPr>
        <p:spPr>
          <a:xfrm>
            <a:off x="9616936" y="5155418"/>
            <a:ext cx="2192835" cy="876971"/>
          </a:xfrm>
          <a:prstGeom prst="rect">
            <a:avLst/>
          </a:prstGeom>
          <a:noFill/>
        </p:spPr>
        <p:txBody>
          <a:bodyPr wrap="square">
            <a:spAutoFit/>
          </a:bodyPr>
          <a:lstStyle/>
          <a:p>
            <a:pPr>
              <a:lnSpc>
                <a:spcPct val="130000"/>
              </a:lnSpc>
            </a:pPr>
            <a:r>
              <a:rPr lang="zh-CN" altLang="en-US" sz="800" kern="3000" spc="31" dirty="0">
                <a:solidFill>
                  <a:schemeClr val="tx1">
                    <a:lumMod val="50000"/>
                    <a:lumOff val="50000"/>
                  </a:schemeClr>
                </a:solidFill>
                <a:latin typeface="+mj-ea"/>
              </a:rPr>
              <a:t>Text content needs to be summarized and refined, suggested to be related to the title and in line with the overall language style, language description as concise and vivid as possible</a:t>
            </a:r>
          </a:p>
        </p:txBody>
      </p:sp>
      <p:sp>
        <p:nvSpPr>
          <p:cNvPr id="25" name="TextBox 33"/>
          <p:cNvSpPr txBox="1"/>
          <p:nvPr/>
        </p:nvSpPr>
        <p:spPr>
          <a:xfrm>
            <a:off x="1559497" y="4885320"/>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Add text</a:t>
            </a:r>
            <a:endParaRPr lang="id-ID" altLang="zh-CN" sz="1600" b="1" dirty="0">
              <a:solidFill>
                <a:schemeClr val="tx1">
                  <a:lumMod val="50000"/>
                  <a:lumOff val="50000"/>
                </a:schemeClr>
              </a:solidFill>
            </a:endParaRPr>
          </a:p>
        </p:txBody>
      </p:sp>
      <p:sp>
        <p:nvSpPr>
          <p:cNvPr id="26" name="Rectangle 34"/>
          <p:cNvSpPr/>
          <p:nvPr/>
        </p:nvSpPr>
        <p:spPr>
          <a:xfrm>
            <a:off x="256453" y="5146575"/>
            <a:ext cx="2238990" cy="876971"/>
          </a:xfrm>
          <a:prstGeom prst="rect">
            <a:avLst/>
          </a:prstGeom>
          <a:noFill/>
        </p:spPr>
        <p:txBody>
          <a:bodyPr wrap="square">
            <a:spAutoFit/>
          </a:bodyPr>
          <a:lstStyle/>
          <a:p>
            <a:pPr algn="r">
              <a:lnSpc>
                <a:spcPct val="130000"/>
              </a:lnSpc>
            </a:pPr>
            <a:r>
              <a:rPr lang="zh-CN" altLang="en-US" sz="800" kern="3000" spc="31" dirty="0">
                <a:solidFill>
                  <a:schemeClr val="tx1">
                    <a:lumMod val="50000"/>
                    <a:lumOff val="50000"/>
                  </a:schemeClr>
                </a:solidFill>
                <a:latin typeface="+mj-ea"/>
              </a:rPr>
              <a:t>Text content needs to be summarized and refined, suggested to be related to the title and in line with the overall language style, language description as concise and vivid as possible</a:t>
            </a:r>
          </a:p>
        </p:txBody>
      </p:sp>
      <p:grpSp>
        <p:nvGrpSpPr>
          <p:cNvPr id="27" name="Group 45"/>
          <p:cNvGrpSpPr/>
          <p:nvPr/>
        </p:nvGrpSpPr>
        <p:grpSpPr>
          <a:xfrm>
            <a:off x="8766058" y="2279205"/>
            <a:ext cx="285313" cy="478508"/>
            <a:chOff x="9728201" y="1546225"/>
            <a:chExt cx="214313" cy="341313"/>
          </a:xfrm>
          <a:solidFill>
            <a:schemeClr val="tx2"/>
          </a:solidFill>
        </p:grpSpPr>
        <p:sp>
          <p:nvSpPr>
            <p:cNvPr id="28" name="Freeform 43"/>
            <p:cNvSpPr>
              <a:spLocks noEditPoints="1"/>
            </p:cNvSpPr>
            <p:nvPr/>
          </p:nvSpPr>
          <p:spPr bwMode="auto">
            <a:xfrm>
              <a:off x="9728201" y="1546225"/>
              <a:ext cx="214313" cy="341313"/>
            </a:xfrm>
            <a:custGeom>
              <a:avLst/>
              <a:gdLst>
                <a:gd name="T0" fmla="*/ 68 w 80"/>
                <a:gd name="T1" fmla="*/ 0 h 128"/>
                <a:gd name="T2" fmla="*/ 11 w 80"/>
                <a:gd name="T3" fmla="*/ 0 h 128"/>
                <a:gd name="T4" fmla="*/ 0 w 80"/>
                <a:gd name="T5" fmla="*/ 11 h 128"/>
                <a:gd name="T6" fmla="*/ 0 w 80"/>
                <a:gd name="T7" fmla="*/ 116 h 128"/>
                <a:gd name="T8" fmla="*/ 11 w 80"/>
                <a:gd name="T9" fmla="*/ 128 h 128"/>
                <a:gd name="T10" fmla="*/ 68 w 80"/>
                <a:gd name="T11" fmla="*/ 128 h 128"/>
                <a:gd name="T12" fmla="*/ 80 w 80"/>
                <a:gd name="T13" fmla="*/ 116 h 128"/>
                <a:gd name="T14" fmla="*/ 80 w 80"/>
                <a:gd name="T15" fmla="*/ 11 h 128"/>
                <a:gd name="T16" fmla="*/ 68 w 80"/>
                <a:gd name="T17" fmla="*/ 0 h 128"/>
                <a:gd name="T18" fmla="*/ 72 w 80"/>
                <a:gd name="T19" fmla="*/ 116 h 128"/>
                <a:gd name="T20" fmla="*/ 68 w 80"/>
                <a:gd name="T21" fmla="*/ 120 h 128"/>
                <a:gd name="T22" fmla="*/ 11 w 80"/>
                <a:gd name="T23" fmla="*/ 120 h 128"/>
                <a:gd name="T24" fmla="*/ 8 w 80"/>
                <a:gd name="T25" fmla="*/ 116 h 128"/>
                <a:gd name="T26" fmla="*/ 8 w 80"/>
                <a:gd name="T27" fmla="*/ 11 h 128"/>
                <a:gd name="T28" fmla="*/ 11 w 80"/>
                <a:gd name="T29" fmla="*/ 8 h 128"/>
                <a:gd name="T30" fmla="*/ 68 w 80"/>
                <a:gd name="T31" fmla="*/ 8 h 128"/>
                <a:gd name="T32" fmla="*/ 72 w 80"/>
                <a:gd name="T33" fmla="*/ 11 h 128"/>
                <a:gd name="T34" fmla="*/ 72 w 80"/>
                <a:gd name="T35"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28">
                  <a:moveTo>
                    <a:pt x="68" y="0"/>
                  </a:moveTo>
                  <a:cubicBezTo>
                    <a:pt x="11" y="0"/>
                    <a:pt x="11" y="0"/>
                    <a:pt x="11" y="0"/>
                  </a:cubicBezTo>
                  <a:cubicBezTo>
                    <a:pt x="5" y="0"/>
                    <a:pt x="0" y="5"/>
                    <a:pt x="0" y="11"/>
                  </a:cubicBezTo>
                  <a:cubicBezTo>
                    <a:pt x="0" y="116"/>
                    <a:pt x="0" y="116"/>
                    <a:pt x="0" y="116"/>
                  </a:cubicBezTo>
                  <a:cubicBezTo>
                    <a:pt x="0" y="123"/>
                    <a:pt x="5" y="128"/>
                    <a:pt x="11" y="128"/>
                  </a:cubicBezTo>
                  <a:cubicBezTo>
                    <a:pt x="68" y="128"/>
                    <a:pt x="68" y="128"/>
                    <a:pt x="68" y="128"/>
                  </a:cubicBezTo>
                  <a:cubicBezTo>
                    <a:pt x="75" y="128"/>
                    <a:pt x="80" y="123"/>
                    <a:pt x="80" y="116"/>
                  </a:cubicBezTo>
                  <a:cubicBezTo>
                    <a:pt x="80" y="11"/>
                    <a:pt x="80" y="11"/>
                    <a:pt x="80" y="11"/>
                  </a:cubicBezTo>
                  <a:cubicBezTo>
                    <a:pt x="80" y="5"/>
                    <a:pt x="75" y="0"/>
                    <a:pt x="68" y="0"/>
                  </a:cubicBezTo>
                  <a:close/>
                  <a:moveTo>
                    <a:pt x="72" y="116"/>
                  </a:moveTo>
                  <a:cubicBezTo>
                    <a:pt x="72" y="118"/>
                    <a:pt x="70" y="120"/>
                    <a:pt x="68" y="120"/>
                  </a:cubicBezTo>
                  <a:cubicBezTo>
                    <a:pt x="11" y="120"/>
                    <a:pt x="11" y="120"/>
                    <a:pt x="11" y="120"/>
                  </a:cubicBezTo>
                  <a:cubicBezTo>
                    <a:pt x="9" y="120"/>
                    <a:pt x="8" y="118"/>
                    <a:pt x="8" y="116"/>
                  </a:cubicBezTo>
                  <a:cubicBezTo>
                    <a:pt x="8" y="11"/>
                    <a:pt x="8" y="11"/>
                    <a:pt x="8" y="11"/>
                  </a:cubicBezTo>
                  <a:cubicBezTo>
                    <a:pt x="8" y="9"/>
                    <a:pt x="9" y="8"/>
                    <a:pt x="11" y="8"/>
                  </a:cubicBezTo>
                  <a:cubicBezTo>
                    <a:pt x="68" y="8"/>
                    <a:pt x="68" y="8"/>
                    <a:pt x="68" y="8"/>
                  </a:cubicBezTo>
                  <a:cubicBezTo>
                    <a:pt x="70" y="8"/>
                    <a:pt x="72" y="9"/>
                    <a:pt x="72" y="11"/>
                  </a:cubicBezTo>
                  <a:lnTo>
                    <a:pt x="72"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 name="Freeform 44"/>
            <p:cNvSpPr>
              <a:spLocks noEditPoints="1"/>
            </p:cNvSpPr>
            <p:nvPr/>
          </p:nvSpPr>
          <p:spPr bwMode="auto">
            <a:xfrm>
              <a:off x="9771064" y="1600200"/>
              <a:ext cx="128588" cy="223838"/>
            </a:xfrm>
            <a:custGeom>
              <a:avLst/>
              <a:gdLst>
                <a:gd name="T0" fmla="*/ 40 w 48"/>
                <a:gd name="T1" fmla="*/ 0 h 84"/>
                <a:gd name="T2" fmla="*/ 7 w 48"/>
                <a:gd name="T3" fmla="*/ 0 h 84"/>
                <a:gd name="T4" fmla="*/ 7 w 48"/>
                <a:gd name="T5" fmla="*/ 0 h 84"/>
                <a:gd name="T6" fmla="*/ 7 w 48"/>
                <a:gd name="T7" fmla="*/ 0 h 84"/>
                <a:gd name="T8" fmla="*/ 0 w 48"/>
                <a:gd name="T9" fmla="*/ 7 h 84"/>
                <a:gd name="T10" fmla="*/ 0 w 48"/>
                <a:gd name="T11" fmla="*/ 76 h 84"/>
                <a:gd name="T12" fmla="*/ 7 w 48"/>
                <a:gd name="T13" fmla="*/ 84 h 84"/>
                <a:gd name="T14" fmla="*/ 40 w 48"/>
                <a:gd name="T15" fmla="*/ 84 h 84"/>
                <a:gd name="T16" fmla="*/ 48 w 48"/>
                <a:gd name="T17" fmla="*/ 76 h 84"/>
                <a:gd name="T18" fmla="*/ 48 w 48"/>
                <a:gd name="T19" fmla="*/ 7 h 84"/>
                <a:gd name="T20" fmla="*/ 40 w 48"/>
                <a:gd name="T21" fmla="*/ 0 h 84"/>
                <a:gd name="T22" fmla="*/ 44 w 48"/>
                <a:gd name="T23" fmla="*/ 76 h 84"/>
                <a:gd name="T24" fmla="*/ 40 w 48"/>
                <a:gd name="T25" fmla="*/ 80 h 84"/>
                <a:gd name="T26" fmla="*/ 7 w 48"/>
                <a:gd name="T27" fmla="*/ 80 h 84"/>
                <a:gd name="T28" fmla="*/ 4 w 48"/>
                <a:gd name="T29" fmla="*/ 76 h 84"/>
                <a:gd name="T30" fmla="*/ 4 w 48"/>
                <a:gd name="T31" fmla="*/ 7 h 84"/>
                <a:gd name="T32" fmla="*/ 7 w 48"/>
                <a:gd name="T33" fmla="*/ 4 h 84"/>
                <a:gd name="T34" fmla="*/ 40 w 48"/>
                <a:gd name="T35" fmla="*/ 4 h 84"/>
                <a:gd name="T36" fmla="*/ 44 w 48"/>
                <a:gd name="T37" fmla="*/ 7 h 84"/>
                <a:gd name="T38" fmla="*/ 44 w 48"/>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84">
                  <a:moveTo>
                    <a:pt x="40" y="0"/>
                  </a:moveTo>
                  <a:cubicBezTo>
                    <a:pt x="7" y="0"/>
                    <a:pt x="7" y="0"/>
                    <a:pt x="7" y="0"/>
                  </a:cubicBezTo>
                  <a:cubicBezTo>
                    <a:pt x="7" y="0"/>
                    <a:pt x="7" y="0"/>
                    <a:pt x="7" y="0"/>
                  </a:cubicBezTo>
                  <a:cubicBezTo>
                    <a:pt x="7" y="0"/>
                    <a:pt x="7" y="0"/>
                    <a:pt x="7" y="0"/>
                  </a:cubicBezTo>
                  <a:cubicBezTo>
                    <a:pt x="3" y="0"/>
                    <a:pt x="0" y="3"/>
                    <a:pt x="0" y="7"/>
                  </a:cubicBezTo>
                  <a:cubicBezTo>
                    <a:pt x="0" y="76"/>
                    <a:pt x="0" y="76"/>
                    <a:pt x="0" y="76"/>
                  </a:cubicBezTo>
                  <a:cubicBezTo>
                    <a:pt x="0" y="80"/>
                    <a:pt x="3" y="84"/>
                    <a:pt x="7" y="84"/>
                  </a:cubicBezTo>
                  <a:cubicBezTo>
                    <a:pt x="40" y="84"/>
                    <a:pt x="40" y="84"/>
                    <a:pt x="40" y="84"/>
                  </a:cubicBezTo>
                  <a:cubicBezTo>
                    <a:pt x="44" y="84"/>
                    <a:pt x="48" y="80"/>
                    <a:pt x="48" y="76"/>
                  </a:cubicBezTo>
                  <a:cubicBezTo>
                    <a:pt x="48" y="7"/>
                    <a:pt x="48" y="7"/>
                    <a:pt x="48" y="7"/>
                  </a:cubicBezTo>
                  <a:cubicBezTo>
                    <a:pt x="48" y="3"/>
                    <a:pt x="44" y="0"/>
                    <a:pt x="40" y="0"/>
                  </a:cubicBezTo>
                  <a:close/>
                  <a:moveTo>
                    <a:pt x="44" y="76"/>
                  </a:moveTo>
                  <a:cubicBezTo>
                    <a:pt x="44" y="78"/>
                    <a:pt x="42" y="80"/>
                    <a:pt x="40" y="80"/>
                  </a:cubicBezTo>
                  <a:cubicBezTo>
                    <a:pt x="7" y="80"/>
                    <a:pt x="7" y="80"/>
                    <a:pt x="7" y="80"/>
                  </a:cubicBezTo>
                  <a:cubicBezTo>
                    <a:pt x="5" y="80"/>
                    <a:pt x="4" y="78"/>
                    <a:pt x="4" y="76"/>
                  </a:cubicBezTo>
                  <a:cubicBezTo>
                    <a:pt x="4" y="7"/>
                    <a:pt x="4" y="7"/>
                    <a:pt x="4" y="7"/>
                  </a:cubicBezTo>
                  <a:cubicBezTo>
                    <a:pt x="4" y="5"/>
                    <a:pt x="5" y="4"/>
                    <a:pt x="7" y="4"/>
                  </a:cubicBezTo>
                  <a:cubicBezTo>
                    <a:pt x="40" y="4"/>
                    <a:pt x="40" y="4"/>
                    <a:pt x="40" y="4"/>
                  </a:cubicBezTo>
                  <a:cubicBezTo>
                    <a:pt x="42" y="4"/>
                    <a:pt x="44" y="5"/>
                    <a:pt x="44" y="7"/>
                  </a:cubicBezTo>
                  <a:lnTo>
                    <a:pt x="44"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 name="Freeform 45"/>
            <p:cNvSpPr>
              <a:spLocks/>
            </p:cNvSpPr>
            <p:nvPr/>
          </p:nvSpPr>
          <p:spPr bwMode="auto">
            <a:xfrm>
              <a:off x="9813926" y="1577975"/>
              <a:ext cx="42863" cy="11113"/>
            </a:xfrm>
            <a:custGeom>
              <a:avLst/>
              <a:gdLst>
                <a:gd name="T0" fmla="*/ 2 w 16"/>
                <a:gd name="T1" fmla="*/ 4 h 4"/>
                <a:gd name="T2" fmla="*/ 14 w 16"/>
                <a:gd name="T3" fmla="*/ 4 h 4"/>
                <a:gd name="T4" fmla="*/ 16 w 16"/>
                <a:gd name="T5" fmla="*/ 2 h 4"/>
                <a:gd name="T6" fmla="*/ 14 w 16"/>
                <a:gd name="T7" fmla="*/ 0 h 4"/>
                <a:gd name="T8" fmla="*/ 2 w 16"/>
                <a:gd name="T9" fmla="*/ 0 h 4"/>
                <a:gd name="T10" fmla="*/ 0 w 16"/>
                <a:gd name="T11" fmla="*/ 2 h 4"/>
                <a:gd name="T12" fmla="*/ 2 w 1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2" y="4"/>
                  </a:moveTo>
                  <a:cubicBezTo>
                    <a:pt x="14" y="4"/>
                    <a:pt x="14" y="4"/>
                    <a:pt x="14" y="4"/>
                  </a:cubicBezTo>
                  <a:cubicBezTo>
                    <a:pt x="15" y="4"/>
                    <a:pt x="16" y="3"/>
                    <a:pt x="16" y="2"/>
                  </a:cubicBezTo>
                  <a:cubicBezTo>
                    <a:pt x="16" y="1"/>
                    <a:pt x="15" y="0"/>
                    <a:pt x="1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Oval 46"/>
            <p:cNvSpPr>
              <a:spLocks noChangeArrowheads="1"/>
            </p:cNvSpPr>
            <p:nvPr/>
          </p:nvSpPr>
          <p:spPr bwMode="auto">
            <a:xfrm>
              <a:off x="9825039" y="1835150"/>
              <a:ext cx="20638"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32" name="Group 50"/>
          <p:cNvGrpSpPr/>
          <p:nvPr/>
        </p:nvGrpSpPr>
        <p:grpSpPr>
          <a:xfrm rot="5400000">
            <a:off x="3091097" y="5121763"/>
            <a:ext cx="370898" cy="495234"/>
            <a:chOff x="10390189" y="1546225"/>
            <a:chExt cx="255588" cy="341313"/>
          </a:xfrm>
          <a:solidFill>
            <a:schemeClr val="tx2"/>
          </a:solidFill>
        </p:grpSpPr>
        <p:sp>
          <p:nvSpPr>
            <p:cNvPr id="33" name="Freeform 47"/>
            <p:cNvSpPr>
              <a:spLocks noEditPoints="1"/>
            </p:cNvSpPr>
            <p:nvPr/>
          </p:nvSpPr>
          <p:spPr bwMode="auto">
            <a:xfrm>
              <a:off x="10390189" y="1546225"/>
              <a:ext cx="255588" cy="341313"/>
            </a:xfrm>
            <a:custGeom>
              <a:avLst/>
              <a:gdLst>
                <a:gd name="T0" fmla="*/ 85 w 96"/>
                <a:gd name="T1" fmla="*/ 8 h 128"/>
                <a:gd name="T2" fmla="*/ 88 w 96"/>
                <a:gd name="T3" fmla="*/ 11 h 128"/>
                <a:gd name="T4" fmla="*/ 88 w 96"/>
                <a:gd name="T5" fmla="*/ 117 h 128"/>
                <a:gd name="T6" fmla="*/ 85 w 96"/>
                <a:gd name="T7" fmla="*/ 120 h 128"/>
                <a:gd name="T8" fmla="*/ 11 w 96"/>
                <a:gd name="T9" fmla="*/ 120 h 128"/>
                <a:gd name="T10" fmla="*/ 8 w 96"/>
                <a:gd name="T11" fmla="*/ 117 h 128"/>
                <a:gd name="T12" fmla="*/ 8 w 96"/>
                <a:gd name="T13" fmla="*/ 11 h 128"/>
                <a:gd name="T14" fmla="*/ 11 w 96"/>
                <a:gd name="T15" fmla="*/ 8 h 128"/>
                <a:gd name="T16" fmla="*/ 85 w 96"/>
                <a:gd name="T17" fmla="*/ 8 h 128"/>
                <a:gd name="T18" fmla="*/ 85 w 96"/>
                <a:gd name="T19" fmla="*/ 0 h 128"/>
                <a:gd name="T20" fmla="*/ 11 w 96"/>
                <a:gd name="T21" fmla="*/ 0 h 128"/>
                <a:gd name="T22" fmla="*/ 0 w 96"/>
                <a:gd name="T23" fmla="*/ 11 h 128"/>
                <a:gd name="T24" fmla="*/ 0 w 96"/>
                <a:gd name="T25" fmla="*/ 117 h 128"/>
                <a:gd name="T26" fmla="*/ 11 w 96"/>
                <a:gd name="T27" fmla="*/ 128 h 128"/>
                <a:gd name="T28" fmla="*/ 85 w 96"/>
                <a:gd name="T29" fmla="*/ 128 h 128"/>
                <a:gd name="T30" fmla="*/ 96 w 96"/>
                <a:gd name="T31" fmla="*/ 117 h 128"/>
                <a:gd name="T32" fmla="*/ 96 w 96"/>
                <a:gd name="T33" fmla="*/ 11 h 128"/>
                <a:gd name="T34" fmla="*/ 85 w 96"/>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128">
                  <a:moveTo>
                    <a:pt x="85" y="8"/>
                  </a:moveTo>
                  <a:cubicBezTo>
                    <a:pt x="86" y="8"/>
                    <a:pt x="88" y="9"/>
                    <a:pt x="88" y="11"/>
                  </a:cubicBezTo>
                  <a:cubicBezTo>
                    <a:pt x="88" y="117"/>
                    <a:pt x="88" y="117"/>
                    <a:pt x="88" y="117"/>
                  </a:cubicBezTo>
                  <a:cubicBezTo>
                    <a:pt x="88" y="118"/>
                    <a:pt x="86" y="120"/>
                    <a:pt x="85" y="120"/>
                  </a:cubicBezTo>
                  <a:cubicBezTo>
                    <a:pt x="11" y="120"/>
                    <a:pt x="11" y="120"/>
                    <a:pt x="11" y="120"/>
                  </a:cubicBezTo>
                  <a:cubicBezTo>
                    <a:pt x="9" y="120"/>
                    <a:pt x="8" y="118"/>
                    <a:pt x="8" y="117"/>
                  </a:cubicBezTo>
                  <a:cubicBezTo>
                    <a:pt x="8" y="11"/>
                    <a:pt x="8" y="11"/>
                    <a:pt x="8" y="11"/>
                  </a:cubicBezTo>
                  <a:cubicBezTo>
                    <a:pt x="8" y="9"/>
                    <a:pt x="9" y="8"/>
                    <a:pt x="11" y="8"/>
                  </a:cubicBezTo>
                  <a:cubicBezTo>
                    <a:pt x="85" y="8"/>
                    <a:pt x="85" y="8"/>
                    <a:pt x="85" y="8"/>
                  </a:cubicBezTo>
                  <a:moveTo>
                    <a:pt x="85" y="0"/>
                  </a:moveTo>
                  <a:cubicBezTo>
                    <a:pt x="11" y="0"/>
                    <a:pt x="11" y="0"/>
                    <a:pt x="11" y="0"/>
                  </a:cubicBezTo>
                  <a:cubicBezTo>
                    <a:pt x="5" y="0"/>
                    <a:pt x="0" y="5"/>
                    <a:pt x="0" y="11"/>
                  </a:cubicBezTo>
                  <a:cubicBezTo>
                    <a:pt x="0" y="117"/>
                    <a:pt x="0" y="117"/>
                    <a:pt x="0" y="117"/>
                  </a:cubicBezTo>
                  <a:cubicBezTo>
                    <a:pt x="0" y="123"/>
                    <a:pt x="5" y="128"/>
                    <a:pt x="11" y="128"/>
                  </a:cubicBezTo>
                  <a:cubicBezTo>
                    <a:pt x="85" y="128"/>
                    <a:pt x="85" y="128"/>
                    <a:pt x="85" y="128"/>
                  </a:cubicBezTo>
                  <a:cubicBezTo>
                    <a:pt x="91" y="128"/>
                    <a:pt x="96" y="123"/>
                    <a:pt x="96" y="117"/>
                  </a:cubicBezTo>
                  <a:cubicBezTo>
                    <a:pt x="96" y="11"/>
                    <a:pt x="96" y="11"/>
                    <a:pt x="96" y="11"/>
                  </a:cubicBezTo>
                  <a:cubicBezTo>
                    <a:pt x="96" y="5"/>
                    <a:pt x="91" y="0"/>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48"/>
            <p:cNvSpPr>
              <a:spLocks noEditPoints="1"/>
            </p:cNvSpPr>
            <p:nvPr/>
          </p:nvSpPr>
          <p:spPr bwMode="auto">
            <a:xfrm>
              <a:off x="10433051" y="1589088"/>
              <a:ext cx="169863" cy="234950"/>
            </a:xfrm>
            <a:custGeom>
              <a:avLst/>
              <a:gdLst>
                <a:gd name="T0" fmla="*/ 57 w 64"/>
                <a:gd name="T1" fmla="*/ 4 h 88"/>
                <a:gd name="T2" fmla="*/ 60 w 64"/>
                <a:gd name="T3" fmla="*/ 7 h 88"/>
                <a:gd name="T4" fmla="*/ 60 w 64"/>
                <a:gd name="T5" fmla="*/ 81 h 88"/>
                <a:gd name="T6" fmla="*/ 57 w 64"/>
                <a:gd name="T7" fmla="*/ 84 h 88"/>
                <a:gd name="T8" fmla="*/ 7 w 64"/>
                <a:gd name="T9" fmla="*/ 84 h 88"/>
                <a:gd name="T10" fmla="*/ 4 w 64"/>
                <a:gd name="T11" fmla="*/ 81 h 88"/>
                <a:gd name="T12" fmla="*/ 4 w 64"/>
                <a:gd name="T13" fmla="*/ 7 h 88"/>
                <a:gd name="T14" fmla="*/ 7 w 64"/>
                <a:gd name="T15" fmla="*/ 4 h 88"/>
                <a:gd name="T16" fmla="*/ 57 w 64"/>
                <a:gd name="T17" fmla="*/ 4 h 88"/>
                <a:gd name="T18" fmla="*/ 57 w 64"/>
                <a:gd name="T19" fmla="*/ 0 h 88"/>
                <a:gd name="T20" fmla="*/ 7 w 64"/>
                <a:gd name="T21" fmla="*/ 0 h 88"/>
                <a:gd name="T22" fmla="*/ 0 w 64"/>
                <a:gd name="T23" fmla="*/ 7 h 88"/>
                <a:gd name="T24" fmla="*/ 0 w 64"/>
                <a:gd name="T25" fmla="*/ 81 h 88"/>
                <a:gd name="T26" fmla="*/ 7 w 64"/>
                <a:gd name="T27" fmla="*/ 88 h 88"/>
                <a:gd name="T28" fmla="*/ 57 w 64"/>
                <a:gd name="T29" fmla="*/ 88 h 88"/>
                <a:gd name="T30" fmla="*/ 64 w 64"/>
                <a:gd name="T31" fmla="*/ 81 h 88"/>
                <a:gd name="T32" fmla="*/ 64 w 64"/>
                <a:gd name="T33" fmla="*/ 7 h 88"/>
                <a:gd name="T34" fmla="*/ 57 w 64"/>
                <a:gd name="T3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88">
                  <a:moveTo>
                    <a:pt x="57" y="4"/>
                  </a:moveTo>
                  <a:cubicBezTo>
                    <a:pt x="58" y="4"/>
                    <a:pt x="60" y="5"/>
                    <a:pt x="60" y="7"/>
                  </a:cubicBezTo>
                  <a:cubicBezTo>
                    <a:pt x="60" y="81"/>
                    <a:pt x="60" y="81"/>
                    <a:pt x="60" y="81"/>
                  </a:cubicBezTo>
                  <a:cubicBezTo>
                    <a:pt x="60" y="82"/>
                    <a:pt x="58" y="84"/>
                    <a:pt x="57" y="84"/>
                  </a:cubicBezTo>
                  <a:cubicBezTo>
                    <a:pt x="7" y="84"/>
                    <a:pt x="7" y="84"/>
                    <a:pt x="7" y="84"/>
                  </a:cubicBezTo>
                  <a:cubicBezTo>
                    <a:pt x="5" y="84"/>
                    <a:pt x="4" y="82"/>
                    <a:pt x="4" y="81"/>
                  </a:cubicBezTo>
                  <a:cubicBezTo>
                    <a:pt x="4" y="7"/>
                    <a:pt x="4" y="7"/>
                    <a:pt x="4" y="7"/>
                  </a:cubicBezTo>
                  <a:cubicBezTo>
                    <a:pt x="4" y="5"/>
                    <a:pt x="5" y="4"/>
                    <a:pt x="7" y="4"/>
                  </a:cubicBezTo>
                  <a:cubicBezTo>
                    <a:pt x="57" y="4"/>
                    <a:pt x="57" y="4"/>
                    <a:pt x="57" y="4"/>
                  </a:cubicBezTo>
                  <a:moveTo>
                    <a:pt x="57" y="0"/>
                  </a:moveTo>
                  <a:cubicBezTo>
                    <a:pt x="7" y="0"/>
                    <a:pt x="7" y="0"/>
                    <a:pt x="7" y="0"/>
                  </a:cubicBezTo>
                  <a:cubicBezTo>
                    <a:pt x="3" y="0"/>
                    <a:pt x="0" y="3"/>
                    <a:pt x="0" y="7"/>
                  </a:cubicBezTo>
                  <a:cubicBezTo>
                    <a:pt x="0" y="81"/>
                    <a:pt x="0" y="81"/>
                    <a:pt x="0" y="81"/>
                  </a:cubicBezTo>
                  <a:cubicBezTo>
                    <a:pt x="0" y="85"/>
                    <a:pt x="3" y="88"/>
                    <a:pt x="7" y="88"/>
                  </a:cubicBezTo>
                  <a:cubicBezTo>
                    <a:pt x="57" y="88"/>
                    <a:pt x="57" y="88"/>
                    <a:pt x="57" y="88"/>
                  </a:cubicBezTo>
                  <a:cubicBezTo>
                    <a:pt x="61" y="88"/>
                    <a:pt x="64" y="85"/>
                    <a:pt x="64" y="81"/>
                  </a:cubicBezTo>
                  <a:cubicBezTo>
                    <a:pt x="64" y="7"/>
                    <a:pt x="64" y="7"/>
                    <a:pt x="64" y="7"/>
                  </a:cubicBezTo>
                  <a:cubicBezTo>
                    <a:pt x="64" y="3"/>
                    <a:pt x="61" y="0"/>
                    <a:pt x="5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Oval 49"/>
            <p:cNvSpPr>
              <a:spLocks noChangeArrowheads="1"/>
            </p:cNvSpPr>
            <p:nvPr/>
          </p:nvSpPr>
          <p:spPr bwMode="auto">
            <a:xfrm>
              <a:off x="10507664" y="1835150"/>
              <a:ext cx="20638"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36" name="Group 54"/>
          <p:cNvGrpSpPr/>
          <p:nvPr/>
        </p:nvGrpSpPr>
        <p:grpSpPr>
          <a:xfrm>
            <a:off x="3083583" y="2293719"/>
            <a:ext cx="471345" cy="449480"/>
            <a:chOff x="4202114" y="2917825"/>
            <a:chExt cx="341313" cy="325438"/>
          </a:xfrm>
          <a:solidFill>
            <a:schemeClr val="tx2"/>
          </a:solidFill>
        </p:grpSpPr>
        <p:sp>
          <p:nvSpPr>
            <p:cNvPr id="37" name="Freeform 110"/>
            <p:cNvSpPr>
              <a:spLocks noEditPoints="1"/>
            </p:cNvSpPr>
            <p:nvPr/>
          </p:nvSpPr>
          <p:spPr bwMode="auto">
            <a:xfrm>
              <a:off x="4202114" y="2917825"/>
              <a:ext cx="341313" cy="325438"/>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7 w 128"/>
                <a:gd name="T13" fmla="*/ 110 h 122"/>
                <a:gd name="T14" fmla="*/ 34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1" y="106"/>
                    <a:pt x="39" y="109"/>
                    <a:pt x="37" y="110"/>
                  </a:cubicBezTo>
                  <a:cubicBezTo>
                    <a:pt x="36" y="111"/>
                    <a:pt x="35" y="112"/>
                    <a:pt x="34"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4"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1"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Freeform 111"/>
            <p:cNvSpPr>
              <a:spLocks noEditPoints="1"/>
            </p:cNvSpPr>
            <p:nvPr/>
          </p:nvSpPr>
          <p:spPr bwMode="auto">
            <a:xfrm>
              <a:off x="4244976" y="2960688"/>
              <a:ext cx="255588" cy="1714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9" name="Freeform 112"/>
            <p:cNvSpPr>
              <a:spLocks noEditPoints="1"/>
            </p:cNvSpPr>
            <p:nvPr/>
          </p:nvSpPr>
          <p:spPr bwMode="auto">
            <a:xfrm>
              <a:off x="4356101" y="3136900"/>
              <a:ext cx="31750" cy="31750"/>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0" name="Group 58"/>
          <p:cNvGrpSpPr/>
          <p:nvPr/>
        </p:nvGrpSpPr>
        <p:grpSpPr>
          <a:xfrm>
            <a:off x="8614487" y="5140904"/>
            <a:ext cx="525181" cy="399868"/>
            <a:chOff x="2430699" y="394950"/>
            <a:chExt cx="409265" cy="311570"/>
          </a:xfrm>
          <a:solidFill>
            <a:schemeClr val="tx2"/>
          </a:solidFill>
        </p:grpSpPr>
        <p:sp>
          <p:nvSpPr>
            <p:cNvPr id="41" name="Freeform 141"/>
            <p:cNvSpPr>
              <a:spLocks noEditPoints="1"/>
            </p:cNvSpPr>
            <p:nvPr/>
          </p:nvSpPr>
          <p:spPr bwMode="auto">
            <a:xfrm>
              <a:off x="2483507" y="441158"/>
              <a:ext cx="256121" cy="203312"/>
            </a:xfrm>
            <a:custGeom>
              <a:avLst/>
              <a:gdLst>
                <a:gd name="T0" fmla="*/ 74 w 82"/>
                <a:gd name="T1" fmla="*/ 3 h 65"/>
                <a:gd name="T2" fmla="*/ 41 w 82"/>
                <a:gd name="T3" fmla="*/ 0 h 65"/>
                <a:gd name="T4" fmla="*/ 8 w 82"/>
                <a:gd name="T5" fmla="*/ 3 h 65"/>
                <a:gd name="T6" fmla="*/ 5 w 82"/>
                <a:gd name="T7" fmla="*/ 6 h 65"/>
                <a:gd name="T8" fmla="*/ 5 w 82"/>
                <a:gd name="T9" fmla="*/ 59 h 65"/>
                <a:gd name="T10" fmla="*/ 8 w 82"/>
                <a:gd name="T11" fmla="*/ 62 h 65"/>
                <a:gd name="T12" fmla="*/ 41 w 82"/>
                <a:gd name="T13" fmla="*/ 65 h 65"/>
                <a:gd name="T14" fmla="*/ 74 w 82"/>
                <a:gd name="T15" fmla="*/ 62 h 65"/>
                <a:gd name="T16" fmla="*/ 77 w 82"/>
                <a:gd name="T17" fmla="*/ 59 h 65"/>
                <a:gd name="T18" fmla="*/ 77 w 82"/>
                <a:gd name="T19" fmla="*/ 6 h 65"/>
                <a:gd name="T20" fmla="*/ 74 w 82"/>
                <a:gd name="T21" fmla="*/ 3 h 65"/>
                <a:gd name="T22" fmla="*/ 73 w 82"/>
                <a:gd name="T23" fmla="*/ 58 h 65"/>
                <a:gd name="T24" fmla="*/ 9 w 82"/>
                <a:gd name="T25" fmla="*/ 58 h 65"/>
                <a:gd name="T26" fmla="*/ 9 w 82"/>
                <a:gd name="T27" fmla="*/ 7 h 65"/>
                <a:gd name="T28" fmla="*/ 73 w 82"/>
                <a:gd name="T29" fmla="*/ 7 h 65"/>
                <a:gd name="T30" fmla="*/ 73 w 82"/>
                <a:gd name="T31" fmla="*/ 5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65">
                  <a:moveTo>
                    <a:pt x="74" y="3"/>
                  </a:moveTo>
                  <a:cubicBezTo>
                    <a:pt x="63" y="1"/>
                    <a:pt x="52" y="0"/>
                    <a:pt x="41" y="0"/>
                  </a:cubicBezTo>
                  <a:cubicBezTo>
                    <a:pt x="30" y="0"/>
                    <a:pt x="19" y="1"/>
                    <a:pt x="8" y="3"/>
                  </a:cubicBezTo>
                  <a:cubicBezTo>
                    <a:pt x="7" y="4"/>
                    <a:pt x="6" y="5"/>
                    <a:pt x="5" y="6"/>
                  </a:cubicBezTo>
                  <a:cubicBezTo>
                    <a:pt x="0" y="24"/>
                    <a:pt x="0" y="41"/>
                    <a:pt x="5" y="59"/>
                  </a:cubicBezTo>
                  <a:cubicBezTo>
                    <a:pt x="6" y="60"/>
                    <a:pt x="7" y="61"/>
                    <a:pt x="8" y="62"/>
                  </a:cubicBezTo>
                  <a:cubicBezTo>
                    <a:pt x="19" y="64"/>
                    <a:pt x="30" y="65"/>
                    <a:pt x="41" y="65"/>
                  </a:cubicBezTo>
                  <a:cubicBezTo>
                    <a:pt x="52" y="65"/>
                    <a:pt x="63" y="64"/>
                    <a:pt x="74" y="62"/>
                  </a:cubicBezTo>
                  <a:cubicBezTo>
                    <a:pt x="75" y="61"/>
                    <a:pt x="76" y="60"/>
                    <a:pt x="77" y="59"/>
                  </a:cubicBezTo>
                  <a:cubicBezTo>
                    <a:pt x="82" y="41"/>
                    <a:pt x="82" y="24"/>
                    <a:pt x="77" y="6"/>
                  </a:cubicBezTo>
                  <a:cubicBezTo>
                    <a:pt x="76" y="5"/>
                    <a:pt x="75" y="4"/>
                    <a:pt x="74" y="3"/>
                  </a:cubicBezTo>
                  <a:close/>
                  <a:moveTo>
                    <a:pt x="73" y="58"/>
                  </a:moveTo>
                  <a:cubicBezTo>
                    <a:pt x="52" y="62"/>
                    <a:pt x="30" y="62"/>
                    <a:pt x="9" y="58"/>
                  </a:cubicBezTo>
                  <a:cubicBezTo>
                    <a:pt x="4" y="41"/>
                    <a:pt x="4" y="24"/>
                    <a:pt x="9" y="7"/>
                  </a:cubicBezTo>
                  <a:cubicBezTo>
                    <a:pt x="30" y="3"/>
                    <a:pt x="52" y="3"/>
                    <a:pt x="73" y="7"/>
                  </a:cubicBezTo>
                  <a:cubicBezTo>
                    <a:pt x="78" y="24"/>
                    <a:pt x="78" y="41"/>
                    <a:pt x="7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Freeform 142"/>
            <p:cNvSpPr>
              <a:spLocks noEditPoints="1"/>
            </p:cNvSpPr>
            <p:nvPr/>
          </p:nvSpPr>
          <p:spPr bwMode="auto">
            <a:xfrm>
              <a:off x="2430699" y="394950"/>
              <a:ext cx="409265" cy="311570"/>
            </a:xfrm>
            <a:custGeom>
              <a:avLst/>
              <a:gdLst>
                <a:gd name="T0" fmla="*/ 125 w 131"/>
                <a:gd name="T1" fmla="*/ 9 h 100"/>
                <a:gd name="T2" fmla="*/ 119 w 131"/>
                <a:gd name="T3" fmla="*/ 3 h 100"/>
                <a:gd name="T4" fmla="*/ 66 w 131"/>
                <a:gd name="T5" fmla="*/ 0 h 100"/>
                <a:gd name="T6" fmla="*/ 13 w 131"/>
                <a:gd name="T7" fmla="*/ 3 h 100"/>
                <a:gd name="T8" fmla="*/ 7 w 131"/>
                <a:gd name="T9" fmla="*/ 9 h 100"/>
                <a:gd name="T10" fmla="*/ 7 w 131"/>
                <a:gd name="T11" fmla="*/ 87 h 100"/>
                <a:gd name="T12" fmla="*/ 13 w 131"/>
                <a:gd name="T13" fmla="*/ 93 h 100"/>
                <a:gd name="T14" fmla="*/ 39 w 131"/>
                <a:gd name="T15" fmla="*/ 95 h 100"/>
                <a:gd name="T16" fmla="*/ 38 w 131"/>
                <a:gd name="T17" fmla="*/ 96 h 100"/>
                <a:gd name="T18" fmla="*/ 66 w 131"/>
                <a:gd name="T19" fmla="*/ 100 h 100"/>
                <a:gd name="T20" fmla="*/ 94 w 131"/>
                <a:gd name="T21" fmla="*/ 96 h 100"/>
                <a:gd name="T22" fmla="*/ 93 w 131"/>
                <a:gd name="T23" fmla="*/ 95 h 100"/>
                <a:gd name="T24" fmla="*/ 119 w 131"/>
                <a:gd name="T25" fmla="*/ 93 h 100"/>
                <a:gd name="T26" fmla="*/ 125 w 131"/>
                <a:gd name="T27" fmla="*/ 87 h 100"/>
                <a:gd name="T28" fmla="*/ 125 w 131"/>
                <a:gd name="T29" fmla="*/ 9 h 100"/>
                <a:gd name="T30" fmla="*/ 118 w 131"/>
                <a:gd name="T31" fmla="*/ 85 h 100"/>
                <a:gd name="T32" fmla="*/ 14 w 131"/>
                <a:gd name="T33" fmla="*/ 85 h 100"/>
                <a:gd name="T34" fmla="*/ 14 w 131"/>
                <a:gd name="T35" fmla="*/ 11 h 100"/>
                <a:gd name="T36" fmla="*/ 118 w 131"/>
                <a:gd name="T37" fmla="*/ 11 h 100"/>
                <a:gd name="T38" fmla="*/ 118 w 131"/>
                <a:gd name="T39" fmla="*/ 8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00">
                  <a:moveTo>
                    <a:pt x="125" y="9"/>
                  </a:moveTo>
                  <a:cubicBezTo>
                    <a:pt x="125" y="6"/>
                    <a:pt x="122" y="4"/>
                    <a:pt x="119" y="3"/>
                  </a:cubicBezTo>
                  <a:cubicBezTo>
                    <a:pt x="101" y="1"/>
                    <a:pt x="83" y="0"/>
                    <a:pt x="66" y="0"/>
                  </a:cubicBezTo>
                  <a:cubicBezTo>
                    <a:pt x="49" y="0"/>
                    <a:pt x="31" y="1"/>
                    <a:pt x="13" y="3"/>
                  </a:cubicBezTo>
                  <a:cubicBezTo>
                    <a:pt x="10" y="4"/>
                    <a:pt x="7" y="6"/>
                    <a:pt x="7" y="9"/>
                  </a:cubicBezTo>
                  <a:cubicBezTo>
                    <a:pt x="0" y="35"/>
                    <a:pt x="0" y="61"/>
                    <a:pt x="7" y="87"/>
                  </a:cubicBezTo>
                  <a:cubicBezTo>
                    <a:pt x="7" y="90"/>
                    <a:pt x="10" y="92"/>
                    <a:pt x="13" y="93"/>
                  </a:cubicBezTo>
                  <a:cubicBezTo>
                    <a:pt x="22" y="94"/>
                    <a:pt x="30" y="95"/>
                    <a:pt x="39" y="95"/>
                  </a:cubicBezTo>
                  <a:cubicBezTo>
                    <a:pt x="38" y="95"/>
                    <a:pt x="38" y="96"/>
                    <a:pt x="38" y="96"/>
                  </a:cubicBezTo>
                  <a:cubicBezTo>
                    <a:pt x="38" y="98"/>
                    <a:pt x="51" y="100"/>
                    <a:pt x="66" y="100"/>
                  </a:cubicBezTo>
                  <a:cubicBezTo>
                    <a:pt x="81" y="100"/>
                    <a:pt x="94" y="98"/>
                    <a:pt x="94" y="96"/>
                  </a:cubicBezTo>
                  <a:cubicBezTo>
                    <a:pt x="94" y="96"/>
                    <a:pt x="94" y="95"/>
                    <a:pt x="93" y="95"/>
                  </a:cubicBezTo>
                  <a:cubicBezTo>
                    <a:pt x="102" y="95"/>
                    <a:pt x="110" y="94"/>
                    <a:pt x="119" y="93"/>
                  </a:cubicBezTo>
                  <a:cubicBezTo>
                    <a:pt x="122" y="92"/>
                    <a:pt x="125" y="90"/>
                    <a:pt x="125" y="87"/>
                  </a:cubicBezTo>
                  <a:cubicBezTo>
                    <a:pt x="131" y="61"/>
                    <a:pt x="131" y="35"/>
                    <a:pt x="125" y="9"/>
                  </a:cubicBezTo>
                  <a:close/>
                  <a:moveTo>
                    <a:pt x="118" y="85"/>
                  </a:moveTo>
                  <a:cubicBezTo>
                    <a:pt x="83" y="89"/>
                    <a:pt x="49" y="89"/>
                    <a:pt x="14" y="85"/>
                  </a:cubicBezTo>
                  <a:cubicBezTo>
                    <a:pt x="9" y="60"/>
                    <a:pt x="9" y="36"/>
                    <a:pt x="14" y="11"/>
                  </a:cubicBezTo>
                  <a:cubicBezTo>
                    <a:pt x="49" y="7"/>
                    <a:pt x="83" y="7"/>
                    <a:pt x="118" y="11"/>
                  </a:cubicBezTo>
                  <a:cubicBezTo>
                    <a:pt x="123" y="36"/>
                    <a:pt x="123" y="60"/>
                    <a:pt x="118"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143"/>
            <p:cNvSpPr>
              <a:spLocks noEditPoints="1"/>
            </p:cNvSpPr>
            <p:nvPr/>
          </p:nvSpPr>
          <p:spPr bwMode="auto">
            <a:xfrm>
              <a:off x="2748869" y="457000"/>
              <a:ext cx="38287" cy="38287"/>
            </a:xfrm>
            <a:custGeom>
              <a:avLst/>
              <a:gdLst>
                <a:gd name="T0" fmla="*/ 6 w 12"/>
                <a:gd name="T1" fmla="*/ 12 h 12"/>
                <a:gd name="T2" fmla="*/ 12 w 12"/>
                <a:gd name="T3" fmla="*/ 6 h 12"/>
                <a:gd name="T4" fmla="*/ 6 w 12"/>
                <a:gd name="T5" fmla="*/ 0 h 12"/>
                <a:gd name="T6" fmla="*/ 0 w 12"/>
                <a:gd name="T7" fmla="*/ 6 h 12"/>
                <a:gd name="T8" fmla="*/ 6 w 12"/>
                <a:gd name="T9" fmla="*/ 12 h 12"/>
                <a:gd name="T10" fmla="*/ 6 w 12"/>
                <a:gd name="T11" fmla="*/ 4 h 12"/>
                <a:gd name="T12" fmla="*/ 8 w 12"/>
                <a:gd name="T13" fmla="*/ 6 h 12"/>
                <a:gd name="T14" fmla="*/ 6 w 12"/>
                <a:gd name="T15" fmla="*/ 8 h 12"/>
                <a:gd name="T16" fmla="*/ 4 w 12"/>
                <a:gd name="T17" fmla="*/ 6 h 12"/>
                <a:gd name="T18" fmla="*/ 6 w 12"/>
                <a:gd name="T1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12"/>
                  </a:moveTo>
                  <a:cubicBezTo>
                    <a:pt x="9" y="12"/>
                    <a:pt x="12" y="9"/>
                    <a:pt x="12" y="6"/>
                  </a:cubicBezTo>
                  <a:cubicBezTo>
                    <a:pt x="12" y="3"/>
                    <a:pt x="9" y="0"/>
                    <a:pt x="6" y="0"/>
                  </a:cubicBezTo>
                  <a:cubicBezTo>
                    <a:pt x="3" y="0"/>
                    <a:pt x="0" y="3"/>
                    <a:pt x="0" y="6"/>
                  </a:cubicBezTo>
                  <a:cubicBezTo>
                    <a:pt x="0" y="9"/>
                    <a:pt x="3" y="12"/>
                    <a:pt x="6" y="12"/>
                  </a:cubicBezTo>
                  <a:close/>
                  <a:moveTo>
                    <a:pt x="6" y="4"/>
                  </a:moveTo>
                  <a:cubicBezTo>
                    <a:pt x="7" y="4"/>
                    <a:pt x="8" y="5"/>
                    <a:pt x="8" y="6"/>
                  </a:cubicBezTo>
                  <a:cubicBezTo>
                    <a:pt x="8" y="7"/>
                    <a:pt x="7" y="8"/>
                    <a:pt x="6" y="8"/>
                  </a:cubicBezTo>
                  <a:cubicBezTo>
                    <a:pt x="5" y="8"/>
                    <a:pt x="4" y="7"/>
                    <a:pt x="4" y="6"/>
                  </a:cubicBezTo>
                  <a:cubicBezTo>
                    <a:pt x="4" y="5"/>
                    <a:pt x="5"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144"/>
            <p:cNvSpPr>
              <a:spLocks/>
            </p:cNvSpPr>
            <p:nvPr/>
          </p:nvSpPr>
          <p:spPr bwMode="auto">
            <a:xfrm>
              <a:off x="2736988" y="619386"/>
              <a:ext cx="50168" cy="13202"/>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5" name="Freeform 145"/>
            <p:cNvSpPr>
              <a:spLocks/>
            </p:cNvSpPr>
            <p:nvPr/>
          </p:nvSpPr>
          <p:spPr bwMode="auto">
            <a:xfrm>
              <a:off x="2748869" y="582420"/>
              <a:ext cx="50168" cy="11882"/>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6" name="Freeform 146"/>
            <p:cNvSpPr>
              <a:spLocks/>
            </p:cNvSpPr>
            <p:nvPr/>
          </p:nvSpPr>
          <p:spPr bwMode="auto">
            <a:xfrm>
              <a:off x="2748869" y="544134"/>
              <a:ext cx="50168" cy="13202"/>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3" name="标题 2"/>
          <p:cNvSpPr>
            <a:spLocks noGrp="1"/>
          </p:cNvSpPr>
          <p:nvPr>
            <p:ph type="title"/>
          </p:nvPr>
        </p:nvSpPr>
        <p:spPr/>
        <p:txBody>
          <a:bodyPr/>
          <a:lstStyle/>
          <a:p>
            <a:r>
              <a:rPr lang="zh-CN" altLang="en-US" dirty="0"/>
              <a:t>Title bar Text</a:t>
            </a:r>
          </a:p>
        </p:txBody>
      </p:sp>
    </p:spTree>
    <p:extLst>
      <p:ext uri="{BB962C8B-B14F-4D97-AF65-F5344CB8AC3E}">
        <p14:creationId xmlns:p14="http://schemas.microsoft.com/office/powerpoint/2010/main" val="19846246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c="http://schemas.openxmlformats.org/drawingml/2006/chart"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22" presetClass="entr" presetSubtype="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22" presetClass="entr" presetSubtype="8"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par>
                                <p:cTn id="30" presetID="22" presetClass="entr" presetSubtype="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right)">
                                      <p:cBhvr>
                                        <p:cTn id="32" dur="500"/>
                                        <p:tgtEl>
                                          <p:spTgt spid="11"/>
                                        </p:tgtEl>
                                      </p:cBhvr>
                                    </p:animEffect>
                                  </p:childTnLst>
                                </p:cTn>
                              </p:par>
                              <p:par>
                                <p:cTn id="33" presetID="2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right)">
                                      <p:cBhvr>
                                        <p:cTn id="35" dur="500"/>
                                        <p:tgtEl>
                                          <p:spTgt spid="10"/>
                                        </p:tgtEl>
                                      </p:cBhvr>
                                    </p:animEffect>
                                  </p:childTnLst>
                                </p:cTn>
                              </p:par>
                            </p:childTnLst>
                          </p:cTn>
                        </p:par>
                        <p:par>
                          <p:cTn id="36" fill="hold">
                            <p:stCondLst>
                              <p:cond delay="1500"/>
                            </p:stCondLst>
                            <p:childTnLst>
                              <p:par>
                                <p:cTn id="37" presetID="21" presetClass="entr" presetSubtype="1"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heel(1)">
                                      <p:cBhvr>
                                        <p:cTn id="39" dur="1000"/>
                                        <p:tgtEl>
                                          <p:spTgt spid="15"/>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heel(1)">
                                      <p:cBhvr>
                                        <p:cTn id="42" dur="1000"/>
                                        <p:tgtEl>
                                          <p:spTgt spid="16"/>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heel(1)">
                                      <p:cBhvr>
                                        <p:cTn id="45" dur="1000"/>
                                        <p:tgtEl>
                                          <p:spTgt spid="17"/>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heel(1)">
                                      <p:cBhvr>
                                        <p:cTn id="48" dur="1000"/>
                                        <p:tgtEl>
                                          <p:spTgt spid="18"/>
                                        </p:tgtEl>
                                      </p:cBhvr>
                                    </p:animEffect>
                                  </p:childTnLst>
                                </p:cTn>
                              </p:par>
                            </p:childTnLst>
                          </p:cTn>
                        </p:par>
                        <p:par>
                          <p:cTn id="49" fill="hold">
                            <p:stCondLst>
                              <p:cond delay="2500"/>
                            </p:stCondLst>
                            <p:childTnLst>
                              <p:par>
                                <p:cTn id="50" presetID="53" presetClass="entr" presetSubtype="16" fill="hold" nodeType="after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500" fill="hold"/>
                                        <p:tgtEl>
                                          <p:spTgt spid="32"/>
                                        </p:tgtEl>
                                        <p:attrNameLst>
                                          <p:attrName>ppt_w</p:attrName>
                                        </p:attrNameLst>
                                      </p:cBhvr>
                                      <p:tavLst>
                                        <p:tav tm="0">
                                          <p:val>
                                            <p:fltVal val="0"/>
                                          </p:val>
                                        </p:tav>
                                        <p:tav tm="100000">
                                          <p:val>
                                            <p:strVal val="#ppt_w"/>
                                          </p:val>
                                        </p:tav>
                                      </p:tavLst>
                                    </p:anim>
                                    <p:anim calcmode="lin" valueType="num">
                                      <p:cBhvr>
                                        <p:cTn id="53" dur="500" fill="hold"/>
                                        <p:tgtEl>
                                          <p:spTgt spid="32"/>
                                        </p:tgtEl>
                                        <p:attrNameLst>
                                          <p:attrName>ppt_h</p:attrName>
                                        </p:attrNameLst>
                                      </p:cBhvr>
                                      <p:tavLst>
                                        <p:tav tm="0">
                                          <p:val>
                                            <p:fltVal val="0"/>
                                          </p:val>
                                        </p:tav>
                                        <p:tav tm="100000">
                                          <p:val>
                                            <p:strVal val="#ppt_h"/>
                                          </p:val>
                                        </p:tav>
                                      </p:tavLst>
                                    </p:anim>
                                    <p:animEffect transition="in" filter="fade">
                                      <p:cBhvr>
                                        <p:cTn id="54" dur="500"/>
                                        <p:tgtEl>
                                          <p:spTgt spid="32"/>
                                        </p:tgtEl>
                                      </p:cBhvr>
                                    </p:animEffect>
                                  </p:childTnLst>
                                </p:cTn>
                              </p:par>
                              <p:par>
                                <p:cTn id="55" presetID="53" presetClass="entr" presetSubtype="16"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ppt_w</p:attrName>
                                        </p:attrNameLst>
                                      </p:cBhvr>
                                      <p:tavLst>
                                        <p:tav tm="0">
                                          <p:val>
                                            <p:fltVal val="0"/>
                                          </p:val>
                                        </p:tav>
                                        <p:tav tm="100000">
                                          <p:val>
                                            <p:strVal val="#ppt_w"/>
                                          </p:val>
                                        </p:tav>
                                      </p:tavLst>
                                    </p:anim>
                                    <p:anim calcmode="lin" valueType="num">
                                      <p:cBhvr>
                                        <p:cTn id="58" dur="500" fill="hold"/>
                                        <p:tgtEl>
                                          <p:spTgt spid="36"/>
                                        </p:tgtEl>
                                        <p:attrNameLst>
                                          <p:attrName>ppt_h</p:attrName>
                                        </p:attrNameLst>
                                      </p:cBhvr>
                                      <p:tavLst>
                                        <p:tav tm="0">
                                          <p:val>
                                            <p:fltVal val="0"/>
                                          </p:val>
                                        </p:tav>
                                        <p:tav tm="100000">
                                          <p:val>
                                            <p:strVal val="#ppt_h"/>
                                          </p:val>
                                        </p:tav>
                                      </p:tavLst>
                                    </p:anim>
                                    <p:animEffect transition="in" filter="fade">
                                      <p:cBhvr>
                                        <p:cTn id="59" dur="500"/>
                                        <p:tgtEl>
                                          <p:spTgt spid="36"/>
                                        </p:tgtEl>
                                      </p:cBhvr>
                                    </p:animEffect>
                                  </p:childTnLst>
                                </p:cTn>
                              </p:par>
                              <p:par>
                                <p:cTn id="60" presetID="53" presetClass="entr" presetSubtype="16"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Effect transition="in" filter="fade">
                                      <p:cBhvr>
                                        <p:cTn id="64" dur="500"/>
                                        <p:tgtEl>
                                          <p:spTgt spid="27"/>
                                        </p:tgtEl>
                                      </p:cBhvr>
                                    </p:animEffect>
                                  </p:childTnLst>
                                </p:cTn>
                              </p:par>
                              <p:par>
                                <p:cTn id="65" presetID="53" presetClass="entr" presetSubtype="16"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p:cTn id="67" dur="500" fill="hold"/>
                                        <p:tgtEl>
                                          <p:spTgt spid="40"/>
                                        </p:tgtEl>
                                        <p:attrNameLst>
                                          <p:attrName>ppt_w</p:attrName>
                                        </p:attrNameLst>
                                      </p:cBhvr>
                                      <p:tavLst>
                                        <p:tav tm="0">
                                          <p:val>
                                            <p:fltVal val="0"/>
                                          </p:val>
                                        </p:tav>
                                        <p:tav tm="100000">
                                          <p:val>
                                            <p:strVal val="#ppt_w"/>
                                          </p:val>
                                        </p:tav>
                                      </p:tavLst>
                                    </p:anim>
                                    <p:anim calcmode="lin" valueType="num">
                                      <p:cBhvr>
                                        <p:cTn id="68" dur="500" fill="hold"/>
                                        <p:tgtEl>
                                          <p:spTgt spid="40"/>
                                        </p:tgtEl>
                                        <p:attrNameLst>
                                          <p:attrName>ppt_h</p:attrName>
                                        </p:attrNameLst>
                                      </p:cBhvr>
                                      <p:tavLst>
                                        <p:tav tm="0">
                                          <p:val>
                                            <p:fltVal val="0"/>
                                          </p:val>
                                        </p:tav>
                                        <p:tav tm="100000">
                                          <p:val>
                                            <p:strVal val="#ppt_h"/>
                                          </p:val>
                                        </p:tav>
                                      </p:tavLst>
                                    </p:anim>
                                    <p:animEffect transition="in" filter="fade">
                                      <p:cBhvr>
                                        <p:cTn id="69" dur="500"/>
                                        <p:tgtEl>
                                          <p:spTgt spid="40"/>
                                        </p:tgtEl>
                                      </p:cBhvr>
                                    </p:animEffect>
                                  </p:childTnLst>
                                </p:cTn>
                              </p:par>
                            </p:childTnLst>
                          </p:cTn>
                        </p:par>
                        <p:par>
                          <p:cTn id="70" fill="hold">
                            <p:stCondLst>
                              <p:cond delay="3000"/>
                            </p:stCondLst>
                            <p:childTnLst>
                              <p:par>
                                <p:cTn id="71" presetID="10" presetClass="entr" presetSubtype="0"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500"/>
                                        <p:tgtEl>
                                          <p:spTgt spid="1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500"/>
                                        <p:tgtEl>
                                          <p:spTgt spid="2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fade">
                                      <p:cBhvr>
                                        <p:cTn id="9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15" grpId="0">
        <p:bldAsOne/>
      </p:bldGraphic>
      <p:bldGraphic spid="16" grpId="0">
        <p:bldAsOne/>
      </p:bldGraphic>
      <p:bldGraphic spid="17" grpId="0">
        <p:bldAsOne/>
      </p:bldGraphic>
      <p:bldGraphic spid="18" grpId="0">
        <p:bldAsOne/>
      </p:bldGraphic>
      <p:bldP spid="19" grpId="0"/>
      <p:bldP spid="20" grpId="0"/>
      <p:bldP spid="21" grpId="0"/>
      <p:bldP spid="22" grpId="0"/>
      <p:bldP spid="23" grpId="0"/>
      <p:bldP spid="24" grpId="0"/>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燕尾形箭头 2"/>
          <p:cNvSpPr/>
          <p:nvPr/>
        </p:nvSpPr>
        <p:spPr>
          <a:xfrm>
            <a:off x="1439353" y="3624197"/>
            <a:ext cx="9404308" cy="228600"/>
          </a:xfrm>
          <a:prstGeom prst="notched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9" name="椭圆 8"/>
          <p:cNvSpPr/>
          <p:nvPr/>
        </p:nvSpPr>
        <p:spPr>
          <a:xfrm>
            <a:off x="4779708" y="3655235"/>
            <a:ext cx="166511" cy="1665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10" name="椭圆 9"/>
          <p:cNvSpPr/>
          <p:nvPr/>
        </p:nvSpPr>
        <p:spPr>
          <a:xfrm>
            <a:off x="7274796" y="3655235"/>
            <a:ext cx="166511" cy="1665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11" name="椭圆 10"/>
          <p:cNvSpPr/>
          <p:nvPr/>
        </p:nvSpPr>
        <p:spPr>
          <a:xfrm>
            <a:off x="9754836" y="3655235"/>
            <a:ext cx="166511" cy="1665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12" name="椭圆 11"/>
          <p:cNvSpPr/>
          <p:nvPr/>
        </p:nvSpPr>
        <p:spPr>
          <a:xfrm>
            <a:off x="2299670" y="3655235"/>
            <a:ext cx="166511" cy="1665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grpSp>
        <p:nvGrpSpPr>
          <p:cNvPr id="13" name="组合 12"/>
          <p:cNvGrpSpPr/>
          <p:nvPr/>
        </p:nvGrpSpPr>
        <p:grpSpPr>
          <a:xfrm>
            <a:off x="4379390" y="2415604"/>
            <a:ext cx="961896" cy="962022"/>
            <a:chOff x="4341368" y="2343128"/>
            <a:chExt cx="962021" cy="962021"/>
          </a:xfrm>
        </p:grpSpPr>
        <p:sp>
          <p:nvSpPr>
            <p:cNvPr id="4" name="泪滴形 3"/>
            <p:cNvSpPr/>
            <p:nvPr/>
          </p:nvSpPr>
          <p:spPr>
            <a:xfrm rot="8100000">
              <a:off x="4341368" y="2343128"/>
              <a:ext cx="962021" cy="962021"/>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9" name="文本框 38"/>
            <p:cNvSpPr txBox="1"/>
            <p:nvPr/>
          </p:nvSpPr>
          <p:spPr>
            <a:xfrm>
              <a:off x="4412016" y="2624083"/>
              <a:ext cx="820724"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ea typeface="微软雅黑" panose="020B0503020204020204" pitchFamily="34" charset="-122"/>
                  <a:cs typeface="Arial" panose="020B0604020202020204" pitchFamily="34" charset="0"/>
                </a:rPr>
                <a:t>2014</a:t>
              </a:r>
              <a:endParaRPr lang="zh-CN" altLang="en-US" sz="20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5" name="组合 4"/>
          <p:cNvGrpSpPr/>
          <p:nvPr/>
        </p:nvGrpSpPr>
        <p:grpSpPr>
          <a:xfrm>
            <a:off x="1898041" y="2415603"/>
            <a:ext cx="961896" cy="962021"/>
            <a:chOff x="1784435" y="2343128"/>
            <a:chExt cx="962021" cy="962021"/>
          </a:xfrm>
        </p:grpSpPr>
        <p:sp>
          <p:nvSpPr>
            <p:cNvPr id="6" name="泪滴形 5"/>
            <p:cNvSpPr/>
            <p:nvPr/>
          </p:nvSpPr>
          <p:spPr>
            <a:xfrm rot="8100000">
              <a:off x="1784435" y="2343128"/>
              <a:ext cx="962021" cy="962021"/>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0" name="文本框 39"/>
            <p:cNvSpPr txBox="1"/>
            <p:nvPr/>
          </p:nvSpPr>
          <p:spPr>
            <a:xfrm>
              <a:off x="1838580" y="2595809"/>
              <a:ext cx="853730" cy="461665"/>
            </a:xfrm>
            <a:prstGeom prst="rect">
              <a:avLst/>
            </a:prstGeom>
            <a:noFill/>
          </p:spPr>
          <p:txBody>
            <a:bodyPr wrap="square" rtlCol="0">
              <a:spAutoFit/>
            </a:bodyPr>
            <a:lstStyle/>
            <a:p>
              <a:pPr algn="ctr">
                <a:lnSpc>
                  <a:spcPct val="120000"/>
                </a:lnSpc>
              </a:pPr>
              <a:r>
                <a:rPr lang="en-US" altLang="zh-CN" sz="2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2013</a:t>
              </a:r>
              <a:endParaRPr lang="zh-CN" altLang="en-US" sz="20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5" name="组合 14"/>
          <p:cNvGrpSpPr/>
          <p:nvPr/>
        </p:nvGrpSpPr>
        <p:grpSpPr>
          <a:xfrm>
            <a:off x="9357139" y="2415604"/>
            <a:ext cx="961896" cy="962022"/>
            <a:chOff x="9455232" y="2343128"/>
            <a:chExt cx="962021" cy="962021"/>
          </a:xfrm>
        </p:grpSpPr>
        <p:sp>
          <p:nvSpPr>
            <p:cNvPr id="8" name="泪滴形 7"/>
            <p:cNvSpPr/>
            <p:nvPr/>
          </p:nvSpPr>
          <p:spPr>
            <a:xfrm rot="8100000">
              <a:off x="9455232" y="2343128"/>
              <a:ext cx="962021" cy="962021"/>
            </a:xfrm>
            <a:prstGeom prst="teardrop">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1" name="文本框 40"/>
            <p:cNvSpPr txBox="1"/>
            <p:nvPr/>
          </p:nvSpPr>
          <p:spPr>
            <a:xfrm>
              <a:off x="9525883" y="2652355"/>
              <a:ext cx="820724"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ea typeface="微软雅黑" panose="020B0503020204020204" pitchFamily="34" charset="-122"/>
                  <a:cs typeface="Arial" panose="020B0604020202020204" pitchFamily="34" charset="0"/>
                </a:rPr>
                <a:t>2016</a:t>
              </a:r>
              <a:endParaRPr lang="zh-CN" altLang="en-US" sz="20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4" name="组合 13"/>
          <p:cNvGrpSpPr/>
          <p:nvPr/>
        </p:nvGrpSpPr>
        <p:grpSpPr>
          <a:xfrm>
            <a:off x="6875790" y="2415603"/>
            <a:ext cx="961896" cy="962022"/>
            <a:chOff x="6898301" y="2343128"/>
            <a:chExt cx="962021" cy="962021"/>
          </a:xfrm>
        </p:grpSpPr>
        <p:sp>
          <p:nvSpPr>
            <p:cNvPr id="7" name="泪滴形 6"/>
            <p:cNvSpPr/>
            <p:nvPr/>
          </p:nvSpPr>
          <p:spPr>
            <a:xfrm rot="8100000">
              <a:off x="6898301" y="2343128"/>
              <a:ext cx="962021" cy="962021"/>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2" name="文本框 41"/>
            <p:cNvSpPr txBox="1"/>
            <p:nvPr/>
          </p:nvSpPr>
          <p:spPr>
            <a:xfrm>
              <a:off x="6952446" y="2624083"/>
              <a:ext cx="853730" cy="461665"/>
            </a:xfrm>
            <a:prstGeom prst="rect">
              <a:avLst/>
            </a:prstGeom>
            <a:noFill/>
          </p:spPr>
          <p:txBody>
            <a:bodyPr wrap="square" rtlCol="0">
              <a:spAutoFit/>
            </a:bodyPr>
            <a:lstStyle/>
            <a:p>
              <a:pPr algn="ctr">
                <a:lnSpc>
                  <a:spcPct val="120000"/>
                </a:lnSpc>
              </a:pPr>
              <a:r>
                <a:rPr lang="en-US" altLang="zh-CN" sz="2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2015</a:t>
              </a:r>
              <a:endParaRPr lang="zh-CN" altLang="en-US" sz="20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51" name="矩形 50"/>
          <p:cNvSpPr/>
          <p:nvPr/>
        </p:nvSpPr>
        <p:spPr>
          <a:xfrm>
            <a:off x="1696333" y="4150233"/>
            <a:ext cx="1312991"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itchFamily="34" charset="-122"/>
                <a:ea typeface="微软雅黑" pitchFamily="34" charset="-122"/>
              </a:rPr>
              <a:t>Add a title</a:t>
            </a:r>
            <a:endParaRPr lang="en-US" altLang="zh-CN" sz="2200" b="1" dirty="0">
              <a:solidFill>
                <a:schemeClr val="tx1">
                  <a:lumMod val="50000"/>
                  <a:lumOff val="50000"/>
                </a:schemeClr>
              </a:solidFill>
              <a:latin typeface="微软雅黑" pitchFamily="34" charset="-122"/>
              <a:ea typeface="微软雅黑" pitchFamily="34" charset="-122"/>
            </a:endParaRPr>
          </a:p>
        </p:txBody>
      </p:sp>
      <p:sp>
        <p:nvSpPr>
          <p:cNvPr id="52" name="矩形 47"/>
          <p:cNvSpPr>
            <a:spLocks noChangeArrowheads="1"/>
          </p:cNvSpPr>
          <p:nvPr/>
        </p:nvSpPr>
        <p:spPr bwMode="auto">
          <a:xfrm>
            <a:off x="1384581" y="4538529"/>
            <a:ext cx="1936497" cy="62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30000"/>
              </a:lnSpc>
              <a:spcBef>
                <a:spcPct val="0"/>
              </a:spcBef>
              <a:buNone/>
            </a:pPr>
            <a:r>
              <a:rPr lang="zh-CN" altLang="en-US" sz="1400" dirty="0">
                <a:solidFill>
                  <a:schemeClr val="tx1">
                    <a:lumMod val="65000"/>
                    <a:lumOff val="35000"/>
                  </a:schemeClr>
                </a:solidFill>
                <a:sym typeface="微软雅黑" pitchFamily="34" charset="-122"/>
              </a:rPr>
              <a:t>A description of the above chart is entered here</a:t>
            </a:r>
          </a:p>
        </p:txBody>
      </p:sp>
      <p:sp>
        <p:nvSpPr>
          <p:cNvPr id="46" name="矩形 45"/>
          <p:cNvSpPr/>
          <p:nvPr/>
        </p:nvSpPr>
        <p:spPr>
          <a:xfrm>
            <a:off x="4180175" y="4150233"/>
            <a:ext cx="1312991"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itchFamily="34" charset="-122"/>
                <a:ea typeface="微软雅黑" pitchFamily="34" charset="-122"/>
              </a:rPr>
              <a:t>Add a title</a:t>
            </a:r>
            <a:endParaRPr lang="en-US" altLang="zh-CN" sz="2200" b="1" dirty="0">
              <a:solidFill>
                <a:schemeClr val="tx1">
                  <a:lumMod val="50000"/>
                  <a:lumOff val="50000"/>
                </a:schemeClr>
              </a:solidFill>
              <a:latin typeface="微软雅黑" pitchFamily="34" charset="-122"/>
              <a:ea typeface="微软雅黑" pitchFamily="34" charset="-122"/>
            </a:endParaRPr>
          </a:p>
        </p:txBody>
      </p:sp>
      <p:sp>
        <p:nvSpPr>
          <p:cNvPr id="47" name="矩形 47"/>
          <p:cNvSpPr>
            <a:spLocks noChangeArrowheads="1"/>
          </p:cNvSpPr>
          <p:nvPr/>
        </p:nvSpPr>
        <p:spPr bwMode="auto">
          <a:xfrm>
            <a:off x="3868423" y="4538529"/>
            <a:ext cx="1936497" cy="62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30000"/>
              </a:lnSpc>
              <a:spcBef>
                <a:spcPct val="0"/>
              </a:spcBef>
              <a:buNone/>
            </a:pPr>
            <a:r>
              <a:rPr lang="zh-CN" altLang="en-US" sz="1400" dirty="0">
                <a:solidFill>
                  <a:schemeClr val="tx1">
                    <a:lumMod val="65000"/>
                    <a:lumOff val="35000"/>
                  </a:schemeClr>
                </a:solidFill>
                <a:sym typeface="微软雅黑" pitchFamily="34" charset="-122"/>
              </a:rPr>
              <a:t>A description of the above chart is entered here</a:t>
            </a:r>
          </a:p>
        </p:txBody>
      </p:sp>
      <p:sp>
        <p:nvSpPr>
          <p:cNvPr id="48" name="矩形 47"/>
          <p:cNvSpPr/>
          <p:nvPr/>
        </p:nvSpPr>
        <p:spPr>
          <a:xfrm>
            <a:off x="6704822" y="4150233"/>
            <a:ext cx="1312991"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itchFamily="34" charset="-122"/>
                <a:ea typeface="微软雅黑" pitchFamily="34" charset="-122"/>
              </a:rPr>
              <a:t>Add a title</a:t>
            </a:r>
            <a:endParaRPr lang="en-US" altLang="zh-CN" sz="2200" b="1" dirty="0">
              <a:solidFill>
                <a:schemeClr val="tx1">
                  <a:lumMod val="50000"/>
                  <a:lumOff val="50000"/>
                </a:schemeClr>
              </a:solidFill>
              <a:latin typeface="微软雅黑" pitchFamily="34" charset="-122"/>
              <a:ea typeface="微软雅黑" pitchFamily="34" charset="-122"/>
            </a:endParaRPr>
          </a:p>
        </p:txBody>
      </p:sp>
      <p:sp>
        <p:nvSpPr>
          <p:cNvPr id="49" name="矩形 47"/>
          <p:cNvSpPr>
            <a:spLocks noChangeArrowheads="1"/>
          </p:cNvSpPr>
          <p:nvPr/>
        </p:nvSpPr>
        <p:spPr bwMode="auto">
          <a:xfrm>
            <a:off x="6393070" y="4538529"/>
            <a:ext cx="1936497" cy="62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30000"/>
              </a:lnSpc>
              <a:spcBef>
                <a:spcPct val="0"/>
              </a:spcBef>
              <a:buNone/>
            </a:pPr>
            <a:r>
              <a:rPr lang="zh-CN" altLang="en-US" sz="1400" dirty="0">
                <a:solidFill>
                  <a:schemeClr val="tx1">
                    <a:lumMod val="65000"/>
                    <a:lumOff val="35000"/>
                  </a:schemeClr>
                </a:solidFill>
                <a:sym typeface="微软雅黑" pitchFamily="34" charset="-122"/>
              </a:rPr>
              <a:t>A description of the above chart is entered here</a:t>
            </a:r>
          </a:p>
        </p:txBody>
      </p:sp>
      <p:sp>
        <p:nvSpPr>
          <p:cNvPr id="50" name="矩形 49"/>
          <p:cNvSpPr/>
          <p:nvPr/>
        </p:nvSpPr>
        <p:spPr>
          <a:xfrm>
            <a:off x="9098340" y="4150233"/>
            <a:ext cx="1312991"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itchFamily="34" charset="-122"/>
                <a:ea typeface="微软雅黑" pitchFamily="34" charset="-122"/>
              </a:rPr>
              <a:t>Add a title</a:t>
            </a:r>
            <a:endParaRPr lang="en-US" altLang="zh-CN" sz="2200" b="1" dirty="0">
              <a:solidFill>
                <a:schemeClr val="tx1">
                  <a:lumMod val="50000"/>
                  <a:lumOff val="50000"/>
                </a:schemeClr>
              </a:solidFill>
              <a:latin typeface="微软雅黑" pitchFamily="34" charset="-122"/>
              <a:ea typeface="微软雅黑" pitchFamily="34" charset="-122"/>
            </a:endParaRPr>
          </a:p>
        </p:txBody>
      </p:sp>
      <p:sp>
        <p:nvSpPr>
          <p:cNvPr id="53" name="矩形 47"/>
          <p:cNvSpPr>
            <a:spLocks noChangeArrowheads="1"/>
          </p:cNvSpPr>
          <p:nvPr/>
        </p:nvSpPr>
        <p:spPr bwMode="auto">
          <a:xfrm>
            <a:off x="8786588" y="4538529"/>
            <a:ext cx="1936497" cy="62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30000"/>
              </a:lnSpc>
              <a:spcBef>
                <a:spcPct val="0"/>
              </a:spcBef>
              <a:buNone/>
            </a:pPr>
            <a:r>
              <a:rPr lang="zh-CN" altLang="en-US" sz="1400" dirty="0">
                <a:solidFill>
                  <a:schemeClr val="tx1">
                    <a:lumMod val="65000"/>
                    <a:lumOff val="35000"/>
                  </a:schemeClr>
                </a:solidFill>
                <a:sym typeface="微软雅黑" pitchFamily="34" charset="-122"/>
              </a:rPr>
              <a:t>A description of the above chart is entered here</a:t>
            </a:r>
          </a:p>
        </p:txBody>
      </p:sp>
      <p:sp>
        <p:nvSpPr>
          <p:cNvPr id="16" name="标题 15"/>
          <p:cNvSpPr>
            <a:spLocks noGrp="1"/>
          </p:cNvSpPr>
          <p:nvPr>
            <p:ph type="title"/>
          </p:nvPr>
        </p:nvSpPr>
        <p:spPr/>
        <p:txBody>
          <a:bodyPr/>
          <a:lstStyle/>
          <a:p>
            <a:r>
              <a:rPr lang="zh-CN" altLang="en-US" dirty="0"/>
              <a:t>Title bar Text</a:t>
            </a:r>
          </a:p>
        </p:txBody>
      </p:sp>
    </p:spTree>
    <p:extLst>
      <p:ext uri="{BB962C8B-B14F-4D97-AF65-F5344CB8AC3E}">
        <p14:creationId xmlns:p14="http://schemas.microsoft.com/office/powerpoint/2010/main" val="139188794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par>
                                <p:cTn id="8" presetID="2" presetClass="entr" presetSubtype="1" fill="hold" nodeType="withEffect">
                                  <p:stCondLst>
                                    <p:cond delay="85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50" fill="hold"/>
                                        <p:tgtEl>
                                          <p:spTgt spid="5"/>
                                        </p:tgtEl>
                                        <p:attrNameLst>
                                          <p:attrName>ppt_x</p:attrName>
                                        </p:attrNameLst>
                                      </p:cBhvr>
                                      <p:tavLst>
                                        <p:tav tm="0">
                                          <p:val>
                                            <p:strVal val="#ppt_x"/>
                                          </p:val>
                                        </p:tav>
                                        <p:tav tm="100000">
                                          <p:val>
                                            <p:strVal val="#ppt_x"/>
                                          </p:val>
                                        </p:tav>
                                      </p:tavLst>
                                    </p:anim>
                                    <p:anim calcmode="lin" valueType="num">
                                      <p:cBhvr additive="base">
                                        <p:cTn id="11" dur="250" fill="hold"/>
                                        <p:tgtEl>
                                          <p:spTgt spid="5"/>
                                        </p:tgtEl>
                                        <p:attrNameLst>
                                          <p:attrName>ppt_y</p:attrName>
                                        </p:attrNameLst>
                                      </p:cBhvr>
                                      <p:tavLst>
                                        <p:tav tm="0">
                                          <p:val>
                                            <p:strVal val="0-#ppt_h/2"/>
                                          </p:val>
                                        </p:tav>
                                        <p:tav tm="100000">
                                          <p:val>
                                            <p:strVal val="#ppt_y"/>
                                          </p:val>
                                        </p:tav>
                                      </p:tavLst>
                                    </p:anim>
                                  </p:childTnLst>
                                </p:cTn>
                              </p:par>
                              <p:par>
                                <p:cTn id="12" presetID="53" presetClass="entr" presetSubtype="16" fill="hold" grpId="0" nodeType="withEffect">
                                  <p:stCondLst>
                                    <p:cond delay="125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50" fill="hold"/>
                                        <p:tgtEl>
                                          <p:spTgt spid="12"/>
                                        </p:tgtEl>
                                        <p:attrNameLst>
                                          <p:attrName>ppt_w</p:attrName>
                                        </p:attrNameLst>
                                      </p:cBhvr>
                                      <p:tavLst>
                                        <p:tav tm="0">
                                          <p:val>
                                            <p:fltVal val="0"/>
                                          </p:val>
                                        </p:tav>
                                        <p:tav tm="100000">
                                          <p:val>
                                            <p:strVal val="#ppt_w"/>
                                          </p:val>
                                        </p:tav>
                                      </p:tavLst>
                                    </p:anim>
                                    <p:anim calcmode="lin" valueType="num">
                                      <p:cBhvr>
                                        <p:cTn id="15" dur="250" fill="hold"/>
                                        <p:tgtEl>
                                          <p:spTgt spid="12"/>
                                        </p:tgtEl>
                                        <p:attrNameLst>
                                          <p:attrName>ppt_h</p:attrName>
                                        </p:attrNameLst>
                                      </p:cBhvr>
                                      <p:tavLst>
                                        <p:tav tm="0">
                                          <p:val>
                                            <p:fltVal val="0"/>
                                          </p:val>
                                        </p:tav>
                                        <p:tav tm="100000">
                                          <p:val>
                                            <p:strVal val="#ppt_h"/>
                                          </p:val>
                                        </p:tav>
                                      </p:tavLst>
                                    </p:anim>
                                    <p:animEffect transition="in" filter="fade">
                                      <p:cBhvr>
                                        <p:cTn id="16" dur="250"/>
                                        <p:tgtEl>
                                          <p:spTgt spid="12"/>
                                        </p:tgtEl>
                                      </p:cBhvr>
                                    </p:animEffect>
                                  </p:childTnLst>
                                </p:cTn>
                              </p:par>
                              <p:par>
                                <p:cTn id="17" presetID="14" presetClass="entr" presetSubtype="10" fill="hold" grpId="0" nodeType="withEffect">
                                  <p:stCondLst>
                                    <p:cond delay="175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400"/>
                                        <p:tgtEl>
                                          <p:spTgt spid="51"/>
                                        </p:tgtEl>
                                      </p:cBhvr>
                                    </p:animEffect>
                                  </p:childTnLst>
                                </p:cTn>
                              </p:par>
                              <p:par>
                                <p:cTn id="20" presetID="14" presetClass="entr" presetSubtype="10" fill="hold" grpId="0" nodeType="withEffect">
                                  <p:stCondLst>
                                    <p:cond delay="1750"/>
                                  </p:stCondLst>
                                  <p:childTnLst>
                                    <p:set>
                                      <p:cBhvr>
                                        <p:cTn id="21" dur="1" fill="hold">
                                          <p:stCondLst>
                                            <p:cond delay="0"/>
                                          </p:stCondLst>
                                        </p:cTn>
                                        <p:tgtEl>
                                          <p:spTgt spid="52"/>
                                        </p:tgtEl>
                                        <p:attrNameLst>
                                          <p:attrName>style.visibility</p:attrName>
                                        </p:attrNameLst>
                                      </p:cBhvr>
                                      <p:to>
                                        <p:strVal val="visible"/>
                                      </p:to>
                                    </p:set>
                                    <p:animEffect transition="in" filter="randombar(horizontal)">
                                      <p:cBhvr>
                                        <p:cTn id="22" dur="400"/>
                                        <p:tgtEl>
                                          <p:spTgt spid="52"/>
                                        </p:tgtEl>
                                      </p:cBhvr>
                                    </p:animEffect>
                                  </p:childTnLst>
                                </p:cTn>
                              </p:par>
                              <p:par>
                                <p:cTn id="23" presetID="2" presetClass="entr" presetSubtype="1" fill="hold" nodeType="withEffect">
                                  <p:stCondLst>
                                    <p:cond delay="250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250" fill="hold"/>
                                        <p:tgtEl>
                                          <p:spTgt spid="13"/>
                                        </p:tgtEl>
                                        <p:attrNameLst>
                                          <p:attrName>ppt_x</p:attrName>
                                        </p:attrNameLst>
                                      </p:cBhvr>
                                      <p:tavLst>
                                        <p:tav tm="0">
                                          <p:val>
                                            <p:strVal val="#ppt_x"/>
                                          </p:val>
                                        </p:tav>
                                        <p:tav tm="100000">
                                          <p:val>
                                            <p:strVal val="#ppt_x"/>
                                          </p:val>
                                        </p:tav>
                                      </p:tavLst>
                                    </p:anim>
                                    <p:anim calcmode="lin" valueType="num">
                                      <p:cBhvr additive="base">
                                        <p:cTn id="26" dur="250" fill="hold"/>
                                        <p:tgtEl>
                                          <p:spTgt spid="13"/>
                                        </p:tgtEl>
                                        <p:attrNameLst>
                                          <p:attrName>ppt_y</p:attrName>
                                        </p:attrNameLst>
                                      </p:cBhvr>
                                      <p:tavLst>
                                        <p:tav tm="0">
                                          <p:val>
                                            <p:strVal val="0-#ppt_h/2"/>
                                          </p:val>
                                        </p:tav>
                                        <p:tav tm="100000">
                                          <p:val>
                                            <p:strVal val="#ppt_y"/>
                                          </p:val>
                                        </p:tav>
                                      </p:tavLst>
                                    </p:anim>
                                  </p:childTnLst>
                                </p:cTn>
                              </p:par>
                              <p:par>
                                <p:cTn id="27" presetID="53" presetClass="entr" presetSubtype="16" fill="hold" grpId="0" nodeType="withEffect">
                                  <p:stCondLst>
                                    <p:cond delay="2900"/>
                                  </p:stCondLst>
                                  <p:childTnLst>
                                    <p:set>
                                      <p:cBhvr>
                                        <p:cTn id="28" dur="1" fill="hold">
                                          <p:stCondLst>
                                            <p:cond delay="0"/>
                                          </p:stCondLst>
                                        </p:cTn>
                                        <p:tgtEl>
                                          <p:spTgt spid="9"/>
                                        </p:tgtEl>
                                        <p:attrNameLst>
                                          <p:attrName>style.visibility</p:attrName>
                                        </p:attrNameLst>
                                      </p:cBhvr>
                                      <p:to>
                                        <p:strVal val="visible"/>
                                      </p:to>
                                    </p:set>
                                    <p:anim calcmode="lin" valueType="num">
                                      <p:cBhvr>
                                        <p:cTn id="29" dur="250" fill="hold"/>
                                        <p:tgtEl>
                                          <p:spTgt spid="9"/>
                                        </p:tgtEl>
                                        <p:attrNameLst>
                                          <p:attrName>ppt_w</p:attrName>
                                        </p:attrNameLst>
                                      </p:cBhvr>
                                      <p:tavLst>
                                        <p:tav tm="0">
                                          <p:val>
                                            <p:fltVal val="0"/>
                                          </p:val>
                                        </p:tav>
                                        <p:tav tm="100000">
                                          <p:val>
                                            <p:strVal val="#ppt_w"/>
                                          </p:val>
                                        </p:tav>
                                      </p:tavLst>
                                    </p:anim>
                                    <p:anim calcmode="lin" valueType="num">
                                      <p:cBhvr>
                                        <p:cTn id="30" dur="250" fill="hold"/>
                                        <p:tgtEl>
                                          <p:spTgt spid="9"/>
                                        </p:tgtEl>
                                        <p:attrNameLst>
                                          <p:attrName>ppt_h</p:attrName>
                                        </p:attrNameLst>
                                      </p:cBhvr>
                                      <p:tavLst>
                                        <p:tav tm="0">
                                          <p:val>
                                            <p:fltVal val="0"/>
                                          </p:val>
                                        </p:tav>
                                        <p:tav tm="100000">
                                          <p:val>
                                            <p:strVal val="#ppt_h"/>
                                          </p:val>
                                        </p:tav>
                                      </p:tavLst>
                                    </p:anim>
                                    <p:animEffect transition="in" filter="fade">
                                      <p:cBhvr>
                                        <p:cTn id="31" dur="250"/>
                                        <p:tgtEl>
                                          <p:spTgt spid="9"/>
                                        </p:tgtEl>
                                      </p:cBhvr>
                                    </p:animEffect>
                                  </p:childTnLst>
                                </p:cTn>
                              </p:par>
                              <p:par>
                                <p:cTn id="32" presetID="14" presetClass="entr" presetSubtype="10" fill="hold" grpId="0" nodeType="withEffect">
                                  <p:stCondLst>
                                    <p:cond delay="3500"/>
                                  </p:stCondLst>
                                  <p:childTnLst>
                                    <p:set>
                                      <p:cBhvr>
                                        <p:cTn id="33" dur="1" fill="hold">
                                          <p:stCondLst>
                                            <p:cond delay="0"/>
                                          </p:stCondLst>
                                        </p:cTn>
                                        <p:tgtEl>
                                          <p:spTgt spid="46"/>
                                        </p:tgtEl>
                                        <p:attrNameLst>
                                          <p:attrName>style.visibility</p:attrName>
                                        </p:attrNameLst>
                                      </p:cBhvr>
                                      <p:to>
                                        <p:strVal val="visible"/>
                                      </p:to>
                                    </p:set>
                                    <p:animEffect transition="in" filter="randombar(horizontal)">
                                      <p:cBhvr>
                                        <p:cTn id="34" dur="400"/>
                                        <p:tgtEl>
                                          <p:spTgt spid="46"/>
                                        </p:tgtEl>
                                      </p:cBhvr>
                                    </p:animEffect>
                                  </p:childTnLst>
                                </p:cTn>
                              </p:par>
                              <p:par>
                                <p:cTn id="35" presetID="14" presetClass="entr" presetSubtype="10" fill="hold" grpId="0" nodeType="withEffect">
                                  <p:stCondLst>
                                    <p:cond delay="3500"/>
                                  </p:stCondLst>
                                  <p:childTnLst>
                                    <p:set>
                                      <p:cBhvr>
                                        <p:cTn id="36" dur="1" fill="hold">
                                          <p:stCondLst>
                                            <p:cond delay="0"/>
                                          </p:stCondLst>
                                        </p:cTn>
                                        <p:tgtEl>
                                          <p:spTgt spid="47"/>
                                        </p:tgtEl>
                                        <p:attrNameLst>
                                          <p:attrName>style.visibility</p:attrName>
                                        </p:attrNameLst>
                                      </p:cBhvr>
                                      <p:to>
                                        <p:strVal val="visible"/>
                                      </p:to>
                                    </p:set>
                                    <p:animEffect transition="in" filter="randombar(horizontal)">
                                      <p:cBhvr>
                                        <p:cTn id="37" dur="400"/>
                                        <p:tgtEl>
                                          <p:spTgt spid="47"/>
                                        </p:tgtEl>
                                      </p:cBhvr>
                                    </p:animEffect>
                                  </p:childTnLst>
                                </p:cTn>
                              </p:par>
                              <p:par>
                                <p:cTn id="38" presetID="2" presetClass="entr" presetSubtype="1" fill="hold" nodeType="withEffect">
                                  <p:stCondLst>
                                    <p:cond delay="410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250" fill="hold"/>
                                        <p:tgtEl>
                                          <p:spTgt spid="14"/>
                                        </p:tgtEl>
                                        <p:attrNameLst>
                                          <p:attrName>ppt_x</p:attrName>
                                        </p:attrNameLst>
                                      </p:cBhvr>
                                      <p:tavLst>
                                        <p:tav tm="0">
                                          <p:val>
                                            <p:strVal val="#ppt_x"/>
                                          </p:val>
                                        </p:tav>
                                        <p:tav tm="100000">
                                          <p:val>
                                            <p:strVal val="#ppt_x"/>
                                          </p:val>
                                        </p:tav>
                                      </p:tavLst>
                                    </p:anim>
                                    <p:anim calcmode="lin" valueType="num">
                                      <p:cBhvr additive="base">
                                        <p:cTn id="41" dur="250" fill="hold"/>
                                        <p:tgtEl>
                                          <p:spTgt spid="14"/>
                                        </p:tgtEl>
                                        <p:attrNameLst>
                                          <p:attrName>ppt_y</p:attrName>
                                        </p:attrNameLst>
                                      </p:cBhvr>
                                      <p:tavLst>
                                        <p:tav tm="0">
                                          <p:val>
                                            <p:strVal val="0-#ppt_h/2"/>
                                          </p:val>
                                        </p:tav>
                                        <p:tav tm="100000">
                                          <p:val>
                                            <p:strVal val="#ppt_y"/>
                                          </p:val>
                                        </p:tav>
                                      </p:tavLst>
                                    </p:anim>
                                  </p:childTnLst>
                                </p:cTn>
                              </p:par>
                              <p:par>
                                <p:cTn id="42" presetID="53" presetClass="entr" presetSubtype="16" fill="hold" grpId="0" nodeType="withEffect">
                                  <p:stCondLst>
                                    <p:cond delay="45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fltVal val="0"/>
                                          </p:val>
                                        </p:tav>
                                        <p:tav tm="100000">
                                          <p:val>
                                            <p:strVal val="#ppt_w"/>
                                          </p:val>
                                        </p:tav>
                                      </p:tavLst>
                                    </p:anim>
                                    <p:anim calcmode="lin" valueType="num">
                                      <p:cBhvr>
                                        <p:cTn id="45" dur="250" fill="hold"/>
                                        <p:tgtEl>
                                          <p:spTgt spid="10"/>
                                        </p:tgtEl>
                                        <p:attrNameLst>
                                          <p:attrName>ppt_h</p:attrName>
                                        </p:attrNameLst>
                                      </p:cBhvr>
                                      <p:tavLst>
                                        <p:tav tm="0">
                                          <p:val>
                                            <p:fltVal val="0"/>
                                          </p:val>
                                        </p:tav>
                                        <p:tav tm="100000">
                                          <p:val>
                                            <p:strVal val="#ppt_h"/>
                                          </p:val>
                                        </p:tav>
                                      </p:tavLst>
                                    </p:anim>
                                    <p:animEffect transition="in" filter="fade">
                                      <p:cBhvr>
                                        <p:cTn id="46" dur="250"/>
                                        <p:tgtEl>
                                          <p:spTgt spid="10"/>
                                        </p:tgtEl>
                                      </p:cBhvr>
                                    </p:animEffect>
                                  </p:childTnLst>
                                </p:cTn>
                              </p:par>
                              <p:par>
                                <p:cTn id="47" presetID="14" presetClass="entr" presetSubtype="10" fill="hold" grpId="0" nodeType="withEffect">
                                  <p:stCondLst>
                                    <p:cond delay="5000"/>
                                  </p:stCondLst>
                                  <p:childTnLst>
                                    <p:set>
                                      <p:cBhvr>
                                        <p:cTn id="48" dur="1" fill="hold">
                                          <p:stCondLst>
                                            <p:cond delay="0"/>
                                          </p:stCondLst>
                                        </p:cTn>
                                        <p:tgtEl>
                                          <p:spTgt spid="48"/>
                                        </p:tgtEl>
                                        <p:attrNameLst>
                                          <p:attrName>style.visibility</p:attrName>
                                        </p:attrNameLst>
                                      </p:cBhvr>
                                      <p:to>
                                        <p:strVal val="visible"/>
                                      </p:to>
                                    </p:set>
                                    <p:animEffect transition="in" filter="randombar(horizontal)">
                                      <p:cBhvr>
                                        <p:cTn id="49" dur="400"/>
                                        <p:tgtEl>
                                          <p:spTgt spid="48"/>
                                        </p:tgtEl>
                                      </p:cBhvr>
                                    </p:animEffect>
                                  </p:childTnLst>
                                </p:cTn>
                              </p:par>
                              <p:par>
                                <p:cTn id="50" presetID="14" presetClass="entr" presetSubtype="10" fill="hold" grpId="0" nodeType="withEffect">
                                  <p:stCondLst>
                                    <p:cond delay="5000"/>
                                  </p:stCondLst>
                                  <p:childTnLst>
                                    <p:set>
                                      <p:cBhvr>
                                        <p:cTn id="51" dur="1" fill="hold">
                                          <p:stCondLst>
                                            <p:cond delay="0"/>
                                          </p:stCondLst>
                                        </p:cTn>
                                        <p:tgtEl>
                                          <p:spTgt spid="49"/>
                                        </p:tgtEl>
                                        <p:attrNameLst>
                                          <p:attrName>style.visibility</p:attrName>
                                        </p:attrNameLst>
                                      </p:cBhvr>
                                      <p:to>
                                        <p:strVal val="visible"/>
                                      </p:to>
                                    </p:set>
                                    <p:animEffect transition="in" filter="randombar(horizontal)">
                                      <p:cBhvr>
                                        <p:cTn id="52" dur="400"/>
                                        <p:tgtEl>
                                          <p:spTgt spid="49"/>
                                        </p:tgtEl>
                                      </p:cBhvr>
                                    </p:animEffect>
                                  </p:childTnLst>
                                </p:cTn>
                              </p:par>
                              <p:par>
                                <p:cTn id="53" presetID="2" presetClass="entr" presetSubtype="1" fill="hold" nodeType="withEffect">
                                  <p:stCondLst>
                                    <p:cond delay="565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250" fill="hold"/>
                                        <p:tgtEl>
                                          <p:spTgt spid="15"/>
                                        </p:tgtEl>
                                        <p:attrNameLst>
                                          <p:attrName>ppt_x</p:attrName>
                                        </p:attrNameLst>
                                      </p:cBhvr>
                                      <p:tavLst>
                                        <p:tav tm="0">
                                          <p:val>
                                            <p:strVal val="#ppt_x"/>
                                          </p:val>
                                        </p:tav>
                                        <p:tav tm="100000">
                                          <p:val>
                                            <p:strVal val="#ppt_x"/>
                                          </p:val>
                                        </p:tav>
                                      </p:tavLst>
                                    </p:anim>
                                    <p:anim calcmode="lin" valueType="num">
                                      <p:cBhvr additive="base">
                                        <p:cTn id="56" dur="250" fill="hold"/>
                                        <p:tgtEl>
                                          <p:spTgt spid="15"/>
                                        </p:tgtEl>
                                        <p:attrNameLst>
                                          <p:attrName>ppt_y</p:attrName>
                                        </p:attrNameLst>
                                      </p:cBhvr>
                                      <p:tavLst>
                                        <p:tav tm="0">
                                          <p:val>
                                            <p:strVal val="0-#ppt_h/2"/>
                                          </p:val>
                                        </p:tav>
                                        <p:tav tm="100000">
                                          <p:val>
                                            <p:strVal val="#ppt_y"/>
                                          </p:val>
                                        </p:tav>
                                      </p:tavLst>
                                    </p:anim>
                                  </p:childTnLst>
                                </p:cTn>
                              </p:par>
                              <p:par>
                                <p:cTn id="57" presetID="53" presetClass="entr" presetSubtype="16" fill="hold" grpId="0" nodeType="withEffect">
                                  <p:stCondLst>
                                    <p:cond delay="6050"/>
                                  </p:stCondLst>
                                  <p:childTnLst>
                                    <p:set>
                                      <p:cBhvr>
                                        <p:cTn id="58" dur="1" fill="hold">
                                          <p:stCondLst>
                                            <p:cond delay="0"/>
                                          </p:stCondLst>
                                        </p:cTn>
                                        <p:tgtEl>
                                          <p:spTgt spid="11"/>
                                        </p:tgtEl>
                                        <p:attrNameLst>
                                          <p:attrName>style.visibility</p:attrName>
                                        </p:attrNameLst>
                                      </p:cBhvr>
                                      <p:to>
                                        <p:strVal val="visible"/>
                                      </p:to>
                                    </p:set>
                                    <p:anim calcmode="lin" valueType="num">
                                      <p:cBhvr>
                                        <p:cTn id="59" dur="250" fill="hold"/>
                                        <p:tgtEl>
                                          <p:spTgt spid="11"/>
                                        </p:tgtEl>
                                        <p:attrNameLst>
                                          <p:attrName>ppt_w</p:attrName>
                                        </p:attrNameLst>
                                      </p:cBhvr>
                                      <p:tavLst>
                                        <p:tav tm="0">
                                          <p:val>
                                            <p:fltVal val="0"/>
                                          </p:val>
                                        </p:tav>
                                        <p:tav tm="100000">
                                          <p:val>
                                            <p:strVal val="#ppt_w"/>
                                          </p:val>
                                        </p:tav>
                                      </p:tavLst>
                                    </p:anim>
                                    <p:anim calcmode="lin" valueType="num">
                                      <p:cBhvr>
                                        <p:cTn id="60" dur="250" fill="hold"/>
                                        <p:tgtEl>
                                          <p:spTgt spid="11"/>
                                        </p:tgtEl>
                                        <p:attrNameLst>
                                          <p:attrName>ppt_h</p:attrName>
                                        </p:attrNameLst>
                                      </p:cBhvr>
                                      <p:tavLst>
                                        <p:tav tm="0">
                                          <p:val>
                                            <p:fltVal val="0"/>
                                          </p:val>
                                        </p:tav>
                                        <p:tav tm="100000">
                                          <p:val>
                                            <p:strVal val="#ppt_h"/>
                                          </p:val>
                                        </p:tav>
                                      </p:tavLst>
                                    </p:anim>
                                    <p:animEffect transition="in" filter="fade">
                                      <p:cBhvr>
                                        <p:cTn id="61" dur="250"/>
                                        <p:tgtEl>
                                          <p:spTgt spid="11"/>
                                        </p:tgtEl>
                                      </p:cBhvr>
                                    </p:animEffect>
                                  </p:childTnLst>
                                </p:cTn>
                              </p:par>
                              <p:par>
                                <p:cTn id="62" presetID="14" presetClass="entr" presetSubtype="10" fill="hold" grpId="0" nodeType="withEffect">
                                  <p:stCondLst>
                                    <p:cond delay="6500"/>
                                  </p:stCondLst>
                                  <p:childTnLst>
                                    <p:set>
                                      <p:cBhvr>
                                        <p:cTn id="63" dur="1" fill="hold">
                                          <p:stCondLst>
                                            <p:cond delay="0"/>
                                          </p:stCondLst>
                                        </p:cTn>
                                        <p:tgtEl>
                                          <p:spTgt spid="50"/>
                                        </p:tgtEl>
                                        <p:attrNameLst>
                                          <p:attrName>style.visibility</p:attrName>
                                        </p:attrNameLst>
                                      </p:cBhvr>
                                      <p:to>
                                        <p:strVal val="visible"/>
                                      </p:to>
                                    </p:set>
                                    <p:animEffect transition="in" filter="randombar(horizontal)">
                                      <p:cBhvr>
                                        <p:cTn id="64" dur="400"/>
                                        <p:tgtEl>
                                          <p:spTgt spid="50"/>
                                        </p:tgtEl>
                                      </p:cBhvr>
                                    </p:animEffect>
                                  </p:childTnLst>
                                </p:cTn>
                              </p:par>
                              <p:par>
                                <p:cTn id="65" presetID="14" presetClass="entr" presetSubtype="10" fill="hold" grpId="0" nodeType="withEffect">
                                  <p:stCondLst>
                                    <p:cond delay="6500"/>
                                  </p:stCondLst>
                                  <p:childTnLst>
                                    <p:set>
                                      <p:cBhvr>
                                        <p:cTn id="66" dur="1" fill="hold">
                                          <p:stCondLst>
                                            <p:cond delay="0"/>
                                          </p:stCondLst>
                                        </p:cTn>
                                        <p:tgtEl>
                                          <p:spTgt spid="53"/>
                                        </p:tgtEl>
                                        <p:attrNameLst>
                                          <p:attrName>style.visibility</p:attrName>
                                        </p:attrNameLst>
                                      </p:cBhvr>
                                      <p:to>
                                        <p:strVal val="visible"/>
                                      </p:to>
                                    </p:set>
                                    <p:animEffect transition="in" filter="randombar(horizontal)">
                                      <p:cBhvr>
                                        <p:cTn id="67" dur="4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51" grpId="0"/>
      <p:bldP spid="52" grpId="0"/>
      <p:bldP spid="46" grpId="0"/>
      <p:bldP spid="47" grpId="0"/>
      <p:bldP spid="48" grpId="0"/>
      <p:bldP spid="49" grpId="0"/>
      <p:bldP spid="50" grpId="0"/>
      <p:bldP spid="5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Effect>
                      <a14:saturation sat="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1027357" y="2282788"/>
            <a:ext cx="9543809" cy="427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7"/>
          <p:cNvGrpSpPr/>
          <p:nvPr/>
        </p:nvGrpSpPr>
        <p:grpSpPr>
          <a:xfrm>
            <a:off x="5949079" y="4807511"/>
            <a:ext cx="282058" cy="442445"/>
            <a:chOff x="1397666" y="1419622"/>
            <a:chExt cx="474034" cy="743490"/>
          </a:xfrm>
          <a:solidFill>
            <a:schemeClr val="accent1"/>
          </a:solidFill>
          <a:effectLst>
            <a:outerShdw blurRad="76200" dir="18900000" sy="23000" kx="-1200000" algn="bl" rotWithShape="0">
              <a:prstClr val="black">
                <a:alpha val="20000"/>
              </a:prstClr>
            </a:outerShdw>
          </a:effectLst>
        </p:grpSpPr>
        <p:grpSp>
          <p:nvGrpSpPr>
            <p:cNvPr id="9" name="组合 8"/>
            <p:cNvGrpSpPr/>
            <p:nvPr/>
          </p:nvGrpSpPr>
          <p:grpSpPr>
            <a:xfrm>
              <a:off x="1397666" y="1419622"/>
              <a:ext cx="474034" cy="743490"/>
              <a:chOff x="1397666" y="1419622"/>
              <a:chExt cx="474034" cy="743490"/>
            </a:xfrm>
            <a:grpFill/>
          </p:grpSpPr>
          <p:sp>
            <p:nvSpPr>
              <p:cNvPr id="11" name="同心圆 10"/>
              <p:cNvSpPr/>
              <p:nvPr/>
            </p:nvSpPr>
            <p:spPr>
              <a:xfrm>
                <a:off x="1397666" y="1419622"/>
                <a:ext cx="474034" cy="474034"/>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tx1"/>
                  </a:solidFill>
                </a:endParaRPr>
              </a:p>
            </p:txBody>
          </p:sp>
          <p:sp>
            <p:nvSpPr>
              <p:cNvPr id="12" name="等腰三角形 11"/>
              <p:cNvSpPr/>
              <p:nvPr/>
            </p:nvSpPr>
            <p:spPr>
              <a:xfrm rot="10800000">
                <a:off x="1425882" y="1771198"/>
                <a:ext cx="417601" cy="3919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p>
            </p:txBody>
          </p:sp>
        </p:grpSp>
        <p:sp>
          <p:nvSpPr>
            <p:cNvPr id="10" name="椭圆 9"/>
            <p:cNvSpPr/>
            <p:nvPr/>
          </p:nvSpPr>
          <p:spPr>
            <a:xfrm>
              <a:off x="1562675" y="1584631"/>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p>
          </p:txBody>
        </p:sp>
      </p:grpSp>
      <p:grpSp>
        <p:nvGrpSpPr>
          <p:cNvPr id="17" name="组合 16"/>
          <p:cNvGrpSpPr/>
          <p:nvPr/>
        </p:nvGrpSpPr>
        <p:grpSpPr>
          <a:xfrm flipV="1">
            <a:off x="5521400" y="3261158"/>
            <a:ext cx="1137416" cy="1314301"/>
            <a:chOff x="1282655" y="3043919"/>
            <a:chExt cx="1037898" cy="1314301"/>
          </a:xfrm>
          <a:solidFill>
            <a:schemeClr val="accent1"/>
          </a:solidFill>
          <a:effectLst>
            <a:outerShdw blurRad="50800" dist="38100" dir="2700000" algn="tl" rotWithShape="0">
              <a:prstClr val="black">
                <a:alpha val="40000"/>
              </a:prstClr>
            </a:outerShdw>
          </a:effectLst>
        </p:grpSpPr>
        <p:sp>
          <p:nvSpPr>
            <p:cNvPr id="15" name="矩形 14"/>
            <p:cNvSpPr/>
            <p:nvPr/>
          </p:nvSpPr>
          <p:spPr>
            <a:xfrm>
              <a:off x="1282655" y="3149326"/>
              <a:ext cx="1037898" cy="12088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p>
          </p:txBody>
        </p:sp>
        <p:sp>
          <p:nvSpPr>
            <p:cNvPr id="16" name="直角三角形 15"/>
            <p:cNvSpPr/>
            <p:nvPr/>
          </p:nvSpPr>
          <p:spPr>
            <a:xfrm rot="8161794">
              <a:off x="1684377" y="3043919"/>
              <a:ext cx="234455" cy="2344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p>
          </p:txBody>
        </p:sp>
      </p:grpSp>
      <p:sp>
        <p:nvSpPr>
          <p:cNvPr id="18" name="矩形 17"/>
          <p:cNvSpPr/>
          <p:nvPr/>
        </p:nvSpPr>
        <p:spPr>
          <a:xfrm>
            <a:off x="5587482" y="3346418"/>
            <a:ext cx="1005254" cy="338546"/>
          </a:xfrm>
          <a:prstGeom prst="rect">
            <a:avLst/>
          </a:prstGeom>
        </p:spPr>
        <p:txBody>
          <a:bodyPr wrap="none" lIns="91431" tIns="45716" rIns="91431" bIns="45716">
            <a:spAutoFit/>
          </a:bodyPr>
          <a:lstStyle/>
          <a:p>
            <a:pPr algn="ctr"/>
            <a:r>
              <a:rPr lang="zh-CN" altLang="en-US" sz="1600" dirty="0">
                <a:solidFill>
                  <a:schemeClr val="bg1">
                    <a:lumMod val="95000"/>
                  </a:schemeClr>
                </a:solidFill>
                <a:latin typeface="微软雅黑" pitchFamily="34" charset="-122"/>
                <a:ea typeface="微软雅黑" pitchFamily="34" charset="-122"/>
              </a:rPr>
              <a:t>Add a title</a:t>
            </a:r>
            <a:endParaRPr lang="en-US" altLang="zh-CN" sz="1600" dirty="0">
              <a:solidFill>
                <a:schemeClr val="bg1">
                  <a:lumMod val="95000"/>
                </a:schemeClr>
              </a:solidFill>
              <a:latin typeface="微软雅黑" pitchFamily="34" charset="-122"/>
              <a:ea typeface="微软雅黑" pitchFamily="34" charset="-122"/>
            </a:endParaRPr>
          </a:p>
        </p:txBody>
      </p:sp>
      <p:sp>
        <p:nvSpPr>
          <p:cNvPr id="19" name="矩形 47"/>
          <p:cNvSpPr>
            <a:spLocks noChangeArrowheads="1"/>
          </p:cNvSpPr>
          <p:nvPr/>
        </p:nvSpPr>
        <p:spPr bwMode="auto">
          <a:xfrm>
            <a:off x="5534102" y="3667530"/>
            <a:ext cx="1124714" cy="67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ctr">
              <a:lnSpc>
                <a:spcPct val="120000"/>
              </a:lnSpc>
              <a:spcBef>
                <a:spcPct val="0"/>
              </a:spcBef>
              <a:buFont typeface="Arial" charset="0"/>
              <a:buNone/>
            </a:pPr>
            <a:r>
              <a:rPr lang="zh-CN" altLang="en-US" sz="800" dirty="0">
                <a:solidFill>
                  <a:schemeClr val="bg1">
                    <a:lumMod val="95000"/>
                  </a:schemeClr>
                </a:solidFill>
                <a:latin typeface="微软雅黑" pitchFamily="34" charset="-122"/>
                <a:ea typeface="微软雅黑" pitchFamily="34" charset="-122"/>
                <a:sym typeface="微软雅黑" pitchFamily="34" charset="-122"/>
              </a:rPr>
              <a:t>A comprehensive description of the above chart is entered here.</a:t>
            </a:r>
          </a:p>
        </p:txBody>
      </p:sp>
      <p:grpSp>
        <p:nvGrpSpPr>
          <p:cNvPr id="20" name="组合 19"/>
          <p:cNvGrpSpPr/>
          <p:nvPr/>
        </p:nvGrpSpPr>
        <p:grpSpPr>
          <a:xfrm>
            <a:off x="9401855" y="5043011"/>
            <a:ext cx="282058" cy="442445"/>
            <a:chOff x="1397666" y="1419622"/>
            <a:chExt cx="474034" cy="743490"/>
          </a:xfrm>
          <a:solidFill>
            <a:schemeClr val="accent3"/>
          </a:solidFill>
          <a:effectLst>
            <a:outerShdw blurRad="76200" dir="18900000" sy="23000" kx="-1200000" algn="bl" rotWithShape="0">
              <a:prstClr val="black">
                <a:alpha val="20000"/>
              </a:prstClr>
            </a:outerShdw>
          </a:effectLst>
        </p:grpSpPr>
        <p:grpSp>
          <p:nvGrpSpPr>
            <p:cNvPr id="21" name="组合 20"/>
            <p:cNvGrpSpPr/>
            <p:nvPr/>
          </p:nvGrpSpPr>
          <p:grpSpPr>
            <a:xfrm>
              <a:off x="1397666" y="1419622"/>
              <a:ext cx="474034" cy="743490"/>
              <a:chOff x="1397666" y="1419622"/>
              <a:chExt cx="474034" cy="743490"/>
            </a:xfrm>
            <a:grpFill/>
          </p:grpSpPr>
          <p:sp>
            <p:nvSpPr>
              <p:cNvPr id="23" name="同心圆 22"/>
              <p:cNvSpPr/>
              <p:nvPr/>
            </p:nvSpPr>
            <p:spPr>
              <a:xfrm>
                <a:off x="1397666" y="1419622"/>
                <a:ext cx="474034" cy="474034"/>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tx1"/>
                  </a:solidFill>
                </a:endParaRPr>
              </a:p>
            </p:txBody>
          </p:sp>
          <p:sp>
            <p:nvSpPr>
              <p:cNvPr id="24" name="等腰三角形 23"/>
              <p:cNvSpPr/>
              <p:nvPr/>
            </p:nvSpPr>
            <p:spPr>
              <a:xfrm rot="10800000">
                <a:off x="1425882" y="1771198"/>
                <a:ext cx="417601" cy="3919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p>
            </p:txBody>
          </p:sp>
        </p:grpSp>
        <p:sp>
          <p:nvSpPr>
            <p:cNvPr id="22" name="椭圆 21"/>
            <p:cNvSpPr/>
            <p:nvPr/>
          </p:nvSpPr>
          <p:spPr>
            <a:xfrm>
              <a:off x="1562675" y="1584631"/>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p>
          </p:txBody>
        </p:sp>
      </p:grpSp>
      <p:grpSp>
        <p:nvGrpSpPr>
          <p:cNvPr id="50" name="组合 49"/>
          <p:cNvGrpSpPr/>
          <p:nvPr/>
        </p:nvGrpSpPr>
        <p:grpSpPr>
          <a:xfrm flipV="1">
            <a:off x="8960528" y="3492363"/>
            <a:ext cx="1137416" cy="1314301"/>
            <a:chOff x="1282655" y="3043919"/>
            <a:chExt cx="1037898" cy="1314301"/>
          </a:xfrm>
          <a:solidFill>
            <a:schemeClr val="accent3"/>
          </a:solidFill>
          <a:effectLst>
            <a:outerShdw blurRad="50800" dist="38100" dir="2700000" algn="tl" rotWithShape="0">
              <a:prstClr val="black">
                <a:alpha val="40000"/>
              </a:prstClr>
            </a:outerShdw>
          </a:effectLst>
        </p:grpSpPr>
        <p:sp>
          <p:nvSpPr>
            <p:cNvPr id="51" name="矩形 50"/>
            <p:cNvSpPr/>
            <p:nvPr/>
          </p:nvSpPr>
          <p:spPr>
            <a:xfrm>
              <a:off x="1282655" y="3149326"/>
              <a:ext cx="1037898" cy="12088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p>
          </p:txBody>
        </p:sp>
        <p:sp>
          <p:nvSpPr>
            <p:cNvPr id="52" name="直角三角形 51"/>
            <p:cNvSpPr/>
            <p:nvPr/>
          </p:nvSpPr>
          <p:spPr>
            <a:xfrm rot="8161794">
              <a:off x="1684377" y="3043919"/>
              <a:ext cx="234455" cy="2344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p>
          </p:txBody>
        </p:sp>
      </p:grpSp>
      <p:sp>
        <p:nvSpPr>
          <p:cNvPr id="53" name="矩形 52"/>
          <p:cNvSpPr/>
          <p:nvPr/>
        </p:nvSpPr>
        <p:spPr>
          <a:xfrm>
            <a:off x="9026611" y="3577623"/>
            <a:ext cx="1005254" cy="338546"/>
          </a:xfrm>
          <a:prstGeom prst="rect">
            <a:avLst/>
          </a:prstGeom>
        </p:spPr>
        <p:txBody>
          <a:bodyPr wrap="none" lIns="91431" tIns="45716" rIns="91431" bIns="45716">
            <a:spAutoFit/>
          </a:bodyPr>
          <a:lstStyle/>
          <a:p>
            <a:pPr algn="ctr"/>
            <a:r>
              <a:rPr lang="zh-CN" altLang="en-US" sz="1600" dirty="0">
                <a:solidFill>
                  <a:schemeClr val="bg1"/>
                </a:solidFill>
                <a:latin typeface="微软雅黑" pitchFamily="34" charset="-122"/>
                <a:ea typeface="微软雅黑" pitchFamily="34" charset="-122"/>
              </a:rPr>
              <a:t>Add a title</a:t>
            </a:r>
            <a:endParaRPr lang="en-US" altLang="zh-CN" sz="1600" dirty="0">
              <a:solidFill>
                <a:schemeClr val="bg1"/>
              </a:solidFill>
              <a:latin typeface="微软雅黑" pitchFamily="34" charset="-122"/>
              <a:ea typeface="微软雅黑" pitchFamily="34" charset="-122"/>
            </a:endParaRPr>
          </a:p>
        </p:txBody>
      </p:sp>
      <p:sp>
        <p:nvSpPr>
          <p:cNvPr id="54" name="矩形 47"/>
          <p:cNvSpPr>
            <a:spLocks noChangeArrowheads="1"/>
          </p:cNvSpPr>
          <p:nvPr/>
        </p:nvSpPr>
        <p:spPr bwMode="auto">
          <a:xfrm>
            <a:off x="8973230" y="3898734"/>
            <a:ext cx="1124714" cy="67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ctr">
              <a:lnSpc>
                <a:spcPct val="120000"/>
              </a:lnSpc>
              <a:spcBef>
                <a:spcPct val="0"/>
              </a:spcBef>
              <a:buFont typeface="Arial" charset="0"/>
              <a:buNone/>
            </a:pPr>
            <a:r>
              <a:rPr lang="zh-CN" altLang="en-US" sz="800" dirty="0">
                <a:solidFill>
                  <a:schemeClr val="bg1"/>
                </a:solidFill>
                <a:latin typeface="微软雅黑" pitchFamily="34" charset="-122"/>
                <a:ea typeface="微软雅黑" pitchFamily="34" charset="-122"/>
                <a:sym typeface="微软雅黑" pitchFamily="34" charset="-122"/>
              </a:rPr>
              <a:t>A comprehensive description of the above chart is entered here.</a:t>
            </a:r>
          </a:p>
        </p:txBody>
      </p:sp>
      <p:grpSp>
        <p:nvGrpSpPr>
          <p:cNvPr id="55" name="组合 54"/>
          <p:cNvGrpSpPr/>
          <p:nvPr/>
        </p:nvGrpSpPr>
        <p:grpSpPr>
          <a:xfrm>
            <a:off x="3298101" y="4338497"/>
            <a:ext cx="282058" cy="442445"/>
            <a:chOff x="1397666" y="1419622"/>
            <a:chExt cx="474034" cy="743490"/>
          </a:xfrm>
          <a:solidFill>
            <a:schemeClr val="tx2"/>
          </a:solidFill>
          <a:effectLst>
            <a:outerShdw blurRad="76200" dir="18900000" sy="23000" kx="-1200000" algn="bl" rotWithShape="0">
              <a:prstClr val="black">
                <a:alpha val="20000"/>
              </a:prstClr>
            </a:outerShdw>
          </a:effectLst>
        </p:grpSpPr>
        <p:grpSp>
          <p:nvGrpSpPr>
            <p:cNvPr id="56" name="组合 55"/>
            <p:cNvGrpSpPr/>
            <p:nvPr/>
          </p:nvGrpSpPr>
          <p:grpSpPr>
            <a:xfrm>
              <a:off x="1397666" y="1419622"/>
              <a:ext cx="474034" cy="743490"/>
              <a:chOff x="1397666" y="1419622"/>
              <a:chExt cx="474034" cy="743490"/>
            </a:xfrm>
            <a:grpFill/>
          </p:grpSpPr>
          <p:sp>
            <p:nvSpPr>
              <p:cNvPr id="58" name="同心圆 57"/>
              <p:cNvSpPr/>
              <p:nvPr/>
            </p:nvSpPr>
            <p:spPr>
              <a:xfrm>
                <a:off x="1397666" y="1419622"/>
                <a:ext cx="474034" cy="474034"/>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tx1"/>
                  </a:solidFill>
                </a:endParaRPr>
              </a:p>
            </p:txBody>
          </p:sp>
          <p:sp>
            <p:nvSpPr>
              <p:cNvPr id="59" name="等腰三角形 58"/>
              <p:cNvSpPr/>
              <p:nvPr/>
            </p:nvSpPr>
            <p:spPr>
              <a:xfrm rot="10800000">
                <a:off x="1425882" y="1771198"/>
                <a:ext cx="417601" cy="3919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p>
            </p:txBody>
          </p:sp>
        </p:grpSp>
        <p:sp>
          <p:nvSpPr>
            <p:cNvPr id="57" name="椭圆 56"/>
            <p:cNvSpPr/>
            <p:nvPr/>
          </p:nvSpPr>
          <p:spPr>
            <a:xfrm>
              <a:off x="1562675" y="1584631"/>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p>
          </p:txBody>
        </p:sp>
      </p:grpSp>
      <p:grpSp>
        <p:nvGrpSpPr>
          <p:cNvPr id="60" name="组合 59"/>
          <p:cNvGrpSpPr/>
          <p:nvPr/>
        </p:nvGrpSpPr>
        <p:grpSpPr>
          <a:xfrm flipV="1">
            <a:off x="2870419" y="2792145"/>
            <a:ext cx="1137416" cy="1314301"/>
            <a:chOff x="1282655" y="3043919"/>
            <a:chExt cx="1037898" cy="1314301"/>
          </a:xfrm>
          <a:solidFill>
            <a:schemeClr val="tx2"/>
          </a:solidFill>
          <a:effectLst>
            <a:outerShdw blurRad="50800" dist="38100" dir="2700000" algn="tl" rotWithShape="0">
              <a:prstClr val="black">
                <a:alpha val="40000"/>
              </a:prstClr>
            </a:outerShdw>
          </a:effectLst>
        </p:grpSpPr>
        <p:sp>
          <p:nvSpPr>
            <p:cNvPr id="61" name="矩形 60"/>
            <p:cNvSpPr/>
            <p:nvPr/>
          </p:nvSpPr>
          <p:spPr>
            <a:xfrm>
              <a:off x="1282655" y="3149326"/>
              <a:ext cx="1037898" cy="12088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p>
          </p:txBody>
        </p:sp>
        <p:sp>
          <p:nvSpPr>
            <p:cNvPr id="62" name="直角三角形 61"/>
            <p:cNvSpPr/>
            <p:nvPr/>
          </p:nvSpPr>
          <p:spPr>
            <a:xfrm rot="8161794">
              <a:off x="1684377" y="3043919"/>
              <a:ext cx="234455" cy="2344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p>
          </p:txBody>
        </p:sp>
      </p:grpSp>
      <p:sp>
        <p:nvSpPr>
          <p:cNvPr id="63" name="矩形 62"/>
          <p:cNvSpPr/>
          <p:nvPr/>
        </p:nvSpPr>
        <p:spPr>
          <a:xfrm>
            <a:off x="2936501" y="2877403"/>
            <a:ext cx="1005254" cy="338546"/>
          </a:xfrm>
          <a:prstGeom prst="rect">
            <a:avLst/>
          </a:prstGeom>
        </p:spPr>
        <p:txBody>
          <a:bodyPr wrap="none" lIns="91431" tIns="45716" rIns="91431" bIns="45716">
            <a:spAutoFit/>
          </a:bodyPr>
          <a:lstStyle/>
          <a:p>
            <a:pPr algn="ctr"/>
            <a:r>
              <a:rPr lang="zh-CN" altLang="en-US" sz="1600" dirty="0">
                <a:solidFill>
                  <a:schemeClr val="bg1">
                    <a:lumMod val="95000"/>
                  </a:schemeClr>
                </a:solidFill>
                <a:latin typeface="微软雅黑" pitchFamily="34" charset="-122"/>
                <a:ea typeface="微软雅黑" pitchFamily="34" charset="-122"/>
              </a:rPr>
              <a:t>Add a title</a:t>
            </a:r>
            <a:endParaRPr lang="en-US" altLang="zh-CN" sz="1600" dirty="0">
              <a:solidFill>
                <a:schemeClr val="bg1">
                  <a:lumMod val="95000"/>
                </a:schemeClr>
              </a:solidFill>
              <a:latin typeface="微软雅黑" pitchFamily="34" charset="-122"/>
              <a:ea typeface="微软雅黑" pitchFamily="34" charset="-122"/>
            </a:endParaRPr>
          </a:p>
        </p:txBody>
      </p:sp>
      <p:sp>
        <p:nvSpPr>
          <p:cNvPr id="64" name="矩形 47"/>
          <p:cNvSpPr>
            <a:spLocks noChangeArrowheads="1"/>
          </p:cNvSpPr>
          <p:nvPr/>
        </p:nvSpPr>
        <p:spPr bwMode="auto">
          <a:xfrm>
            <a:off x="2883122" y="3198516"/>
            <a:ext cx="1124714" cy="67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ctr">
              <a:lnSpc>
                <a:spcPct val="120000"/>
              </a:lnSpc>
              <a:spcBef>
                <a:spcPct val="0"/>
              </a:spcBef>
              <a:buFont typeface="Arial" charset="0"/>
              <a:buNone/>
            </a:pPr>
            <a:r>
              <a:rPr lang="zh-CN" altLang="en-US" sz="800" dirty="0">
                <a:solidFill>
                  <a:schemeClr val="bg1">
                    <a:lumMod val="95000"/>
                  </a:schemeClr>
                </a:solidFill>
                <a:latin typeface="微软雅黑" pitchFamily="34" charset="-122"/>
                <a:ea typeface="微软雅黑" pitchFamily="34" charset="-122"/>
                <a:sym typeface="微软雅黑" pitchFamily="34" charset="-122"/>
              </a:rPr>
              <a:t>A comprehensive description of the above chart is entered here.</a:t>
            </a:r>
          </a:p>
        </p:txBody>
      </p:sp>
      <p:grpSp>
        <p:nvGrpSpPr>
          <p:cNvPr id="65" name="组合 64"/>
          <p:cNvGrpSpPr/>
          <p:nvPr/>
        </p:nvGrpSpPr>
        <p:grpSpPr>
          <a:xfrm>
            <a:off x="7738174" y="3625001"/>
            <a:ext cx="282058" cy="442445"/>
            <a:chOff x="1397666" y="1419622"/>
            <a:chExt cx="474034" cy="743490"/>
          </a:xfrm>
          <a:solidFill>
            <a:schemeClr val="accent2"/>
          </a:solidFill>
          <a:effectLst>
            <a:outerShdw blurRad="76200" dir="18900000" sy="23000" kx="-1200000" algn="bl" rotWithShape="0">
              <a:prstClr val="black">
                <a:alpha val="20000"/>
              </a:prstClr>
            </a:outerShdw>
          </a:effectLst>
        </p:grpSpPr>
        <p:grpSp>
          <p:nvGrpSpPr>
            <p:cNvPr id="66" name="组合 65"/>
            <p:cNvGrpSpPr/>
            <p:nvPr/>
          </p:nvGrpSpPr>
          <p:grpSpPr>
            <a:xfrm>
              <a:off x="1397666" y="1419622"/>
              <a:ext cx="474034" cy="743490"/>
              <a:chOff x="1397666" y="1419622"/>
              <a:chExt cx="474034" cy="743490"/>
            </a:xfrm>
            <a:grpFill/>
          </p:grpSpPr>
          <p:sp>
            <p:nvSpPr>
              <p:cNvPr id="68" name="同心圆 67"/>
              <p:cNvSpPr/>
              <p:nvPr/>
            </p:nvSpPr>
            <p:spPr>
              <a:xfrm>
                <a:off x="1397666" y="1419622"/>
                <a:ext cx="474034" cy="474034"/>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tx1"/>
                  </a:solidFill>
                </a:endParaRPr>
              </a:p>
            </p:txBody>
          </p:sp>
          <p:sp>
            <p:nvSpPr>
              <p:cNvPr id="69" name="等腰三角形 68"/>
              <p:cNvSpPr/>
              <p:nvPr/>
            </p:nvSpPr>
            <p:spPr>
              <a:xfrm rot="10800000">
                <a:off x="1425882" y="1771198"/>
                <a:ext cx="417601" cy="3919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p>
            </p:txBody>
          </p:sp>
        </p:grpSp>
        <p:sp>
          <p:nvSpPr>
            <p:cNvPr id="67" name="椭圆 66"/>
            <p:cNvSpPr/>
            <p:nvPr/>
          </p:nvSpPr>
          <p:spPr>
            <a:xfrm>
              <a:off x="1562675" y="1584631"/>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p>
          </p:txBody>
        </p:sp>
      </p:grpSp>
      <p:grpSp>
        <p:nvGrpSpPr>
          <p:cNvPr id="70" name="组合 69"/>
          <p:cNvGrpSpPr/>
          <p:nvPr/>
        </p:nvGrpSpPr>
        <p:grpSpPr>
          <a:xfrm flipV="1">
            <a:off x="7310492" y="2078649"/>
            <a:ext cx="1137416" cy="1314301"/>
            <a:chOff x="1282655" y="3043919"/>
            <a:chExt cx="1037898" cy="1314301"/>
          </a:xfrm>
          <a:solidFill>
            <a:schemeClr val="accent2"/>
          </a:solidFill>
          <a:effectLst>
            <a:outerShdw blurRad="50800" dist="38100" dir="2700000" algn="tl" rotWithShape="0">
              <a:prstClr val="black">
                <a:alpha val="40000"/>
              </a:prstClr>
            </a:outerShdw>
          </a:effectLst>
        </p:grpSpPr>
        <p:sp>
          <p:nvSpPr>
            <p:cNvPr id="71" name="矩形 70"/>
            <p:cNvSpPr/>
            <p:nvPr/>
          </p:nvSpPr>
          <p:spPr>
            <a:xfrm>
              <a:off x="1282655" y="3149326"/>
              <a:ext cx="1037898" cy="12088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p>
          </p:txBody>
        </p:sp>
        <p:sp>
          <p:nvSpPr>
            <p:cNvPr id="72" name="直角三角形 71"/>
            <p:cNvSpPr/>
            <p:nvPr/>
          </p:nvSpPr>
          <p:spPr>
            <a:xfrm rot="8161794">
              <a:off x="1684377" y="3043919"/>
              <a:ext cx="234455" cy="2344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p>
          </p:txBody>
        </p:sp>
      </p:grpSp>
      <p:sp>
        <p:nvSpPr>
          <p:cNvPr id="73" name="矩形 72"/>
          <p:cNvSpPr/>
          <p:nvPr/>
        </p:nvSpPr>
        <p:spPr>
          <a:xfrm>
            <a:off x="7376574" y="2163909"/>
            <a:ext cx="1005254" cy="338546"/>
          </a:xfrm>
          <a:prstGeom prst="rect">
            <a:avLst/>
          </a:prstGeom>
        </p:spPr>
        <p:txBody>
          <a:bodyPr wrap="none" lIns="91431" tIns="45716" rIns="91431" bIns="45716">
            <a:spAutoFit/>
          </a:bodyPr>
          <a:lstStyle/>
          <a:p>
            <a:pPr algn="ctr"/>
            <a:r>
              <a:rPr lang="zh-CN" altLang="en-US" sz="1600" dirty="0">
                <a:solidFill>
                  <a:schemeClr val="bg1"/>
                </a:solidFill>
                <a:latin typeface="微软雅黑" pitchFamily="34" charset="-122"/>
                <a:ea typeface="微软雅黑" pitchFamily="34" charset="-122"/>
              </a:rPr>
              <a:t>Add a title</a:t>
            </a:r>
            <a:endParaRPr lang="en-US" altLang="zh-CN" sz="1600" dirty="0">
              <a:solidFill>
                <a:schemeClr val="bg1"/>
              </a:solidFill>
              <a:latin typeface="微软雅黑" pitchFamily="34" charset="-122"/>
              <a:ea typeface="微软雅黑" pitchFamily="34" charset="-122"/>
            </a:endParaRPr>
          </a:p>
        </p:txBody>
      </p:sp>
      <p:sp>
        <p:nvSpPr>
          <p:cNvPr id="74" name="矩形 47"/>
          <p:cNvSpPr>
            <a:spLocks noChangeArrowheads="1"/>
          </p:cNvSpPr>
          <p:nvPr/>
        </p:nvSpPr>
        <p:spPr bwMode="auto">
          <a:xfrm>
            <a:off x="7323195" y="2485020"/>
            <a:ext cx="1124714" cy="67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ctr">
              <a:lnSpc>
                <a:spcPct val="120000"/>
              </a:lnSpc>
              <a:spcBef>
                <a:spcPct val="0"/>
              </a:spcBef>
              <a:buFont typeface="Arial" charset="0"/>
              <a:buNone/>
            </a:pPr>
            <a:r>
              <a:rPr lang="zh-CN" altLang="en-US" sz="800" dirty="0">
                <a:solidFill>
                  <a:schemeClr val="bg1"/>
                </a:solidFill>
                <a:latin typeface="微软雅黑" pitchFamily="34" charset="-122"/>
                <a:ea typeface="微软雅黑" pitchFamily="34" charset="-122"/>
                <a:sym typeface="微软雅黑" pitchFamily="34" charset="-122"/>
              </a:rPr>
              <a:t>A comprehensive description of the above chart is entered here.</a:t>
            </a:r>
          </a:p>
        </p:txBody>
      </p:sp>
      <p:sp>
        <p:nvSpPr>
          <p:cNvPr id="4" name="标题 3"/>
          <p:cNvSpPr>
            <a:spLocks noGrp="1"/>
          </p:cNvSpPr>
          <p:nvPr>
            <p:ph type="title"/>
          </p:nvPr>
        </p:nvSpPr>
        <p:spPr/>
        <p:txBody>
          <a:bodyPr/>
          <a:lstStyle/>
          <a:p>
            <a:r>
              <a:rPr lang="zh-CN" altLang="en-US" dirty="0"/>
              <a:t>Title bar Text</a:t>
            </a:r>
          </a:p>
        </p:txBody>
      </p:sp>
    </p:spTree>
    <p:extLst>
      <p:ext uri="{BB962C8B-B14F-4D97-AF65-F5344CB8AC3E}">
        <p14:creationId xmlns:p14="http://schemas.microsoft.com/office/powerpoint/2010/main" val="252304701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750"/>
                                        <p:tgtEl>
                                          <p:spTgt spid="55"/>
                                        </p:tgtEl>
                                      </p:cBhvr>
                                    </p:animEffect>
                                    <p:anim calcmode="lin" valueType="num">
                                      <p:cBhvr>
                                        <p:cTn id="12" dur="750" fill="hold"/>
                                        <p:tgtEl>
                                          <p:spTgt spid="55"/>
                                        </p:tgtEl>
                                        <p:attrNameLst>
                                          <p:attrName>ppt_x</p:attrName>
                                        </p:attrNameLst>
                                      </p:cBhvr>
                                      <p:tavLst>
                                        <p:tav tm="0">
                                          <p:val>
                                            <p:strVal val="#ppt_x"/>
                                          </p:val>
                                        </p:tav>
                                        <p:tav tm="100000">
                                          <p:val>
                                            <p:strVal val="#ppt_x"/>
                                          </p:val>
                                        </p:tav>
                                      </p:tavLst>
                                    </p:anim>
                                    <p:anim calcmode="lin" valueType="num">
                                      <p:cBhvr>
                                        <p:cTn id="13" dur="750" fill="hold"/>
                                        <p:tgtEl>
                                          <p:spTgt spid="55"/>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750"/>
                                        <p:tgtEl>
                                          <p:spTgt spid="60"/>
                                        </p:tgtEl>
                                      </p:cBhvr>
                                    </p:animEffect>
                                    <p:anim calcmode="lin" valueType="num">
                                      <p:cBhvr>
                                        <p:cTn id="17" dur="750" fill="hold"/>
                                        <p:tgtEl>
                                          <p:spTgt spid="60"/>
                                        </p:tgtEl>
                                        <p:attrNameLst>
                                          <p:attrName>ppt_x</p:attrName>
                                        </p:attrNameLst>
                                      </p:cBhvr>
                                      <p:tavLst>
                                        <p:tav tm="0">
                                          <p:val>
                                            <p:strVal val="#ppt_x"/>
                                          </p:val>
                                        </p:tav>
                                        <p:tav tm="100000">
                                          <p:val>
                                            <p:strVal val="#ppt_x"/>
                                          </p:val>
                                        </p:tav>
                                      </p:tavLst>
                                    </p:anim>
                                    <p:anim calcmode="lin" valueType="num">
                                      <p:cBhvr>
                                        <p:cTn id="18" dur="750" fill="hold"/>
                                        <p:tgtEl>
                                          <p:spTgt spid="60"/>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750"/>
                                        <p:tgtEl>
                                          <p:spTgt spid="63"/>
                                        </p:tgtEl>
                                      </p:cBhvr>
                                    </p:animEffect>
                                    <p:anim calcmode="lin" valueType="num">
                                      <p:cBhvr>
                                        <p:cTn id="22" dur="750" fill="hold"/>
                                        <p:tgtEl>
                                          <p:spTgt spid="63"/>
                                        </p:tgtEl>
                                        <p:attrNameLst>
                                          <p:attrName>ppt_x</p:attrName>
                                        </p:attrNameLst>
                                      </p:cBhvr>
                                      <p:tavLst>
                                        <p:tav tm="0">
                                          <p:val>
                                            <p:strVal val="#ppt_x"/>
                                          </p:val>
                                        </p:tav>
                                        <p:tav tm="100000">
                                          <p:val>
                                            <p:strVal val="#ppt_x"/>
                                          </p:val>
                                        </p:tav>
                                      </p:tavLst>
                                    </p:anim>
                                    <p:anim calcmode="lin" valueType="num">
                                      <p:cBhvr>
                                        <p:cTn id="23" dur="750" fill="hold"/>
                                        <p:tgtEl>
                                          <p:spTgt spid="63"/>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750"/>
                                        <p:tgtEl>
                                          <p:spTgt spid="64"/>
                                        </p:tgtEl>
                                      </p:cBhvr>
                                    </p:animEffect>
                                    <p:anim calcmode="lin" valueType="num">
                                      <p:cBhvr>
                                        <p:cTn id="27" dur="750" fill="hold"/>
                                        <p:tgtEl>
                                          <p:spTgt spid="64"/>
                                        </p:tgtEl>
                                        <p:attrNameLst>
                                          <p:attrName>ppt_x</p:attrName>
                                        </p:attrNameLst>
                                      </p:cBhvr>
                                      <p:tavLst>
                                        <p:tav tm="0">
                                          <p:val>
                                            <p:strVal val="#ppt_x"/>
                                          </p:val>
                                        </p:tav>
                                        <p:tav tm="100000">
                                          <p:val>
                                            <p:strVal val="#ppt_x"/>
                                          </p:val>
                                        </p:tav>
                                      </p:tavLst>
                                    </p:anim>
                                    <p:anim calcmode="lin" valueType="num">
                                      <p:cBhvr>
                                        <p:cTn id="28" dur="750" fill="hold"/>
                                        <p:tgtEl>
                                          <p:spTgt spid="64"/>
                                        </p:tgtEl>
                                        <p:attrNameLst>
                                          <p:attrName>ppt_y</p:attrName>
                                        </p:attrNameLst>
                                      </p:cBhvr>
                                      <p:tavLst>
                                        <p:tav tm="0">
                                          <p:val>
                                            <p:strVal val="#ppt_y-.1"/>
                                          </p:val>
                                        </p:tav>
                                        <p:tav tm="100000">
                                          <p:val>
                                            <p:strVal val="#ppt_y"/>
                                          </p:val>
                                        </p:tav>
                                      </p:tavLst>
                                    </p:anim>
                                  </p:childTnLst>
                                </p:cTn>
                              </p:par>
                            </p:childTnLst>
                          </p:cTn>
                        </p:par>
                        <p:par>
                          <p:cTn id="29" fill="hold">
                            <p:stCondLst>
                              <p:cond delay="1750"/>
                            </p:stCondLst>
                            <p:childTnLst>
                              <p:par>
                                <p:cTn id="30" presetID="42"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750"/>
                                        <p:tgtEl>
                                          <p:spTgt spid="8"/>
                                        </p:tgtEl>
                                      </p:cBhvr>
                                    </p:animEffect>
                                    <p:anim calcmode="lin" valueType="num">
                                      <p:cBhvr>
                                        <p:cTn id="33" dur="750" fill="hold"/>
                                        <p:tgtEl>
                                          <p:spTgt spid="8"/>
                                        </p:tgtEl>
                                        <p:attrNameLst>
                                          <p:attrName>ppt_x</p:attrName>
                                        </p:attrNameLst>
                                      </p:cBhvr>
                                      <p:tavLst>
                                        <p:tav tm="0">
                                          <p:val>
                                            <p:strVal val="#ppt_x"/>
                                          </p:val>
                                        </p:tav>
                                        <p:tav tm="100000">
                                          <p:val>
                                            <p:strVal val="#ppt_x"/>
                                          </p:val>
                                        </p:tav>
                                      </p:tavLst>
                                    </p:anim>
                                    <p:anim calcmode="lin" valueType="num">
                                      <p:cBhvr>
                                        <p:cTn id="34" dur="750" fill="hold"/>
                                        <p:tgtEl>
                                          <p:spTgt spid="8"/>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750"/>
                                        <p:tgtEl>
                                          <p:spTgt spid="17"/>
                                        </p:tgtEl>
                                      </p:cBhvr>
                                    </p:animEffect>
                                    <p:anim calcmode="lin" valueType="num">
                                      <p:cBhvr>
                                        <p:cTn id="38" dur="750" fill="hold"/>
                                        <p:tgtEl>
                                          <p:spTgt spid="17"/>
                                        </p:tgtEl>
                                        <p:attrNameLst>
                                          <p:attrName>ppt_x</p:attrName>
                                        </p:attrNameLst>
                                      </p:cBhvr>
                                      <p:tavLst>
                                        <p:tav tm="0">
                                          <p:val>
                                            <p:strVal val="#ppt_x"/>
                                          </p:val>
                                        </p:tav>
                                        <p:tav tm="100000">
                                          <p:val>
                                            <p:strVal val="#ppt_x"/>
                                          </p:val>
                                        </p:tav>
                                      </p:tavLst>
                                    </p:anim>
                                    <p:anim calcmode="lin" valueType="num">
                                      <p:cBhvr>
                                        <p:cTn id="39" dur="75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750"/>
                                        <p:tgtEl>
                                          <p:spTgt spid="18"/>
                                        </p:tgtEl>
                                      </p:cBhvr>
                                    </p:animEffect>
                                    <p:anim calcmode="lin" valueType="num">
                                      <p:cBhvr>
                                        <p:cTn id="43" dur="750" fill="hold"/>
                                        <p:tgtEl>
                                          <p:spTgt spid="18"/>
                                        </p:tgtEl>
                                        <p:attrNameLst>
                                          <p:attrName>ppt_x</p:attrName>
                                        </p:attrNameLst>
                                      </p:cBhvr>
                                      <p:tavLst>
                                        <p:tav tm="0">
                                          <p:val>
                                            <p:strVal val="#ppt_x"/>
                                          </p:val>
                                        </p:tav>
                                        <p:tav tm="100000">
                                          <p:val>
                                            <p:strVal val="#ppt_x"/>
                                          </p:val>
                                        </p:tav>
                                      </p:tavLst>
                                    </p:anim>
                                    <p:anim calcmode="lin" valueType="num">
                                      <p:cBhvr>
                                        <p:cTn id="44" dur="750" fill="hold"/>
                                        <p:tgtEl>
                                          <p:spTgt spid="18"/>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750"/>
                                        <p:tgtEl>
                                          <p:spTgt spid="19"/>
                                        </p:tgtEl>
                                      </p:cBhvr>
                                    </p:animEffect>
                                    <p:anim calcmode="lin" valueType="num">
                                      <p:cBhvr>
                                        <p:cTn id="48" dur="750" fill="hold"/>
                                        <p:tgtEl>
                                          <p:spTgt spid="19"/>
                                        </p:tgtEl>
                                        <p:attrNameLst>
                                          <p:attrName>ppt_x</p:attrName>
                                        </p:attrNameLst>
                                      </p:cBhvr>
                                      <p:tavLst>
                                        <p:tav tm="0">
                                          <p:val>
                                            <p:strVal val="#ppt_x"/>
                                          </p:val>
                                        </p:tav>
                                        <p:tav tm="100000">
                                          <p:val>
                                            <p:strVal val="#ppt_x"/>
                                          </p:val>
                                        </p:tav>
                                      </p:tavLst>
                                    </p:anim>
                                    <p:anim calcmode="lin" valueType="num">
                                      <p:cBhvr>
                                        <p:cTn id="49" dur="750" fill="hold"/>
                                        <p:tgtEl>
                                          <p:spTgt spid="19"/>
                                        </p:tgtEl>
                                        <p:attrNameLst>
                                          <p:attrName>ppt_y</p:attrName>
                                        </p:attrNameLst>
                                      </p:cBhvr>
                                      <p:tavLst>
                                        <p:tav tm="0">
                                          <p:val>
                                            <p:strVal val="#ppt_y-.1"/>
                                          </p:val>
                                        </p:tav>
                                        <p:tav tm="100000">
                                          <p:val>
                                            <p:strVal val="#ppt_y"/>
                                          </p:val>
                                        </p:tav>
                                      </p:tavLst>
                                    </p:anim>
                                  </p:childTnLst>
                                </p:cTn>
                              </p:par>
                            </p:childTnLst>
                          </p:cTn>
                        </p:par>
                        <p:par>
                          <p:cTn id="50" fill="hold">
                            <p:stCondLst>
                              <p:cond delay="2500"/>
                            </p:stCondLst>
                            <p:childTnLst>
                              <p:par>
                                <p:cTn id="51" presetID="42" presetClass="entr" presetSubtype="0" fill="hold" nodeType="after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fade">
                                      <p:cBhvr>
                                        <p:cTn id="53" dur="750"/>
                                        <p:tgtEl>
                                          <p:spTgt spid="65"/>
                                        </p:tgtEl>
                                      </p:cBhvr>
                                    </p:animEffect>
                                    <p:anim calcmode="lin" valueType="num">
                                      <p:cBhvr>
                                        <p:cTn id="54" dur="750" fill="hold"/>
                                        <p:tgtEl>
                                          <p:spTgt spid="65"/>
                                        </p:tgtEl>
                                        <p:attrNameLst>
                                          <p:attrName>ppt_x</p:attrName>
                                        </p:attrNameLst>
                                      </p:cBhvr>
                                      <p:tavLst>
                                        <p:tav tm="0">
                                          <p:val>
                                            <p:strVal val="#ppt_x"/>
                                          </p:val>
                                        </p:tav>
                                        <p:tav tm="100000">
                                          <p:val>
                                            <p:strVal val="#ppt_x"/>
                                          </p:val>
                                        </p:tav>
                                      </p:tavLst>
                                    </p:anim>
                                    <p:anim calcmode="lin" valueType="num">
                                      <p:cBhvr>
                                        <p:cTn id="55" dur="750" fill="hold"/>
                                        <p:tgtEl>
                                          <p:spTgt spid="65"/>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fade">
                                      <p:cBhvr>
                                        <p:cTn id="58" dur="750"/>
                                        <p:tgtEl>
                                          <p:spTgt spid="73"/>
                                        </p:tgtEl>
                                      </p:cBhvr>
                                    </p:animEffect>
                                    <p:anim calcmode="lin" valueType="num">
                                      <p:cBhvr>
                                        <p:cTn id="59" dur="750" fill="hold"/>
                                        <p:tgtEl>
                                          <p:spTgt spid="73"/>
                                        </p:tgtEl>
                                        <p:attrNameLst>
                                          <p:attrName>ppt_x</p:attrName>
                                        </p:attrNameLst>
                                      </p:cBhvr>
                                      <p:tavLst>
                                        <p:tav tm="0">
                                          <p:val>
                                            <p:strVal val="#ppt_x"/>
                                          </p:val>
                                        </p:tav>
                                        <p:tav tm="100000">
                                          <p:val>
                                            <p:strVal val="#ppt_x"/>
                                          </p:val>
                                        </p:tav>
                                      </p:tavLst>
                                    </p:anim>
                                    <p:anim calcmode="lin" valueType="num">
                                      <p:cBhvr>
                                        <p:cTn id="60" dur="750" fill="hold"/>
                                        <p:tgtEl>
                                          <p:spTgt spid="73"/>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74"/>
                                        </p:tgtEl>
                                        <p:attrNameLst>
                                          <p:attrName>style.visibility</p:attrName>
                                        </p:attrNameLst>
                                      </p:cBhvr>
                                      <p:to>
                                        <p:strVal val="visible"/>
                                      </p:to>
                                    </p:set>
                                    <p:animEffect transition="in" filter="fade">
                                      <p:cBhvr>
                                        <p:cTn id="63" dur="750"/>
                                        <p:tgtEl>
                                          <p:spTgt spid="74"/>
                                        </p:tgtEl>
                                      </p:cBhvr>
                                    </p:animEffect>
                                    <p:anim calcmode="lin" valueType="num">
                                      <p:cBhvr>
                                        <p:cTn id="64" dur="750" fill="hold"/>
                                        <p:tgtEl>
                                          <p:spTgt spid="74"/>
                                        </p:tgtEl>
                                        <p:attrNameLst>
                                          <p:attrName>ppt_x</p:attrName>
                                        </p:attrNameLst>
                                      </p:cBhvr>
                                      <p:tavLst>
                                        <p:tav tm="0">
                                          <p:val>
                                            <p:strVal val="#ppt_x"/>
                                          </p:val>
                                        </p:tav>
                                        <p:tav tm="100000">
                                          <p:val>
                                            <p:strVal val="#ppt_x"/>
                                          </p:val>
                                        </p:tav>
                                      </p:tavLst>
                                    </p:anim>
                                    <p:anim calcmode="lin" valueType="num">
                                      <p:cBhvr>
                                        <p:cTn id="65" dur="750" fill="hold"/>
                                        <p:tgtEl>
                                          <p:spTgt spid="74"/>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fade">
                                      <p:cBhvr>
                                        <p:cTn id="68" dur="750"/>
                                        <p:tgtEl>
                                          <p:spTgt spid="70"/>
                                        </p:tgtEl>
                                      </p:cBhvr>
                                    </p:animEffect>
                                    <p:anim calcmode="lin" valueType="num">
                                      <p:cBhvr>
                                        <p:cTn id="69" dur="750" fill="hold"/>
                                        <p:tgtEl>
                                          <p:spTgt spid="70"/>
                                        </p:tgtEl>
                                        <p:attrNameLst>
                                          <p:attrName>ppt_x</p:attrName>
                                        </p:attrNameLst>
                                      </p:cBhvr>
                                      <p:tavLst>
                                        <p:tav tm="0">
                                          <p:val>
                                            <p:strVal val="#ppt_x"/>
                                          </p:val>
                                        </p:tav>
                                        <p:tav tm="100000">
                                          <p:val>
                                            <p:strVal val="#ppt_x"/>
                                          </p:val>
                                        </p:tav>
                                      </p:tavLst>
                                    </p:anim>
                                    <p:anim calcmode="lin" valueType="num">
                                      <p:cBhvr>
                                        <p:cTn id="70" dur="750" fill="hold"/>
                                        <p:tgtEl>
                                          <p:spTgt spid="70"/>
                                        </p:tgtEl>
                                        <p:attrNameLst>
                                          <p:attrName>ppt_y</p:attrName>
                                        </p:attrNameLst>
                                      </p:cBhvr>
                                      <p:tavLst>
                                        <p:tav tm="0">
                                          <p:val>
                                            <p:strVal val="#ppt_y-.1"/>
                                          </p:val>
                                        </p:tav>
                                        <p:tav tm="100000">
                                          <p:val>
                                            <p:strVal val="#ppt_y"/>
                                          </p:val>
                                        </p:tav>
                                      </p:tavLst>
                                    </p:anim>
                                  </p:childTnLst>
                                </p:cTn>
                              </p:par>
                            </p:childTnLst>
                          </p:cTn>
                        </p:par>
                        <p:par>
                          <p:cTn id="71" fill="hold">
                            <p:stCondLst>
                              <p:cond delay="3250"/>
                            </p:stCondLst>
                            <p:childTnLst>
                              <p:par>
                                <p:cTn id="72" presetID="42" presetClass="entr" presetSubtype="0" fill="hold"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750"/>
                                        <p:tgtEl>
                                          <p:spTgt spid="20"/>
                                        </p:tgtEl>
                                      </p:cBhvr>
                                    </p:animEffect>
                                    <p:anim calcmode="lin" valueType="num">
                                      <p:cBhvr>
                                        <p:cTn id="75" dur="750" fill="hold"/>
                                        <p:tgtEl>
                                          <p:spTgt spid="20"/>
                                        </p:tgtEl>
                                        <p:attrNameLst>
                                          <p:attrName>ppt_x</p:attrName>
                                        </p:attrNameLst>
                                      </p:cBhvr>
                                      <p:tavLst>
                                        <p:tav tm="0">
                                          <p:val>
                                            <p:strVal val="#ppt_x"/>
                                          </p:val>
                                        </p:tav>
                                        <p:tav tm="100000">
                                          <p:val>
                                            <p:strVal val="#ppt_x"/>
                                          </p:val>
                                        </p:tav>
                                      </p:tavLst>
                                    </p:anim>
                                    <p:anim calcmode="lin" valueType="num">
                                      <p:cBhvr>
                                        <p:cTn id="76" dur="750" fill="hold"/>
                                        <p:tgtEl>
                                          <p:spTgt spid="20"/>
                                        </p:tgtEl>
                                        <p:attrNameLst>
                                          <p:attrName>ppt_y</p:attrName>
                                        </p:attrNameLst>
                                      </p:cBhvr>
                                      <p:tavLst>
                                        <p:tav tm="0">
                                          <p:val>
                                            <p:strVal val="#ppt_y+.1"/>
                                          </p:val>
                                        </p:tav>
                                        <p:tav tm="100000">
                                          <p:val>
                                            <p:strVal val="#ppt_y"/>
                                          </p:val>
                                        </p:tav>
                                      </p:tavLst>
                                    </p:anim>
                                  </p:childTnLst>
                                </p:cTn>
                              </p:par>
                              <p:par>
                                <p:cTn id="77" presetID="47" presetClass="entr" presetSubtype="0"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750"/>
                                        <p:tgtEl>
                                          <p:spTgt spid="50"/>
                                        </p:tgtEl>
                                      </p:cBhvr>
                                    </p:animEffect>
                                    <p:anim calcmode="lin" valueType="num">
                                      <p:cBhvr>
                                        <p:cTn id="80" dur="750" fill="hold"/>
                                        <p:tgtEl>
                                          <p:spTgt spid="50"/>
                                        </p:tgtEl>
                                        <p:attrNameLst>
                                          <p:attrName>ppt_x</p:attrName>
                                        </p:attrNameLst>
                                      </p:cBhvr>
                                      <p:tavLst>
                                        <p:tav tm="0">
                                          <p:val>
                                            <p:strVal val="#ppt_x"/>
                                          </p:val>
                                        </p:tav>
                                        <p:tav tm="100000">
                                          <p:val>
                                            <p:strVal val="#ppt_x"/>
                                          </p:val>
                                        </p:tav>
                                      </p:tavLst>
                                    </p:anim>
                                    <p:anim calcmode="lin" valueType="num">
                                      <p:cBhvr>
                                        <p:cTn id="81" dur="750" fill="hold"/>
                                        <p:tgtEl>
                                          <p:spTgt spid="50"/>
                                        </p:tgtEl>
                                        <p:attrNameLst>
                                          <p:attrName>ppt_y</p:attrName>
                                        </p:attrNameLst>
                                      </p:cBhvr>
                                      <p:tavLst>
                                        <p:tav tm="0">
                                          <p:val>
                                            <p:strVal val="#ppt_y-.1"/>
                                          </p:val>
                                        </p:tav>
                                        <p:tav tm="100000">
                                          <p:val>
                                            <p:strVal val="#ppt_y"/>
                                          </p:val>
                                        </p:tav>
                                      </p:tavLst>
                                    </p:anim>
                                  </p:childTnLst>
                                </p:cTn>
                              </p:par>
                              <p:par>
                                <p:cTn id="82" presetID="47" presetClass="entr" presetSubtype="0" fill="hold" grpId="0" nodeType="with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fade">
                                      <p:cBhvr>
                                        <p:cTn id="84" dur="750"/>
                                        <p:tgtEl>
                                          <p:spTgt spid="53"/>
                                        </p:tgtEl>
                                      </p:cBhvr>
                                    </p:animEffect>
                                    <p:anim calcmode="lin" valueType="num">
                                      <p:cBhvr>
                                        <p:cTn id="85" dur="750" fill="hold"/>
                                        <p:tgtEl>
                                          <p:spTgt spid="53"/>
                                        </p:tgtEl>
                                        <p:attrNameLst>
                                          <p:attrName>ppt_x</p:attrName>
                                        </p:attrNameLst>
                                      </p:cBhvr>
                                      <p:tavLst>
                                        <p:tav tm="0">
                                          <p:val>
                                            <p:strVal val="#ppt_x"/>
                                          </p:val>
                                        </p:tav>
                                        <p:tav tm="100000">
                                          <p:val>
                                            <p:strVal val="#ppt_x"/>
                                          </p:val>
                                        </p:tav>
                                      </p:tavLst>
                                    </p:anim>
                                    <p:anim calcmode="lin" valueType="num">
                                      <p:cBhvr>
                                        <p:cTn id="86" dur="750" fill="hold"/>
                                        <p:tgtEl>
                                          <p:spTgt spid="53"/>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fade">
                                      <p:cBhvr>
                                        <p:cTn id="89" dur="750"/>
                                        <p:tgtEl>
                                          <p:spTgt spid="54"/>
                                        </p:tgtEl>
                                      </p:cBhvr>
                                    </p:animEffect>
                                    <p:anim calcmode="lin" valueType="num">
                                      <p:cBhvr>
                                        <p:cTn id="90" dur="750" fill="hold"/>
                                        <p:tgtEl>
                                          <p:spTgt spid="54"/>
                                        </p:tgtEl>
                                        <p:attrNameLst>
                                          <p:attrName>ppt_x</p:attrName>
                                        </p:attrNameLst>
                                      </p:cBhvr>
                                      <p:tavLst>
                                        <p:tav tm="0">
                                          <p:val>
                                            <p:strVal val="#ppt_x"/>
                                          </p:val>
                                        </p:tav>
                                        <p:tav tm="100000">
                                          <p:val>
                                            <p:strVal val="#ppt_x"/>
                                          </p:val>
                                        </p:tav>
                                      </p:tavLst>
                                    </p:anim>
                                    <p:anim calcmode="lin" valueType="num">
                                      <p:cBhvr>
                                        <p:cTn id="91" dur="75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53" grpId="0"/>
      <p:bldP spid="54" grpId="0"/>
      <p:bldP spid="63" grpId="0"/>
      <p:bldP spid="64" grpId="0"/>
      <p:bldP spid="73" grpId="0"/>
      <p:bldP spid="7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接连接符 16"/>
          <p:cNvCxnSpPr/>
          <p:nvPr/>
        </p:nvCxnSpPr>
        <p:spPr>
          <a:xfrm flipH="1">
            <a:off x="8004487" y="4500229"/>
            <a:ext cx="61192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flipH="1" flipV="1">
            <a:off x="6437403" y="5704609"/>
            <a:ext cx="1028801" cy="194509"/>
            <a:chOff x="4255294" y="1661160"/>
            <a:chExt cx="1505426" cy="262890"/>
          </a:xfrm>
        </p:grpSpPr>
        <p:cxnSp>
          <p:nvCxnSpPr>
            <p:cNvPr id="21" name="直接连接符 20"/>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4255294" y="1663541"/>
              <a:ext cx="115728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18" name="直接连接符 17"/>
          <p:cNvCxnSpPr/>
          <p:nvPr/>
        </p:nvCxnSpPr>
        <p:spPr>
          <a:xfrm flipH="1">
            <a:off x="3568418" y="4517961"/>
            <a:ext cx="61192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3568419" y="3145727"/>
            <a:ext cx="61192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4550816" y="1611301"/>
            <a:ext cx="1214931" cy="262891"/>
            <a:chOff x="4255294" y="1661160"/>
            <a:chExt cx="1505426" cy="262890"/>
          </a:xfrm>
        </p:grpSpPr>
        <p:cxnSp>
          <p:nvCxnSpPr>
            <p:cNvPr id="10" name="直接连接符 9"/>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4255294" y="1663541"/>
              <a:ext cx="115728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6816516" y="2618682"/>
            <a:ext cx="1203803" cy="1051561"/>
            <a:chOff x="6842760" y="2637270"/>
            <a:chExt cx="1203960" cy="1051560"/>
          </a:xfrm>
        </p:grpSpPr>
        <p:sp>
          <p:nvSpPr>
            <p:cNvPr id="2" name="六边形 1"/>
            <p:cNvSpPr/>
            <p:nvPr/>
          </p:nvSpPr>
          <p:spPr>
            <a:xfrm>
              <a:off x="6842760" y="2637270"/>
              <a:ext cx="1203960" cy="105156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4" name="文本框 43"/>
            <p:cNvSpPr txBox="1"/>
            <p:nvPr/>
          </p:nvSpPr>
          <p:spPr>
            <a:xfrm>
              <a:off x="7024263" y="2809107"/>
              <a:ext cx="820724"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ea typeface="微软雅黑" panose="020B0503020204020204" pitchFamily="34" charset="-122"/>
                  <a:cs typeface="Arial" panose="020B0604020202020204" pitchFamily="34" charset="0"/>
                </a:rPr>
                <a:t>02</a:t>
              </a:r>
              <a:endParaRPr lang="zh-CN" altLang="en-US" sz="40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1" name="组合 10"/>
          <p:cNvGrpSpPr/>
          <p:nvPr/>
        </p:nvGrpSpPr>
        <p:grpSpPr>
          <a:xfrm>
            <a:off x="5499779" y="1860491"/>
            <a:ext cx="1203803" cy="1051563"/>
            <a:chOff x="5525852" y="1879080"/>
            <a:chExt cx="1203960" cy="1051560"/>
          </a:xfrm>
        </p:grpSpPr>
        <p:sp>
          <p:nvSpPr>
            <p:cNvPr id="8" name="六边形 7"/>
            <p:cNvSpPr/>
            <p:nvPr/>
          </p:nvSpPr>
          <p:spPr>
            <a:xfrm>
              <a:off x="5525852" y="1879080"/>
              <a:ext cx="1203960" cy="1051560"/>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文本框 44"/>
            <p:cNvSpPr txBox="1"/>
            <p:nvPr/>
          </p:nvSpPr>
          <p:spPr>
            <a:xfrm>
              <a:off x="5686669" y="1989362"/>
              <a:ext cx="882327" cy="830995"/>
            </a:xfrm>
            <a:prstGeom prst="rect">
              <a:avLst/>
            </a:prstGeom>
            <a:noFill/>
          </p:spPr>
          <p:txBody>
            <a:bodyPr wrap="square" rtlCol="0">
              <a:spAutoFit/>
            </a:bodyPr>
            <a:lstStyle/>
            <a:p>
              <a:pPr algn="ctr">
                <a:lnSpc>
                  <a:spcPct val="120000"/>
                </a:lnSpc>
              </a:pPr>
              <a:r>
                <a:rPr lang="en-US" altLang="zh-CN" sz="4000" dirty="0">
                  <a:solidFill>
                    <a:schemeClr val="bg1"/>
                  </a:solidFill>
                  <a:latin typeface="Arial" panose="020B0604020202020204" pitchFamily="34" charset="0"/>
                  <a:ea typeface="微软雅黑" panose="020B0503020204020204" pitchFamily="34" charset="-122"/>
                  <a:cs typeface="Arial" panose="020B0604020202020204" pitchFamily="34" charset="0"/>
                </a:rPr>
                <a:t>01</a:t>
              </a:r>
              <a:endParaRPr lang="zh-CN" altLang="en-US" sz="40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9" name="组合 18"/>
          <p:cNvGrpSpPr/>
          <p:nvPr/>
        </p:nvGrpSpPr>
        <p:grpSpPr>
          <a:xfrm>
            <a:off x="6800686" y="3974450"/>
            <a:ext cx="1203803" cy="1051563"/>
            <a:chOff x="6842760" y="4008870"/>
            <a:chExt cx="1203960" cy="1051560"/>
          </a:xfrm>
        </p:grpSpPr>
        <p:sp>
          <p:nvSpPr>
            <p:cNvPr id="6" name="六边形 5"/>
            <p:cNvSpPr/>
            <p:nvPr/>
          </p:nvSpPr>
          <p:spPr>
            <a:xfrm>
              <a:off x="6842760" y="4008870"/>
              <a:ext cx="1203960" cy="10515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6" name="文本框 45"/>
            <p:cNvSpPr txBox="1"/>
            <p:nvPr/>
          </p:nvSpPr>
          <p:spPr>
            <a:xfrm>
              <a:off x="6981635" y="4119152"/>
              <a:ext cx="926211" cy="830995"/>
            </a:xfrm>
            <a:prstGeom prst="rect">
              <a:avLst/>
            </a:prstGeom>
            <a:noFill/>
          </p:spPr>
          <p:txBody>
            <a:bodyPr wrap="square" rtlCol="0">
              <a:spAutoFit/>
            </a:bodyPr>
            <a:lstStyle/>
            <a:p>
              <a:pPr algn="ctr">
                <a:lnSpc>
                  <a:spcPct val="120000"/>
                </a:lnSpc>
              </a:pPr>
              <a:r>
                <a:rPr lang="en-US" altLang="zh-CN" sz="4000" dirty="0">
                  <a:solidFill>
                    <a:schemeClr val="bg1"/>
                  </a:solidFill>
                  <a:latin typeface="Arial" panose="020B0604020202020204" pitchFamily="34" charset="0"/>
                  <a:ea typeface="微软雅黑" panose="020B0503020204020204" pitchFamily="34" charset="-122"/>
                  <a:cs typeface="Arial" panose="020B0604020202020204" pitchFamily="34" charset="0"/>
                </a:rPr>
                <a:t>03</a:t>
              </a:r>
              <a:endParaRPr lang="zh-CN" altLang="en-US" sz="40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42" name="组合 41"/>
          <p:cNvGrpSpPr/>
          <p:nvPr/>
        </p:nvGrpSpPr>
        <p:grpSpPr>
          <a:xfrm>
            <a:off x="4180336" y="3990283"/>
            <a:ext cx="1203803" cy="1051563"/>
            <a:chOff x="4206240" y="4008870"/>
            <a:chExt cx="1203960" cy="1051560"/>
          </a:xfrm>
        </p:grpSpPr>
        <p:sp>
          <p:nvSpPr>
            <p:cNvPr id="5" name="六边形 4"/>
            <p:cNvSpPr/>
            <p:nvPr/>
          </p:nvSpPr>
          <p:spPr>
            <a:xfrm>
              <a:off x="4206240" y="4008870"/>
              <a:ext cx="1203960" cy="105156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文本框 46"/>
            <p:cNvSpPr txBox="1"/>
            <p:nvPr/>
          </p:nvSpPr>
          <p:spPr>
            <a:xfrm>
              <a:off x="4397857" y="4119152"/>
              <a:ext cx="820725" cy="830995"/>
            </a:xfrm>
            <a:prstGeom prst="rect">
              <a:avLst/>
            </a:prstGeom>
            <a:noFill/>
          </p:spPr>
          <p:txBody>
            <a:bodyPr wrap="square" rtlCol="0">
              <a:spAutoFit/>
            </a:bodyPr>
            <a:lstStyle/>
            <a:p>
              <a:pPr algn="ctr">
                <a:lnSpc>
                  <a:spcPct val="120000"/>
                </a:lnSpc>
              </a:pPr>
              <a:r>
                <a:rPr lang="en-US" altLang="zh-CN" sz="4000" dirty="0">
                  <a:solidFill>
                    <a:schemeClr val="bg1"/>
                  </a:solidFill>
                  <a:latin typeface="Arial" panose="020B0604020202020204" pitchFamily="34" charset="0"/>
                  <a:ea typeface="微软雅黑" panose="020B0503020204020204" pitchFamily="34" charset="-122"/>
                  <a:cs typeface="Arial" panose="020B0604020202020204" pitchFamily="34" charset="0"/>
                </a:rPr>
                <a:t>05</a:t>
              </a:r>
              <a:endParaRPr lang="zh-CN" altLang="en-US" sz="40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4180336" y="2618682"/>
            <a:ext cx="1203803" cy="1051561"/>
            <a:chOff x="4206240" y="2637270"/>
            <a:chExt cx="1203960" cy="1051560"/>
          </a:xfrm>
        </p:grpSpPr>
        <p:sp>
          <p:nvSpPr>
            <p:cNvPr id="4" name="六边形 3"/>
            <p:cNvSpPr/>
            <p:nvPr/>
          </p:nvSpPr>
          <p:spPr>
            <a:xfrm>
              <a:off x="4206240" y="2637270"/>
              <a:ext cx="1203960" cy="1051560"/>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文本框 47"/>
            <p:cNvSpPr txBox="1"/>
            <p:nvPr/>
          </p:nvSpPr>
          <p:spPr>
            <a:xfrm>
              <a:off x="4387743" y="2809107"/>
              <a:ext cx="820724"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ea typeface="微软雅黑" panose="020B0503020204020204" pitchFamily="34" charset="-122"/>
                  <a:cs typeface="Arial" panose="020B0604020202020204" pitchFamily="34" charset="0"/>
                </a:rPr>
                <a:t>06</a:t>
              </a:r>
              <a:endParaRPr lang="zh-CN" altLang="en-US" sz="40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67" name="组合 66"/>
          <p:cNvGrpSpPr/>
          <p:nvPr/>
        </p:nvGrpSpPr>
        <p:grpSpPr>
          <a:xfrm>
            <a:off x="5499779" y="4680487"/>
            <a:ext cx="1203803" cy="1051561"/>
            <a:chOff x="5525852" y="4683240"/>
            <a:chExt cx="1203960" cy="1051560"/>
          </a:xfrm>
        </p:grpSpPr>
        <p:sp>
          <p:nvSpPr>
            <p:cNvPr id="9" name="六边形 8"/>
            <p:cNvSpPr/>
            <p:nvPr/>
          </p:nvSpPr>
          <p:spPr>
            <a:xfrm>
              <a:off x="5525852" y="4683240"/>
              <a:ext cx="1203960" cy="1051560"/>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9" name="文本框 48"/>
            <p:cNvSpPr txBox="1"/>
            <p:nvPr/>
          </p:nvSpPr>
          <p:spPr>
            <a:xfrm>
              <a:off x="5693281" y="4855077"/>
              <a:ext cx="820724"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ea typeface="微软雅黑" panose="020B0503020204020204" pitchFamily="34" charset="-122"/>
                  <a:cs typeface="Arial" panose="020B0604020202020204" pitchFamily="34" charset="0"/>
                </a:rPr>
                <a:t>04</a:t>
              </a:r>
              <a:endParaRPr lang="zh-CN" altLang="en-US" sz="40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 name="组合 2"/>
          <p:cNvGrpSpPr/>
          <p:nvPr/>
        </p:nvGrpSpPr>
        <p:grpSpPr>
          <a:xfrm>
            <a:off x="5158282" y="3006574"/>
            <a:ext cx="1886809" cy="1592580"/>
            <a:chOff x="5184305" y="3025164"/>
            <a:chExt cx="1887055" cy="1592580"/>
          </a:xfrm>
        </p:grpSpPr>
        <p:sp>
          <p:nvSpPr>
            <p:cNvPr id="7" name="六边形 6"/>
            <p:cNvSpPr/>
            <p:nvPr/>
          </p:nvSpPr>
          <p:spPr>
            <a:xfrm>
              <a:off x="5184305" y="3025164"/>
              <a:ext cx="1887055" cy="1592580"/>
            </a:xfrm>
            <a:prstGeom prst="hexag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50" name="组合 49"/>
            <p:cNvGrpSpPr>
              <a:grpSpLocks noChangeAspect="1"/>
            </p:cNvGrpSpPr>
            <p:nvPr/>
          </p:nvGrpSpPr>
          <p:grpSpPr>
            <a:xfrm>
              <a:off x="5630276" y="3468879"/>
              <a:ext cx="966085" cy="648000"/>
              <a:chOff x="3784600" y="1525588"/>
              <a:chExt cx="935038" cy="568325"/>
            </a:xfrm>
            <a:solidFill>
              <a:srgbClr val="E7E7E7"/>
            </a:solidFill>
          </p:grpSpPr>
          <p:sp>
            <p:nvSpPr>
              <p:cNvPr id="51" name="Freeform 8"/>
              <p:cNvSpPr>
                <a:spLocks/>
              </p:cNvSpPr>
              <p:nvPr/>
            </p:nvSpPr>
            <p:spPr bwMode="auto">
              <a:xfrm>
                <a:off x="3871913" y="2011363"/>
                <a:ext cx="112713" cy="82550"/>
              </a:xfrm>
              <a:custGeom>
                <a:avLst/>
                <a:gdLst>
                  <a:gd name="T0" fmla="*/ 30 w 30"/>
                  <a:gd name="T1" fmla="*/ 19 h 22"/>
                  <a:gd name="T2" fmla="*/ 30 w 30"/>
                  <a:gd name="T3" fmla="*/ 0 h 22"/>
                  <a:gd name="T4" fmla="*/ 1 w 30"/>
                  <a:gd name="T5" fmla="*/ 22 h 22"/>
                  <a:gd name="T6" fmla="*/ 27 w 30"/>
                  <a:gd name="T7" fmla="*/ 22 h 22"/>
                  <a:gd name="T8" fmla="*/ 30 w 30"/>
                  <a:gd name="T9" fmla="*/ 19 h 22"/>
                </a:gdLst>
                <a:ahLst/>
                <a:cxnLst>
                  <a:cxn ang="0">
                    <a:pos x="T0" y="T1"/>
                  </a:cxn>
                  <a:cxn ang="0">
                    <a:pos x="T2" y="T3"/>
                  </a:cxn>
                  <a:cxn ang="0">
                    <a:pos x="T4" y="T5"/>
                  </a:cxn>
                  <a:cxn ang="0">
                    <a:pos x="T6" y="T7"/>
                  </a:cxn>
                  <a:cxn ang="0">
                    <a:pos x="T8" y="T9"/>
                  </a:cxn>
                </a:cxnLst>
                <a:rect l="0" t="0" r="r" b="b"/>
                <a:pathLst>
                  <a:path w="30" h="22">
                    <a:moveTo>
                      <a:pt x="30" y="19"/>
                    </a:moveTo>
                    <a:cubicBezTo>
                      <a:pt x="30" y="0"/>
                      <a:pt x="30" y="0"/>
                      <a:pt x="30" y="0"/>
                    </a:cubicBezTo>
                    <a:cubicBezTo>
                      <a:pt x="30" y="0"/>
                      <a:pt x="0" y="22"/>
                      <a:pt x="1" y="22"/>
                    </a:cubicBezTo>
                    <a:cubicBezTo>
                      <a:pt x="27" y="22"/>
                      <a:pt x="27" y="22"/>
                      <a:pt x="27" y="22"/>
                    </a:cubicBezTo>
                    <a:cubicBezTo>
                      <a:pt x="29" y="22"/>
                      <a:pt x="30" y="21"/>
                      <a:pt x="30" y="1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2" name="Freeform 9"/>
              <p:cNvSpPr>
                <a:spLocks/>
              </p:cNvSpPr>
              <p:nvPr/>
            </p:nvSpPr>
            <p:spPr bwMode="auto">
              <a:xfrm>
                <a:off x="4020344" y="1893888"/>
                <a:ext cx="120650" cy="200025"/>
              </a:xfrm>
              <a:custGeom>
                <a:avLst/>
                <a:gdLst>
                  <a:gd name="T0" fmla="*/ 29 w 32"/>
                  <a:gd name="T1" fmla="*/ 53 h 53"/>
                  <a:gd name="T2" fmla="*/ 32 w 32"/>
                  <a:gd name="T3" fmla="*/ 50 h 53"/>
                  <a:gd name="T4" fmla="*/ 32 w 32"/>
                  <a:gd name="T5" fmla="*/ 0 h 53"/>
                  <a:gd name="T6" fmla="*/ 0 w 32"/>
                  <a:gd name="T7" fmla="*/ 23 h 53"/>
                  <a:gd name="T8" fmla="*/ 0 w 32"/>
                  <a:gd name="T9" fmla="*/ 24 h 53"/>
                  <a:gd name="T10" fmla="*/ 0 w 32"/>
                  <a:gd name="T11" fmla="*/ 50 h 53"/>
                  <a:gd name="T12" fmla="*/ 2 w 32"/>
                  <a:gd name="T13" fmla="*/ 53 h 53"/>
                  <a:gd name="T14" fmla="*/ 29 w 32"/>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9" y="53"/>
                    </a:moveTo>
                    <a:cubicBezTo>
                      <a:pt x="30" y="53"/>
                      <a:pt x="32" y="52"/>
                      <a:pt x="32" y="50"/>
                    </a:cubicBezTo>
                    <a:cubicBezTo>
                      <a:pt x="32" y="0"/>
                      <a:pt x="32" y="0"/>
                      <a:pt x="32" y="0"/>
                    </a:cubicBezTo>
                    <a:cubicBezTo>
                      <a:pt x="0" y="23"/>
                      <a:pt x="0" y="23"/>
                      <a:pt x="0" y="23"/>
                    </a:cubicBezTo>
                    <a:cubicBezTo>
                      <a:pt x="0" y="24"/>
                      <a:pt x="0" y="24"/>
                      <a:pt x="0" y="24"/>
                    </a:cubicBezTo>
                    <a:cubicBezTo>
                      <a:pt x="0" y="50"/>
                      <a:pt x="0" y="50"/>
                      <a:pt x="0" y="50"/>
                    </a:cubicBezTo>
                    <a:cubicBezTo>
                      <a:pt x="0" y="52"/>
                      <a:pt x="1" y="53"/>
                      <a:pt x="2" y="53"/>
                    </a:cubicBezTo>
                    <a:lnTo>
                      <a:pt x="29" y="53"/>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3" name="Freeform 10"/>
              <p:cNvSpPr>
                <a:spLocks/>
              </p:cNvSpPr>
              <p:nvPr/>
            </p:nvSpPr>
            <p:spPr bwMode="auto">
              <a:xfrm>
                <a:off x="4176712" y="1800225"/>
                <a:ext cx="120650" cy="293688"/>
              </a:xfrm>
              <a:custGeom>
                <a:avLst/>
                <a:gdLst>
                  <a:gd name="T0" fmla="*/ 29 w 32"/>
                  <a:gd name="T1" fmla="*/ 78 h 78"/>
                  <a:gd name="T2" fmla="*/ 32 w 32"/>
                  <a:gd name="T3" fmla="*/ 75 h 78"/>
                  <a:gd name="T4" fmla="*/ 32 w 32"/>
                  <a:gd name="T5" fmla="*/ 9 h 78"/>
                  <a:gd name="T6" fmla="*/ 23 w 32"/>
                  <a:gd name="T7" fmla="*/ 0 h 78"/>
                  <a:gd name="T8" fmla="*/ 10 w 32"/>
                  <a:gd name="T9" fmla="*/ 10 h 78"/>
                  <a:gd name="T10" fmla="*/ 0 w 32"/>
                  <a:gd name="T11" fmla="*/ 17 h 78"/>
                  <a:gd name="T12" fmla="*/ 0 w 32"/>
                  <a:gd name="T13" fmla="*/ 75 h 78"/>
                  <a:gd name="T14" fmla="*/ 3 w 32"/>
                  <a:gd name="T15" fmla="*/ 78 h 78"/>
                  <a:gd name="T16" fmla="*/ 29 w 32"/>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78">
                    <a:moveTo>
                      <a:pt x="29" y="78"/>
                    </a:moveTo>
                    <a:cubicBezTo>
                      <a:pt x="31" y="78"/>
                      <a:pt x="32" y="77"/>
                      <a:pt x="32" y="75"/>
                    </a:cubicBezTo>
                    <a:cubicBezTo>
                      <a:pt x="32" y="9"/>
                      <a:pt x="32" y="9"/>
                      <a:pt x="32" y="9"/>
                    </a:cubicBezTo>
                    <a:cubicBezTo>
                      <a:pt x="23" y="0"/>
                      <a:pt x="23" y="0"/>
                      <a:pt x="23" y="0"/>
                    </a:cubicBezTo>
                    <a:cubicBezTo>
                      <a:pt x="10" y="10"/>
                      <a:pt x="10" y="10"/>
                      <a:pt x="10" y="10"/>
                    </a:cubicBezTo>
                    <a:cubicBezTo>
                      <a:pt x="0" y="17"/>
                      <a:pt x="0" y="17"/>
                      <a:pt x="0" y="17"/>
                    </a:cubicBezTo>
                    <a:cubicBezTo>
                      <a:pt x="0" y="75"/>
                      <a:pt x="0" y="75"/>
                      <a:pt x="0" y="75"/>
                    </a:cubicBezTo>
                    <a:cubicBezTo>
                      <a:pt x="0" y="77"/>
                      <a:pt x="1" y="78"/>
                      <a:pt x="3" y="78"/>
                    </a:cubicBezTo>
                    <a:lnTo>
                      <a:pt x="29" y="78"/>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4" name="Freeform 11"/>
              <p:cNvSpPr>
                <a:spLocks/>
              </p:cNvSpPr>
              <p:nvPr/>
            </p:nvSpPr>
            <p:spPr bwMode="auto">
              <a:xfrm>
                <a:off x="4333081" y="1841500"/>
                <a:ext cx="120650" cy="252413"/>
              </a:xfrm>
              <a:custGeom>
                <a:avLst/>
                <a:gdLst>
                  <a:gd name="T0" fmla="*/ 30 w 32"/>
                  <a:gd name="T1" fmla="*/ 67 h 67"/>
                  <a:gd name="T2" fmla="*/ 32 w 32"/>
                  <a:gd name="T3" fmla="*/ 64 h 67"/>
                  <a:gd name="T4" fmla="*/ 32 w 32"/>
                  <a:gd name="T5" fmla="*/ 0 h 67"/>
                  <a:gd name="T6" fmla="*/ 20 w 32"/>
                  <a:gd name="T7" fmla="*/ 10 h 67"/>
                  <a:gd name="T8" fmla="*/ 16 w 32"/>
                  <a:gd name="T9" fmla="*/ 13 h 67"/>
                  <a:gd name="T10" fmla="*/ 5 w 32"/>
                  <a:gd name="T11" fmla="*/ 12 h 67"/>
                  <a:gd name="T12" fmla="*/ 4 w 32"/>
                  <a:gd name="T13" fmla="*/ 11 h 67"/>
                  <a:gd name="T14" fmla="*/ 0 w 32"/>
                  <a:gd name="T15" fmla="*/ 7 h 67"/>
                  <a:gd name="T16" fmla="*/ 0 w 32"/>
                  <a:gd name="T17" fmla="*/ 64 h 67"/>
                  <a:gd name="T18" fmla="*/ 3 w 32"/>
                  <a:gd name="T19" fmla="*/ 67 h 67"/>
                  <a:gd name="T20" fmla="*/ 30 w 32"/>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67">
                    <a:moveTo>
                      <a:pt x="30" y="67"/>
                    </a:moveTo>
                    <a:cubicBezTo>
                      <a:pt x="31" y="67"/>
                      <a:pt x="32" y="66"/>
                      <a:pt x="32" y="64"/>
                    </a:cubicBezTo>
                    <a:cubicBezTo>
                      <a:pt x="32" y="0"/>
                      <a:pt x="32" y="0"/>
                      <a:pt x="32" y="0"/>
                    </a:cubicBezTo>
                    <a:cubicBezTo>
                      <a:pt x="20" y="10"/>
                      <a:pt x="20" y="10"/>
                      <a:pt x="20" y="10"/>
                    </a:cubicBezTo>
                    <a:cubicBezTo>
                      <a:pt x="16" y="13"/>
                      <a:pt x="16" y="13"/>
                      <a:pt x="16" y="13"/>
                    </a:cubicBezTo>
                    <a:cubicBezTo>
                      <a:pt x="13" y="16"/>
                      <a:pt x="8" y="15"/>
                      <a:pt x="5" y="12"/>
                    </a:cubicBezTo>
                    <a:cubicBezTo>
                      <a:pt x="4" y="11"/>
                      <a:pt x="4" y="11"/>
                      <a:pt x="4" y="11"/>
                    </a:cubicBezTo>
                    <a:cubicBezTo>
                      <a:pt x="0" y="7"/>
                      <a:pt x="0" y="7"/>
                      <a:pt x="0" y="7"/>
                    </a:cubicBezTo>
                    <a:cubicBezTo>
                      <a:pt x="0" y="64"/>
                      <a:pt x="0" y="64"/>
                      <a:pt x="0" y="64"/>
                    </a:cubicBezTo>
                    <a:cubicBezTo>
                      <a:pt x="0" y="66"/>
                      <a:pt x="2" y="67"/>
                      <a:pt x="3" y="67"/>
                    </a:cubicBezTo>
                    <a:lnTo>
                      <a:pt x="30" y="67"/>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5" name="Freeform 12"/>
              <p:cNvSpPr>
                <a:spLocks/>
              </p:cNvSpPr>
              <p:nvPr/>
            </p:nvSpPr>
            <p:spPr bwMode="auto">
              <a:xfrm>
                <a:off x="4489450" y="1720850"/>
                <a:ext cx="120650" cy="373063"/>
              </a:xfrm>
              <a:custGeom>
                <a:avLst/>
                <a:gdLst>
                  <a:gd name="T0" fmla="*/ 29 w 32"/>
                  <a:gd name="T1" fmla="*/ 99 h 99"/>
                  <a:gd name="T2" fmla="*/ 32 w 32"/>
                  <a:gd name="T3" fmla="*/ 96 h 99"/>
                  <a:gd name="T4" fmla="*/ 32 w 32"/>
                  <a:gd name="T5" fmla="*/ 0 h 99"/>
                  <a:gd name="T6" fmla="*/ 13 w 32"/>
                  <a:gd name="T7" fmla="*/ 15 h 99"/>
                  <a:gd name="T8" fmla="*/ 0 w 32"/>
                  <a:gd name="T9" fmla="*/ 25 h 99"/>
                  <a:gd name="T10" fmla="*/ 0 w 32"/>
                  <a:gd name="T11" fmla="*/ 96 h 99"/>
                  <a:gd name="T12" fmla="*/ 3 w 32"/>
                  <a:gd name="T13" fmla="*/ 99 h 99"/>
                  <a:gd name="T14" fmla="*/ 29 w 32"/>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99">
                    <a:moveTo>
                      <a:pt x="29" y="99"/>
                    </a:moveTo>
                    <a:cubicBezTo>
                      <a:pt x="31" y="99"/>
                      <a:pt x="32" y="98"/>
                      <a:pt x="32" y="96"/>
                    </a:cubicBezTo>
                    <a:cubicBezTo>
                      <a:pt x="32" y="0"/>
                      <a:pt x="32" y="0"/>
                      <a:pt x="32" y="0"/>
                    </a:cubicBezTo>
                    <a:cubicBezTo>
                      <a:pt x="13" y="15"/>
                      <a:pt x="13" y="15"/>
                      <a:pt x="13" y="15"/>
                    </a:cubicBezTo>
                    <a:cubicBezTo>
                      <a:pt x="0" y="25"/>
                      <a:pt x="0" y="25"/>
                      <a:pt x="0" y="25"/>
                    </a:cubicBezTo>
                    <a:cubicBezTo>
                      <a:pt x="0" y="96"/>
                      <a:pt x="0" y="96"/>
                      <a:pt x="0" y="96"/>
                    </a:cubicBezTo>
                    <a:cubicBezTo>
                      <a:pt x="0" y="98"/>
                      <a:pt x="1" y="99"/>
                      <a:pt x="3" y="99"/>
                    </a:cubicBezTo>
                    <a:lnTo>
                      <a:pt x="29" y="99"/>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6" name="Freeform 13"/>
              <p:cNvSpPr>
                <a:spLocks/>
              </p:cNvSpPr>
              <p:nvPr/>
            </p:nvSpPr>
            <p:spPr bwMode="auto">
              <a:xfrm>
                <a:off x="3784600" y="1525588"/>
                <a:ext cx="935038" cy="541338"/>
              </a:xfrm>
              <a:custGeom>
                <a:avLst/>
                <a:gdLst>
                  <a:gd name="T0" fmla="*/ 248 w 248"/>
                  <a:gd name="T1" fmla="*/ 8 h 144"/>
                  <a:gd name="T2" fmla="*/ 245 w 248"/>
                  <a:gd name="T3" fmla="*/ 2 h 144"/>
                  <a:gd name="T4" fmla="*/ 239 w 248"/>
                  <a:gd name="T5" fmla="*/ 0 h 144"/>
                  <a:gd name="T6" fmla="*/ 230 w 248"/>
                  <a:gd name="T7" fmla="*/ 0 h 144"/>
                  <a:gd name="T8" fmla="*/ 200 w 248"/>
                  <a:gd name="T9" fmla="*/ 0 h 144"/>
                  <a:gd name="T10" fmla="*/ 197 w 248"/>
                  <a:gd name="T11" fmla="*/ 1 h 144"/>
                  <a:gd name="T12" fmla="*/ 196 w 248"/>
                  <a:gd name="T13" fmla="*/ 1 h 144"/>
                  <a:gd name="T14" fmla="*/ 191 w 248"/>
                  <a:gd name="T15" fmla="*/ 8 h 144"/>
                  <a:gd name="T16" fmla="*/ 197 w 248"/>
                  <a:gd name="T17" fmla="*/ 16 h 144"/>
                  <a:gd name="T18" fmla="*/ 200 w 248"/>
                  <a:gd name="T19" fmla="*/ 17 h 144"/>
                  <a:gd name="T20" fmla="*/ 210 w 248"/>
                  <a:gd name="T21" fmla="*/ 17 h 144"/>
                  <a:gd name="T22" fmla="*/ 215 w 248"/>
                  <a:gd name="T23" fmla="*/ 17 h 144"/>
                  <a:gd name="T24" fmla="*/ 206 w 248"/>
                  <a:gd name="T25" fmla="*/ 24 h 144"/>
                  <a:gd name="T26" fmla="*/ 189 w 248"/>
                  <a:gd name="T27" fmla="*/ 39 h 144"/>
                  <a:gd name="T28" fmla="*/ 179 w 248"/>
                  <a:gd name="T29" fmla="*/ 47 h 144"/>
                  <a:gd name="T30" fmla="*/ 166 w 248"/>
                  <a:gd name="T31" fmla="*/ 57 h 144"/>
                  <a:gd name="T32" fmla="*/ 158 w 248"/>
                  <a:gd name="T33" fmla="*/ 63 h 144"/>
                  <a:gd name="T34" fmla="*/ 150 w 248"/>
                  <a:gd name="T35" fmla="*/ 55 h 144"/>
                  <a:gd name="T36" fmla="*/ 146 w 248"/>
                  <a:gd name="T37" fmla="*/ 52 h 144"/>
                  <a:gd name="T38" fmla="*/ 136 w 248"/>
                  <a:gd name="T39" fmla="*/ 42 h 144"/>
                  <a:gd name="T40" fmla="*/ 134 w 248"/>
                  <a:gd name="T41" fmla="*/ 40 h 144"/>
                  <a:gd name="T42" fmla="*/ 123 w 248"/>
                  <a:gd name="T43" fmla="*/ 39 h 144"/>
                  <a:gd name="T44" fmla="*/ 114 w 248"/>
                  <a:gd name="T45" fmla="*/ 46 h 144"/>
                  <a:gd name="T46" fmla="*/ 104 w 248"/>
                  <a:gd name="T47" fmla="*/ 54 h 144"/>
                  <a:gd name="T48" fmla="*/ 97 w 248"/>
                  <a:gd name="T49" fmla="*/ 58 h 144"/>
                  <a:gd name="T50" fmla="*/ 94 w 248"/>
                  <a:gd name="T51" fmla="*/ 61 h 144"/>
                  <a:gd name="T52" fmla="*/ 62 w 248"/>
                  <a:gd name="T53" fmla="*/ 85 h 144"/>
                  <a:gd name="T54" fmla="*/ 61 w 248"/>
                  <a:gd name="T55" fmla="*/ 86 h 144"/>
                  <a:gd name="T56" fmla="*/ 51 w 248"/>
                  <a:gd name="T57" fmla="*/ 93 h 144"/>
                  <a:gd name="T58" fmla="*/ 9 w 248"/>
                  <a:gd name="T59" fmla="*/ 124 h 144"/>
                  <a:gd name="T60" fmla="*/ 4 w 248"/>
                  <a:gd name="T61" fmla="*/ 128 h 144"/>
                  <a:gd name="T62" fmla="*/ 3 w 248"/>
                  <a:gd name="T63" fmla="*/ 140 h 144"/>
                  <a:gd name="T64" fmla="*/ 11 w 248"/>
                  <a:gd name="T65" fmla="*/ 143 h 144"/>
                  <a:gd name="T66" fmla="*/ 15 w 248"/>
                  <a:gd name="T67" fmla="*/ 142 h 144"/>
                  <a:gd name="T68" fmla="*/ 51 w 248"/>
                  <a:gd name="T69" fmla="*/ 114 h 144"/>
                  <a:gd name="T70" fmla="*/ 61 w 248"/>
                  <a:gd name="T71" fmla="*/ 107 h 144"/>
                  <a:gd name="T72" fmla="*/ 62 w 248"/>
                  <a:gd name="T73" fmla="*/ 107 h 144"/>
                  <a:gd name="T74" fmla="*/ 94 w 248"/>
                  <a:gd name="T75" fmla="*/ 82 h 144"/>
                  <a:gd name="T76" fmla="*/ 98 w 248"/>
                  <a:gd name="T77" fmla="*/ 80 h 144"/>
                  <a:gd name="T78" fmla="*/ 104 w 248"/>
                  <a:gd name="T79" fmla="*/ 75 h 144"/>
                  <a:gd name="T80" fmla="*/ 114 w 248"/>
                  <a:gd name="T81" fmla="*/ 67 h 144"/>
                  <a:gd name="T82" fmla="*/ 127 w 248"/>
                  <a:gd name="T83" fmla="*/ 57 h 144"/>
                  <a:gd name="T84" fmla="*/ 136 w 248"/>
                  <a:gd name="T85" fmla="*/ 66 h 144"/>
                  <a:gd name="T86" fmla="*/ 146 w 248"/>
                  <a:gd name="T87" fmla="*/ 76 h 144"/>
                  <a:gd name="T88" fmla="*/ 150 w 248"/>
                  <a:gd name="T89" fmla="*/ 79 h 144"/>
                  <a:gd name="T90" fmla="*/ 151 w 248"/>
                  <a:gd name="T91" fmla="*/ 81 h 144"/>
                  <a:gd name="T92" fmla="*/ 162 w 248"/>
                  <a:gd name="T93" fmla="*/ 82 h 144"/>
                  <a:gd name="T94" fmla="*/ 166 w 248"/>
                  <a:gd name="T95" fmla="*/ 79 h 144"/>
                  <a:gd name="T96" fmla="*/ 179 w 248"/>
                  <a:gd name="T97" fmla="*/ 69 h 144"/>
                  <a:gd name="T98" fmla="*/ 189 w 248"/>
                  <a:gd name="T99" fmla="*/ 61 h 144"/>
                  <a:gd name="T100" fmla="*/ 202 w 248"/>
                  <a:gd name="T101" fmla="*/ 51 h 144"/>
                  <a:gd name="T102" fmla="*/ 230 w 248"/>
                  <a:gd name="T103" fmla="*/ 27 h 144"/>
                  <a:gd name="T104" fmla="*/ 231 w 248"/>
                  <a:gd name="T105" fmla="*/ 26 h 144"/>
                  <a:gd name="T106" fmla="*/ 231 w 248"/>
                  <a:gd name="T107" fmla="*/ 46 h 144"/>
                  <a:gd name="T108" fmla="*/ 239 w 248"/>
                  <a:gd name="T109" fmla="*/ 54 h 144"/>
                  <a:gd name="T110" fmla="*/ 248 w 248"/>
                  <a:gd name="T111" fmla="*/ 46 h 144"/>
                  <a:gd name="T112" fmla="*/ 248 w 248"/>
                  <a:gd name="T113" fmla="*/ 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8" h="144">
                    <a:moveTo>
                      <a:pt x="248" y="8"/>
                    </a:moveTo>
                    <a:cubicBezTo>
                      <a:pt x="248" y="6"/>
                      <a:pt x="247" y="4"/>
                      <a:pt x="245" y="2"/>
                    </a:cubicBezTo>
                    <a:cubicBezTo>
                      <a:pt x="243" y="1"/>
                      <a:pt x="241" y="0"/>
                      <a:pt x="239" y="0"/>
                    </a:cubicBezTo>
                    <a:cubicBezTo>
                      <a:pt x="230" y="0"/>
                      <a:pt x="230" y="0"/>
                      <a:pt x="230" y="0"/>
                    </a:cubicBezTo>
                    <a:cubicBezTo>
                      <a:pt x="200" y="0"/>
                      <a:pt x="200" y="0"/>
                      <a:pt x="200" y="0"/>
                    </a:cubicBezTo>
                    <a:cubicBezTo>
                      <a:pt x="199" y="0"/>
                      <a:pt x="198" y="0"/>
                      <a:pt x="197" y="1"/>
                    </a:cubicBezTo>
                    <a:cubicBezTo>
                      <a:pt x="197" y="1"/>
                      <a:pt x="196" y="1"/>
                      <a:pt x="196" y="1"/>
                    </a:cubicBezTo>
                    <a:cubicBezTo>
                      <a:pt x="193" y="2"/>
                      <a:pt x="191" y="5"/>
                      <a:pt x="191" y="8"/>
                    </a:cubicBezTo>
                    <a:cubicBezTo>
                      <a:pt x="191" y="12"/>
                      <a:pt x="194" y="15"/>
                      <a:pt x="197" y="16"/>
                    </a:cubicBezTo>
                    <a:cubicBezTo>
                      <a:pt x="198" y="17"/>
                      <a:pt x="199" y="17"/>
                      <a:pt x="200" y="17"/>
                    </a:cubicBezTo>
                    <a:cubicBezTo>
                      <a:pt x="210" y="17"/>
                      <a:pt x="210" y="17"/>
                      <a:pt x="210" y="17"/>
                    </a:cubicBezTo>
                    <a:cubicBezTo>
                      <a:pt x="215" y="17"/>
                      <a:pt x="215" y="17"/>
                      <a:pt x="215" y="17"/>
                    </a:cubicBezTo>
                    <a:cubicBezTo>
                      <a:pt x="206" y="24"/>
                      <a:pt x="206" y="24"/>
                      <a:pt x="206" y="24"/>
                    </a:cubicBezTo>
                    <a:cubicBezTo>
                      <a:pt x="189" y="39"/>
                      <a:pt x="189" y="39"/>
                      <a:pt x="189" y="39"/>
                    </a:cubicBezTo>
                    <a:cubicBezTo>
                      <a:pt x="179" y="47"/>
                      <a:pt x="179" y="47"/>
                      <a:pt x="179" y="47"/>
                    </a:cubicBezTo>
                    <a:cubicBezTo>
                      <a:pt x="166" y="57"/>
                      <a:pt x="166" y="57"/>
                      <a:pt x="166" y="57"/>
                    </a:cubicBezTo>
                    <a:cubicBezTo>
                      <a:pt x="158" y="63"/>
                      <a:pt x="158" y="63"/>
                      <a:pt x="158" y="63"/>
                    </a:cubicBezTo>
                    <a:cubicBezTo>
                      <a:pt x="150" y="55"/>
                      <a:pt x="150" y="55"/>
                      <a:pt x="150" y="55"/>
                    </a:cubicBezTo>
                    <a:cubicBezTo>
                      <a:pt x="146" y="52"/>
                      <a:pt x="146" y="52"/>
                      <a:pt x="146" y="52"/>
                    </a:cubicBezTo>
                    <a:cubicBezTo>
                      <a:pt x="136" y="42"/>
                      <a:pt x="136" y="42"/>
                      <a:pt x="136" y="42"/>
                    </a:cubicBezTo>
                    <a:cubicBezTo>
                      <a:pt x="134" y="40"/>
                      <a:pt x="134" y="40"/>
                      <a:pt x="134" y="40"/>
                    </a:cubicBezTo>
                    <a:cubicBezTo>
                      <a:pt x="131" y="37"/>
                      <a:pt x="127" y="36"/>
                      <a:pt x="123" y="39"/>
                    </a:cubicBezTo>
                    <a:cubicBezTo>
                      <a:pt x="114" y="46"/>
                      <a:pt x="114" y="46"/>
                      <a:pt x="114" y="46"/>
                    </a:cubicBezTo>
                    <a:cubicBezTo>
                      <a:pt x="104" y="54"/>
                      <a:pt x="104" y="54"/>
                      <a:pt x="104" y="54"/>
                    </a:cubicBezTo>
                    <a:cubicBezTo>
                      <a:pt x="97" y="58"/>
                      <a:pt x="97" y="58"/>
                      <a:pt x="97" y="58"/>
                    </a:cubicBezTo>
                    <a:cubicBezTo>
                      <a:pt x="94" y="61"/>
                      <a:pt x="94" y="61"/>
                      <a:pt x="94" y="61"/>
                    </a:cubicBezTo>
                    <a:cubicBezTo>
                      <a:pt x="62" y="85"/>
                      <a:pt x="62" y="85"/>
                      <a:pt x="62" y="85"/>
                    </a:cubicBezTo>
                    <a:cubicBezTo>
                      <a:pt x="61" y="86"/>
                      <a:pt x="61" y="86"/>
                      <a:pt x="61" y="86"/>
                    </a:cubicBezTo>
                    <a:cubicBezTo>
                      <a:pt x="51" y="93"/>
                      <a:pt x="51" y="93"/>
                      <a:pt x="51" y="93"/>
                    </a:cubicBezTo>
                    <a:cubicBezTo>
                      <a:pt x="9" y="124"/>
                      <a:pt x="9" y="124"/>
                      <a:pt x="9" y="124"/>
                    </a:cubicBezTo>
                    <a:cubicBezTo>
                      <a:pt x="4" y="128"/>
                      <a:pt x="4" y="128"/>
                      <a:pt x="4" y="128"/>
                    </a:cubicBezTo>
                    <a:cubicBezTo>
                      <a:pt x="1" y="131"/>
                      <a:pt x="0" y="136"/>
                      <a:pt x="3" y="140"/>
                    </a:cubicBezTo>
                    <a:cubicBezTo>
                      <a:pt x="5" y="143"/>
                      <a:pt x="8" y="144"/>
                      <a:pt x="11" y="143"/>
                    </a:cubicBezTo>
                    <a:cubicBezTo>
                      <a:pt x="12" y="143"/>
                      <a:pt x="14" y="143"/>
                      <a:pt x="15" y="142"/>
                    </a:cubicBezTo>
                    <a:cubicBezTo>
                      <a:pt x="51" y="114"/>
                      <a:pt x="51" y="114"/>
                      <a:pt x="51" y="114"/>
                    </a:cubicBezTo>
                    <a:cubicBezTo>
                      <a:pt x="61" y="107"/>
                      <a:pt x="61" y="107"/>
                      <a:pt x="61" y="107"/>
                    </a:cubicBezTo>
                    <a:cubicBezTo>
                      <a:pt x="62" y="107"/>
                      <a:pt x="62" y="107"/>
                      <a:pt x="62" y="107"/>
                    </a:cubicBezTo>
                    <a:cubicBezTo>
                      <a:pt x="94" y="82"/>
                      <a:pt x="94" y="82"/>
                      <a:pt x="94" y="82"/>
                    </a:cubicBezTo>
                    <a:cubicBezTo>
                      <a:pt x="98" y="80"/>
                      <a:pt x="98" y="80"/>
                      <a:pt x="98" y="80"/>
                    </a:cubicBezTo>
                    <a:cubicBezTo>
                      <a:pt x="104" y="75"/>
                      <a:pt x="104" y="75"/>
                      <a:pt x="104" y="75"/>
                    </a:cubicBezTo>
                    <a:cubicBezTo>
                      <a:pt x="114" y="67"/>
                      <a:pt x="114" y="67"/>
                      <a:pt x="114" y="67"/>
                    </a:cubicBezTo>
                    <a:cubicBezTo>
                      <a:pt x="127" y="57"/>
                      <a:pt x="127" y="57"/>
                      <a:pt x="127" y="57"/>
                    </a:cubicBezTo>
                    <a:cubicBezTo>
                      <a:pt x="136" y="66"/>
                      <a:pt x="136" y="66"/>
                      <a:pt x="136" y="66"/>
                    </a:cubicBezTo>
                    <a:cubicBezTo>
                      <a:pt x="146" y="76"/>
                      <a:pt x="146" y="76"/>
                      <a:pt x="146" y="76"/>
                    </a:cubicBezTo>
                    <a:cubicBezTo>
                      <a:pt x="150" y="79"/>
                      <a:pt x="150" y="79"/>
                      <a:pt x="150" y="79"/>
                    </a:cubicBezTo>
                    <a:cubicBezTo>
                      <a:pt x="151" y="81"/>
                      <a:pt x="151" y="81"/>
                      <a:pt x="151" y="81"/>
                    </a:cubicBezTo>
                    <a:cubicBezTo>
                      <a:pt x="154" y="84"/>
                      <a:pt x="159" y="84"/>
                      <a:pt x="162" y="82"/>
                    </a:cubicBezTo>
                    <a:cubicBezTo>
                      <a:pt x="166" y="79"/>
                      <a:pt x="166" y="79"/>
                      <a:pt x="166" y="79"/>
                    </a:cubicBezTo>
                    <a:cubicBezTo>
                      <a:pt x="179" y="69"/>
                      <a:pt x="179" y="69"/>
                      <a:pt x="179" y="69"/>
                    </a:cubicBezTo>
                    <a:cubicBezTo>
                      <a:pt x="189" y="61"/>
                      <a:pt x="189" y="61"/>
                      <a:pt x="189" y="61"/>
                    </a:cubicBezTo>
                    <a:cubicBezTo>
                      <a:pt x="202" y="51"/>
                      <a:pt x="202" y="51"/>
                      <a:pt x="202" y="51"/>
                    </a:cubicBezTo>
                    <a:cubicBezTo>
                      <a:pt x="230" y="27"/>
                      <a:pt x="230" y="27"/>
                      <a:pt x="230" y="27"/>
                    </a:cubicBezTo>
                    <a:cubicBezTo>
                      <a:pt x="231" y="26"/>
                      <a:pt x="231" y="26"/>
                      <a:pt x="231" y="26"/>
                    </a:cubicBezTo>
                    <a:cubicBezTo>
                      <a:pt x="231" y="46"/>
                      <a:pt x="231" y="46"/>
                      <a:pt x="231" y="46"/>
                    </a:cubicBezTo>
                    <a:cubicBezTo>
                      <a:pt x="231" y="50"/>
                      <a:pt x="234" y="54"/>
                      <a:pt x="239" y="54"/>
                    </a:cubicBezTo>
                    <a:cubicBezTo>
                      <a:pt x="244" y="54"/>
                      <a:pt x="248" y="50"/>
                      <a:pt x="248" y="46"/>
                    </a:cubicBezTo>
                    <a:lnTo>
                      <a:pt x="248" y="8"/>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sp>
        <p:nvSpPr>
          <p:cNvPr id="66" name="矩形 65"/>
          <p:cNvSpPr/>
          <p:nvPr/>
        </p:nvSpPr>
        <p:spPr>
          <a:xfrm>
            <a:off x="3317301" y="1377804"/>
            <a:ext cx="1210412" cy="400101"/>
          </a:xfrm>
          <a:prstGeom prst="rect">
            <a:avLst/>
          </a:prstGeom>
        </p:spPr>
        <p:txBody>
          <a:bodyPr wrap="none" lIns="91431" tIns="45716" rIns="91431" bIns="45716">
            <a:spAutoFit/>
          </a:bodyPr>
          <a:lstStyle/>
          <a:p>
            <a:pPr algn="r"/>
            <a:r>
              <a:rPr lang="zh-CN" altLang="en-US" sz="2000" b="1" dirty="0">
                <a:solidFill>
                  <a:schemeClr val="tx1">
                    <a:lumMod val="50000"/>
                    <a:lumOff val="50000"/>
                  </a:schemeClr>
                </a:solidFill>
                <a:latin typeface="微软雅黑" pitchFamily="34" charset="-122"/>
                <a:ea typeface="微软雅黑" pitchFamily="34" charset="-122"/>
              </a:rPr>
              <a:t>Add a title</a:t>
            </a:r>
            <a:endParaRPr lang="en-US" altLang="zh-CN" sz="2000" b="1" dirty="0">
              <a:solidFill>
                <a:schemeClr val="tx1">
                  <a:lumMod val="50000"/>
                  <a:lumOff val="50000"/>
                </a:schemeClr>
              </a:solidFill>
              <a:latin typeface="微软雅黑" pitchFamily="34" charset="-122"/>
              <a:ea typeface="微软雅黑" pitchFamily="34" charset="-122"/>
            </a:endParaRPr>
          </a:p>
        </p:txBody>
      </p:sp>
      <p:sp>
        <p:nvSpPr>
          <p:cNvPr id="68" name="矩形 47"/>
          <p:cNvSpPr>
            <a:spLocks noChangeArrowheads="1"/>
          </p:cNvSpPr>
          <p:nvPr/>
        </p:nvSpPr>
        <p:spPr bwMode="auto">
          <a:xfrm>
            <a:off x="1293234" y="1742748"/>
            <a:ext cx="3251795" cy="32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400" dirty="0">
                <a:solidFill>
                  <a:schemeClr val="tx1">
                    <a:lumMod val="50000"/>
                    <a:lumOff val="50000"/>
                  </a:schemeClr>
                </a:solidFill>
                <a:sym typeface="微软雅黑" pitchFamily="34" charset="-122"/>
              </a:rPr>
              <a:t>A comprehensive description of the above chart is entered here</a:t>
            </a:r>
          </a:p>
        </p:txBody>
      </p:sp>
      <p:sp>
        <p:nvSpPr>
          <p:cNvPr id="70" name="矩形 69"/>
          <p:cNvSpPr/>
          <p:nvPr/>
        </p:nvSpPr>
        <p:spPr>
          <a:xfrm>
            <a:off x="2279451" y="2733654"/>
            <a:ext cx="1210412" cy="400101"/>
          </a:xfrm>
          <a:prstGeom prst="rect">
            <a:avLst/>
          </a:prstGeom>
        </p:spPr>
        <p:txBody>
          <a:bodyPr wrap="none" lIns="91431" tIns="45716" rIns="91431" bIns="45716">
            <a:spAutoFit/>
          </a:bodyPr>
          <a:lstStyle/>
          <a:p>
            <a:pPr algn="r"/>
            <a:r>
              <a:rPr lang="zh-CN" altLang="en-US" sz="2000" b="1" dirty="0">
                <a:solidFill>
                  <a:schemeClr val="tx1">
                    <a:lumMod val="50000"/>
                    <a:lumOff val="50000"/>
                  </a:schemeClr>
                </a:solidFill>
                <a:latin typeface="微软雅黑" pitchFamily="34" charset="-122"/>
                <a:ea typeface="微软雅黑" pitchFamily="34" charset="-122"/>
              </a:rPr>
              <a:t>Add a title</a:t>
            </a:r>
            <a:endParaRPr lang="en-US" altLang="zh-CN" sz="2000" b="1" dirty="0">
              <a:solidFill>
                <a:schemeClr val="tx1">
                  <a:lumMod val="50000"/>
                  <a:lumOff val="50000"/>
                </a:schemeClr>
              </a:solidFill>
              <a:latin typeface="微软雅黑" pitchFamily="34" charset="-122"/>
              <a:ea typeface="微软雅黑" pitchFamily="34" charset="-122"/>
            </a:endParaRPr>
          </a:p>
        </p:txBody>
      </p:sp>
      <p:sp>
        <p:nvSpPr>
          <p:cNvPr id="71" name="矩形 47"/>
          <p:cNvSpPr>
            <a:spLocks noChangeArrowheads="1"/>
          </p:cNvSpPr>
          <p:nvPr/>
        </p:nvSpPr>
        <p:spPr bwMode="auto">
          <a:xfrm>
            <a:off x="1331235" y="3098599"/>
            <a:ext cx="2158626" cy="58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400" dirty="0">
                <a:solidFill>
                  <a:schemeClr val="tx1">
                    <a:lumMod val="50000"/>
                    <a:lumOff val="50000"/>
                  </a:schemeClr>
                </a:solidFill>
                <a:sym typeface="微软雅黑" pitchFamily="34" charset="-122"/>
              </a:rPr>
              <a:t>A description of the above chart is entered here</a:t>
            </a:r>
          </a:p>
        </p:txBody>
      </p:sp>
      <p:sp>
        <p:nvSpPr>
          <p:cNvPr id="73" name="矩形 72"/>
          <p:cNvSpPr/>
          <p:nvPr/>
        </p:nvSpPr>
        <p:spPr>
          <a:xfrm>
            <a:off x="2279451" y="4153020"/>
            <a:ext cx="1210412" cy="400101"/>
          </a:xfrm>
          <a:prstGeom prst="rect">
            <a:avLst/>
          </a:prstGeom>
        </p:spPr>
        <p:txBody>
          <a:bodyPr wrap="none" lIns="91431" tIns="45716" rIns="91431" bIns="45716">
            <a:spAutoFit/>
          </a:bodyPr>
          <a:lstStyle/>
          <a:p>
            <a:pPr algn="r"/>
            <a:r>
              <a:rPr lang="zh-CN" altLang="en-US" sz="2000" b="1" dirty="0">
                <a:solidFill>
                  <a:schemeClr val="tx1">
                    <a:lumMod val="50000"/>
                    <a:lumOff val="50000"/>
                  </a:schemeClr>
                </a:solidFill>
                <a:latin typeface="微软雅黑" pitchFamily="34" charset="-122"/>
                <a:ea typeface="微软雅黑" pitchFamily="34" charset="-122"/>
              </a:rPr>
              <a:t>Add a title</a:t>
            </a:r>
            <a:endParaRPr lang="en-US" altLang="zh-CN" sz="2000" b="1" dirty="0">
              <a:solidFill>
                <a:schemeClr val="tx1">
                  <a:lumMod val="50000"/>
                  <a:lumOff val="50000"/>
                </a:schemeClr>
              </a:solidFill>
              <a:latin typeface="微软雅黑" pitchFamily="34" charset="-122"/>
              <a:ea typeface="微软雅黑" pitchFamily="34" charset="-122"/>
            </a:endParaRPr>
          </a:p>
        </p:txBody>
      </p:sp>
      <p:sp>
        <p:nvSpPr>
          <p:cNvPr id="74" name="矩形 47"/>
          <p:cNvSpPr>
            <a:spLocks noChangeArrowheads="1"/>
          </p:cNvSpPr>
          <p:nvPr/>
        </p:nvSpPr>
        <p:spPr bwMode="auto">
          <a:xfrm>
            <a:off x="1331237" y="4517961"/>
            <a:ext cx="2158625" cy="58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400" dirty="0">
                <a:solidFill>
                  <a:schemeClr val="tx1">
                    <a:lumMod val="50000"/>
                    <a:lumOff val="50000"/>
                  </a:schemeClr>
                </a:solidFill>
                <a:sym typeface="微软雅黑" pitchFamily="34" charset="-122"/>
              </a:rPr>
              <a:t>A description of the above chart is entered here</a:t>
            </a:r>
          </a:p>
        </p:txBody>
      </p:sp>
      <p:sp>
        <p:nvSpPr>
          <p:cNvPr id="77" name="矩形 76"/>
          <p:cNvSpPr/>
          <p:nvPr/>
        </p:nvSpPr>
        <p:spPr>
          <a:xfrm>
            <a:off x="8679530" y="2142173"/>
            <a:ext cx="1210412" cy="400101"/>
          </a:xfrm>
          <a:prstGeom prst="rect">
            <a:avLst/>
          </a:prstGeom>
        </p:spPr>
        <p:txBody>
          <a:bodyPr wrap="none" lIns="91431" tIns="45716" rIns="91431" bIns="45716">
            <a:spAutoFit/>
          </a:bodyPr>
          <a:lstStyle/>
          <a:p>
            <a:r>
              <a:rPr lang="zh-CN" altLang="en-US" sz="2000" b="1" dirty="0">
                <a:solidFill>
                  <a:schemeClr val="tx1">
                    <a:lumMod val="50000"/>
                    <a:lumOff val="50000"/>
                  </a:schemeClr>
                </a:solidFill>
                <a:latin typeface="微软雅黑" pitchFamily="34" charset="-122"/>
                <a:ea typeface="微软雅黑" pitchFamily="34" charset="-122"/>
              </a:rPr>
              <a:t>Add a title</a:t>
            </a:r>
            <a:endParaRPr lang="en-US" altLang="zh-CN" sz="2000" b="1" dirty="0">
              <a:solidFill>
                <a:schemeClr val="tx1">
                  <a:lumMod val="50000"/>
                  <a:lumOff val="50000"/>
                </a:schemeClr>
              </a:solidFill>
              <a:latin typeface="微软雅黑" pitchFamily="34" charset="-122"/>
              <a:ea typeface="微软雅黑" pitchFamily="34" charset="-122"/>
            </a:endParaRPr>
          </a:p>
        </p:txBody>
      </p:sp>
      <p:sp>
        <p:nvSpPr>
          <p:cNvPr id="78" name="矩形 47"/>
          <p:cNvSpPr>
            <a:spLocks noChangeArrowheads="1"/>
          </p:cNvSpPr>
          <p:nvPr/>
        </p:nvSpPr>
        <p:spPr bwMode="auto">
          <a:xfrm>
            <a:off x="8679528" y="2522882"/>
            <a:ext cx="2206382" cy="58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chemeClr val="tx1">
                    <a:lumMod val="50000"/>
                    <a:lumOff val="50000"/>
                  </a:schemeClr>
                </a:solidFill>
                <a:sym typeface="微软雅黑" pitchFamily="34" charset="-122"/>
              </a:rPr>
              <a:t>A description of the above chart is entered here</a:t>
            </a:r>
          </a:p>
        </p:txBody>
      </p:sp>
      <p:sp>
        <p:nvSpPr>
          <p:cNvPr id="79" name="矩形 78"/>
          <p:cNvSpPr/>
          <p:nvPr/>
        </p:nvSpPr>
        <p:spPr>
          <a:xfrm>
            <a:off x="8697280" y="3825365"/>
            <a:ext cx="1210412" cy="400101"/>
          </a:xfrm>
          <a:prstGeom prst="rect">
            <a:avLst/>
          </a:prstGeom>
        </p:spPr>
        <p:txBody>
          <a:bodyPr wrap="none" lIns="91431" tIns="45716" rIns="91431" bIns="45716">
            <a:spAutoFit/>
          </a:bodyPr>
          <a:lstStyle/>
          <a:p>
            <a:r>
              <a:rPr lang="zh-CN" altLang="en-US" sz="2000" b="1" dirty="0">
                <a:solidFill>
                  <a:schemeClr val="tx1">
                    <a:lumMod val="50000"/>
                    <a:lumOff val="50000"/>
                  </a:schemeClr>
                </a:solidFill>
                <a:latin typeface="微软雅黑" pitchFamily="34" charset="-122"/>
                <a:ea typeface="微软雅黑" pitchFamily="34" charset="-122"/>
              </a:rPr>
              <a:t>Add a title</a:t>
            </a:r>
            <a:endParaRPr lang="en-US" altLang="zh-CN" sz="2000" b="1" dirty="0">
              <a:solidFill>
                <a:schemeClr val="tx1">
                  <a:lumMod val="50000"/>
                  <a:lumOff val="50000"/>
                </a:schemeClr>
              </a:solidFill>
              <a:latin typeface="微软雅黑" pitchFamily="34" charset="-122"/>
              <a:ea typeface="微软雅黑" pitchFamily="34" charset="-122"/>
            </a:endParaRPr>
          </a:p>
        </p:txBody>
      </p:sp>
      <p:sp>
        <p:nvSpPr>
          <p:cNvPr id="80" name="矩形 47"/>
          <p:cNvSpPr>
            <a:spLocks noChangeArrowheads="1"/>
          </p:cNvSpPr>
          <p:nvPr/>
        </p:nvSpPr>
        <p:spPr bwMode="auto">
          <a:xfrm>
            <a:off x="8697278" y="4206074"/>
            <a:ext cx="2206382" cy="58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chemeClr val="tx1">
                    <a:lumMod val="50000"/>
                    <a:lumOff val="50000"/>
                  </a:schemeClr>
                </a:solidFill>
                <a:sym typeface="微软雅黑" pitchFamily="34" charset="-122"/>
              </a:rPr>
              <a:t>A description of the above chart is entered here</a:t>
            </a:r>
          </a:p>
        </p:txBody>
      </p:sp>
      <p:sp>
        <p:nvSpPr>
          <p:cNvPr id="81" name="矩形 80"/>
          <p:cNvSpPr/>
          <p:nvPr/>
        </p:nvSpPr>
        <p:spPr>
          <a:xfrm>
            <a:off x="7542439" y="5371528"/>
            <a:ext cx="1210412" cy="400101"/>
          </a:xfrm>
          <a:prstGeom prst="rect">
            <a:avLst/>
          </a:prstGeom>
        </p:spPr>
        <p:txBody>
          <a:bodyPr wrap="none" lIns="91431" tIns="45716" rIns="91431" bIns="45716">
            <a:spAutoFit/>
          </a:bodyPr>
          <a:lstStyle/>
          <a:p>
            <a:r>
              <a:rPr lang="zh-CN" altLang="en-US" sz="2000" b="1" dirty="0">
                <a:solidFill>
                  <a:schemeClr val="tx1">
                    <a:lumMod val="50000"/>
                    <a:lumOff val="50000"/>
                  </a:schemeClr>
                </a:solidFill>
                <a:latin typeface="微软雅黑" pitchFamily="34" charset="-122"/>
                <a:ea typeface="微软雅黑" pitchFamily="34" charset="-122"/>
              </a:rPr>
              <a:t>Add a title</a:t>
            </a:r>
            <a:endParaRPr lang="en-US" altLang="zh-CN" sz="2000" b="1" dirty="0">
              <a:solidFill>
                <a:schemeClr val="tx1">
                  <a:lumMod val="50000"/>
                  <a:lumOff val="50000"/>
                </a:schemeClr>
              </a:solidFill>
              <a:latin typeface="微软雅黑" pitchFamily="34" charset="-122"/>
              <a:ea typeface="微软雅黑" pitchFamily="34" charset="-122"/>
            </a:endParaRPr>
          </a:p>
        </p:txBody>
      </p:sp>
      <p:sp>
        <p:nvSpPr>
          <p:cNvPr id="82" name="矩形 47"/>
          <p:cNvSpPr>
            <a:spLocks noChangeArrowheads="1"/>
          </p:cNvSpPr>
          <p:nvPr/>
        </p:nvSpPr>
        <p:spPr bwMode="auto">
          <a:xfrm>
            <a:off x="7542441" y="5752240"/>
            <a:ext cx="2916444" cy="32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chemeClr val="tx1">
                    <a:lumMod val="50000"/>
                    <a:lumOff val="50000"/>
                  </a:schemeClr>
                </a:solidFill>
                <a:sym typeface="微软雅黑" pitchFamily="34" charset="-122"/>
              </a:rPr>
              <a:t>A description of the above chart is entered here</a:t>
            </a:r>
          </a:p>
        </p:txBody>
      </p:sp>
      <p:grpSp>
        <p:nvGrpSpPr>
          <p:cNvPr id="62" name="组合 61"/>
          <p:cNvGrpSpPr/>
          <p:nvPr/>
        </p:nvGrpSpPr>
        <p:grpSpPr>
          <a:xfrm flipH="1">
            <a:off x="7748238" y="2369701"/>
            <a:ext cx="883997" cy="262891"/>
            <a:chOff x="4255294" y="1661160"/>
            <a:chExt cx="1505426" cy="262890"/>
          </a:xfrm>
        </p:grpSpPr>
        <p:cxnSp>
          <p:nvCxnSpPr>
            <p:cNvPr id="63" name="直接连接符 62"/>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H="1">
              <a:off x="4255294" y="1663541"/>
              <a:ext cx="115728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4" name="标题 23"/>
          <p:cNvSpPr>
            <a:spLocks noGrp="1"/>
          </p:cNvSpPr>
          <p:nvPr>
            <p:ph type="title"/>
          </p:nvPr>
        </p:nvSpPr>
        <p:spPr/>
        <p:txBody>
          <a:bodyPr/>
          <a:lstStyle/>
          <a:p>
            <a:r>
              <a:rPr lang="zh-CN" altLang="en-US" dirty="0"/>
              <a:t>Title bar Text</a:t>
            </a:r>
          </a:p>
        </p:txBody>
      </p:sp>
    </p:spTree>
    <p:extLst>
      <p:ext uri="{BB962C8B-B14F-4D97-AF65-F5344CB8AC3E}">
        <p14:creationId xmlns:p14="http://schemas.microsoft.com/office/powerpoint/2010/main" val="163733305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350" fill="hold"/>
                                        <p:tgtEl>
                                          <p:spTgt spid="3"/>
                                        </p:tgtEl>
                                        <p:attrNameLst>
                                          <p:attrName>ppt_w</p:attrName>
                                        </p:attrNameLst>
                                      </p:cBhvr>
                                      <p:tavLst>
                                        <p:tav tm="0">
                                          <p:val>
                                            <p:fltVal val="0"/>
                                          </p:val>
                                        </p:tav>
                                        <p:tav tm="100000">
                                          <p:val>
                                            <p:strVal val="#ppt_w"/>
                                          </p:val>
                                        </p:tav>
                                      </p:tavLst>
                                    </p:anim>
                                    <p:anim calcmode="lin" valueType="num">
                                      <p:cBhvr>
                                        <p:cTn id="8" dur="350" fill="hold"/>
                                        <p:tgtEl>
                                          <p:spTgt spid="3"/>
                                        </p:tgtEl>
                                        <p:attrNameLst>
                                          <p:attrName>ppt_h</p:attrName>
                                        </p:attrNameLst>
                                      </p:cBhvr>
                                      <p:tavLst>
                                        <p:tav tm="0">
                                          <p:val>
                                            <p:fltVal val="0"/>
                                          </p:val>
                                        </p:tav>
                                        <p:tav tm="100000">
                                          <p:val>
                                            <p:strVal val="#ppt_h"/>
                                          </p:val>
                                        </p:tav>
                                      </p:tavLst>
                                    </p:anim>
                                    <p:anim calcmode="lin" valueType="num">
                                      <p:cBhvr>
                                        <p:cTn id="9" dur="350" fill="hold"/>
                                        <p:tgtEl>
                                          <p:spTgt spid="3"/>
                                        </p:tgtEl>
                                        <p:attrNameLst>
                                          <p:attrName>ppt_x</p:attrName>
                                        </p:attrNameLst>
                                      </p:cBhvr>
                                      <p:tavLst>
                                        <p:tav tm="0">
                                          <p:val>
                                            <p:fltVal val="0.5"/>
                                          </p:val>
                                        </p:tav>
                                        <p:tav tm="100000">
                                          <p:val>
                                            <p:strVal val="#ppt_x"/>
                                          </p:val>
                                        </p:tav>
                                      </p:tavLst>
                                    </p:anim>
                                    <p:anim calcmode="lin" valueType="num">
                                      <p:cBhvr>
                                        <p:cTn id="10" dur="350" fill="hold"/>
                                        <p:tgtEl>
                                          <p:spTgt spid="3"/>
                                        </p:tgtEl>
                                        <p:attrNameLst>
                                          <p:attrName>ppt_y</p:attrName>
                                        </p:attrNameLst>
                                      </p:cBhvr>
                                      <p:tavLst>
                                        <p:tav tm="0">
                                          <p:val>
                                            <p:fltVal val="0.5"/>
                                          </p:val>
                                        </p:tav>
                                        <p:tav tm="100000">
                                          <p:val>
                                            <p:strVal val="#ppt_y"/>
                                          </p:val>
                                        </p:tav>
                                      </p:tavLst>
                                    </p:anim>
                                  </p:childTnLst>
                                </p:cTn>
                              </p:par>
                              <p:par>
                                <p:cTn id="11" presetID="2" presetClass="entr" presetSubtype="1" fill="hold" nodeType="withEffect">
                                  <p:stCondLst>
                                    <p:cond delay="75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350" fill="hold"/>
                                        <p:tgtEl>
                                          <p:spTgt spid="11"/>
                                        </p:tgtEl>
                                        <p:attrNameLst>
                                          <p:attrName>ppt_x</p:attrName>
                                        </p:attrNameLst>
                                      </p:cBhvr>
                                      <p:tavLst>
                                        <p:tav tm="0">
                                          <p:val>
                                            <p:strVal val="#ppt_x"/>
                                          </p:val>
                                        </p:tav>
                                        <p:tav tm="100000">
                                          <p:val>
                                            <p:strVal val="#ppt_x"/>
                                          </p:val>
                                        </p:tav>
                                      </p:tavLst>
                                    </p:anim>
                                    <p:anim calcmode="lin" valueType="num">
                                      <p:cBhvr additive="base">
                                        <p:cTn id="14" dur="350" fill="hold"/>
                                        <p:tgtEl>
                                          <p:spTgt spid="11"/>
                                        </p:tgtEl>
                                        <p:attrNameLst>
                                          <p:attrName>ppt_y</p:attrName>
                                        </p:attrNameLst>
                                      </p:cBhvr>
                                      <p:tavLst>
                                        <p:tav tm="0">
                                          <p:val>
                                            <p:strVal val="0-#ppt_h/2"/>
                                          </p:val>
                                        </p:tav>
                                        <p:tav tm="100000">
                                          <p:val>
                                            <p:strVal val="#ppt_y"/>
                                          </p:val>
                                        </p:tav>
                                      </p:tavLst>
                                    </p:anim>
                                  </p:childTnLst>
                                </p:cTn>
                              </p:par>
                            </p:childTnLst>
                          </p:cTn>
                        </p:par>
                        <p:par>
                          <p:cTn id="15" fill="hold">
                            <p:stCondLst>
                              <p:cond delay="1100"/>
                            </p:stCondLst>
                            <p:childTnLst>
                              <p:par>
                                <p:cTn id="16" presetID="22" presetClass="entr" presetSubtype="2" fill="hold" nodeType="afterEffect">
                                  <p:stCondLst>
                                    <p:cond delay="15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childTnLst>
                          </p:cTn>
                        </p:par>
                        <p:par>
                          <p:cTn id="19" fill="hold">
                            <p:stCondLst>
                              <p:cond delay="1750"/>
                            </p:stCondLst>
                            <p:childTnLst>
                              <p:par>
                                <p:cTn id="20" presetID="22" presetClass="entr" presetSubtype="2" fill="hold" grpId="0"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right)">
                                      <p:cBhvr>
                                        <p:cTn id="22" dur="400"/>
                                        <p:tgtEl>
                                          <p:spTgt spid="66"/>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right)">
                                      <p:cBhvr>
                                        <p:cTn id="25" dur="400"/>
                                        <p:tgtEl>
                                          <p:spTgt spid="68"/>
                                        </p:tgtEl>
                                      </p:cBhvr>
                                    </p:animEffect>
                                  </p:childTnLst>
                                </p:cTn>
                              </p:par>
                            </p:childTnLst>
                          </p:cTn>
                        </p:par>
                        <p:par>
                          <p:cTn id="26" fill="hold">
                            <p:stCondLst>
                              <p:cond delay="2150"/>
                            </p:stCondLst>
                            <p:childTnLst>
                              <p:par>
                                <p:cTn id="27" presetID="2" presetClass="entr" presetSubtype="2" fill="hold" nodeType="afterEffect">
                                  <p:stCondLst>
                                    <p:cond delay="15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350" fill="hold"/>
                                        <p:tgtEl>
                                          <p:spTgt spid="12"/>
                                        </p:tgtEl>
                                        <p:attrNameLst>
                                          <p:attrName>ppt_x</p:attrName>
                                        </p:attrNameLst>
                                      </p:cBhvr>
                                      <p:tavLst>
                                        <p:tav tm="0">
                                          <p:val>
                                            <p:strVal val="1+#ppt_w/2"/>
                                          </p:val>
                                        </p:tav>
                                        <p:tav tm="100000">
                                          <p:val>
                                            <p:strVal val="#ppt_x"/>
                                          </p:val>
                                        </p:tav>
                                      </p:tavLst>
                                    </p:anim>
                                    <p:anim calcmode="lin" valueType="num">
                                      <p:cBhvr additive="base">
                                        <p:cTn id="30" dur="350" fill="hold"/>
                                        <p:tgtEl>
                                          <p:spTgt spid="12"/>
                                        </p:tgtEl>
                                        <p:attrNameLst>
                                          <p:attrName>ppt_y</p:attrName>
                                        </p:attrNameLst>
                                      </p:cBhvr>
                                      <p:tavLst>
                                        <p:tav tm="0">
                                          <p:val>
                                            <p:strVal val="#ppt_y"/>
                                          </p:val>
                                        </p:tav>
                                        <p:tav tm="100000">
                                          <p:val>
                                            <p:strVal val="#ppt_y"/>
                                          </p:val>
                                        </p:tav>
                                      </p:tavLst>
                                    </p:anim>
                                  </p:childTnLst>
                                </p:cTn>
                              </p:par>
                            </p:childTnLst>
                          </p:cTn>
                        </p:par>
                        <p:par>
                          <p:cTn id="31" fill="hold">
                            <p:stCondLst>
                              <p:cond delay="2650"/>
                            </p:stCondLst>
                            <p:childTnLst>
                              <p:par>
                                <p:cTn id="32" presetID="22" presetClass="entr" presetSubtype="8" fill="hold"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wipe(left)">
                                      <p:cBhvr>
                                        <p:cTn id="34" dur="500"/>
                                        <p:tgtEl>
                                          <p:spTgt spid="62"/>
                                        </p:tgtEl>
                                      </p:cBhvr>
                                    </p:animEffect>
                                  </p:childTnLst>
                                </p:cTn>
                              </p:par>
                            </p:childTnLst>
                          </p:cTn>
                        </p:par>
                        <p:par>
                          <p:cTn id="35" fill="hold">
                            <p:stCondLst>
                              <p:cond delay="3150"/>
                            </p:stCondLst>
                            <p:childTnLst>
                              <p:par>
                                <p:cTn id="36" presetID="22" presetClass="entr" presetSubtype="8" fill="hold" grpId="0" nodeType="after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wipe(left)">
                                      <p:cBhvr>
                                        <p:cTn id="38" dur="400"/>
                                        <p:tgtEl>
                                          <p:spTgt spid="7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78"/>
                                        </p:tgtEl>
                                        <p:attrNameLst>
                                          <p:attrName>style.visibility</p:attrName>
                                        </p:attrNameLst>
                                      </p:cBhvr>
                                      <p:to>
                                        <p:strVal val="visible"/>
                                      </p:to>
                                    </p:set>
                                    <p:animEffect transition="in" filter="wipe(left)">
                                      <p:cBhvr>
                                        <p:cTn id="41" dur="400"/>
                                        <p:tgtEl>
                                          <p:spTgt spid="78"/>
                                        </p:tgtEl>
                                      </p:cBhvr>
                                    </p:animEffect>
                                  </p:childTnLst>
                                </p:cTn>
                              </p:par>
                            </p:childTnLst>
                          </p:cTn>
                        </p:par>
                        <p:par>
                          <p:cTn id="42" fill="hold">
                            <p:stCondLst>
                              <p:cond delay="3550"/>
                            </p:stCondLst>
                            <p:childTnLst>
                              <p:par>
                                <p:cTn id="43" presetID="2" presetClass="entr" presetSubtype="2" fill="hold" nodeType="afterEffect">
                                  <p:stCondLst>
                                    <p:cond delay="1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350" fill="hold"/>
                                        <p:tgtEl>
                                          <p:spTgt spid="19"/>
                                        </p:tgtEl>
                                        <p:attrNameLst>
                                          <p:attrName>ppt_x</p:attrName>
                                        </p:attrNameLst>
                                      </p:cBhvr>
                                      <p:tavLst>
                                        <p:tav tm="0">
                                          <p:val>
                                            <p:strVal val="1+#ppt_w/2"/>
                                          </p:val>
                                        </p:tav>
                                        <p:tav tm="100000">
                                          <p:val>
                                            <p:strVal val="#ppt_x"/>
                                          </p:val>
                                        </p:tav>
                                      </p:tavLst>
                                    </p:anim>
                                    <p:anim calcmode="lin" valueType="num">
                                      <p:cBhvr additive="base">
                                        <p:cTn id="46" dur="350" fill="hold"/>
                                        <p:tgtEl>
                                          <p:spTgt spid="19"/>
                                        </p:tgtEl>
                                        <p:attrNameLst>
                                          <p:attrName>ppt_y</p:attrName>
                                        </p:attrNameLst>
                                      </p:cBhvr>
                                      <p:tavLst>
                                        <p:tav tm="0">
                                          <p:val>
                                            <p:strVal val="#ppt_y"/>
                                          </p:val>
                                        </p:tav>
                                        <p:tav tm="100000">
                                          <p:val>
                                            <p:strVal val="#ppt_y"/>
                                          </p:val>
                                        </p:tav>
                                      </p:tavLst>
                                    </p:anim>
                                  </p:childTnLst>
                                </p:cTn>
                              </p:par>
                            </p:childTnLst>
                          </p:cTn>
                        </p:par>
                        <p:par>
                          <p:cTn id="47" fill="hold">
                            <p:stCondLst>
                              <p:cond delay="405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350"/>
                                        <p:tgtEl>
                                          <p:spTgt spid="17"/>
                                        </p:tgtEl>
                                      </p:cBhvr>
                                    </p:animEffect>
                                  </p:childTnLst>
                                </p:cTn>
                              </p:par>
                            </p:childTnLst>
                          </p:cTn>
                        </p:par>
                        <p:par>
                          <p:cTn id="51" fill="hold">
                            <p:stCondLst>
                              <p:cond delay="4400"/>
                            </p:stCondLst>
                            <p:childTnLst>
                              <p:par>
                                <p:cTn id="52" presetID="22" presetClass="entr" presetSubtype="8" fill="hold" grpId="0" nodeType="after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wipe(left)">
                                      <p:cBhvr>
                                        <p:cTn id="54" dur="400"/>
                                        <p:tgtEl>
                                          <p:spTgt spid="79"/>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wipe(left)">
                                      <p:cBhvr>
                                        <p:cTn id="57" dur="400"/>
                                        <p:tgtEl>
                                          <p:spTgt spid="80"/>
                                        </p:tgtEl>
                                      </p:cBhvr>
                                    </p:animEffect>
                                  </p:childTnLst>
                                </p:cTn>
                              </p:par>
                            </p:childTnLst>
                          </p:cTn>
                        </p:par>
                        <p:par>
                          <p:cTn id="58" fill="hold">
                            <p:stCondLst>
                              <p:cond delay="4800"/>
                            </p:stCondLst>
                            <p:childTnLst>
                              <p:par>
                                <p:cTn id="59" presetID="2" presetClass="entr" presetSubtype="4" fill="hold" nodeType="afterEffect">
                                  <p:stCondLst>
                                    <p:cond delay="150"/>
                                  </p:stCondLst>
                                  <p:childTnLst>
                                    <p:set>
                                      <p:cBhvr>
                                        <p:cTn id="60" dur="1" fill="hold">
                                          <p:stCondLst>
                                            <p:cond delay="0"/>
                                          </p:stCondLst>
                                        </p:cTn>
                                        <p:tgtEl>
                                          <p:spTgt spid="67"/>
                                        </p:tgtEl>
                                        <p:attrNameLst>
                                          <p:attrName>style.visibility</p:attrName>
                                        </p:attrNameLst>
                                      </p:cBhvr>
                                      <p:to>
                                        <p:strVal val="visible"/>
                                      </p:to>
                                    </p:set>
                                    <p:anim calcmode="lin" valueType="num">
                                      <p:cBhvr additive="base">
                                        <p:cTn id="61" dur="350" fill="hold"/>
                                        <p:tgtEl>
                                          <p:spTgt spid="67"/>
                                        </p:tgtEl>
                                        <p:attrNameLst>
                                          <p:attrName>ppt_x</p:attrName>
                                        </p:attrNameLst>
                                      </p:cBhvr>
                                      <p:tavLst>
                                        <p:tav tm="0">
                                          <p:val>
                                            <p:strVal val="#ppt_x"/>
                                          </p:val>
                                        </p:tav>
                                        <p:tav tm="100000">
                                          <p:val>
                                            <p:strVal val="#ppt_x"/>
                                          </p:val>
                                        </p:tav>
                                      </p:tavLst>
                                    </p:anim>
                                    <p:anim calcmode="lin" valueType="num">
                                      <p:cBhvr additive="base">
                                        <p:cTn id="62" dur="350" fill="hold"/>
                                        <p:tgtEl>
                                          <p:spTgt spid="67"/>
                                        </p:tgtEl>
                                        <p:attrNameLst>
                                          <p:attrName>ppt_y</p:attrName>
                                        </p:attrNameLst>
                                      </p:cBhvr>
                                      <p:tavLst>
                                        <p:tav tm="0">
                                          <p:val>
                                            <p:strVal val="1+#ppt_h/2"/>
                                          </p:val>
                                        </p:tav>
                                        <p:tav tm="100000">
                                          <p:val>
                                            <p:strVal val="#ppt_y"/>
                                          </p:val>
                                        </p:tav>
                                      </p:tavLst>
                                    </p:anim>
                                  </p:childTnLst>
                                </p:cTn>
                              </p:par>
                            </p:childTnLst>
                          </p:cTn>
                        </p:par>
                        <p:par>
                          <p:cTn id="63" fill="hold">
                            <p:stCondLst>
                              <p:cond delay="5300"/>
                            </p:stCondLst>
                            <p:childTnLst>
                              <p:par>
                                <p:cTn id="64" presetID="22" presetClass="entr" presetSubtype="8" fill="hold"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childTnLst>
                          </p:cTn>
                        </p:par>
                        <p:par>
                          <p:cTn id="67" fill="hold">
                            <p:stCondLst>
                              <p:cond delay="5800"/>
                            </p:stCondLst>
                            <p:childTnLst>
                              <p:par>
                                <p:cTn id="68" presetID="22" presetClass="entr" presetSubtype="8" fill="hold" grpId="0" nodeType="afterEffect">
                                  <p:stCondLst>
                                    <p:cond delay="0"/>
                                  </p:stCondLst>
                                  <p:childTnLst>
                                    <p:set>
                                      <p:cBhvr>
                                        <p:cTn id="69" dur="1" fill="hold">
                                          <p:stCondLst>
                                            <p:cond delay="0"/>
                                          </p:stCondLst>
                                        </p:cTn>
                                        <p:tgtEl>
                                          <p:spTgt spid="81"/>
                                        </p:tgtEl>
                                        <p:attrNameLst>
                                          <p:attrName>style.visibility</p:attrName>
                                        </p:attrNameLst>
                                      </p:cBhvr>
                                      <p:to>
                                        <p:strVal val="visible"/>
                                      </p:to>
                                    </p:set>
                                    <p:animEffect transition="in" filter="wipe(left)">
                                      <p:cBhvr>
                                        <p:cTn id="70" dur="400"/>
                                        <p:tgtEl>
                                          <p:spTgt spid="81"/>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82"/>
                                        </p:tgtEl>
                                        <p:attrNameLst>
                                          <p:attrName>style.visibility</p:attrName>
                                        </p:attrNameLst>
                                      </p:cBhvr>
                                      <p:to>
                                        <p:strVal val="visible"/>
                                      </p:to>
                                    </p:set>
                                    <p:animEffect transition="in" filter="wipe(left)">
                                      <p:cBhvr>
                                        <p:cTn id="73" dur="400"/>
                                        <p:tgtEl>
                                          <p:spTgt spid="82"/>
                                        </p:tgtEl>
                                      </p:cBhvr>
                                    </p:animEffect>
                                  </p:childTnLst>
                                </p:cTn>
                              </p:par>
                            </p:childTnLst>
                          </p:cTn>
                        </p:par>
                        <p:par>
                          <p:cTn id="74" fill="hold">
                            <p:stCondLst>
                              <p:cond delay="6200"/>
                            </p:stCondLst>
                            <p:childTnLst>
                              <p:par>
                                <p:cTn id="75" presetID="2" presetClass="entr" presetSubtype="8" fill="hold" nodeType="afterEffect">
                                  <p:stCondLst>
                                    <p:cond delay="150"/>
                                  </p:stCondLst>
                                  <p:childTnLst>
                                    <p:set>
                                      <p:cBhvr>
                                        <p:cTn id="76" dur="1" fill="hold">
                                          <p:stCondLst>
                                            <p:cond delay="0"/>
                                          </p:stCondLst>
                                        </p:cTn>
                                        <p:tgtEl>
                                          <p:spTgt spid="42"/>
                                        </p:tgtEl>
                                        <p:attrNameLst>
                                          <p:attrName>style.visibility</p:attrName>
                                        </p:attrNameLst>
                                      </p:cBhvr>
                                      <p:to>
                                        <p:strVal val="visible"/>
                                      </p:to>
                                    </p:set>
                                    <p:anim calcmode="lin" valueType="num">
                                      <p:cBhvr additive="base">
                                        <p:cTn id="77" dur="350" fill="hold"/>
                                        <p:tgtEl>
                                          <p:spTgt spid="42"/>
                                        </p:tgtEl>
                                        <p:attrNameLst>
                                          <p:attrName>ppt_x</p:attrName>
                                        </p:attrNameLst>
                                      </p:cBhvr>
                                      <p:tavLst>
                                        <p:tav tm="0">
                                          <p:val>
                                            <p:strVal val="0-#ppt_w/2"/>
                                          </p:val>
                                        </p:tav>
                                        <p:tav tm="100000">
                                          <p:val>
                                            <p:strVal val="#ppt_x"/>
                                          </p:val>
                                        </p:tav>
                                      </p:tavLst>
                                    </p:anim>
                                    <p:anim calcmode="lin" valueType="num">
                                      <p:cBhvr additive="base">
                                        <p:cTn id="78" dur="350" fill="hold"/>
                                        <p:tgtEl>
                                          <p:spTgt spid="42"/>
                                        </p:tgtEl>
                                        <p:attrNameLst>
                                          <p:attrName>ppt_y</p:attrName>
                                        </p:attrNameLst>
                                      </p:cBhvr>
                                      <p:tavLst>
                                        <p:tav tm="0">
                                          <p:val>
                                            <p:strVal val="#ppt_y"/>
                                          </p:val>
                                        </p:tav>
                                        <p:tav tm="100000">
                                          <p:val>
                                            <p:strVal val="#ppt_y"/>
                                          </p:val>
                                        </p:tav>
                                      </p:tavLst>
                                    </p:anim>
                                  </p:childTnLst>
                                </p:cTn>
                              </p:par>
                            </p:childTnLst>
                          </p:cTn>
                        </p:par>
                        <p:par>
                          <p:cTn id="79" fill="hold">
                            <p:stCondLst>
                              <p:cond delay="6700"/>
                            </p:stCondLst>
                            <p:childTnLst>
                              <p:par>
                                <p:cTn id="80" presetID="22" presetClass="entr" presetSubtype="2" fill="hold" nodeType="after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wipe(right)">
                                      <p:cBhvr>
                                        <p:cTn id="82" dur="350"/>
                                        <p:tgtEl>
                                          <p:spTgt spid="18"/>
                                        </p:tgtEl>
                                      </p:cBhvr>
                                    </p:animEffect>
                                  </p:childTnLst>
                                </p:cTn>
                              </p:par>
                            </p:childTnLst>
                          </p:cTn>
                        </p:par>
                        <p:par>
                          <p:cTn id="83" fill="hold">
                            <p:stCondLst>
                              <p:cond delay="7050"/>
                            </p:stCondLst>
                            <p:childTnLst>
                              <p:par>
                                <p:cTn id="84" presetID="22" presetClass="entr" presetSubtype="2" fill="hold" grpId="0" nodeType="afterEffect">
                                  <p:stCondLst>
                                    <p:cond delay="0"/>
                                  </p:stCondLst>
                                  <p:childTnLst>
                                    <p:set>
                                      <p:cBhvr>
                                        <p:cTn id="85" dur="1" fill="hold">
                                          <p:stCondLst>
                                            <p:cond delay="0"/>
                                          </p:stCondLst>
                                        </p:cTn>
                                        <p:tgtEl>
                                          <p:spTgt spid="73"/>
                                        </p:tgtEl>
                                        <p:attrNameLst>
                                          <p:attrName>style.visibility</p:attrName>
                                        </p:attrNameLst>
                                      </p:cBhvr>
                                      <p:to>
                                        <p:strVal val="visible"/>
                                      </p:to>
                                    </p:set>
                                    <p:animEffect transition="in" filter="wipe(right)">
                                      <p:cBhvr>
                                        <p:cTn id="86" dur="400"/>
                                        <p:tgtEl>
                                          <p:spTgt spid="73"/>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74"/>
                                        </p:tgtEl>
                                        <p:attrNameLst>
                                          <p:attrName>style.visibility</p:attrName>
                                        </p:attrNameLst>
                                      </p:cBhvr>
                                      <p:to>
                                        <p:strVal val="visible"/>
                                      </p:to>
                                    </p:set>
                                    <p:animEffect transition="in" filter="wipe(right)">
                                      <p:cBhvr>
                                        <p:cTn id="89" dur="400"/>
                                        <p:tgtEl>
                                          <p:spTgt spid="74"/>
                                        </p:tgtEl>
                                      </p:cBhvr>
                                    </p:animEffect>
                                  </p:childTnLst>
                                </p:cTn>
                              </p:par>
                            </p:childTnLst>
                          </p:cTn>
                        </p:par>
                        <p:par>
                          <p:cTn id="90" fill="hold">
                            <p:stCondLst>
                              <p:cond delay="7450"/>
                            </p:stCondLst>
                            <p:childTnLst>
                              <p:par>
                                <p:cTn id="91" presetID="2" presetClass="entr" presetSubtype="8" fill="hold" nodeType="afterEffect">
                                  <p:stCondLst>
                                    <p:cond delay="15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350" fill="hold"/>
                                        <p:tgtEl>
                                          <p:spTgt spid="23"/>
                                        </p:tgtEl>
                                        <p:attrNameLst>
                                          <p:attrName>ppt_x</p:attrName>
                                        </p:attrNameLst>
                                      </p:cBhvr>
                                      <p:tavLst>
                                        <p:tav tm="0">
                                          <p:val>
                                            <p:strVal val="0-#ppt_w/2"/>
                                          </p:val>
                                        </p:tav>
                                        <p:tav tm="100000">
                                          <p:val>
                                            <p:strVal val="#ppt_x"/>
                                          </p:val>
                                        </p:tav>
                                      </p:tavLst>
                                    </p:anim>
                                    <p:anim calcmode="lin" valueType="num">
                                      <p:cBhvr additive="base">
                                        <p:cTn id="94" dur="350" fill="hold"/>
                                        <p:tgtEl>
                                          <p:spTgt spid="23"/>
                                        </p:tgtEl>
                                        <p:attrNameLst>
                                          <p:attrName>ppt_y</p:attrName>
                                        </p:attrNameLst>
                                      </p:cBhvr>
                                      <p:tavLst>
                                        <p:tav tm="0">
                                          <p:val>
                                            <p:strVal val="#ppt_y"/>
                                          </p:val>
                                        </p:tav>
                                        <p:tav tm="100000">
                                          <p:val>
                                            <p:strVal val="#ppt_y"/>
                                          </p:val>
                                        </p:tav>
                                      </p:tavLst>
                                    </p:anim>
                                  </p:childTnLst>
                                </p:cTn>
                              </p:par>
                            </p:childTnLst>
                          </p:cTn>
                        </p:par>
                        <p:par>
                          <p:cTn id="95" fill="hold">
                            <p:stCondLst>
                              <p:cond delay="7950"/>
                            </p:stCondLst>
                            <p:childTnLst>
                              <p:par>
                                <p:cTn id="96" presetID="22" presetClass="entr" presetSubtype="2" fill="hold" nodeType="after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wipe(right)">
                                      <p:cBhvr>
                                        <p:cTn id="98" dur="350"/>
                                        <p:tgtEl>
                                          <p:spTgt spid="15"/>
                                        </p:tgtEl>
                                      </p:cBhvr>
                                    </p:animEffect>
                                  </p:childTnLst>
                                </p:cTn>
                              </p:par>
                            </p:childTnLst>
                          </p:cTn>
                        </p:par>
                        <p:par>
                          <p:cTn id="99" fill="hold">
                            <p:stCondLst>
                              <p:cond delay="8300"/>
                            </p:stCondLst>
                            <p:childTnLst>
                              <p:par>
                                <p:cTn id="100" presetID="22" presetClass="entr" presetSubtype="2" fill="hold" grpId="0" nodeType="afterEffect">
                                  <p:stCondLst>
                                    <p:cond delay="0"/>
                                  </p:stCondLst>
                                  <p:childTnLst>
                                    <p:set>
                                      <p:cBhvr>
                                        <p:cTn id="101" dur="1" fill="hold">
                                          <p:stCondLst>
                                            <p:cond delay="0"/>
                                          </p:stCondLst>
                                        </p:cTn>
                                        <p:tgtEl>
                                          <p:spTgt spid="70"/>
                                        </p:tgtEl>
                                        <p:attrNameLst>
                                          <p:attrName>style.visibility</p:attrName>
                                        </p:attrNameLst>
                                      </p:cBhvr>
                                      <p:to>
                                        <p:strVal val="visible"/>
                                      </p:to>
                                    </p:set>
                                    <p:animEffect transition="in" filter="wipe(right)">
                                      <p:cBhvr>
                                        <p:cTn id="102" dur="400"/>
                                        <p:tgtEl>
                                          <p:spTgt spid="70"/>
                                        </p:tgtEl>
                                      </p:cBhvr>
                                    </p:animEffect>
                                  </p:childTnLst>
                                </p:cTn>
                              </p:par>
                              <p:par>
                                <p:cTn id="103" presetID="22" presetClass="entr" presetSubtype="2" fill="hold" grpId="0" nodeType="withEffect">
                                  <p:stCondLst>
                                    <p:cond delay="0"/>
                                  </p:stCondLst>
                                  <p:childTnLst>
                                    <p:set>
                                      <p:cBhvr>
                                        <p:cTn id="104" dur="1" fill="hold">
                                          <p:stCondLst>
                                            <p:cond delay="0"/>
                                          </p:stCondLst>
                                        </p:cTn>
                                        <p:tgtEl>
                                          <p:spTgt spid="71"/>
                                        </p:tgtEl>
                                        <p:attrNameLst>
                                          <p:attrName>style.visibility</p:attrName>
                                        </p:attrNameLst>
                                      </p:cBhvr>
                                      <p:to>
                                        <p:strVal val="visible"/>
                                      </p:to>
                                    </p:set>
                                    <p:animEffect transition="in" filter="wipe(right)">
                                      <p:cBhvr>
                                        <p:cTn id="105" dur="4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8" grpId="0"/>
      <p:bldP spid="70" grpId="0"/>
      <p:bldP spid="71" grpId="0"/>
      <p:bldP spid="73" grpId="0"/>
      <p:bldP spid="74" grpId="0"/>
      <p:bldP spid="77" grpId="0"/>
      <p:bldP spid="78" grpId="0"/>
      <p:bldP spid="79" grpId="0"/>
      <p:bldP spid="80" grpId="0"/>
      <p:bldP spid="81" grpId="0"/>
      <p:bldP spid="8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51960" y="2281169"/>
            <a:ext cx="1415772" cy="584775"/>
          </a:xfrm>
          <a:prstGeom prst="rect">
            <a:avLst/>
          </a:prstGeom>
          <a:noFill/>
        </p:spPr>
        <p:txBody>
          <a:bodyPr wrap="none" rtlCol="0">
            <a:spAutoFit/>
          </a:bodyPr>
          <a:lstStyle/>
          <a:p>
            <a:r>
              <a:rPr lang="zh-CN" altLang="en-US" sz="3200" b="1" dirty="0">
                <a:solidFill>
                  <a:schemeClr val="accent1"/>
                </a:solidFill>
                <a:latin typeface="微软雅黑 Light" panose="020B0502040204020203" pitchFamily="34" charset="-122"/>
                <a:ea typeface="微软雅黑 Light" panose="020B0502040204020203" pitchFamily="34" charset="-122"/>
              </a:rPr>
              <a:t>Title bar</a:t>
            </a:r>
          </a:p>
        </p:txBody>
      </p:sp>
      <p:sp>
        <p:nvSpPr>
          <p:cNvPr id="3" name="TextBox 3"/>
          <p:cNvSpPr txBox="1"/>
          <p:nvPr/>
        </p:nvSpPr>
        <p:spPr>
          <a:xfrm>
            <a:off x="1715801" y="2286013"/>
            <a:ext cx="2259011" cy="2171939"/>
          </a:xfrm>
          <a:prstGeom prst="rect">
            <a:avLst/>
          </a:prstGeom>
          <a:noFill/>
          <a:ln w="6350">
            <a:solidFill>
              <a:schemeClr val="tx2"/>
            </a:solidFill>
          </a:ln>
        </p:spPr>
        <p:txBody>
          <a:bodyPr wrap="square" lIns="0" tIns="0" rIns="0" bIns="0" rtlCol="0" anchor="ctr" anchorCtr="0">
            <a:noAutofit/>
          </a:bodyPr>
          <a:lstStyle/>
          <a:p>
            <a:pPr algn="ctr"/>
            <a:r>
              <a:rPr lang="en-US" altLang="zh-CN" sz="11733" dirty="0">
                <a:ln>
                  <a:solidFill>
                    <a:schemeClr val="tx2"/>
                  </a:solidFill>
                </a:ln>
                <a:solidFill>
                  <a:schemeClr val="tx2"/>
                </a:solidFill>
                <a:latin typeface="微软雅黑 Light" panose="020B0502040204020203" pitchFamily="34" charset="-122"/>
                <a:ea typeface="微软雅黑 Light" panose="020B0502040204020203" pitchFamily="34" charset="-122"/>
              </a:rPr>
              <a:t>04</a:t>
            </a:r>
            <a:endParaRPr lang="zh-CN" altLang="en-US" sz="11733" dirty="0">
              <a:ln>
                <a:solidFill>
                  <a:schemeClr val="tx2"/>
                </a:solidFill>
              </a:ln>
              <a:solidFill>
                <a:schemeClr val="tx2"/>
              </a:solidFill>
              <a:latin typeface="微软雅黑 Light" panose="020B0502040204020203" pitchFamily="34" charset="-122"/>
              <a:ea typeface="微软雅黑 Light" panose="020B0502040204020203" pitchFamily="34" charset="-122"/>
            </a:endParaRPr>
          </a:p>
        </p:txBody>
      </p:sp>
      <p:sp>
        <p:nvSpPr>
          <p:cNvPr id="4" name="TextBox 6"/>
          <p:cNvSpPr txBox="1"/>
          <p:nvPr/>
        </p:nvSpPr>
        <p:spPr>
          <a:xfrm>
            <a:off x="4251961" y="2896721"/>
            <a:ext cx="1851789" cy="1569660"/>
          </a:xfrm>
          <a:prstGeom prst="rect">
            <a:avLst/>
          </a:prstGeom>
          <a:noFill/>
        </p:spPr>
        <p:txBody>
          <a:bodyPr wrap="none" rtlCol="0">
            <a:spAutoFit/>
          </a:bodyPr>
          <a:lstStyle/>
          <a:p>
            <a:pPr marL="228594" indent="-228594">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itchFamily="34" charset="-122"/>
                <a:ea typeface="微软雅黑 Light" pitchFamily="34" charset="-122"/>
              </a:rPr>
              <a:t>Please replace the text content</a:t>
            </a:r>
            <a:endParaRPr lang="en-US" altLang="zh-CN" sz="1600" dirty="0">
              <a:ln w="6350">
                <a:noFill/>
              </a:ln>
              <a:solidFill>
                <a:schemeClr val="bg1">
                  <a:lumMod val="50000"/>
                </a:schemeClr>
              </a:solidFill>
              <a:latin typeface="微软雅黑 Light" pitchFamily="34" charset="-122"/>
              <a:ea typeface="微软雅黑 Light" pitchFamily="34" charset="-122"/>
            </a:endParaRPr>
          </a:p>
          <a:p>
            <a:pPr marL="228594" indent="-228594">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itchFamily="34" charset="-122"/>
                <a:ea typeface="微软雅黑 Light" pitchFamily="34" charset="-122"/>
              </a:rPr>
              <a:t>Please replace the text content</a:t>
            </a:r>
            <a:endParaRPr lang="en-US" altLang="zh-CN" sz="1600" dirty="0">
              <a:ln w="6350">
                <a:noFill/>
              </a:ln>
              <a:solidFill>
                <a:schemeClr val="bg1">
                  <a:lumMod val="50000"/>
                </a:schemeClr>
              </a:solidFill>
              <a:latin typeface="微软雅黑 Light" pitchFamily="34" charset="-122"/>
              <a:ea typeface="微软雅黑 Light" pitchFamily="34" charset="-122"/>
            </a:endParaRPr>
          </a:p>
          <a:p>
            <a:pPr marL="228594" indent="-228594">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itchFamily="34" charset="-122"/>
                <a:ea typeface="微软雅黑 Light" pitchFamily="34" charset="-122"/>
              </a:rPr>
              <a:t>Please replace the text content</a:t>
            </a:r>
            <a:endParaRPr lang="en-US" altLang="zh-CN" sz="1600" dirty="0">
              <a:ln w="6350">
                <a:noFill/>
              </a:ln>
              <a:solidFill>
                <a:schemeClr val="bg1">
                  <a:lumMod val="50000"/>
                </a:schemeClr>
              </a:solidFill>
              <a:latin typeface="微软雅黑 Light" pitchFamily="34" charset="-122"/>
              <a:ea typeface="微软雅黑 Light" pitchFamily="34" charset="-122"/>
            </a:endParaRPr>
          </a:p>
          <a:p>
            <a:pPr marL="228594" indent="-228594">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itchFamily="34" charset="-122"/>
                <a:ea typeface="微软雅黑 Light" pitchFamily="34" charset="-122"/>
              </a:rPr>
              <a:t>Please replace the text content</a:t>
            </a:r>
            <a:endParaRPr lang="en-US" altLang="zh-CN" sz="1600" dirty="0">
              <a:ln w="6350">
                <a:noFill/>
              </a:ln>
              <a:solidFill>
                <a:schemeClr val="bg1">
                  <a:lumMod val="50000"/>
                </a:schemeClr>
              </a:solidFill>
              <a:latin typeface="微软雅黑 Light" pitchFamily="34" charset="-122"/>
              <a:ea typeface="微软雅黑 Light" pitchFamily="34" charset="-122"/>
            </a:endParaRPr>
          </a:p>
        </p:txBody>
      </p:sp>
    </p:spTree>
    <p:extLst>
      <p:ext uri="{BB962C8B-B14F-4D97-AF65-F5344CB8AC3E}">
        <p14:creationId xmlns:p14="http://schemas.microsoft.com/office/powerpoint/2010/main" val="380026516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7" presetClass="entr" presetSubtype="0" fill="hold" grpId="0" nodeType="withEffect">
                                  <p:stCondLst>
                                    <p:cond delay="12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7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51960" y="2281169"/>
            <a:ext cx="1415772" cy="584775"/>
          </a:xfrm>
          <a:prstGeom prst="rect">
            <a:avLst/>
          </a:prstGeom>
          <a:noFill/>
        </p:spPr>
        <p:txBody>
          <a:bodyPr wrap="none" rtlCol="0">
            <a:spAutoFit/>
          </a:bodyPr>
          <a:lstStyle/>
          <a:p>
            <a:r>
              <a:rPr lang="zh-CN" altLang="en-US" sz="3200" b="1" dirty="0">
                <a:solidFill>
                  <a:schemeClr val="accent1"/>
                </a:solidFill>
                <a:latin typeface="微软雅黑 Light" panose="020B0502040204020203" pitchFamily="34" charset="-122"/>
                <a:ea typeface="微软雅黑 Light" panose="020B0502040204020203" pitchFamily="34" charset="-122"/>
              </a:rPr>
              <a:t>Title bar</a:t>
            </a:r>
          </a:p>
        </p:txBody>
      </p:sp>
      <p:sp>
        <p:nvSpPr>
          <p:cNvPr id="3" name="TextBox 3"/>
          <p:cNvSpPr txBox="1"/>
          <p:nvPr/>
        </p:nvSpPr>
        <p:spPr>
          <a:xfrm>
            <a:off x="1715801" y="2286013"/>
            <a:ext cx="2259011" cy="2171939"/>
          </a:xfrm>
          <a:prstGeom prst="rect">
            <a:avLst/>
          </a:prstGeom>
          <a:noFill/>
          <a:ln w="6350">
            <a:solidFill>
              <a:schemeClr val="tx2"/>
            </a:solidFill>
          </a:ln>
        </p:spPr>
        <p:txBody>
          <a:bodyPr wrap="square" lIns="0" tIns="0" rIns="0" bIns="0" rtlCol="0" anchor="ctr" anchorCtr="0">
            <a:noAutofit/>
          </a:bodyPr>
          <a:lstStyle/>
          <a:p>
            <a:pPr algn="ctr"/>
            <a:r>
              <a:rPr lang="en-US" altLang="zh-CN" sz="11733" dirty="0">
                <a:ln>
                  <a:solidFill>
                    <a:schemeClr val="tx2"/>
                  </a:solidFill>
                </a:ln>
                <a:solidFill>
                  <a:schemeClr val="tx2"/>
                </a:solidFill>
                <a:latin typeface="微软雅黑 Light" panose="020B0502040204020203" pitchFamily="34" charset="-122"/>
                <a:ea typeface="微软雅黑 Light" panose="020B0502040204020203" pitchFamily="34" charset="-122"/>
              </a:rPr>
              <a:t>01</a:t>
            </a:r>
            <a:endParaRPr lang="zh-CN" altLang="en-US" sz="11733" dirty="0">
              <a:ln>
                <a:solidFill>
                  <a:schemeClr val="tx2"/>
                </a:solidFill>
              </a:ln>
              <a:solidFill>
                <a:schemeClr val="tx2"/>
              </a:solidFill>
              <a:latin typeface="微软雅黑 Light" panose="020B0502040204020203" pitchFamily="34" charset="-122"/>
              <a:ea typeface="微软雅黑 Light" panose="020B0502040204020203" pitchFamily="34" charset="-122"/>
            </a:endParaRPr>
          </a:p>
        </p:txBody>
      </p:sp>
      <p:sp>
        <p:nvSpPr>
          <p:cNvPr id="4" name="TextBox 6"/>
          <p:cNvSpPr txBox="1"/>
          <p:nvPr/>
        </p:nvSpPr>
        <p:spPr>
          <a:xfrm>
            <a:off x="4251961" y="2896721"/>
            <a:ext cx="1851789" cy="1569660"/>
          </a:xfrm>
          <a:prstGeom prst="rect">
            <a:avLst/>
          </a:prstGeom>
          <a:noFill/>
        </p:spPr>
        <p:txBody>
          <a:bodyPr wrap="none" rtlCol="0">
            <a:spAutoFit/>
          </a:bodyPr>
          <a:lstStyle/>
          <a:p>
            <a:pPr marL="228594" indent="-228594">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itchFamily="34" charset="-122"/>
                <a:ea typeface="微软雅黑 Light" pitchFamily="34" charset="-122"/>
              </a:rPr>
              <a:t>Please replace the text content</a:t>
            </a:r>
            <a:endParaRPr lang="en-US" altLang="zh-CN" sz="1600" dirty="0">
              <a:ln w="6350">
                <a:noFill/>
              </a:ln>
              <a:solidFill>
                <a:schemeClr val="bg1">
                  <a:lumMod val="50000"/>
                </a:schemeClr>
              </a:solidFill>
              <a:latin typeface="微软雅黑 Light" pitchFamily="34" charset="-122"/>
              <a:ea typeface="微软雅黑 Light" pitchFamily="34" charset="-122"/>
            </a:endParaRPr>
          </a:p>
          <a:p>
            <a:pPr marL="228594" indent="-228594">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itchFamily="34" charset="-122"/>
                <a:ea typeface="微软雅黑 Light" pitchFamily="34" charset="-122"/>
              </a:rPr>
              <a:t>Please replace the text content</a:t>
            </a:r>
            <a:endParaRPr lang="en-US" altLang="zh-CN" sz="1600" dirty="0">
              <a:ln w="6350">
                <a:noFill/>
              </a:ln>
              <a:solidFill>
                <a:schemeClr val="bg1">
                  <a:lumMod val="50000"/>
                </a:schemeClr>
              </a:solidFill>
              <a:latin typeface="微软雅黑 Light" pitchFamily="34" charset="-122"/>
              <a:ea typeface="微软雅黑 Light" pitchFamily="34" charset="-122"/>
            </a:endParaRPr>
          </a:p>
          <a:p>
            <a:pPr marL="228594" indent="-228594">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itchFamily="34" charset="-122"/>
                <a:ea typeface="微软雅黑 Light" pitchFamily="34" charset="-122"/>
              </a:rPr>
              <a:t>Please replace the text content</a:t>
            </a:r>
            <a:endParaRPr lang="en-US" altLang="zh-CN" sz="1600" dirty="0">
              <a:ln w="6350">
                <a:noFill/>
              </a:ln>
              <a:solidFill>
                <a:schemeClr val="bg1">
                  <a:lumMod val="50000"/>
                </a:schemeClr>
              </a:solidFill>
              <a:latin typeface="微软雅黑 Light" pitchFamily="34" charset="-122"/>
              <a:ea typeface="微软雅黑 Light" pitchFamily="34" charset="-122"/>
            </a:endParaRPr>
          </a:p>
          <a:p>
            <a:pPr marL="228594" indent="-228594">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itchFamily="34" charset="-122"/>
                <a:ea typeface="微软雅黑 Light" pitchFamily="34" charset="-122"/>
              </a:rPr>
              <a:t>Please replace the text content</a:t>
            </a:r>
            <a:endParaRPr lang="en-US" altLang="zh-CN" sz="1600" dirty="0">
              <a:ln w="6350">
                <a:noFill/>
              </a:ln>
              <a:solidFill>
                <a:schemeClr val="bg1">
                  <a:lumMod val="50000"/>
                </a:schemeClr>
              </a:solidFill>
              <a:latin typeface="微软雅黑 Light" pitchFamily="34" charset="-122"/>
              <a:ea typeface="微软雅黑 Light" pitchFamily="34" charset="-122"/>
            </a:endParaRPr>
          </a:p>
        </p:txBody>
      </p:sp>
    </p:spTree>
    <p:extLst>
      <p:ext uri="{BB962C8B-B14F-4D97-AF65-F5344CB8AC3E}">
        <p14:creationId xmlns:p14="http://schemas.microsoft.com/office/powerpoint/2010/main" val="409658885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7" presetClass="entr" presetSubtype="0" fill="hold" grpId="0" nodeType="withEffect">
                                  <p:stCondLst>
                                    <p:cond delay="12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7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4" y="3375005"/>
            <a:ext cx="6737722" cy="367427"/>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89">
              <a:latin typeface="微软雅黑" panose="020B0503020204020204" pitchFamily="34" charset="-122"/>
              <a:ea typeface="微软雅黑" panose="020B0503020204020204" pitchFamily="34" charset="-122"/>
            </a:endParaRPr>
          </a:p>
        </p:txBody>
      </p:sp>
      <p:sp>
        <p:nvSpPr>
          <p:cNvPr id="3" name="文本框 3"/>
          <p:cNvSpPr txBox="1"/>
          <p:nvPr/>
        </p:nvSpPr>
        <p:spPr>
          <a:xfrm>
            <a:off x="6225089" y="1996939"/>
            <a:ext cx="1158482" cy="1421920"/>
          </a:xfrm>
          <a:prstGeom prst="rect">
            <a:avLst/>
          </a:prstGeom>
          <a:noFill/>
        </p:spPr>
        <p:txBody>
          <a:bodyPr wrap="none" lIns="91431" tIns="45716" rIns="91431" bIns="45716" rtlCol="0">
            <a:spAutoFit/>
          </a:bodyPr>
          <a:lstStyle/>
          <a:p>
            <a:pPr algn="ctr">
              <a:lnSpc>
                <a:spcPct val="90000"/>
              </a:lnSpc>
            </a:pPr>
            <a:r>
              <a:rPr lang="en-US" altLang="zh-CN" sz="3600" dirty="0">
                <a:solidFill>
                  <a:schemeClr val="accent3"/>
                </a:solidFill>
                <a:latin typeface="微软雅黑" panose="020B0503020204020204" pitchFamily="34" charset="-122"/>
                <a:ea typeface="微软雅黑" panose="020B0503020204020204" pitchFamily="34" charset="-122"/>
              </a:rPr>
              <a:t>Step</a:t>
            </a:r>
          </a:p>
          <a:p>
            <a:pPr algn="ctr">
              <a:lnSpc>
                <a:spcPct val="90000"/>
              </a:lnSpc>
            </a:pPr>
            <a:r>
              <a:rPr lang="en-US" altLang="zh-CN" sz="6000" dirty="0">
                <a:solidFill>
                  <a:schemeClr val="accent3"/>
                </a:solidFill>
                <a:latin typeface="微软雅黑" panose="020B0503020204020204" pitchFamily="34" charset="-122"/>
                <a:ea typeface="微软雅黑" panose="020B0503020204020204" pitchFamily="34" charset="-122"/>
              </a:rPr>
              <a:t>01</a:t>
            </a:r>
            <a:endParaRPr lang="zh-CN" altLang="en-US" sz="6000" dirty="0">
              <a:solidFill>
                <a:schemeClr val="accent3"/>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5619906" y="1429324"/>
            <a:ext cx="2312810" cy="2313111"/>
            <a:chOff x="6864437" y="1751529"/>
            <a:chExt cx="1970470" cy="1970470"/>
          </a:xfrm>
          <a:effectLst>
            <a:outerShdw blurRad="50800" dist="38100" dir="2700000" algn="tl" rotWithShape="0">
              <a:prstClr val="black">
                <a:alpha val="40000"/>
              </a:prstClr>
            </a:outerShdw>
          </a:effectLst>
        </p:grpSpPr>
        <p:sp>
          <p:nvSpPr>
            <p:cNvPr id="5" name="任意多边形 4"/>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latin typeface="微软雅黑" panose="020B0503020204020204" pitchFamily="34" charset="-122"/>
                <a:ea typeface="微软雅黑" panose="020B0503020204020204" pitchFamily="34" charset="-122"/>
              </a:endParaRPr>
            </a:p>
          </p:txBody>
        </p:sp>
        <p:sp>
          <p:nvSpPr>
            <p:cNvPr id="6" name="任意多边形 5"/>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latin typeface="微软雅黑" panose="020B0503020204020204" pitchFamily="34" charset="-122"/>
                <a:ea typeface="微软雅黑" panose="020B0503020204020204" pitchFamily="34" charset="-122"/>
              </a:endParaRPr>
            </a:p>
          </p:txBody>
        </p:sp>
      </p:grpSp>
      <p:sp>
        <p:nvSpPr>
          <p:cNvPr id="7" name="矩形 6"/>
          <p:cNvSpPr/>
          <p:nvPr/>
        </p:nvSpPr>
        <p:spPr>
          <a:xfrm flipV="1">
            <a:off x="794" y="4078417"/>
            <a:ext cx="4595598" cy="3696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89">
              <a:latin typeface="微软雅黑" panose="020B0503020204020204" pitchFamily="34" charset="-122"/>
              <a:ea typeface="微软雅黑" panose="020B0503020204020204" pitchFamily="34" charset="-122"/>
            </a:endParaRPr>
          </a:p>
        </p:txBody>
      </p:sp>
      <p:sp>
        <p:nvSpPr>
          <p:cNvPr id="8" name="文本框 16"/>
          <p:cNvSpPr txBox="1"/>
          <p:nvPr/>
        </p:nvSpPr>
        <p:spPr>
          <a:xfrm>
            <a:off x="4028215" y="4628891"/>
            <a:ext cx="1158482" cy="1421920"/>
          </a:xfrm>
          <a:prstGeom prst="rect">
            <a:avLst/>
          </a:prstGeom>
          <a:noFill/>
        </p:spPr>
        <p:txBody>
          <a:bodyPr wrap="none" lIns="91431" tIns="45716" rIns="91431" bIns="45716" rtlCol="0">
            <a:spAutoFit/>
          </a:bodyPr>
          <a:lstStyle/>
          <a:p>
            <a:pPr algn="ctr">
              <a:lnSpc>
                <a:spcPct val="90000"/>
              </a:lnSpc>
            </a:pPr>
            <a:r>
              <a:rPr lang="en-US" altLang="zh-CN" sz="3600" dirty="0">
                <a:solidFill>
                  <a:schemeClr val="accent2"/>
                </a:solidFill>
                <a:latin typeface="微软雅黑" panose="020B0503020204020204" pitchFamily="34" charset="-122"/>
                <a:ea typeface="微软雅黑" panose="020B0503020204020204" pitchFamily="34" charset="-122"/>
              </a:rPr>
              <a:t>Step</a:t>
            </a:r>
          </a:p>
          <a:p>
            <a:pPr algn="ctr">
              <a:lnSpc>
                <a:spcPct val="90000"/>
              </a:lnSpc>
            </a:pPr>
            <a:r>
              <a:rPr lang="en-US" altLang="zh-CN" sz="6000" dirty="0">
                <a:solidFill>
                  <a:schemeClr val="accent2"/>
                </a:solidFill>
                <a:latin typeface="微软雅黑" panose="020B0503020204020204" pitchFamily="34" charset="-122"/>
                <a:ea typeface="微软雅黑" panose="020B0503020204020204" pitchFamily="34" charset="-122"/>
              </a:rPr>
              <a:t>02</a:t>
            </a:r>
            <a:endParaRPr lang="zh-CN" altLang="en-US" sz="6000" dirty="0">
              <a:solidFill>
                <a:schemeClr val="accent2"/>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flipV="1">
            <a:off x="3455110" y="4078421"/>
            <a:ext cx="2312810" cy="2313111"/>
            <a:chOff x="6864437" y="1751529"/>
            <a:chExt cx="1970470" cy="1970470"/>
          </a:xfrm>
          <a:effectLst>
            <a:outerShdw blurRad="50800" dist="38100" dir="2700000" algn="tl" rotWithShape="0">
              <a:prstClr val="black">
                <a:alpha val="40000"/>
              </a:prstClr>
            </a:outerShdw>
          </a:effectLst>
        </p:grpSpPr>
        <p:sp>
          <p:nvSpPr>
            <p:cNvPr id="10" name="任意多边形 9"/>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latin typeface="微软雅黑" panose="020B0503020204020204" pitchFamily="34" charset="-122"/>
                <a:ea typeface="微软雅黑" panose="020B0503020204020204" pitchFamily="34" charset="-122"/>
              </a:endParaRPr>
            </a:p>
          </p:txBody>
        </p:sp>
        <p:sp>
          <p:nvSpPr>
            <p:cNvPr id="11" name="任意多边形 10"/>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latin typeface="微软雅黑" panose="020B0503020204020204" pitchFamily="34" charset="-122"/>
                <a:ea typeface="微软雅黑" panose="020B0503020204020204" pitchFamily="34" charset="-122"/>
              </a:endParaRPr>
            </a:p>
          </p:txBody>
        </p:sp>
      </p:grpSp>
      <p:sp>
        <p:nvSpPr>
          <p:cNvPr id="12" name="矩形 11"/>
          <p:cNvSpPr/>
          <p:nvPr/>
        </p:nvSpPr>
        <p:spPr>
          <a:xfrm flipV="1">
            <a:off x="6990330" y="4078417"/>
            <a:ext cx="5200878" cy="3696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89">
              <a:latin typeface="微软雅黑" panose="020B0503020204020204" pitchFamily="34" charset="-122"/>
              <a:ea typeface="微软雅黑" panose="020B0503020204020204" pitchFamily="34" charset="-122"/>
            </a:endParaRPr>
          </a:p>
        </p:txBody>
      </p:sp>
      <p:sp>
        <p:nvSpPr>
          <p:cNvPr id="13" name="文本框 24"/>
          <p:cNvSpPr txBox="1"/>
          <p:nvPr/>
        </p:nvSpPr>
        <p:spPr>
          <a:xfrm>
            <a:off x="6519387" y="4644933"/>
            <a:ext cx="1158482" cy="1421920"/>
          </a:xfrm>
          <a:prstGeom prst="rect">
            <a:avLst/>
          </a:prstGeom>
          <a:noFill/>
        </p:spPr>
        <p:txBody>
          <a:bodyPr wrap="none" lIns="91431" tIns="45716" rIns="91431" bIns="45716" rtlCol="0">
            <a:spAutoFit/>
          </a:bodyPr>
          <a:lstStyle/>
          <a:p>
            <a:pPr algn="ctr">
              <a:lnSpc>
                <a:spcPct val="90000"/>
              </a:lnSpc>
            </a:pPr>
            <a:r>
              <a:rPr lang="en-US" altLang="zh-CN" sz="3600" dirty="0">
                <a:solidFill>
                  <a:schemeClr val="accent4"/>
                </a:solidFill>
                <a:latin typeface="微软雅黑" panose="020B0503020204020204" pitchFamily="34" charset="-122"/>
                <a:ea typeface="微软雅黑" panose="020B0503020204020204" pitchFamily="34" charset="-122"/>
              </a:rPr>
              <a:t>Step</a:t>
            </a:r>
          </a:p>
          <a:p>
            <a:pPr algn="ctr">
              <a:lnSpc>
                <a:spcPct val="90000"/>
              </a:lnSpc>
            </a:pPr>
            <a:r>
              <a:rPr lang="en-US" altLang="zh-CN" sz="6000" dirty="0">
                <a:solidFill>
                  <a:schemeClr val="accent4"/>
                </a:solidFill>
                <a:latin typeface="微软雅黑" panose="020B0503020204020204" pitchFamily="34" charset="-122"/>
                <a:ea typeface="微软雅黑" panose="020B0503020204020204" pitchFamily="34" charset="-122"/>
              </a:rPr>
              <a:t>03</a:t>
            </a:r>
            <a:endParaRPr lang="zh-CN" altLang="en-US" sz="6000" dirty="0">
              <a:solidFill>
                <a:schemeClr val="accent4"/>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flipV="1">
            <a:off x="5899087" y="4078421"/>
            <a:ext cx="2312810" cy="2313111"/>
            <a:chOff x="6864437" y="1751529"/>
            <a:chExt cx="1970470" cy="1970470"/>
          </a:xfrm>
          <a:effectLst>
            <a:outerShdw blurRad="50800" dist="38100" dir="2700000" algn="tl" rotWithShape="0">
              <a:prstClr val="black">
                <a:alpha val="40000"/>
              </a:prstClr>
            </a:outerShdw>
          </a:effectLst>
        </p:grpSpPr>
        <p:sp>
          <p:nvSpPr>
            <p:cNvPr id="15" name="任意多边形 14"/>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latin typeface="微软雅黑" panose="020B0503020204020204" pitchFamily="34" charset="-122"/>
                <a:ea typeface="微软雅黑" panose="020B0503020204020204" pitchFamily="34" charset="-122"/>
              </a:endParaRPr>
            </a:p>
          </p:txBody>
        </p:sp>
        <p:sp>
          <p:nvSpPr>
            <p:cNvPr id="16" name="任意多边形 15"/>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latin typeface="微软雅黑" panose="020B0503020204020204" pitchFamily="34" charset="-122"/>
                <a:ea typeface="微软雅黑" panose="020B0503020204020204" pitchFamily="34" charset="-122"/>
              </a:endParaRPr>
            </a:p>
          </p:txBody>
        </p:sp>
      </p:grpSp>
      <p:sp>
        <p:nvSpPr>
          <p:cNvPr id="17" name="TextBox 59"/>
          <p:cNvSpPr txBox="1">
            <a:spLocks noChangeArrowheads="1"/>
          </p:cNvSpPr>
          <p:nvPr/>
        </p:nvSpPr>
        <p:spPr bwMode="auto">
          <a:xfrm flipH="1">
            <a:off x="414068" y="1874544"/>
            <a:ext cx="4815256" cy="400101"/>
          </a:xfrm>
          <a:prstGeom prst="rect">
            <a:avLst/>
          </a:prstGeom>
          <a:noFill/>
          <a:ln>
            <a:noFill/>
          </a:ln>
          <a:extLst/>
        </p:spPr>
        <p:txBody>
          <a:bodyPr wrap="square" lIns="91431" tIns="45716" rIns="91431" bIns="45716">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r">
              <a:defRPr/>
            </a:pPr>
            <a:r>
              <a:rPr lang="zh-CN" altLang="en-US" sz="2000" b="1" dirty="0">
                <a:solidFill>
                  <a:schemeClr val="tx1">
                    <a:lumMod val="50000"/>
                    <a:lumOff val="50000"/>
                  </a:schemeClr>
                </a:solidFill>
                <a:latin typeface="微软雅黑" pitchFamily="34" charset="-122"/>
                <a:ea typeface="微软雅黑" pitchFamily="34" charset="-122"/>
              </a:rPr>
              <a:t>Click here to enter the content</a:t>
            </a:r>
            <a:endParaRPr lang="en-US" altLang="ko-KR" sz="2000" kern="0" dirty="0">
              <a:solidFill>
                <a:schemeClr val="tx1">
                  <a:lumMod val="50000"/>
                  <a:lumOff val="50000"/>
                </a:schemeClr>
              </a:solidFill>
              <a:latin typeface="微软雅黑" pitchFamily="34" charset="-122"/>
              <a:ea typeface="微软雅黑" pitchFamily="34" charset="-122"/>
            </a:endParaRPr>
          </a:p>
        </p:txBody>
      </p:sp>
      <p:sp>
        <p:nvSpPr>
          <p:cNvPr id="18" name="矩形 17"/>
          <p:cNvSpPr>
            <a:spLocks noChangeArrowheads="1"/>
          </p:cNvSpPr>
          <p:nvPr/>
        </p:nvSpPr>
        <p:spPr bwMode="auto">
          <a:xfrm>
            <a:off x="1352501" y="2247367"/>
            <a:ext cx="3969781" cy="31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50000"/>
                    <a:lumOff val="50000"/>
                  </a:schemeClr>
                </a:solidFill>
                <a:latin typeface="微软雅黑" pitchFamily="34" charset="-122"/>
                <a:ea typeface="微软雅黑" pitchFamily="34" charset="-122"/>
                <a:sym typeface="微软雅黑" pitchFamily="34" charset="-122"/>
              </a:rPr>
              <a:t>A comprehensive description of the above chart is entered here</a:t>
            </a:r>
            <a:endParaRPr lang="zh-CN" altLang="en-US" sz="1400" dirty="0">
              <a:solidFill>
                <a:schemeClr val="tx1">
                  <a:lumMod val="50000"/>
                  <a:lumOff val="50000"/>
                </a:schemeClr>
              </a:solidFill>
            </a:endParaRPr>
          </a:p>
        </p:txBody>
      </p:sp>
      <p:sp>
        <p:nvSpPr>
          <p:cNvPr id="19" name="TextBox 59"/>
          <p:cNvSpPr txBox="1">
            <a:spLocks noChangeArrowheads="1"/>
          </p:cNvSpPr>
          <p:nvPr/>
        </p:nvSpPr>
        <p:spPr bwMode="auto">
          <a:xfrm flipH="1">
            <a:off x="7758369" y="4677512"/>
            <a:ext cx="4235511" cy="307768"/>
          </a:xfrm>
          <a:prstGeom prst="rect">
            <a:avLst/>
          </a:prstGeom>
          <a:noFill/>
          <a:ln>
            <a:noFill/>
          </a:ln>
          <a:extLst/>
        </p:spPr>
        <p:txBody>
          <a:bodyPr wrap="square" lIns="91431" tIns="45716" rIns="91431" bIns="45716">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defRPr/>
            </a:pPr>
            <a:r>
              <a:rPr lang="zh-CN" altLang="en-US" sz="1400" b="1" dirty="0">
                <a:solidFill>
                  <a:schemeClr val="tx1">
                    <a:lumMod val="50000"/>
                    <a:lumOff val="50000"/>
                  </a:schemeClr>
                </a:solidFill>
                <a:latin typeface="微软雅黑" pitchFamily="34" charset="-122"/>
                <a:ea typeface="微软雅黑" pitchFamily="34" charset="-122"/>
              </a:rPr>
              <a:t>Click here to enter the content</a:t>
            </a:r>
            <a:endParaRPr lang="en-US" altLang="ko-KR" sz="1400" kern="0" dirty="0">
              <a:solidFill>
                <a:schemeClr val="tx1">
                  <a:lumMod val="50000"/>
                  <a:lumOff val="50000"/>
                </a:schemeClr>
              </a:solidFill>
              <a:latin typeface="微软雅黑" pitchFamily="34" charset="-122"/>
              <a:ea typeface="微软雅黑" pitchFamily="34" charset="-122"/>
            </a:endParaRPr>
          </a:p>
        </p:txBody>
      </p:sp>
      <p:sp>
        <p:nvSpPr>
          <p:cNvPr id="20" name="矩形 17"/>
          <p:cNvSpPr>
            <a:spLocks noChangeArrowheads="1"/>
          </p:cNvSpPr>
          <p:nvPr/>
        </p:nvSpPr>
        <p:spPr bwMode="auto">
          <a:xfrm>
            <a:off x="8438465" y="4988774"/>
            <a:ext cx="2587284" cy="56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50000"/>
                    <a:lumOff val="50000"/>
                  </a:schemeClr>
                </a:solidFill>
                <a:latin typeface="微软雅黑" pitchFamily="34" charset="-122"/>
                <a:ea typeface="微软雅黑" pitchFamily="34" charset="-122"/>
                <a:sym typeface="微软雅黑" pitchFamily="34" charset="-122"/>
              </a:rPr>
              <a:t>A comprehensive description of the above chart is entered here</a:t>
            </a:r>
            <a:endParaRPr lang="zh-CN" altLang="en-US" sz="1400" dirty="0">
              <a:solidFill>
                <a:schemeClr val="tx1">
                  <a:lumMod val="50000"/>
                  <a:lumOff val="50000"/>
                </a:schemeClr>
              </a:solidFill>
            </a:endParaRPr>
          </a:p>
        </p:txBody>
      </p:sp>
      <p:sp>
        <p:nvSpPr>
          <p:cNvPr id="21" name="TextBox 59"/>
          <p:cNvSpPr txBox="1">
            <a:spLocks noChangeArrowheads="1"/>
          </p:cNvSpPr>
          <p:nvPr/>
        </p:nvSpPr>
        <p:spPr bwMode="auto">
          <a:xfrm flipH="1">
            <a:off x="991365" y="4572207"/>
            <a:ext cx="2588350" cy="400101"/>
          </a:xfrm>
          <a:prstGeom prst="rect">
            <a:avLst/>
          </a:prstGeom>
          <a:noFill/>
          <a:ln>
            <a:noFill/>
          </a:ln>
          <a:extLst/>
        </p:spPr>
        <p:txBody>
          <a:bodyPr wrap="square" lIns="91431" tIns="45716" rIns="91431" bIns="45716">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defRPr/>
            </a:pPr>
            <a:r>
              <a:rPr lang="zh-CN" altLang="en-US" sz="2000" b="1" dirty="0">
                <a:solidFill>
                  <a:schemeClr val="tx1">
                    <a:lumMod val="50000"/>
                    <a:lumOff val="50000"/>
                  </a:schemeClr>
                </a:solidFill>
                <a:latin typeface="微软雅黑" pitchFamily="34" charset="-122"/>
                <a:ea typeface="微软雅黑" pitchFamily="34" charset="-122"/>
              </a:rPr>
              <a:t>Click Enter</a:t>
            </a:r>
            <a:endParaRPr lang="en-US" altLang="ko-KR" sz="2000" kern="0" dirty="0">
              <a:solidFill>
                <a:schemeClr val="tx1">
                  <a:lumMod val="50000"/>
                  <a:lumOff val="50000"/>
                </a:schemeClr>
              </a:solidFill>
              <a:latin typeface="微软雅黑" pitchFamily="34" charset="-122"/>
              <a:ea typeface="微软雅黑" pitchFamily="34" charset="-122"/>
            </a:endParaRPr>
          </a:p>
        </p:txBody>
      </p:sp>
      <p:sp>
        <p:nvSpPr>
          <p:cNvPr id="22" name="矩形 17"/>
          <p:cNvSpPr>
            <a:spLocks noChangeArrowheads="1"/>
          </p:cNvSpPr>
          <p:nvPr/>
        </p:nvSpPr>
        <p:spPr bwMode="auto">
          <a:xfrm>
            <a:off x="1352500" y="4958274"/>
            <a:ext cx="1860002" cy="56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50000"/>
                    <a:lumOff val="50000"/>
                  </a:schemeClr>
                </a:solidFill>
                <a:latin typeface="微软雅黑" pitchFamily="34" charset="-122"/>
                <a:ea typeface="微软雅黑" pitchFamily="34" charset="-122"/>
                <a:sym typeface="微软雅黑" pitchFamily="34" charset="-122"/>
              </a:rPr>
              <a:t>A comprehensive description of the above chart is entered here</a:t>
            </a:r>
            <a:endParaRPr lang="zh-CN" altLang="en-US" sz="1400" dirty="0">
              <a:solidFill>
                <a:schemeClr val="tx1">
                  <a:lumMod val="50000"/>
                  <a:lumOff val="50000"/>
                </a:schemeClr>
              </a:solidFill>
            </a:endParaRPr>
          </a:p>
        </p:txBody>
      </p:sp>
      <p:sp>
        <p:nvSpPr>
          <p:cNvPr id="24" name="标题 23"/>
          <p:cNvSpPr>
            <a:spLocks noGrp="1"/>
          </p:cNvSpPr>
          <p:nvPr>
            <p:ph type="title"/>
          </p:nvPr>
        </p:nvSpPr>
        <p:spPr/>
        <p:txBody>
          <a:bodyPr/>
          <a:lstStyle/>
          <a:p>
            <a:r>
              <a:rPr lang="zh-CN" altLang="en-US" dirty="0"/>
              <a:t>Title bar Text</a:t>
            </a:r>
          </a:p>
        </p:txBody>
      </p:sp>
    </p:spTree>
    <p:extLst>
      <p:ext uri="{BB962C8B-B14F-4D97-AF65-F5344CB8AC3E}">
        <p14:creationId xmlns:p14="http://schemas.microsoft.com/office/powerpoint/2010/main" val="361227817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4" fill="hold" nodeType="withEffect">
                                  <p:stCondLst>
                                    <p:cond delay="45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1" fill="hold" nodeType="withEffect">
                                  <p:stCondLst>
                                    <p:cond delay="70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2"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par>
                                <p:cTn id="20" presetID="22" presetClass="entr" presetSubtype="1" fill="hold" nodeType="withEffect">
                                  <p:stCondLst>
                                    <p:cond delay="70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p:stCondLst>
                              <p:cond delay="1200"/>
                            </p:stCondLst>
                            <p:childTnLst>
                              <p:par>
                                <p:cTn id="24" presetID="10"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1700"/>
                            </p:stCondLst>
                            <p:childTnLst>
                              <p:par>
                                <p:cTn id="34" presetID="22" presetClass="entr" presetSubtype="2"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right)">
                                      <p:cBhvr>
                                        <p:cTn id="36" dur="500"/>
                                        <p:tgtEl>
                                          <p:spTgt spid="17"/>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500"/>
                                        <p:tgtEl>
                                          <p:spTgt spid="18"/>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right)">
                                      <p:cBhvr>
                                        <p:cTn id="42" dur="500"/>
                                        <p:tgtEl>
                                          <p:spTgt spid="21"/>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right)">
                                      <p:cBhvr>
                                        <p:cTn id="45" dur="500"/>
                                        <p:tgtEl>
                                          <p:spTgt spid="2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p:bldP spid="12" grpId="0" animBg="1"/>
      <p:bldP spid="13" grpId="0"/>
      <p:bldP spid="17" grpId="0"/>
      <p:bldP spid="18" grpId="0"/>
      <p:bldP spid="19" grpId="0"/>
      <p:bldP spid="20" grpId="0"/>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1528941" y="2846892"/>
            <a:ext cx="9507887" cy="2006600"/>
            <a:chOff x="1362075" y="2755900"/>
            <a:chExt cx="9509125" cy="2006600"/>
          </a:xfrm>
        </p:grpSpPr>
        <p:grpSp>
          <p:nvGrpSpPr>
            <p:cNvPr id="11" name="组合 10"/>
            <p:cNvGrpSpPr/>
            <p:nvPr/>
          </p:nvGrpSpPr>
          <p:grpSpPr>
            <a:xfrm>
              <a:off x="1703539" y="2755900"/>
              <a:ext cx="8826197" cy="2006600"/>
              <a:chOff x="1703539" y="2755900"/>
              <a:chExt cx="8826197" cy="2006600"/>
            </a:xfrm>
          </p:grpSpPr>
          <p:cxnSp>
            <p:nvCxnSpPr>
              <p:cNvPr id="22" name="直接连接符 21"/>
              <p:cNvCxnSpPr/>
              <p:nvPr/>
            </p:nvCxnSpPr>
            <p:spPr>
              <a:xfrm>
                <a:off x="8785225" y="2844800"/>
                <a:ext cx="1479550" cy="191770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1703539" y="2755900"/>
                <a:ext cx="8826197" cy="2006600"/>
                <a:chOff x="1703539" y="2755900"/>
                <a:chExt cx="8826197" cy="2006600"/>
              </a:xfrm>
            </p:grpSpPr>
            <p:cxnSp>
              <p:nvCxnSpPr>
                <p:cNvPr id="10" name="直接连接符 9"/>
                <p:cNvCxnSpPr>
                  <a:stCxn id="8" idx="5"/>
                </p:cNvCxnSpPr>
                <p:nvPr/>
              </p:nvCxnSpPr>
              <p:spPr>
                <a:xfrm flipV="1">
                  <a:off x="1703539" y="2755900"/>
                  <a:ext cx="658661" cy="960286"/>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362200" y="2755900"/>
                  <a:ext cx="1357313" cy="189865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3719513" y="2755900"/>
                  <a:ext cx="1969293" cy="189865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5688806" y="2755900"/>
                  <a:ext cx="2210594" cy="200660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7891066" y="2844800"/>
                  <a:ext cx="894159" cy="191770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endCxn id="7" idx="1"/>
                </p:cNvCxnSpPr>
                <p:nvPr/>
              </p:nvCxnSpPr>
              <p:spPr>
                <a:xfrm flipV="1">
                  <a:off x="10264775" y="4005414"/>
                  <a:ext cx="264961" cy="757086"/>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grpSp>
        </p:grpSp>
        <p:sp>
          <p:nvSpPr>
            <p:cNvPr id="7" name="椭圆 6"/>
            <p:cNvSpPr/>
            <p:nvPr/>
          </p:nvSpPr>
          <p:spPr>
            <a:xfrm flipV="1">
              <a:off x="10471150" y="3663950"/>
              <a:ext cx="400050" cy="4000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tx1">
                    <a:lumMod val="50000"/>
                    <a:lumOff val="50000"/>
                  </a:schemeClr>
                </a:solidFill>
              </a:endParaRPr>
            </a:p>
          </p:txBody>
        </p:sp>
        <p:sp>
          <p:nvSpPr>
            <p:cNvPr id="8" name="椭圆 7"/>
            <p:cNvSpPr/>
            <p:nvPr/>
          </p:nvSpPr>
          <p:spPr>
            <a:xfrm flipV="1">
              <a:off x="1362075" y="3657600"/>
              <a:ext cx="400050" cy="4000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tx1">
                    <a:lumMod val="50000"/>
                    <a:lumOff val="50000"/>
                  </a:schemeClr>
                </a:solidFill>
              </a:endParaRPr>
            </a:p>
          </p:txBody>
        </p:sp>
      </p:grpSp>
      <p:grpSp>
        <p:nvGrpSpPr>
          <p:cNvPr id="14" name="组合 13"/>
          <p:cNvGrpSpPr/>
          <p:nvPr/>
        </p:nvGrpSpPr>
        <p:grpSpPr>
          <a:xfrm>
            <a:off x="4547974" y="3310448"/>
            <a:ext cx="1276185" cy="1276351"/>
            <a:chOff x="4381500" y="3219450"/>
            <a:chExt cx="1276350" cy="1276350"/>
          </a:xfrm>
        </p:grpSpPr>
        <p:sp>
          <p:nvSpPr>
            <p:cNvPr id="4" name="椭圆 3"/>
            <p:cNvSpPr/>
            <p:nvPr/>
          </p:nvSpPr>
          <p:spPr>
            <a:xfrm>
              <a:off x="4381500" y="3219450"/>
              <a:ext cx="1276350" cy="12763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tx1">
                    <a:lumMod val="50000"/>
                    <a:lumOff val="50000"/>
                  </a:schemeClr>
                </a:solidFill>
              </a:endParaRPr>
            </a:p>
          </p:txBody>
        </p:sp>
        <p:sp>
          <p:nvSpPr>
            <p:cNvPr id="42" name="Freeform 173"/>
            <p:cNvSpPr>
              <a:spLocks noChangeAspect="1" noEditPoints="1"/>
            </p:cNvSpPr>
            <p:nvPr/>
          </p:nvSpPr>
          <p:spPr bwMode="auto">
            <a:xfrm>
              <a:off x="4790107" y="3612825"/>
              <a:ext cx="459136" cy="489600"/>
            </a:xfrm>
            <a:custGeom>
              <a:avLst/>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chemeClr val="bg1">
                <a:lumMod val="95000"/>
              </a:schemeClr>
            </a:solidFill>
            <a:ln>
              <a:noFill/>
            </a:ln>
            <a:extLst/>
          </p:spPr>
          <p:txBody>
            <a:bodyPr vert="horz" wrap="square" lIns="121920" tIns="60960" rIns="121920" bIns="60960" numCol="1" anchor="t" anchorCtr="0" compatLnSpc="1">
              <a:prstTxWarp prst="textNoShape">
                <a:avLst/>
              </a:prstTxWarp>
            </a:bodyPr>
            <a:lstStyle/>
            <a:p>
              <a:endParaRPr lang="zh-CN" altLang="en-US" sz="2489">
                <a:solidFill>
                  <a:schemeClr val="tx1">
                    <a:lumMod val="50000"/>
                    <a:lumOff val="50000"/>
                  </a:schemeClr>
                </a:solidFill>
              </a:endParaRPr>
            </a:p>
          </p:txBody>
        </p:sp>
      </p:grpSp>
      <p:grpSp>
        <p:nvGrpSpPr>
          <p:cNvPr id="36" name="组合 35"/>
          <p:cNvGrpSpPr/>
          <p:nvPr/>
        </p:nvGrpSpPr>
        <p:grpSpPr>
          <a:xfrm>
            <a:off x="9052714" y="3310448"/>
            <a:ext cx="1276185" cy="1276351"/>
            <a:chOff x="8886825" y="3219450"/>
            <a:chExt cx="1276350" cy="1276350"/>
          </a:xfrm>
        </p:grpSpPr>
        <p:sp>
          <p:nvSpPr>
            <p:cNvPr id="6" name="椭圆 5"/>
            <p:cNvSpPr/>
            <p:nvPr/>
          </p:nvSpPr>
          <p:spPr>
            <a:xfrm>
              <a:off x="8886825" y="3219450"/>
              <a:ext cx="1276350" cy="12763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tx1">
                    <a:lumMod val="50000"/>
                    <a:lumOff val="50000"/>
                  </a:schemeClr>
                </a:solidFill>
              </a:endParaRPr>
            </a:p>
          </p:txBody>
        </p:sp>
        <p:sp>
          <p:nvSpPr>
            <p:cNvPr id="43" name="Freeform 122"/>
            <p:cNvSpPr>
              <a:spLocks noChangeAspect="1" noEditPoints="1"/>
            </p:cNvSpPr>
            <p:nvPr/>
          </p:nvSpPr>
          <p:spPr bwMode="auto">
            <a:xfrm>
              <a:off x="9365640" y="3612825"/>
              <a:ext cx="318721" cy="489600"/>
            </a:xfrm>
            <a:custGeom>
              <a:avLst/>
              <a:gdLst>
                <a:gd name="T0" fmla="*/ 31 w 70"/>
                <a:gd name="T1" fmla="*/ 20 h 108"/>
                <a:gd name="T2" fmla="*/ 36 w 70"/>
                <a:gd name="T3" fmla="*/ 20 h 108"/>
                <a:gd name="T4" fmla="*/ 51 w 70"/>
                <a:gd name="T5" fmla="*/ 32 h 108"/>
                <a:gd name="T6" fmla="*/ 62 w 70"/>
                <a:gd name="T7" fmla="*/ 51 h 108"/>
                <a:gd name="T8" fmla="*/ 64 w 70"/>
                <a:gd name="T9" fmla="*/ 69 h 108"/>
                <a:gd name="T10" fmla="*/ 63 w 70"/>
                <a:gd name="T11" fmla="*/ 74 h 108"/>
                <a:gd name="T12" fmla="*/ 54 w 70"/>
                <a:gd name="T13" fmla="*/ 60 h 108"/>
                <a:gd name="T14" fmla="*/ 49 w 70"/>
                <a:gd name="T15" fmla="*/ 55 h 108"/>
                <a:gd name="T16" fmla="*/ 41 w 70"/>
                <a:gd name="T17" fmla="*/ 42 h 108"/>
                <a:gd name="T18" fmla="*/ 40 w 70"/>
                <a:gd name="T19" fmla="*/ 34 h 108"/>
                <a:gd name="T20" fmla="*/ 31 w 70"/>
                <a:gd name="T21" fmla="*/ 20 h 108"/>
                <a:gd name="T22" fmla="*/ 39 w 70"/>
                <a:gd name="T23" fmla="*/ 60 h 108"/>
                <a:gd name="T24" fmla="*/ 36 w 70"/>
                <a:gd name="T25" fmla="*/ 70 h 108"/>
                <a:gd name="T26" fmla="*/ 54 w 70"/>
                <a:gd name="T27" fmla="*/ 103 h 108"/>
                <a:gd name="T28" fmla="*/ 65 w 70"/>
                <a:gd name="T29" fmla="*/ 106 h 108"/>
                <a:gd name="T30" fmla="*/ 65 w 70"/>
                <a:gd name="T31" fmla="*/ 106 h 108"/>
                <a:gd name="T32" fmla="*/ 68 w 70"/>
                <a:gd name="T33" fmla="*/ 95 h 108"/>
                <a:gd name="T34" fmla="*/ 49 w 70"/>
                <a:gd name="T35" fmla="*/ 63 h 108"/>
                <a:gd name="T36" fmla="*/ 39 w 70"/>
                <a:gd name="T37" fmla="*/ 60 h 108"/>
                <a:gd name="T38" fmla="*/ 39 w 70"/>
                <a:gd name="T39" fmla="*/ 60 h 108"/>
                <a:gd name="T40" fmla="*/ 5 w 70"/>
                <a:gd name="T41" fmla="*/ 2 h 108"/>
                <a:gd name="T42" fmla="*/ 2 w 70"/>
                <a:gd name="T43" fmla="*/ 13 h 108"/>
                <a:gd name="T44" fmla="*/ 21 w 70"/>
                <a:gd name="T45" fmla="*/ 45 h 108"/>
                <a:gd name="T46" fmla="*/ 32 w 70"/>
                <a:gd name="T47" fmla="*/ 48 h 108"/>
                <a:gd name="T48" fmla="*/ 32 w 70"/>
                <a:gd name="T49" fmla="*/ 48 h 108"/>
                <a:gd name="T50" fmla="*/ 35 w 70"/>
                <a:gd name="T51" fmla="*/ 37 h 108"/>
                <a:gd name="T52" fmla="*/ 16 w 70"/>
                <a:gd name="T53" fmla="*/ 5 h 108"/>
                <a:gd name="T54" fmla="*/ 5 w 70"/>
                <a:gd name="T55" fmla="*/ 2 h 108"/>
                <a:gd name="T56" fmla="*/ 5 w 70"/>
                <a:gd name="T57" fmla="*/ 2 h 108"/>
                <a:gd name="T58" fmla="*/ 39 w 70"/>
                <a:gd name="T59" fmla="*/ 88 h 108"/>
                <a:gd name="T60" fmla="*/ 31 w 70"/>
                <a:gd name="T61" fmla="*/ 73 h 108"/>
                <a:gd name="T62" fmla="*/ 29 w 70"/>
                <a:gd name="T63" fmla="*/ 66 h 108"/>
                <a:gd name="T64" fmla="*/ 22 w 70"/>
                <a:gd name="T65" fmla="*/ 53 h 108"/>
                <a:gd name="T66" fmla="*/ 16 w 70"/>
                <a:gd name="T67" fmla="*/ 48 h 108"/>
                <a:gd name="T68" fmla="*/ 8 w 70"/>
                <a:gd name="T69" fmla="*/ 33 h 108"/>
                <a:gd name="T70" fmla="*/ 6 w 70"/>
                <a:gd name="T71" fmla="*/ 38 h 108"/>
                <a:gd name="T72" fmla="*/ 8 w 70"/>
                <a:gd name="T73" fmla="*/ 57 h 108"/>
                <a:gd name="T74" fmla="*/ 19 w 70"/>
                <a:gd name="T75" fmla="*/ 75 h 108"/>
                <a:gd name="T76" fmla="*/ 34 w 70"/>
                <a:gd name="T77" fmla="*/ 87 h 108"/>
                <a:gd name="T78" fmla="*/ 39 w 70"/>
                <a:gd name="T79"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108">
                  <a:moveTo>
                    <a:pt x="31" y="20"/>
                  </a:moveTo>
                  <a:cubicBezTo>
                    <a:pt x="33" y="20"/>
                    <a:pt x="34" y="20"/>
                    <a:pt x="36" y="20"/>
                  </a:cubicBezTo>
                  <a:cubicBezTo>
                    <a:pt x="42" y="22"/>
                    <a:pt x="48" y="26"/>
                    <a:pt x="51" y="32"/>
                  </a:cubicBezTo>
                  <a:cubicBezTo>
                    <a:pt x="62" y="51"/>
                    <a:pt x="62" y="51"/>
                    <a:pt x="62" y="51"/>
                  </a:cubicBezTo>
                  <a:cubicBezTo>
                    <a:pt x="65" y="56"/>
                    <a:pt x="66" y="63"/>
                    <a:pt x="64" y="69"/>
                  </a:cubicBezTo>
                  <a:cubicBezTo>
                    <a:pt x="64" y="71"/>
                    <a:pt x="63" y="73"/>
                    <a:pt x="63" y="74"/>
                  </a:cubicBezTo>
                  <a:cubicBezTo>
                    <a:pt x="54" y="60"/>
                    <a:pt x="54" y="60"/>
                    <a:pt x="54" y="60"/>
                  </a:cubicBezTo>
                  <a:cubicBezTo>
                    <a:pt x="53" y="58"/>
                    <a:pt x="51" y="56"/>
                    <a:pt x="49" y="55"/>
                  </a:cubicBezTo>
                  <a:cubicBezTo>
                    <a:pt x="41" y="42"/>
                    <a:pt x="41" y="42"/>
                    <a:pt x="41" y="42"/>
                  </a:cubicBezTo>
                  <a:cubicBezTo>
                    <a:pt x="41" y="39"/>
                    <a:pt x="41" y="37"/>
                    <a:pt x="40" y="34"/>
                  </a:cubicBezTo>
                  <a:cubicBezTo>
                    <a:pt x="31" y="20"/>
                    <a:pt x="31" y="20"/>
                    <a:pt x="31" y="20"/>
                  </a:cubicBezTo>
                  <a:close/>
                  <a:moveTo>
                    <a:pt x="39" y="60"/>
                  </a:moveTo>
                  <a:cubicBezTo>
                    <a:pt x="35" y="62"/>
                    <a:pt x="34" y="67"/>
                    <a:pt x="36" y="70"/>
                  </a:cubicBezTo>
                  <a:cubicBezTo>
                    <a:pt x="54" y="103"/>
                    <a:pt x="54" y="103"/>
                    <a:pt x="54" y="103"/>
                  </a:cubicBezTo>
                  <a:cubicBezTo>
                    <a:pt x="57" y="107"/>
                    <a:pt x="61" y="108"/>
                    <a:pt x="65" y="106"/>
                  </a:cubicBezTo>
                  <a:cubicBezTo>
                    <a:pt x="65" y="106"/>
                    <a:pt x="65" y="106"/>
                    <a:pt x="65" y="106"/>
                  </a:cubicBezTo>
                  <a:cubicBezTo>
                    <a:pt x="69" y="104"/>
                    <a:pt x="70" y="99"/>
                    <a:pt x="68" y="95"/>
                  </a:cubicBezTo>
                  <a:cubicBezTo>
                    <a:pt x="49" y="63"/>
                    <a:pt x="49" y="63"/>
                    <a:pt x="49" y="63"/>
                  </a:cubicBezTo>
                  <a:cubicBezTo>
                    <a:pt x="47" y="59"/>
                    <a:pt x="42" y="57"/>
                    <a:pt x="39" y="60"/>
                  </a:cubicBezTo>
                  <a:cubicBezTo>
                    <a:pt x="39" y="60"/>
                    <a:pt x="39" y="60"/>
                    <a:pt x="39" y="60"/>
                  </a:cubicBezTo>
                  <a:close/>
                  <a:moveTo>
                    <a:pt x="5" y="2"/>
                  </a:moveTo>
                  <a:cubicBezTo>
                    <a:pt x="2" y="4"/>
                    <a:pt x="0" y="9"/>
                    <a:pt x="2" y="13"/>
                  </a:cubicBezTo>
                  <a:cubicBezTo>
                    <a:pt x="21" y="45"/>
                    <a:pt x="21" y="45"/>
                    <a:pt x="21" y="45"/>
                  </a:cubicBezTo>
                  <a:cubicBezTo>
                    <a:pt x="23" y="49"/>
                    <a:pt x="28" y="50"/>
                    <a:pt x="32" y="48"/>
                  </a:cubicBezTo>
                  <a:cubicBezTo>
                    <a:pt x="32" y="48"/>
                    <a:pt x="32" y="48"/>
                    <a:pt x="32" y="48"/>
                  </a:cubicBezTo>
                  <a:cubicBezTo>
                    <a:pt x="36" y="46"/>
                    <a:pt x="37" y="41"/>
                    <a:pt x="35" y="37"/>
                  </a:cubicBezTo>
                  <a:cubicBezTo>
                    <a:pt x="16" y="5"/>
                    <a:pt x="16" y="5"/>
                    <a:pt x="16" y="5"/>
                  </a:cubicBezTo>
                  <a:cubicBezTo>
                    <a:pt x="14" y="1"/>
                    <a:pt x="9" y="0"/>
                    <a:pt x="5" y="2"/>
                  </a:cubicBezTo>
                  <a:cubicBezTo>
                    <a:pt x="5" y="2"/>
                    <a:pt x="5" y="2"/>
                    <a:pt x="5" y="2"/>
                  </a:cubicBezTo>
                  <a:close/>
                  <a:moveTo>
                    <a:pt x="39" y="88"/>
                  </a:moveTo>
                  <a:cubicBezTo>
                    <a:pt x="31" y="73"/>
                    <a:pt x="31" y="73"/>
                    <a:pt x="31" y="73"/>
                  </a:cubicBezTo>
                  <a:cubicBezTo>
                    <a:pt x="30" y="71"/>
                    <a:pt x="29" y="69"/>
                    <a:pt x="29" y="66"/>
                  </a:cubicBezTo>
                  <a:cubicBezTo>
                    <a:pt x="22" y="53"/>
                    <a:pt x="22" y="53"/>
                    <a:pt x="22" y="53"/>
                  </a:cubicBezTo>
                  <a:cubicBezTo>
                    <a:pt x="19" y="52"/>
                    <a:pt x="18" y="50"/>
                    <a:pt x="16" y="48"/>
                  </a:cubicBezTo>
                  <a:cubicBezTo>
                    <a:pt x="8" y="33"/>
                    <a:pt x="8" y="33"/>
                    <a:pt x="8" y="33"/>
                  </a:cubicBezTo>
                  <a:cubicBezTo>
                    <a:pt x="7" y="34"/>
                    <a:pt x="6" y="36"/>
                    <a:pt x="6" y="38"/>
                  </a:cubicBezTo>
                  <a:cubicBezTo>
                    <a:pt x="4" y="44"/>
                    <a:pt x="5" y="51"/>
                    <a:pt x="8" y="57"/>
                  </a:cubicBezTo>
                  <a:cubicBezTo>
                    <a:pt x="19" y="75"/>
                    <a:pt x="19" y="75"/>
                    <a:pt x="19" y="75"/>
                  </a:cubicBezTo>
                  <a:cubicBezTo>
                    <a:pt x="22" y="81"/>
                    <a:pt x="28" y="85"/>
                    <a:pt x="34" y="87"/>
                  </a:cubicBezTo>
                  <a:cubicBezTo>
                    <a:pt x="36" y="87"/>
                    <a:pt x="38" y="88"/>
                    <a:pt x="39" y="88"/>
                  </a:cubicBezTo>
                  <a:close/>
                </a:path>
              </a:pathLst>
            </a:custGeom>
            <a:solidFill>
              <a:schemeClr val="bg1">
                <a:lumMod val="95000"/>
              </a:schemeClr>
            </a:solidFill>
            <a:ln>
              <a:noFill/>
            </a:ln>
            <a:extLst/>
          </p:spPr>
          <p:txBody>
            <a:bodyPr vert="horz" wrap="square" lIns="121920" tIns="60960" rIns="121920" bIns="60960" numCol="1" anchor="t" anchorCtr="0" compatLnSpc="1">
              <a:prstTxWarp prst="textNoShape">
                <a:avLst/>
              </a:prstTxWarp>
            </a:bodyPr>
            <a:lstStyle/>
            <a:p>
              <a:endParaRPr lang="zh-CN" altLang="en-US" sz="2489">
                <a:solidFill>
                  <a:schemeClr val="tx1">
                    <a:lumMod val="50000"/>
                    <a:lumOff val="50000"/>
                  </a:schemeClr>
                </a:solidFill>
              </a:endParaRPr>
            </a:p>
          </p:txBody>
        </p:sp>
      </p:grpSp>
      <p:grpSp>
        <p:nvGrpSpPr>
          <p:cNvPr id="13" name="组合 12"/>
          <p:cNvGrpSpPr/>
          <p:nvPr/>
        </p:nvGrpSpPr>
        <p:grpSpPr>
          <a:xfrm>
            <a:off x="2376558" y="3310448"/>
            <a:ext cx="1276185" cy="1276351"/>
            <a:chOff x="2209800" y="3219450"/>
            <a:chExt cx="1276350" cy="1276350"/>
          </a:xfrm>
        </p:grpSpPr>
        <p:sp>
          <p:nvSpPr>
            <p:cNvPr id="3" name="椭圆 2"/>
            <p:cNvSpPr/>
            <p:nvPr/>
          </p:nvSpPr>
          <p:spPr>
            <a:xfrm>
              <a:off x="2209800" y="3219450"/>
              <a:ext cx="1276350" cy="12763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tx1">
                    <a:lumMod val="50000"/>
                    <a:lumOff val="50000"/>
                  </a:schemeClr>
                </a:solidFill>
              </a:endParaRPr>
            </a:p>
          </p:txBody>
        </p:sp>
        <p:sp>
          <p:nvSpPr>
            <p:cNvPr id="44" name="Freeform 357"/>
            <p:cNvSpPr>
              <a:spLocks noChangeAspect="1" noEditPoints="1"/>
            </p:cNvSpPr>
            <p:nvPr/>
          </p:nvSpPr>
          <p:spPr bwMode="auto">
            <a:xfrm>
              <a:off x="2543114" y="3641625"/>
              <a:ext cx="609723" cy="432000"/>
            </a:xfrm>
            <a:custGeom>
              <a:avLst/>
              <a:gdLst>
                <a:gd name="T0" fmla="*/ 47 w 94"/>
                <a:gd name="T1" fmla="*/ 17 h 67"/>
                <a:gd name="T2" fmla="*/ 31 w 94"/>
                <a:gd name="T3" fmla="*/ 33 h 67"/>
                <a:gd name="T4" fmla="*/ 47 w 94"/>
                <a:gd name="T5" fmla="*/ 49 h 67"/>
                <a:gd name="T6" fmla="*/ 63 w 94"/>
                <a:gd name="T7" fmla="*/ 33 h 67"/>
                <a:gd name="T8" fmla="*/ 47 w 94"/>
                <a:gd name="T9" fmla="*/ 17 h 67"/>
                <a:gd name="T10" fmla="*/ 71 w 94"/>
                <a:gd name="T11" fmla="*/ 10 h 67"/>
                <a:gd name="T12" fmla="*/ 65 w 94"/>
                <a:gd name="T13" fmla="*/ 15 h 67"/>
                <a:gd name="T14" fmla="*/ 72 w 94"/>
                <a:gd name="T15" fmla="*/ 33 h 67"/>
                <a:gd name="T16" fmla="*/ 65 w 94"/>
                <a:gd name="T17" fmla="*/ 51 h 67"/>
                <a:gd name="T18" fmla="*/ 71 w 94"/>
                <a:gd name="T19" fmla="*/ 57 h 67"/>
                <a:gd name="T20" fmla="*/ 80 w 94"/>
                <a:gd name="T21" fmla="*/ 33 h 67"/>
                <a:gd name="T22" fmla="*/ 71 w 94"/>
                <a:gd name="T23" fmla="*/ 10 h 67"/>
                <a:gd name="T24" fmla="*/ 81 w 94"/>
                <a:gd name="T25" fmla="*/ 0 h 67"/>
                <a:gd name="T26" fmla="*/ 75 w 94"/>
                <a:gd name="T27" fmla="*/ 5 h 67"/>
                <a:gd name="T28" fmla="*/ 86 w 94"/>
                <a:gd name="T29" fmla="*/ 33 h 67"/>
                <a:gd name="T30" fmla="*/ 75 w 94"/>
                <a:gd name="T31" fmla="*/ 61 h 67"/>
                <a:gd name="T32" fmla="*/ 81 w 94"/>
                <a:gd name="T33" fmla="*/ 67 h 67"/>
                <a:gd name="T34" fmla="*/ 94 w 94"/>
                <a:gd name="T35" fmla="*/ 33 h 67"/>
                <a:gd name="T36" fmla="*/ 81 w 94"/>
                <a:gd name="T37" fmla="*/ 0 h 67"/>
                <a:gd name="T38" fmla="*/ 24 w 94"/>
                <a:gd name="T39" fmla="*/ 10 h 67"/>
                <a:gd name="T40" fmla="*/ 14 w 94"/>
                <a:gd name="T41" fmla="*/ 33 h 67"/>
                <a:gd name="T42" fmla="*/ 24 w 94"/>
                <a:gd name="T43" fmla="*/ 57 h 67"/>
                <a:gd name="T44" fmla="*/ 30 w 94"/>
                <a:gd name="T45" fmla="*/ 51 h 67"/>
                <a:gd name="T46" fmla="*/ 22 w 94"/>
                <a:gd name="T47" fmla="*/ 33 h 67"/>
                <a:gd name="T48" fmla="*/ 30 w 94"/>
                <a:gd name="T49" fmla="*/ 15 h 67"/>
                <a:gd name="T50" fmla="*/ 24 w 94"/>
                <a:gd name="T51" fmla="*/ 10 h 67"/>
                <a:gd name="T52" fmla="*/ 19 w 94"/>
                <a:gd name="T53" fmla="*/ 5 h 67"/>
                <a:gd name="T54" fmla="*/ 14 w 94"/>
                <a:gd name="T55" fmla="*/ 0 h 67"/>
                <a:gd name="T56" fmla="*/ 0 w 94"/>
                <a:gd name="T57" fmla="*/ 33 h 67"/>
                <a:gd name="T58" fmla="*/ 14 w 94"/>
                <a:gd name="T59" fmla="*/ 67 h 67"/>
                <a:gd name="T60" fmla="*/ 19 w 94"/>
                <a:gd name="T61" fmla="*/ 61 h 67"/>
                <a:gd name="T62" fmla="*/ 8 w 94"/>
                <a:gd name="T63" fmla="*/ 33 h 67"/>
                <a:gd name="T64" fmla="*/ 19 w 94"/>
                <a:gd name="T65"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 h="67">
                  <a:moveTo>
                    <a:pt x="47" y="17"/>
                  </a:moveTo>
                  <a:cubicBezTo>
                    <a:pt x="38" y="17"/>
                    <a:pt x="31" y="24"/>
                    <a:pt x="31" y="33"/>
                  </a:cubicBezTo>
                  <a:cubicBezTo>
                    <a:pt x="31" y="42"/>
                    <a:pt x="38" y="49"/>
                    <a:pt x="47" y="49"/>
                  </a:cubicBezTo>
                  <a:cubicBezTo>
                    <a:pt x="56" y="49"/>
                    <a:pt x="63" y="42"/>
                    <a:pt x="63" y="33"/>
                  </a:cubicBezTo>
                  <a:cubicBezTo>
                    <a:pt x="63" y="24"/>
                    <a:pt x="56" y="17"/>
                    <a:pt x="47" y="17"/>
                  </a:cubicBezTo>
                  <a:close/>
                  <a:moveTo>
                    <a:pt x="71" y="10"/>
                  </a:moveTo>
                  <a:cubicBezTo>
                    <a:pt x="65" y="15"/>
                    <a:pt x="65" y="15"/>
                    <a:pt x="65" y="15"/>
                  </a:cubicBezTo>
                  <a:cubicBezTo>
                    <a:pt x="69" y="20"/>
                    <a:pt x="72" y="26"/>
                    <a:pt x="72" y="33"/>
                  </a:cubicBezTo>
                  <a:cubicBezTo>
                    <a:pt x="72" y="40"/>
                    <a:pt x="69" y="46"/>
                    <a:pt x="65" y="51"/>
                  </a:cubicBezTo>
                  <a:cubicBezTo>
                    <a:pt x="71" y="57"/>
                    <a:pt x="71" y="57"/>
                    <a:pt x="71" y="57"/>
                  </a:cubicBezTo>
                  <a:cubicBezTo>
                    <a:pt x="77" y="50"/>
                    <a:pt x="80" y="42"/>
                    <a:pt x="80" y="33"/>
                  </a:cubicBezTo>
                  <a:cubicBezTo>
                    <a:pt x="80" y="24"/>
                    <a:pt x="77" y="16"/>
                    <a:pt x="71" y="10"/>
                  </a:cubicBezTo>
                  <a:close/>
                  <a:moveTo>
                    <a:pt x="81" y="0"/>
                  </a:moveTo>
                  <a:cubicBezTo>
                    <a:pt x="75" y="5"/>
                    <a:pt x="75" y="5"/>
                    <a:pt x="75" y="5"/>
                  </a:cubicBezTo>
                  <a:cubicBezTo>
                    <a:pt x="82" y="13"/>
                    <a:pt x="86" y="22"/>
                    <a:pt x="86" y="33"/>
                  </a:cubicBezTo>
                  <a:cubicBezTo>
                    <a:pt x="86" y="44"/>
                    <a:pt x="82" y="54"/>
                    <a:pt x="75" y="61"/>
                  </a:cubicBezTo>
                  <a:cubicBezTo>
                    <a:pt x="81" y="67"/>
                    <a:pt x="81" y="67"/>
                    <a:pt x="81" y="67"/>
                  </a:cubicBezTo>
                  <a:cubicBezTo>
                    <a:pt x="89" y="58"/>
                    <a:pt x="94" y="46"/>
                    <a:pt x="94" y="33"/>
                  </a:cubicBezTo>
                  <a:cubicBezTo>
                    <a:pt x="94" y="20"/>
                    <a:pt x="89" y="8"/>
                    <a:pt x="81" y="0"/>
                  </a:cubicBezTo>
                  <a:close/>
                  <a:moveTo>
                    <a:pt x="24" y="10"/>
                  </a:moveTo>
                  <a:cubicBezTo>
                    <a:pt x="18" y="16"/>
                    <a:pt x="14" y="24"/>
                    <a:pt x="14" y="33"/>
                  </a:cubicBezTo>
                  <a:cubicBezTo>
                    <a:pt x="14" y="42"/>
                    <a:pt x="18" y="50"/>
                    <a:pt x="24" y="57"/>
                  </a:cubicBezTo>
                  <a:cubicBezTo>
                    <a:pt x="30" y="51"/>
                    <a:pt x="30" y="51"/>
                    <a:pt x="30" y="51"/>
                  </a:cubicBezTo>
                  <a:cubicBezTo>
                    <a:pt x="25" y="46"/>
                    <a:pt x="22" y="40"/>
                    <a:pt x="22" y="33"/>
                  </a:cubicBezTo>
                  <a:cubicBezTo>
                    <a:pt x="22" y="26"/>
                    <a:pt x="25" y="20"/>
                    <a:pt x="30" y="15"/>
                  </a:cubicBezTo>
                  <a:lnTo>
                    <a:pt x="24" y="10"/>
                  </a:lnTo>
                  <a:close/>
                  <a:moveTo>
                    <a:pt x="19" y="5"/>
                  </a:moveTo>
                  <a:cubicBezTo>
                    <a:pt x="14" y="0"/>
                    <a:pt x="14" y="0"/>
                    <a:pt x="14" y="0"/>
                  </a:cubicBezTo>
                  <a:cubicBezTo>
                    <a:pt x="5" y="8"/>
                    <a:pt x="0" y="20"/>
                    <a:pt x="0" y="33"/>
                  </a:cubicBezTo>
                  <a:cubicBezTo>
                    <a:pt x="0" y="46"/>
                    <a:pt x="5" y="58"/>
                    <a:pt x="14" y="67"/>
                  </a:cubicBezTo>
                  <a:cubicBezTo>
                    <a:pt x="19" y="61"/>
                    <a:pt x="19" y="61"/>
                    <a:pt x="19" y="61"/>
                  </a:cubicBezTo>
                  <a:cubicBezTo>
                    <a:pt x="12" y="54"/>
                    <a:pt x="8" y="44"/>
                    <a:pt x="8" y="33"/>
                  </a:cubicBezTo>
                  <a:cubicBezTo>
                    <a:pt x="8" y="22"/>
                    <a:pt x="12" y="12"/>
                    <a:pt x="19" y="5"/>
                  </a:cubicBezTo>
                  <a:close/>
                </a:path>
              </a:pathLst>
            </a:custGeom>
            <a:solidFill>
              <a:schemeClr val="bg1">
                <a:lumMod val="95000"/>
              </a:schemeClr>
            </a:solidFill>
            <a:ln>
              <a:noFill/>
            </a:ln>
            <a:extLst/>
          </p:spPr>
          <p:txBody>
            <a:bodyPr vert="horz" wrap="square" lIns="121920" tIns="60960" rIns="121920" bIns="60960" numCol="1" anchor="t" anchorCtr="0" compatLnSpc="1">
              <a:prstTxWarp prst="textNoShape">
                <a:avLst/>
              </a:prstTxWarp>
            </a:bodyPr>
            <a:lstStyle/>
            <a:p>
              <a:endParaRPr lang="zh-CN" altLang="en-US" sz="2489">
                <a:solidFill>
                  <a:schemeClr val="tx1">
                    <a:lumMod val="50000"/>
                    <a:lumOff val="50000"/>
                  </a:schemeClr>
                </a:solidFill>
              </a:endParaRPr>
            </a:p>
          </p:txBody>
        </p:sp>
      </p:grpSp>
      <p:grpSp>
        <p:nvGrpSpPr>
          <p:cNvPr id="16" name="组合 15"/>
          <p:cNvGrpSpPr/>
          <p:nvPr/>
        </p:nvGrpSpPr>
        <p:grpSpPr>
          <a:xfrm>
            <a:off x="6890819" y="3310448"/>
            <a:ext cx="1276185" cy="1276351"/>
            <a:chOff x="6724650" y="3219450"/>
            <a:chExt cx="1276350" cy="1276350"/>
          </a:xfrm>
        </p:grpSpPr>
        <p:sp>
          <p:nvSpPr>
            <p:cNvPr id="5" name="椭圆 4"/>
            <p:cNvSpPr/>
            <p:nvPr/>
          </p:nvSpPr>
          <p:spPr>
            <a:xfrm>
              <a:off x="6724650" y="3219450"/>
              <a:ext cx="1276350" cy="12763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tx1">
                    <a:lumMod val="50000"/>
                    <a:lumOff val="50000"/>
                  </a:schemeClr>
                </a:solidFill>
              </a:endParaRPr>
            </a:p>
          </p:txBody>
        </p:sp>
        <p:sp>
          <p:nvSpPr>
            <p:cNvPr id="45" name="Freeform 359"/>
            <p:cNvSpPr>
              <a:spLocks noChangeAspect="1" noEditPoints="1"/>
            </p:cNvSpPr>
            <p:nvPr/>
          </p:nvSpPr>
          <p:spPr bwMode="auto">
            <a:xfrm>
              <a:off x="7167647" y="3612825"/>
              <a:ext cx="390357" cy="489600"/>
            </a:xfrm>
            <a:custGeom>
              <a:avLst/>
              <a:gdLst>
                <a:gd name="T0" fmla="*/ 144 w 177"/>
                <a:gd name="T1" fmla="*/ 61 h 222"/>
                <a:gd name="T2" fmla="*/ 144 w 177"/>
                <a:gd name="T3" fmla="*/ 222 h 222"/>
                <a:gd name="T4" fmla="*/ 177 w 177"/>
                <a:gd name="T5" fmla="*/ 222 h 222"/>
                <a:gd name="T6" fmla="*/ 177 w 177"/>
                <a:gd name="T7" fmla="*/ 61 h 222"/>
                <a:gd name="T8" fmla="*/ 144 w 177"/>
                <a:gd name="T9" fmla="*/ 61 h 222"/>
                <a:gd name="T10" fmla="*/ 96 w 177"/>
                <a:gd name="T11" fmla="*/ 222 h 222"/>
                <a:gd name="T12" fmla="*/ 130 w 177"/>
                <a:gd name="T13" fmla="*/ 222 h 222"/>
                <a:gd name="T14" fmla="*/ 130 w 177"/>
                <a:gd name="T15" fmla="*/ 90 h 222"/>
                <a:gd name="T16" fmla="*/ 96 w 177"/>
                <a:gd name="T17" fmla="*/ 90 h 222"/>
                <a:gd name="T18" fmla="*/ 96 w 177"/>
                <a:gd name="T19" fmla="*/ 222 h 222"/>
                <a:gd name="T20" fmla="*/ 47 w 177"/>
                <a:gd name="T21" fmla="*/ 222 h 222"/>
                <a:gd name="T22" fmla="*/ 80 w 177"/>
                <a:gd name="T23" fmla="*/ 222 h 222"/>
                <a:gd name="T24" fmla="*/ 80 w 177"/>
                <a:gd name="T25" fmla="*/ 0 h 222"/>
                <a:gd name="T26" fmla="*/ 47 w 177"/>
                <a:gd name="T27" fmla="*/ 0 h 222"/>
                <a:gd name="T28" fmla="*/ 47 w 177"/>
                <a:gd name="T29" fmla="*/ 222 h 222"/>
                <a:gd name="T30" fmla="*/ 0 w 177"/>
                <a:gd name="T31" fmla="*/ 222 h 222"/>
                <a:gd name="T32" fmla="*/ 33 w 177"/>
                <a:gd name="T33" fmla="*/ 222 h 222"/>
                <a:gd name="T34" fmla="*/ 33 w 177"/>
                <a:gd name="T35" fmla="*/ 139 h 222"/>
                <a:gd name="T36" fmla="*/ 0 w 177"/>
                <a:gd name="T37" fmla="*/ 139 h 222"/>
                <a:gd name="T38" fmla="*/ 0 w 177"/>
                <a:gd name="T39" fmla="*/ 2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7" h="222">
                  <a:moveTo>
                    <a:pt x="144" y="61"/>
                  </a:moveTo>
                  <a:lnTo>
                    <a:pt x="144" y="222"/>
                  </a:lnTo>
                  <a:lnTo>
                    <a:pt x="177" y="222"/>
                  </a:lnTo>
                  <a:lnTo>
                    <a:pt x="177" y="61"/>
                  </a:lnTo>
                  <a:lnTo>
                    <a:pt x="144" y="61"/>
                  </a:lnTo>
                  <a:close/>
                  <a:moveTo>
                    <a:pt x="96" y="222"/>
                  </a:moveTo>
                  <a:lnTo>
                    <a:pt x="130" y="222"/>
                  </a:lnTo>
                  <a:lnTo>
                    <a:pt x="130" y="90"/>
                  </a:lnTo>
                  <a:lnTo>
                    <a:pt x="96" y="90"/>
                  </a:lnTo>
                  <a:lnTo>
                    <a:pt x="96" y="222"/>
                  </a:lnTo>
                  <a:close/>
                  <a:moveTo>
                    <a:pt x="47" y="222"/>
                  </a:moveTo>
                  <a:lnTo>
                    <a:pt x="80" y="222"/>
                  </a:lnTo>
                  <a:lnTo>
                    <a:pt x="80" y="0"/>
                  </a:lnTo>
                  <a:lnTo>
                    <a:pt x="47" y="0"/>
                  </a:lnTo>
                  <a:lnTo>
                    <a:pt x="47" y="222"/>
                  </a:lnTo>
                  <a:close/>
                  <a:moveTo>
                    <a:pt x="0" y="222"/>
                  </a:moveTo>
                  <a:lnTo>
                    <a:pt x="33" y="222"/>
                  </a:lnTo>
                  <a:lnTo>
                    <a:pt x="33" y="139"/>
                  </a:lnTo>
                  <a:lnTo>
                    <a:pt x="0" y="139"/>
                  </a:lnTo>
                  <a:lnTo>
                    <a:pt x="0" y="222"/>
                  </a:lnTo>
                  <a:close/>
                </a:path>
              </a:pathLst>
            </a:custGeom>
            <a:solidFill>
              <a:schemeClr val="bg1">
                <a:lumMod val="95000"/>
              </a:schemeClr>
            </a:solidFill>
            <a:ln>
              <a:noFill/>
            </a:ln>
            <a:extLst/>
          </p:spPr>
          <p:txBody>
            <a:bodyPr vert="horz" wrap="square" lIns="121920" tIns="60960" rIns="121920" bIns="60960" numCol="1" anchor="t" anchorCtr="0" compatLnSpc="1">
              <a:prstTxWarp prst="textNoShape">
                <a:avLst/>
              </a:prstTxWarp>
            </a:bodyPr>
            <a:lstStyle/>
            <a:p>
              <a:endParaRPr lang="zh-CN" altLang="en-US" sz="2489">
                <a:solidFill>
                  <a:schemeClr val="tx1">
                    <a:lumMod val="50000"/>
                    <a:lumOff val="50000"/>
                  </a:schemeClr>
                </a:solidFill>
              </a:endParaRPr>
            </a:p>
          </p:txBody>
        </p:sp>
      </p:grpSp>
      <p:sp>
        <p:nvSpPr>
          <p:cNvPr id="54" name="矩形 53"/>
          <p:cNvSpPr/>
          <p:nvPr/>
        </p:nvSpPr>
        <p:spPr>
          <a:xfrm>
            <a:off x="1910754" y="1586916"/>
            <a:ext cx="1312991"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itchFamily="34" charset="-122"/>
                <a:ea typeface="微软雅黑" pitchFamily="34" charset="-122"/>
              </a:rPr>
              <a:t>Add a title</a:t>
            </a:r>
            <a:endParaRPr lang="en-US" altLang="zh-CN" sz="2200" b="1" dirty="0">
              <a:solidFill>
                <a:schemeClr val="tx1">
                  <a:lumMod val="50000"/>
                  <a:lumOff val="50000"/>
                </a:schemeClr>
              </a:solidFill>
              <a:latin typeface="微软雅黑" pitchFamily="34" charset="-122"/>
              <a:ea typeface="微软雅黑" pitchFamily="34" charset="-122"/>
            </a:endParaRPr>
          </a:p>
        </p:txBody>
      </p:sp>
      <p:sp>
        <p:nvSpPr>
          <p:cNvPr id="55" name="矩形 47"/>
          <p:cNvSpPr>
            <a:spLocks noChangeArrowheads="1"/>
          </p:cNvSpPr>
          <p:nvPr/>
        </p:nvSpPr>
        <p:spPr bwMode="auto">
          <a:xfrm>
            <a:off x="1505349" y="1974463"/>
            <a:ext cx="2123801"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ctr">
              <a:lnSpc>
                <a:spcPct val="120000"/>
              </a:lnSpc>
              <a:spcBef>
                <a:spcPct val="0"/>
              </a:spcBef>
              <a:buFont typeface="Arial" charset="0"/>
              <a:buNone/>
            </a:pPr>
            <a:r>
              <a:rPr lang="zh-CN" altLang="en-US" sz="1300" dirty="0">
                <a:solidFill>
                  <a:schemeClr val="tx1">
                    <a:lumMod val="50000"/>
                    <a:lumOff val="50000"/>
                  </a:schemeClr>
                </a:solidFill>
                <a:latin typeface="微软雅黑" pitchFamily="34" charset="-122"/>
                <a:ea typeface="微软雅黑" pitchFamily="34" charset="-122"/>
                <a:sym typeface="微软雅黑" pitchFamily="34" charset="-122"/>
              </a:rPr>
              <a:t>A comprehensive description of this chart is entered here</a:t>
            </a:r>
          </a:p>
        </p:txBody>
      </p:sp>
      <p:sp>
        <p:nvSpPr>
          <p:cNvPr id="56" name="矩形 55"/>
          <p:cNvSpPr/>
          <p:nvPr/>
        </p:nvSpPr>
        <p:spPr>
          <a:xfrm>
            <a:off x="3240796" y="4930965"/>
            <a:ext cx="1312991"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itchFamily="34" charset="-122"/>
                <a:ea typeface="微软雅黑" pitchFamily="34" charset="-122"/>
              </a:rPr>
              <a:t>Add a title</a:t>
            </a:r>
            <a:endParaRPr lang="en-US" altLang="zh-CN" sz="2200" b="1" dirty="0">
              <a:solidFill>
                <a:schemeClr val="tx1">
                  <a:lumMod val="50000"/>
                  <a:lumOff val="50000"/>
                </a:schemeClr>
              </a:solidFill>
              <a:latin typeface="微软雅黑" pitchFamily="34" charset="-122"/>
              <a:ea typeface="微软雅黑" pitchFamily="34" charset="-122"/>
            </a:endParaRPr>
          </a:p>
        </p:txBody>
      </p:sp>
      <p:sp>
        <p:nvSpPr>
          <p:cNvPr id="57" name="矩形 47"/>
          <p:cNvSpPr>
            <a:spLocks noChangeArrowheads="1"/>
          </p:cNvSpPr>
          <p:nvPr/>
        </p:nvSpPr>
        <p:spPr bwMode="auto">
          <a:xfrm>
            <a:off x="2838056" y="5334279"/>
            <a:ext cx="2118468"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ctr">
              <a:lnSpc>
                <a:spcPct val="120000"/>
              </a:lnSpc>
              <a:spcBef>
                <a:spcPct val="0"/>
              </a:spcBef>
              <a:buFont typeface="Arial" charset="0"/>
              <a:buNone/>
            </a:pPr>
            <a:r>
              <a:rPr lang="zh-CN" altLang="en-US" sz="1300" dirty="0">
                <a:solidFill>
                  <a:schemeClr val="tx1">
                    <a:lumMod val="50000"/>
                    <a:lumOff val="50000"/>
                  </a:schemeClr>
                </a:solidFill>
                <a:latin typeface="微软雅黑" pitchFamily="34" charset="-122"/>
                <a:ea typeface="微软雅黑" pitchFamily="34" charset="-122"/>
                <a:sym typeface="微软雅黑" pitchFamily="34" charset="-122"/>
              </a:rPr>
              <a:t>A comprehensive description of this chart is entered here</a:t>
            </a:r>
          </a:p>
        </p:txBody>
      </p:sp>
      <p:sp>
        <p:nvSpPr>
          <p:cNvPr id="58" name="矩形 57"/>
          <p:cNvSpPr/>
          <p:nvPr/>
        </p:nvSpPr>
        <p:spPr>
          <a:xfrm>
            <a:off x="5217452" y="1586916"/>
            <a:ext cx="1312991"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itchFamily="34" charset="-122"/>
                <a:ea typeface="微软雅黑" pitchFamily="34" charset="-122"/>
              </a:rPr>
              <a:t>Add a title</a:t>
            </a:r>
            <a:endParaRPr lang="en-US" altLang="zh-CN" sz="2200" b="1" dirty="0">
              <a:solidFill>
                <a:schemeClr val="tx1">
                  <a:lumMod val="50000"/>
                  <a:lumOff val="50000"/>
                </a:schemeClr>
              </a:solidFill>
              <a:latin typeface="微软雅黑" pitchFamily="34" charset="-122"/>
              <a:ea typeface="微软雅黑" pitchFamily="34" charset="-122"/>
            </a:endParaRPr>
          </a:p>
        </p:txBody>
      </p:sp>
      <p:sp>
        <p:nvSpPr>
          <p:cNvPr id="59" name="矩形 47"/>
          <p:cNvSpPr>
            <a:spLocks noChangeArrowheads="1"/>
          </p:cNvSpPr>
          <p:nvPr/>
        </p:nvSpPr>
        <p:spPr bwMode="auto">
          <a:xfrm>
            <a:off x="4918710" y="1974463"/>
            <a:ext cx="2017961"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ctr">
              <a:lnSpc>
                <a:spcPct val="120000"/>
              </a:lnSpc>
              <a:spcBef>
                <a:spcPct val="0"/>
              </a:spcBef>
              <a:buFont typeface="Arial" charset="0"/>
              <a:buNone/>
            </a:pPr>
            <a:r>
              <a:rPr lang="zh-CN" altLang="en-US" sz="1300" dirty="0">
                <a:solidFill>
                  <a:schemeClr val="tx1">
                    <a:lumMod val="50000"/>
                    <a:lumOff val="50000"/>
                  </a:schemeClr>
                </a:solidFill>
                <a:latin typeface="微软雅黑" pitchFamily="34" charset="-122"/>
                <a:ea typeface="微软雅黑" pitchFamily="34" charset="-122"/>
                <a:sym typeface="微软雅黑" pitchFamily="34" charset="-122"/>
              </a:rPr>
              <a:t>A comprehensive description of this chart is entered here</a:t>
            </a:r>
          </a:p>
        </p:txBody>
      </p:sp>
      <p:sp>
        <p:nvSpPr>
          <p:cNvPr id="60" name="矩形 59"/>
          <p:cNvSpPr/>
          <p:nvPr/>
        </p:nvSpPr>
        <p:spPr>
          <a:xfrm>
            <a:off x="8381898" y="1586916"/>
            <a:ext cx="1312991"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itchFamily="34" charset="-122"/>
                <a:ea typeface="微软雅黑" pitchFamily="34" charset="-122"/>
              </a:rPr>
              <a:t>Add a title</a:t>
            </a:r>
            <a:endParaRPr lang="en-US" altLang="zh-CN" sz="2200" b="1" dirty="0">
              <a:solidFill>
                <a:schemeClr val="tx1">
                  <a:lumMod val="50000"/>
                  <a:lumOff val="50000"/>
                </a:schemeClr>
              </a:solidFill>
              <a:latin typeface="微软雅黑" pitchFamily="34" charset="-122"/>
              <a:ea typeface="微软雅黑" pitchFamily="34" charset="-122"/>
            </a:endParaRPr>
          </a:p>
        </p:txBody>
      </p:sp>
      <p:sp>
        <p:nvSpPr>
          <p:cNvPr id="61" name="矩形 47"/>
          <p:cNvSpPr>
            <a:spLocks noChangeArrowheads="1"/>
          </p:cNvSpPr>
          <p:nvPr/>
        </p:nvSpPr>
        <p:spPr bwMode="auto">
          <a:xfrm>
            <a:off x="7960722" y="1974463"/>
            <a:ext cx="2155347"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ctr">
              <a:lnSpc>
                <a:spcPct val="120000"/>
              </a:lnSpc>
              <a:spcBef>
                <a:spcPct val="0"/>
              </a:spcBef>
              <a:buFont typeface="Arial" charset="0"/>
              <a:buNone/>
            </a:pPr>
            <a:r>
              <a:rPr lang="zh-CN" altLang="en-US" sz="1300" dirty="0">
                <a:solidFill>
                  <a:schemeClr val="tx1">
                    <a:lumMod val="50000"/>
                    <a:lumOff val="50000"/>
                  </a:schemeClr>
                </a:solidFill>
                <a:latin typeface="微软雅黑" pitchFamily="34" charset="-122"/>
                <a:ea typeface="微软雅黑" pitchFamily="34" charset="-122"/>
                <a:sym typeface="微软雅黑" pitchFamily="34" charset="-122"/>
              </a:rPr>
              <a:t>A comprehensive description of this chart is entered here</a:t>
            </a:r>
          </a:p>
        </p:txBody>
      </p:sp>
      <p:sp>
        <p:nvSpPr>
          <p:cNvPr id="62" name="矩形 61"/>
          <p:cNvSpPr/>
          <p:nvPr/>
        </p:nvSpPr>
        <p:spPr>
          <a:xfrm>
            <a:off x="7383487" y="4930965"/>
            <a:ext cx="1312991"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itchFamily="34" charset="-122"/>
                <a:ea typeface="微软雅黑" pitchFamily="34" charset="-122"/>
              </a:rPr>
              <a:t>Add a title</a:t>
            </a:r>
            <a:endParaRPr lang="en-US" altLang="zh-CN" sz="2200" b="1" dirty="0">
              <a:solidFill>
                <a:schemeClr val="tx1">
                  <a:lumMod val="50000"/>
                  <a:lumOff val="50000"/>
                </a:schemeClr>
              </a:solidFill>
              <a:latin typeface="微软雅黑" pitchFamily="34" charset="-122"/>
              <a:ea typeface="微软雅黑" pitchFamily="34" charset="-122"/>
            </a:endParaRPr>
          </a:p>
        </p:txBody>
      </p:sp>
      <p:sp>
        <p:nvSpPr>
          <p:cNvPr id="63" name="矩形 47"/>
          <p:cNvSpPr>
            <a:spLocks noChangeArrowheads="1"/>
          </p:cNvSpPr>
          <p:nvPr/>
        </p:nvSpPr>
        <p:spPr bwMode="auto">
          <a:xfrm>
            <a:off x="6888550" y="5334280"/>
            <a:ext cx="2302860"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ctr">
              <a:lnSpc>
                <a:spcPct val="120000"/>
              </a:lnSpc>
              <a:spcBef>
                <a:spcPct val="0"/>
              </a:spcBef>
              <a:buFont typeface="Arial" charset="0"/>
              <a:buNone/>
            </a:pPr>
            <a:r>
              <a:rPr lang="zh-CN" altLang="en-US" sz="1300" dirty="0">
                <a:solidFill>
                  <a:schemeClr val="tx1">
                    <a:lumMod val="50000"/>
                    <a:lumOff val="50000"/>
                  </a:schemeClr>
                </a:solidFill>
                <a:latin typeface="微软雅黑" pitchFamily="34" charset="-122"/>
                <a:ea typeface="微软雅黑" pitchFamily="34" charset="-122"/>
                <a:sym typeface="微软雅黑" pitchFamily="34" charset="-122"/>
              </a:rPr>
              <a:t>A comprehensive description of this chart is entered here</a:t>
            </a:r>
          </a:p>
        </p:txBody>
      </p:sp>
      <p:sp>
        <p:nvSpPr>
          <p:cNvPr id="17" name="标题 16"/>
          <p:cNvSpPr>
            <a:spLocks noGrp="1"/>
          </p:cNvSpPr>
          <p:nvPr>
            <p:ph type="title"/>
          </p:nvPr>
        </p:nvSpPr>
        <p:spPr/>
        <p:txBody>
          <a:bodyPr/>
          <a:lstStyle/>
          <a:p>
            <a:r>
              <a:rPr lang="zh-CN" altLang="en-US" dirty="0"/>
              <a:t>Title bar Text</a:t>
            </a:r>
          </a:p>
        </p:txBody>
      </p:sp>
    </p:spTree>
    <p:extLst>
      <p:ext uri="{BB962C8B-B14F-4D97-AF65-F5344CB8AC3E}">
        <p14:creationId xmlns:p14="http://schemas.microsoft.com/office/powerpoint/2010/main" val="152650024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par>
                                <p:cTn id="8" presetID="53" presetClass="entr" presetSubtype="16" fill="hold" grpId="0" nodeType="withEffect">
                                  <p:stCondLst>
                                    <p:cond delay="1750"/>
                                  </p:stCondLst>
                                  <p:childTnLst>
                                    <p:set>
                                      <p:cBhvr>
                                        <p:cTn id="9" dur="1" fill="hold">
                                          <p:stCondLst>
                                            <p:cond delay="0"/>
                                          </p:stCondLst>
                                        </p:cTn>
                                        <p:tgtEl>
                                          <p:spTgt spid="54"/>
                                        </p:tgtEl>
                                        <p:attrNameLst>
                                          <p:attrName>style.visibility</p:attrName>
                                        </p:attrNameLst>
                                      </p:cBhvr>
                                      <p:to>
                                        <p:strVal val="visible"/>
                                      </p:to>
                                    </p:set>
                                    <p:anim calcmode="lin" valueType="num">
                                      <p:cBhvr>
                                        <p:cTn id="10" dur="500" fill="hold"/>
                                        <p:tgtEl>
                                          <p:spTgt spid="54"/>
                                        </p:tgtEl>
                                        <p:attrNameLst>
                                          <p:attrName>ppt_w</p:attrName>
                                        </p:attrNameLst>
                                      </p:cBhvr>
                                      <p:tavLst>
                                        <p:tav tm="0">
                                          <p:val>
                                            <p:fltVal val="0"/>
                                          </p:val>
                                        </p:tav>
                                        <p:tav tm="100000">
                                          <p:val>
                                            <p:strVal val="#ppt_w"/>
                                          </p:val>
                                        </p:tav>
                                      </p:tavLst>
                                    </p:anim>
                                    <p:anim calcmode="lin" valueType="num">
                                      <p:cBhvr>
                                        <p:cTn id="11" dur="500" fill="hold"/>
                                        <p:tgtEl>
                                          <p:spTgt spid="54"/>
                                        </p:tgtEl>
                                        <p:attrNameLst>
                                          <p:attrName>ppt_h</p:attrName>
                                        </p:attrNameLst>
                                      </p:cBhvr>
                                      <p:tavLst>
                                        <p:tav tm="0">
                                          <p:val>
                                            <p:fltVal val="0"/>
                                          </p:val>
                                        </p:tav>
                                        <p:tav tm="100000">
                                          <p:val>
                                            <p:strVal val="#ppt_h"/>
                                          </p:val>
                                        </p:tav>
                                      </p:tavLst>
                                    </p:anim>
                                    <p:animEffect transition="in" filter="fade">
                                      <p:cBhvr>
                                        <p:cTn id="12" dur="500"/>
                                        <p:tgtEl>
                                          <p:spTgt spid="54"/>
                                        </p:tgtEl>
                                      </p:cBhvr>
                                    </p:animEffect>
                                  </p:childTnLst>
                                </p:cTn>
                              </p:par>
                              <p:par>
                                <p:cTn id="13" presetID="53" presetClass="entr" presetSubtype="16" fill="hold" grpId="0" nodeType="withEffect">
                                  <p:stCondLst>
                                    <p:cond delay="1750"/>
                                  </p:stCondLst>
                                  <p:childTnLst>
                                    <p:set>
                                      <p:cBhvr>
                                        <p:cTn id="14" dur="1" fill="hold">
                                          <p:stCondLst>
                                            <p:cond delay="0"/>
                                          </p:stCondLst>
                                        </p:cTn>
                                        <p:tgtEl>
                                          <p:spTgt spid="55"/>
                                        </p:tgtEl>
                                        <p:attrNameLst>
                                          <p:attrName>style.visibility</p:attrName>
                                        </p:attrNameLst>
                                      </p:cBhvr>
                                      <p:to>
                                        <p:strVal val="visible"/>
                                      </p:to>
                                    </p:set>
                                    <p:anim calcmode="lin" valueType="num">
                                      <p:cBhvr>
                                        <p:cTn id="15" dur="500" fill="hold"/>
                                        <p:tgtEl>
                                          <p:spTgt spid="55"/>
                                        </p:tgtEl>
                                        <p:attrNameLst>
                                          <p:attrName>ppt_w</p:attrName>
                                        </p:attrNameLst>
                                      </p:cBhvr>
                                      <p:tavLst>
                                        <p:tav tm="0">
                                          <p:val>
                                            <p:fltVal val="0"/>
                                          </p:val>
                                        </p:tav>
                                        <p:tav tm="100000">
                                          <p:val>
                                            <p:strVal val="#ppt_w"/>
                                          </p:val>
                                        </p:tav>
                                      </p:tavLst>
                                    </p:anim>
                                    <p:anim calcmode="lin" valueType="num">
                                      <p:cBhvr>
                                        <p:cTn id="16" dur="500" fill="hold"/>
                                        <p:tgtEl>
                                          <p:spTgt spid="55"/>
                                        </p:tgtEl>
                                        <p:attrNameLst>
                                          <p:attrName>ppt_h</p:attrName>
                                        </p:attrNameLst>
                                      </p:cBhvr>
                                      <p:tavLst>
                                        <p:tav tm="0">
                                          <p:val>
                                            <p:fltVal val="0"/>
                                          </p:val>
                                        </p:tav>
                                        <p:tav tm="100000">
                                          <p:val>
                                            <p:strVal val="#ppt_h"/>
                                          </p:val>
                                        </p:tav>
                                      </p:tavLst>
                                    </p:anim>
                                    <p:animEffect transition="in" filter="fade">
                                      <p:cBhvr>
                                        <p:cTn id="17" dur="500"/>
                                        <p:tgtEl>
                                          <p:spTgt spid="55"/>
                                        </p:tgtEl>
                                      </p:cBhvr>
                                    </p:animEffect>
                                  </p:childTnLst>
                                </p:cTn>
                              </p:par>
                              <p:par>
                                <p:cTn id="18" presetID="53" presetClass="entr" presetSubtype="16" fill="hold" nodeType="withEffect">
                                  <p:stCondLst>
                                    <p:cond delay="175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53" presetClass="entr" presetSubtype="16" fill="hold" grpId="0" nodeType="withEffect">
                                  <p:stCondLst>
                                    <p:cond delay="2750"/>
                                  </p:stCondLst>
                                  <p:childTnLst>
                                    <p:set>
                                      <p:cBhvr>
                                        <p:cTn id="24" dur="1" fill="hold">
                                          <p:stCondLst>
                                            <p:cond delay="0"/>
                                          </p:stCondLst>
                                        </p:cTn>
                                        <p:tgtEl>
                                          <p:spTgt spid="56"/>
                                        </p:tgtEl>
                                        <p:attrNameLst>
                                          <p:attrName>style.visibility</p:attrName>
                                        </p:attrNameLst>
                                      </p:cBhvr>
                                      <p:to>
                                        <p:strVal val="visible"/>
                                      </p:to>
                                    </p:set>
                                    <p:anim calcmode="lin" valueType="num">
                                      <p:cBhvr>
                                        <p:cTn id="25" dur="500" fill="hold"/>
                                        <p:tgtEl>
                                          <p:spTgt spid="56"/>
                                        </p:tgtEl>
                                        <p:attrNameLst>
                                          <p:attrName>ppt_w</p:attrName>
                                        </p:attrNameLst>
                                      </p:cBhvr>
                                      <p:tavLst>
                                        <p:tav tm="0">
                                          <p:val>
                                            <p:fltVal val="0"/>
                                          </p:val>
                                        </p:tav>
                                        <p:tav tm="100000">
                                          <p:val>
                                            <p:strVal val="#ppt_w"/>
                                          </p:val>
                                        </p:tav>
                                      </p:tavLst>
                                    </p:anim>
                                    <p:anim calcmode="lin" valueType="num">
                                      <p:cBhvr>
                                        <p:cTn id="26" dur="500" fill="hold"/>
                                        <p:tgtEl>
                                          <p:spTgt spid="56"/>
                                        </p:tgtEl>
                                        <p:attrNameLst>
                                          <p:attrName>ppt_h</p:attrName>
                                        </p:attrNameLst>
                                      </p:cBhvr>
                                      <p:tavLst>
                                        <p:tav tm="0">
                                          <p:val>
                                            <p:fltVal val="0"/>
                                          </p:val>
                                        </p:tav>
                                        <p:tav tm="100000">
                                          <p:val>
                                            <p:strVal val="#ppt_h"/>
                                          </p:val>
                                        </p:tav>
                                      </p:tavLst>
                                    </p:anim>
                                    <p:animEffect transition="in" filter="fade">
                                      <p:cBhvr>
                                        <p:cTn id="27" dur="500"/>
                                        <p:tgtEl>
                                          <p:spTgt spid="56"/>
                                        </p:tgtEl>
                                      </p:cBhvr>
                                    </p:animEffect>
                                  </p:childTnLst>
                                </p:cTn>
                              </p:par>
                              <p:par>
                                <p:cTn id="28" presetID="53" presetClass="entr" presetSubtype="16" fill="hold" grpId="0" nodeType="withEffect">
                                  <p:stCondLst>
                                    <p:cond delay="2750"/>
                                  </p:stCondLst>
                                  <p:childTnLst>
                                    <p:set>
                                      <p:cBhvr>
                                        <p:cTn id="29" dur="1" fill="hold">
                                          <p:stCondLst>
                                            <p:cond delay="0"/>
                                          </p:stCondLst>
                                        </p:cTn>
                                        <p:tgtEl>
                                          <p:spTgt spid="57"/>
                                        </p:tgtEl>
                                        <p:attrNameLst>
                                          <p:attrName>style.visibility</p:attrName>
                                        </p:attrNameLst>
                                      </p:cBhvr>
                                      <p:to>
                                        <p:strVal val="visible"/>
                                      </p:to>
                                    </p:set>
                                    <p:anim calcmode="lin" valueType="num">
                                      <p:cBhvr>
                                        <p:cTn id="30" dur="500" fill="hold"/>
                                        <p:tgtEl>
                                          <p:spTgt spid="57"/>
                                        </p:tgtEl>
                                        <p:attrNameLst>
                                          <p:attrName>ppt_w</p:attrName>
                                        </p:attrNameLst>
                                      </p:cBhvr>
                                      <p:tavLst>
                                        <p:tav tm="0">
                                          <p:val>
                                            <p:fltVal val="0"/>
                                          </p:val>
                                        </p:tav>
                                        <p:tav tm="100000">
                                          <p:val>
                                            <p:strVal val="#ppt_w"/>
                                          </p:val>
                                        </p:tav>
                                      </p:tavLst>
                                    </p:anim>
                                    <p:anim calcmode="lin" valueType="num">
                                      <p:cBhvr>
                                        <p:cTn id="31" dur="500" fill="hold"/>
                                        <p:tgtEl>
                                          <p:spTgt spid="57"/>
                                        </p:tgtEl>
                                        <p:attrNameLst>
                                          <p:attrName>ppt_h</p:attrName>
                                        </p:attrNameLst>
                                      </p:cBhvr>
                                      <p:tavLst>
                                        <p:tav tm="0">
                                          <p:val>
                                            <p:fltVal val="0"/>
                                          </p:val>
                                        </p:tav>
                                        <p:tav tm="100000">
                                          <p:val>
                                            <p:strVal val="#ppt_h"/>
                                          </p:val>
                                        </p:tav>
                                      </p:tavLst>
                                    </p:anim>
                                    <p:animEffect transition="in" filter="fade">
                                      <p:cBhvr>
                                        <p:cTn id="32" dur="500"/>
                                        <p:tgtEl>
                                          <p:spTgt spid="57"/>
                                        </p:tgtEl>
                                      </p:cBhvr>
                                    </p:animEffect>
                                  </p:childTnLst>
                                </p:cTn>
                              </p:par>
                              <p:par>
                                <p:cTn id="33" presetID="53" presetClass="entr" presetSubtype="16" fill="hold" nodeType="withEffect">
                                  <p:stCondLst>
                                    <p:cond delay="275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par>
                                <p:cTn id="38" presetID="53" presetClass="entr" presetSubtype="16" fill="hold" grpId="0" nodeType="withEffect">
                                  <p:stCondLst>
                                    <p:cond delay="375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Effect transition="in" filter="fade">
                                      <p:cBhvr>
                                        <p:cTn id="42" dur="500"/>
                                        <p:tgtEl>
                                          <p:spTgt spid="58"/>
                                        </p:tgtEl>
                                      </p:cBhvr>
                                    </p:animEffect>
                                  </p:childTnLst>
                                </p:cTn>
                              </p:par>
                              <p:par>
                                <p:cTn id="43" presetID="53" presetClass="entr" presetSubtype="16" fill="hold" grpId="0" nodeType="withEffect">
                                  <p:stCondLst>
                                    <p:cond delay="3750"/>
                                  </p:stCondLst>
                                  <p:childTnLst>
                                    <p:set>
                                      <p:cBhvr>
                                        <p:cTn id="44" dur="1" fill="hold">
                                          <p:stCondLst>
                                            <p:cond delay="0"/>
                                          </p:stCondLst>
                                        </p:cTn>
                                        <p:tgtEl>
                                          <p:spTgt spid="59"/>
                                        </p:tgtEl>
                                        <p:attrNameLst>
                                          <p:attrName>style.visibility</p:attrName>
                                        </p:attrNameLst>
                                      </p:cBhvr>
                                      <p:to>
                                        <p:strVal val="visible"/>
                                      </p:to>
                                    </p:set>
                                    <p:anim calcmode="lin" valueType="num">
                                      <p:cBhvr>
                                        <p:cTn id="45" dur="500" fill="hold"/>
                                        <p:tgtEl>
                                          <p:spTgt spid="59"/>
                                        </p:tgtEl>
                                        <p:attrNameLst>
                                          <p:attrName>ppt_w</p:attrName>
                                        </p:attrNameLst>
                                      </p:cBhvr>
                                      <p:tavLst>
                                        <p:tav tm="0">
                                          <p:val>
                                            <p:fltVal val="0"/>
                                          </p:val>
                                        </p:tav>
                                        <p:tav tm="100000">
                                          <p:val>
                                            <p:strVal val="#ppt_w"/>
                                          </p:val>
                                        </p:tav>
                                      </p:tavLst>
                                    </p:anim>
                                    <p:anim calcmode="lin" valueType="num">
                                      <p:cBhvr>
                                        <p:cTn id="46" dur="500" fill="hold"/>
                                        <p:tgtEl>
                                          <p:spTgt spid="59"/>
                                        </p:tgtEl>
                                        <p:attrNameLst>
                                          <p:attrName>ppt_h</p:attrName>
                                        </p:attrNameLst>
                                      </p:cBhvr>
                                      <p:tavLst>
                                        <p:tav tm="0">
                                          <p:val>
                                            <p:fltVal val="0"/>
                                          </p:val>
                                        </p:tav>
                                        <p:tav tm="100000">
                                          <p:val>
                                            <p:strVal val="#ppt_h"/>
                                          </p:val>
                                        </p:tav>
                                      </p:tavLst>
                                    </p:anim>
                                    <p:animEffect transition="in" filter="fade">
                                      <p:cBhvr>
                                        <p:cTn id="47" dur="500"/>
                                        <p:tgtEl>
                                          <p:spTgt spid="59"/>
                                        </p:tgtEl>
                                      </p:cBhvr>
                                    </p:animEffect>
                                  </p:childTnLst>
                                </p:cTn>
                              </p:par>
                              <p:par>
                                <p:cTn id="48" presetID="53" presetClass="entr" presetSubtype="16" fill="hold" nodeType="withEffect">
                                  <p:stCondLst>
                                    <p:cond delay="375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par>
                                <p:cTn id="53" presetID="53" presetClass="entr" presetSubtype="16" fill="hold" grpId="0" nodeType="withEffect">
                                  <p:stCondLst>
                                    <p:cond delay="3750"/>
                                  </p:stCondLst>
                                  <p:childTnLst>
                                    <p:set>
                                      <p:cBhvr>
                                        <p:cTn id="54" dur="1" fill="hold">
                                          <p:stCondLst>
                                            <p:cond delay="0"/>
                                          </p:stCondLst>
                                        </p:cTn>
                                        <p:tgtEl>
                                          <p:spTgt spid="62"/>
                                        </p:tgtEl>
                                        <p:attrNameLst>
                                          <p:attrName>style.visibility</p:attrName>
                                        </p:attrNameLst>
                                      </p:cBhvr>
                                      <p:to>
                                        <p:strVal val="visible"/>
                                      </p:to>
                                    </p:set>
                                    <p:anim calcmode="lin" valueType="num">
                                      <p:cBhvr>
                                        <p:cTn id="55" dur="500" fill="hold"/>
                                        <p:tgtEl>
                                          <p:spTgt spid="62"/>
                                        </p:tgtEl>
                                        <p:attrNameLst>
                                          <p:attrName>ppt_w</p:attrName>
                                        </p:attrNameLst>
                                      </p:cBhvr>
                                      <p:tavLst>
                                        <p:tav tm="0">
                                          <p:val>
                                            <p:fltVal val="0"/>
                                          </p:val>
                                        </p:tav>
                                        <p:tav tm="100000">
                                          <p:val>
                                            <p:strVal val="#ppt_w"/>
                                          </p:val>
                                        </p:tav>
                                      </p:tavLst>
                                    </p:anim>
                                    <p:anim calcmode="lin" valueType="num">
                                      <p:cBhvr>
                                        <p:cTn id="56" dur="500" fill="hold"/>
                                        <p:tgtEl>
                                          <p:spTgt spid="62"/>
                                        </p:tgtEl>
                                        <p:attrNameLst>
                                          <p:attrName>ppt_h</p:attrName>
                                        </p:attrNameLst>
                                      </p:cBhvr>
                                      <p:tavLst>
                                        <p:tav tm="0">
                                          <p:val>
                                            <p:fltVal val="0"/>
                                          </p:val>
                                        </p:tav>
                                        <p:tav tm="100000">
                                          <p:val>
                                            <p:strVal val="#ppt_h"/>
                                          </p:val>
                                        </p:tav>
                                      </p:tavLst>
                                    </p:anim>
                                    <p:animEffect transition="in" filter="fade">
                                      <p:cBhvr>
                                        <p:cTn id="57" dur="500"/>
                                        <p:tgtEl>
                                          <p:spTgt spid="62"/>
                                        </p:tgtEl>
                                      </p:cBhvr>
                                    </p:animEffect>
                                  </p:childTnLst>
                                </p:cTn>
                              </p:par>
                              <p:par>
                                <p:cTn id="58" presetID="53" presetClass="entr" presetSubtype="16" fill="hold" grpId="0" nodeType="withEffect">
                                  <p:stCondLst>
                                    <p:cond delay="3750"/>
                                  </p:stCondLst>
                                  <p:childTnLst>
                                    <p:set>
                                      <p:cBhvr>
                                        <p:cTn id="59" dur="1" fill="hold">
                                          <p:stCondLst>
                                            <p:cond delay="0"/>
                                          </p:stCondLst>
                                        </p:cTn>
                                        <p:tgtEl>
                                          <p:spTgt spid="63"/>
                                        </p:tgtEl>
                                        <p:attrNameLst>
                                          <p:attrName>style.visibility</p:attrName>
                                        </p:attrNameLst>
                                      </p:cBhvr>
                                      <p:to>
                                        <p:strVal val="visible"/>
                                      </p:to>
                                    </p:set>
                                    <p:anim calcmode="lin" valueType="num">
                                      <p:cBhvr>
                                        <p:cTn id="60" dur="500" fill="hold"/>
                                        <p:tgtEl>
                                          <p:spTgt spid="63"/>
                                        </p:tgtEl>
                                        <p:attrNameLst>
                                          <p:attrName>ppt_w</p:attrName>
                                        </p:attrNameLst>
                                      </p:cBhvr>
                                      <p:tavLst>
                                        <p:tav tm="0">
                                          <p:val>
                                            <p:fltVal val="0"/>
                                          </p:val>
                                        </p:tav>
                                        <p:tav tm="100000">
                                          <p:val>
                                            <p:strVal val="#ppt_w"/>
                                          </p:val>
                                        </p:tav>
                                      </p:tavLst>
                                    </p:anim>
                                    <p:anim calcmode="lin" valueType="num">
                                      <p:cBhvr>
                                        <p:cTn id="61" dur="500" fill="hold"/>
                                        <p:tgtEl>
                                          <p:spTgt spid="63"/>
                                        </p:tgtEl>
                                        <p:attrNameLst>
                                          <p:attrName>ppt_h</p:attrName>
                                        </p:attrNameLst>
                                      </p:cBhvr>
                                      <p:tavLst>
                                        <p:tav tm="0">
                                          <p:val>
                                            <p:fltVal val="0"/>
                                          </p:val>
                                        </p:tav>
                                        <p:tav tm="100000">
                                          <p:val>
                                            <p:strVal val="#ppt_h"/>
                                          </p:val>
                                        </p:tav>
                                      </p:tavLst>
                                    </p:anim>
                                    <p:animEffect transition="in" filter="fade">
                                      <p:cBhvr>
                                        <p:cTn id="62" dur="500"/>
                                        <p:tgtEl>
                                          <p:spTgt spid="63"/>
                                        </p:tgtEl>
                                      </p:cBhvr>
                                    </p:animEffect>
                                  </p:childTnLst>
                                </p:cTn>
                              </p:par>
                              <p:par>
                                <p:cTn id="63" presetID="53" presetClass="entr" presetSubtype="16" fill="hold" grpId="0" nodeType="withEffect">
                                  <p:stCondLst>
                                    <p:cond delay="4750"/>
                                  </p:stCondLst>
                                  <p:childTnLst>
                                    <p:set>
                                      <p:cBhvr>
                                        <p:cTn id="64" dur="1" fill="hold">
                                          <p:stCondLst>
                                            <p:cond delay="0"/>
                                          </p:stCondLst>
                                        </p:cTn>
                                        <p:tgtEl>
                                          <p:spTgt spid="60"/>
                                        </p:tgtEl>
                                        <p:attrNameLst>
                                          <p:attrName>style.visibility</p:attrName>
                                        </p:attrNameLst>
                                      </p:cBhvr>
                                      <p:to>
                                        <p:strVal val="visible"/>
                                      </p:to>
                                    </p:set>
                                    <p:anim calcmode="lin" valueType="num">
                                      <p:cBhvr>
                                        <p:cTn id="65" dur="500" fill="hold"/>
                                        <p:tgtEl>
                                          <p:spTgt spid="60"/>
                                        </p:tgtEl>
                                        <p:attrNameLst>
                                          <p:attrName>ppt_w</p:attrName>
                                        </p:attrNameLst>
                                      </p:cBhvr>
                                      <p:tavLst>
                                        <p:tav tm="0">
                                          <p:val>
                                            <p:fltVal val="0"/>
                                          </p:val>
                                        </p:tav>
                                        <p:tav tm="100000">
                                          <p:val>
                                            <p:strVal val="#ppt_w"/>
                                          </p:val>
                                        </p:tav>
                                      </p:tavLst>
                                    </p:anim>
                                    <p:anim calcmode="lin" valueType="num">
                                      <p:cBhvr>
                                        <p:cTn id="66" dur="500" fill="hold"/>
                                        <p:tgtEl>
                                          <p:spTgt spid="60"/>
                                        </p:tgtEl>
                                        <p:attrNameLst>
                                          <p:attrName>ppt_h</p:attrName>
                                        </p:attrNameLst>
                                      </p:cBhvr>
                                      <p:tavLst>
                                        <p:tav tm="0">
                                          <p:val>
                                            <p:fltVal val="0"/>
                                          </p:val>
                                        </p:tav>
                                        <p:tav tm="100000">
                                          <p:val>
                                            <p:strVal val="#ppt_h"/>
                                          </p:val>
                                        </p:tav>
                                      </p:tavLst>
                                    </p:anim>
                                    <p:animEffect transition="in" filter="fade">
                                      <p:cBhvr>
                                        <p:cTn id="67" dur="500"/>
                                        <p:tgtEl>
                                          <p:spTgt spid="60"/>
                                        </p:tgtEl>
                                      </p:cBhvr>
                                    </p:animEffect>
                                  </p:childTnLst>
                                </p:cTn>
                              </p:par>
                              <p:par>
                                <p:cTn id="68" presetID="53" presetClass="entr" presetSubtype="16" fill="hold" grpId="0" nodeType="withEffect">
                                  <p:stCondLst>
                                    <p:cond delay="4750"/>
                                  </p:stCondLst>
                                  <p:childTnLst>
                                    <p:set>
                                      <p:cBhvr>
                                        <p:cTn id="69" dur="1" fill="hold">
                                          <p:stCondLst>
                                            <p:cond delay="0"/>
                                          </p:stCondLst>
                                        </p:cTn>
                                        <p:tgtEl>
                                          <p:spTgt spid="61"/>
                                        </p:tgtEl>
                                        <p:attrNameLst>
                                          <p:attrName>style.visibility</p:attrName>
                                        </p:attrNameLst>
                                      </p:cBhvr>
                                      <p:to>
                                        <p:strVal val="visible"/>
                                      </p:to>
                                    </p:set>
                                    <p:anim calcmode="lin" valueType="num">
                                      <p:cBhvr>
                                        <p:cTn id="70" dur="500" fill="hold"/>
                                        <p:tgtEl>
                                          <p:spTgt spid="61"/>
                                        </p:tgtEl>
                                        <p:attrNameLst>
                                          <p:attrName>ppt_w</p:attrName>
                                        </p:attrNameLst>
                                      </p:cBhvr>
                                      <p:tavLst>
                                        <p:tav tm="0">
                                          <p:val>
                                            <p:fltVal val="0"/>
                                          </p:val>
                                        </p:tav>
                                        <p:tav tm="100000">
                                          <p:val>
                                            <p:strVal val="#ppt_w"/>
                                          </p:val>
                                        </p:tav>
                                      </p:tavLst>
                                    </p:anim>
                                    <p:anim calcmode="lin" valueType="num">
                                      <p:cBhvr>
                                        <p:cTn id="71" dur="500" fill="hold"/>
                                        <p:tgtEl>
                                          <p:spTgt spid="61"/>
                                        </p:tgtEl>
                                        <p:attrNameLst>
                                          <p:attrName>ppt_h</p:attrName>
                                        </p:attrNameLst>
                                      </p:cBhvr>
                                      <p:tavLst>
                                        <p:tav tm="0">
                                          <p:val>
                                            <p:fltVal val="0"/>
                                          </p:val>
                                        </p:tav>
                                        <p:tav tm="100000">
                                          <p:val>
                                            <p:strVal val="#ppt_h"/>
                                          </p:val>
                                        </p:tav>
                                      </p:tavLst>
                                    </p:anim>
                                    <p:animEffect transition="in" filter="fade">
                                      <p:cBhvr>
                                        <p:cTn id="72" dur="500"/>
                                        <p:tgtEl>
                                          <p:spTgt spid="61"/>
                                        </p:tgtEl>
                                      </p:cBhvr>
                                    </p:animEffect>
                                  </p:childTnLst>
                                </p:cTn>
                              </p:par>
                              <p:par>
                                <p:cTn id="73" presetID="53" presetClass="entr" presetSubtype="16" fill="hold" nodeType="withEffect">
                                  <p:stCondLst>
                                    <p:cond delay="4750"/>
                                  </p:stCondLst>
                                  <p:childTnLst>
                                    <p:set>
                                      <p:cBhvr>
                                        <p:cTn id="74" dur="1" fill="hold">
                                          <p:stCondLst>
                                            <p:cond delay="0"/>
                                          </p:stCondLst>
                                        </p:cTn>
                                        <p:tgtEl>
                                          <p:spTgt spid="36"/>
                                        </p:tgtEl>
                                        <p:attrNameLst>
                                          <p:attrName>style.visibility</p:attrName>
                                        </p:attrNameLst>
                                      </p:cBhvr>
                                      <p:to>
                                        <p:strVal val="visible"/>
                                      </p:to>
                                    </p:set>
                                    <p:anim calcmode="lin" valueType="num">
                                      <p:cBhvr>
                                        <p:cTn id="75" dur="500" fill="hold"/>
                                        <p:tgtEl>
                                          <p:spTgt spid="36"/>
                                        </p:tgtEl>
                                        <p:attrNameLst>
                                          <p:attrName>ppt_w</p:attrName>
                                        </p:attrNameLst>
                                      </p:cBhvr>
                                      <p:tavLst>
                                        <p:tav tm="0">
                                          <p:val>
                                            <p:fltVal val="0"/>
                                          </p:val>
                                        </p:tav>
                                        <p:tav tm="100000">
                                          <p:val>
                                            <p:strVal val="#ppt_w"/>
                                          </p:val>
                                        </p:tav>
                                      </p:tavLst>
                                    </p:anim>
                                    <p:anim calcmode="lin" valueType="num">
                                      <p:cBhvr>
                                        <p:cTn id="76" dur="500" fill="hold"/>
                                        <p:tgtEl>
                                          <p:spTgt spid="36"/>
                                        </p:tgtEl>
                                        <p:attrNameLst>
                                          <p:attrName>ppt_h</p:attrName>
                                        </p:attrNameLst>
                                      </p:cBhvr>
                                      <p:tavLst>
                                        <p:tav tm="0">
                                          <p:val>
                                            <p:fltVal val="0"/>
                                          </p:val>
                                        </p:tav>
                                        <p:tav tm="100000">
                                          <p:val>
                                            <p:strVal val="#ppt_h"/>
                                          </p:val>
                                        </p:tav>
                                      </p:tavLst>
                                    </p:anim>
                                    <p:animEffect transition="in" filter="fade">
                                      <p:cBhvr>
                                        <p:cTn id="7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26600" y="2360580"/>
            <a:ext cx="12166032" cy="2749685"/>
          </a:xfrm>
          <a:custGeom>
            <a:avLst/>
            <a:gdLst>
              <a:gd name="connsiteX0" fmla="*/ 0 w 9095362"/>
              <a:gd name="connsiteY0" fmla="*/ 2062264 h 2062264"/>
              <a:gd name="connsiteX1" fmla="*/ 2324911 w 9095362"/>
              <a:gd name="connsiteY1" fmla="*/ 943583 h 2062264"/>
              <a:gd name="connsiteX2" fmla="*/ 6040877 w 9095362"/>
              <a:gd name="connsiteY2" fmla="*/ 1040860 h 2062264"/>
              <a:gd name="connsiteX3" fmla="*/ 9095362 w 9095362"/>
              <a:gd name="connsiteY3" fmla="*/ 0 h 2062264"/>
            </a:gdLst>
            <a:ahLst/>
            <a:cxnLst>
              <a:cxn ang="0">
                <a:pos x="connsiteX0" y="connsiteY0"/>
              </a:cxn>
              <a:cxn ang="0">
                <a:pos x="connsiteX1" y="connsiteY1"/>
              </a:cxn>
              <a:cxn ang="0">
                <a:pos x="connsiteX2" y="connsiteY2"/>
              </a:cxn>
              <a:cxn ang="0">
                <a:pos x="connsiteX3" y="connsiteY3"/>
              </a:cxn>
            </a:cxnLst>
            <a:rect l="l" t="t" r="r" b="b"/>
            <a:pathLst>
              <a:path w="9095362" h="2062264">
                <a:moveTo>
                  <a:pt x="0" y="2062264"/>
                </a:moveTo>
                <a:cubicBezTo>
                  <a:pt x="659049" y="1588040"/>
                  <a:pt x="1318098" y="1113817"/>
                  <a:pt x="2324911" y="943583"/>
                </a:cubicBezTo>
                <a:cubicBezTo>
                  <a:pt x="3331724" y="773349"/>
                  <a:pt x="4912469" y="1198124"/>
                  <a:pt x="6040877" y="1040860"/>
                </a:cubicBezTo>
                <a:cubicBezTo>
                  <a:pt x="7169286" y="883596"/>
                  <a:pt x="8132324" y="441798"/>
                  <a:pt x="9095362" y="0"/>
                </a:cubicBezTo>
              </a:path>
            </a:pathLst>
          </a:cu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en-US">
              <a:solidFill>
                <a:schemeClr val="tx1">
                  <a:lumMod val="50000"/>
                  <a:lumOff val="50000"/>
                </a:schemeClr>
              </a:solidFill>
              <a:latin typeface="+mn-ea"/>
            </a:endParaRPr>
          </a:p>
        </p:txBody>
      </p:sp>
      <p:grpSp>
        <p:nvGrpSpPr>
          <p:cNvPr id="3" name="Group 2"/>
          <p:cNvGrpSpPr/>
          <p:nvPr/>
        </p:nvGrpSpPr>
        <p:grpSpPr>
          <a:xfrm>
            <a:off x="678399" y="4385014"/>
            <a:ext cx="304760" cy="1279187"/>
            <a:chOff x="508270" y="3288760"/>
            <a:chExt cx="228600" cy="959390"/>
          </a:xfrm>
        </p:grpSpPr>
        <p:sp>
          <p:nvSpPr>
            <p:cNvPr id="7" name="Oval 6"/>
            <p:cNvSpPr/>
            <p:nvPr/>
          </p:nvSpPr>
          <p:spPr>
            <a:xfrm flipV="1">
              <a:off x="508270" y="3288760"/>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11" name="Straight Connector 10"/>
            <p:cNvCxnSpPr>
              <a:stCxn id="7" idx="0"/>
            </p:cNvCxnSpPr>
            <p:nvPr/>
          </p:nvCxnSpPr>
          <p:spPr>
            <a:xfrm>
              <a:off x="622570" y="3517360"/>
              <a:ext cx="0" cy="73079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2" name="L-Shape 11"/>
          <p:cNvSpPr/>
          <p:nvPr/>
        </p:nvSpPr>
        <p:spPr>
          <a:xfrm rot="11083688">
            <a:off x="11954703" y="2278707"/>
            <a:ext cx="220169" cy="220197"/>
          </a:xfrm>
          <a:prstGeom prst="corner">
            <a:avLst>
              <a:gd name="adj1" fmla="val 34115"/>
              <a:gd name="adj2" fmla="val 3361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solidFill>
                <a:schemeClr val="tx1">
                  <a:lumMod val="50000"/>
                  <a:lumOff val="50000"/>
                </a:schemeClr>
              </a:solidFill>
              <a:latin typeface="+mn-ea"/>
            </a:endParaRPr>
          </a:p>
        </p:txBody>
      </p:sp>
      <p:grpSp>
        <p:nvGrpSpPr>
          <p:cNvPr id="4" name="Group 3"/>
          <p:cNvGrpSpPr/>
          <p:nvPr/>
        </p:nvGrpSpPr>
        <p:grpSpPr>
          <a:xfrm>
            <a:off x="1660371" y="1803400"/>
            <a:ext cx="304760" cy="2360576"/>
            <a:chOff x="1244845" y="1352550"/>
            <a:chExt cx="228600" cy="1770432"/>
          </a:xfrm>
        </p:grpSpPr>
        <p:sp>
          <p:nvSpPr>
            <p:cNvPr id="28" name="Oval 27"/>
            <p:cNvSpPr/>
            <p:nvPr/>
          </p:nvSpPr>
          <p:spPr>
            <a:xfrm flipV="1">
              <a:off x="1244845" y="2894382"/>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43" name="Straight Connector 42"/>
            <p:cNvCxnSpPr/>
            <p:nvPr/>
          </p:nvCxnSpPr>
          <p:spPr>
            <a:xfrm>
              <a:off x="1359145" y="1352550"/>
              <a:ext cx="0" cy="15631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2642344" y="3518168"/>
            <a:ext cx="304760" cy="1592096"/>
            <a:chOff x="1981420" y="2638626"/>
            <a:chExt cx="228600" cy="1194072"/>
          </a:xfrm>
        </p:grpSpPr>
        <p:sp>
          <p:nvSpPr>
            <p:cNvPr id="30" name="Oval 29"/>
            <p:cNvSpPr/>
            <p:nvPr/>
          </p:nvSpPr>
          <p:spPr>
            <a:xfrm flipV="1">
              <a:off x="1981420" y="2638626"/>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44" name="Straight Connector 43"/>
            <p:cNvCxnSpPr/>
            <p:nvPr/>
          </p:nvCxnSpPr>
          <p:spPr>
            <a:xfrm>
              <a:off x="2095720" y="2853449"/>
              <a:ext cx="0" cy="97924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624316" y="2360581"/>
            <a:ext cx="304760" cy="1344577"/>
            <a:chOff x="2717995" y="1770434"/>
            <a:chExt cx="228600" cy="1008433"/>
          </a:xfrm>
        </p:grpSpPr>
        <p:sp>
          <p:nvSpPr>
            <p:cNvPr id="34" name="Oval 33"/>
            <p:cNvSpPr/>
            <p:nvPr/>
          </p:nvSpPr>
          <p:spPr>
            <a:xfrm flipV="1">
              <a:off x="2717995" y="2550267"/>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45" name="Straight Connector 44"/>
            <p:cNvCxnSpPr/>
            <p:nvPr/>
          </p:nvCxnSpPr>
          <p:spPr>
            <a:xfrm>
              <a:off x="2832295" y="1770434"/>
              <a:ext cx="0" cy="77336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4606288" y="3426299"/>
            <a:ext cx="304760" cy="2388949"/>
            <a:chOff x="3454570" y="2569723"/>
            <a:chExt cx="228600" cy="1791712"/>
          </a:xfrm>
        </p:grpSpPr>
        <p:sp>
          <p:nvSpPr>
            <p:cNvPr id="35" name="Oval 34"/>
            <p:cNvSpPr/>
            <p:nvPr/>
          </p:nvSpPr>
          <p:spPr>
            <a:xfrm flipV="1">
              <a:off x="3454570" y="2569723"/>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46" name="Straight Connector 45"/>
            <p:cNvCxnSpPr/>
            <p:nvPr/>
          </p:nvCxnSpPr>
          <p:spPr>
            <a:xfrm>
              <a:off x="3568870" y="2798323"/>
              <a:ext cx="0" cy="15631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5588260" y="1905002"/>
            <a:ext cx="304760" cy="1925537"/>
            <a:chOff x="4191145" y="1428750"/>
            <a:chExt cx="228600" cy="1444153"/>
          </a:xfrm>
        </p:grpSpPr>
        <p:sp>
          <p:nvSpPr>
            <p:cNvPr id="36" name="Oval 35"/>
            <p:cNvSpPr/>
            <p:nvPr/>
          </p:nvSpPr>
          <p:spPr>
            <a:xfrm flipV="1">
              <a:off x="4191145" y="2644303"/>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47" name="Straight Connector 46"/>
            <p:cNvCxnSpPr/>
            <p:nvPr/>
          </p:nvCxnSpPr>
          <p:spPr>
            <a:xfrm>
              <a:off x="4305445" y="1428750"/>
              <a:ext cx="0" cy="121860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6570232" y="3622472"/>
            <a:ext cx="304760" cy="1927448"/>
            <a:chOff x="4927720" y="2716854"/>
            <a:chExt cx="228600" cy="1445586"/>
          </a:xfrm>
        </p:grpSpPr>
        <p:sp>
          <p:nvSpPr>
            <p:cNvPr id="37" name="Oval 36"/>
            <p:cNvSpPr/>
            <p:nvPr/>
          </p:nvSpPr>
          <p:spPr>
            <a:xfrm flipV="1">
              <a:off x="4927720" y="2716854"/>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49" name="Straight Connector 48"/>
            <p:cNvCxnSpPr/>
            <p:nvPr/>
          </p:nvCxnSpPr>
          <p:spPr>
            <a:xfrm>
              <a:off x="5042020" y="2943836"/>
              <a:ext cx="0" cy="121860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7552204" y="2557151"/>
            <a:ext cx="304760" cy="1367964"/>
            <a:chOff x="5664295" y="1917863"/>
            <a:chExt cx="228600" cy="1025973"/>
          </a:xfrm>
        </p:grpSpPr>
        <p:sp>
          <p:nvSpPr>
            <p:cNvPr id="38" name="Oval 37"/>
            <p:cNvSpPr/>
            <p:nvPr/>
          </p:nvSpPr>
          <p:spPr>
            <a:xfrm flipV="1">
              <a:off x="5664295" y="2715236"/>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51" name="Straight Connector 50"/>
            <p:cNvCxnSpPr/>
            <p:nvPr/>
          </p:nvCxnSpPr>
          <p:spPr>
            <a:xfrm>
              <a:off x="5770652" y="1917863"/>
              <a:ext cx="0" cy="77336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8534177" y="3499801"/>
            <a:ext cx="304760" cy="1610465"/>
            <a:chOff x="6400870" y="2624849"/>
            <a:chExt cx="228600" cy="1207849"/>
          </a:xfrm>
        </p:grpSpPr>
        <p:sp>
          <p:nvSpPr>
            <p:cNvPr id="39" name="Oval 38"/>
            <p:cNvSpPr/>
            <p:nvPr/>
          </p:nvSpPr>
          <p:spPr>
            <a:xfrm flipV="1">
              <a:off x="6400870" y="2624849"/>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52" name="Straight Connector 51"/>
            <p:cNvCxnSpPr/>
            <p:nvPr/>
          </p:nvCxnSpPr>
          <p:spPr>
            <a:xfrm flipH="1">
              <a:off x="6504284" y="2857986"/>
              <a:ext cx="12605" cy="9747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9516149" y="2209802"/>
            <a:ext cx="304760" cy="1302969"/>
            <a:chOff x="7137445" y="1657350"/>
            <a:chExt cx="228600" cy="977227"/>
          </a:xfrm>
        </p:grpSpPr>
        <p:sp>
          <p:nvSpPr>
            <p:cNvPr id="40" name="Oval 39"/>
            <p:cNvSpPr/>
            <p:nvPr/>
          </p:nvSpPr>
          <p:spPr>
            <a:xfrm flipV="1">
              <a:off x="7137445" y="2405977"/>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54" name="Straight Connector 53"/>
            <p:cNvCxnSpPr/>
            <p:nvPr/>
          </p:nvCxnSpPr>
          <p:spPr>
            <a:xfrm>
              <a:off x="7247773" y="1657350"/>
              <a:ext cx="0" cy="73996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10498121" y="2858313"/>
            <a:ext cx="304760" cy="1592901"/>
            <a:chOff x="7874020" y="2143734"/>
            <a:chExt cx="228600" cy="1194676"/>
          </a:xfrm>
        </p:grpSpPr>
        <p:sp>
          <p:nvSpPr>
            <p:cNvPr id="41" name="Oval 40"/>
            <p:cNvSpPr/>
            <p:nvPr/>
          </p:nvSpPr>
          <p:spPr>
            <a:xfrm flipV="1">
              <a:off x="7874020" y="2143734"/>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55" name="Straight Connector 54"/>
            <p:cNvCxnSpPr/>
            <p:nvPr/>
          </p:nvCxnSpPr>
          <p:spPr>
            <a:xfrm flipH="1">
              <a:off x="7981405" y="2363698"/>
              <a:ext cx="12605" cy="9747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11480100" y="1243517"/>
            <a:ext cx="304760" cy="1485088"/>
            <a:chOff x="8610600" y="971550"/>
            <a:chExt cx="228600" cy="1113816"/>
          </a:xfrm>
        </p:grpSpPr>
        <p:sp>
          <p:nvSpPr>
            <p:cNvPr id="42" name="Oval 41"/>
            <p:cNvSpPr/>
            <p:nvPr/>
          </p:nvSpPr>
          <p:spPr>
            <a:xfrm flipV="1">
              <a:off x="8610600" y="1856766"/>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57" name="Straight Connector 56"/>
            <p:cNvCxnSpPr/>
            <p:nvPr/>
          </p:nvCxnSpPr>
          <p:spPr>
            <a:xfrm>
              <a:off x="8724900" y="971550"/>
              <a:ext cx="0" cy="90338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60" name="TextBox 59"/>
          <p:cNvSpPr txBox="1"/>
          <p:nvPr/>
        </p:nvSpPr>
        <p:spPr>
          <a:xfrm>
            <a:off x="1878855" y="1787606"/>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February</a:t>
            </a:r>
            <a:endParaRPr lang="en-US" sz="1900" b="1" dirty="0">
              <a:solidFill>
                <a:schemeClr val="tx1">
                  <a:lumMod val="50000"/>
                  <a:lumOff val="50000"/>
                </a:schemeClr>
              </a:solidFill>
              <a:latin typeface="+mn-ea"/>
            </a:endParaRPr>
          </a:p>
        </p:txBody>
      </p:sp>
      <p:sp>
        <p:nvSpPr>
          <p:cNvPr id="61" name="Text Placeholder 18"/>
          <p:cNvSpPr txBox="1">
            <a:spLocks/>
          </p:cNvSpPr>
          <p:nvPr/>
        </p:nvSpPr>
        <p:spPr>
          <a:xfrm>
            <a:off x="1878856" y="2047696"/>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000" dirty="0">
                <a:solidFill>
                  <a:schemeClr val="tx1">
                    <a:lumMod val="50000"/>
                    <a:lumOff val="50000"/>
                  </a:schemeClr>
                </a:solidFill>
                <a:latin typeface="+mn-ea"/>
              </a:rPr>
              <a:t>Add a detailed text description here</a:t>
            </a:r>
            <a:endParaRPr lang="en-US" sz="1000" dirty="0">
              <a:solidFill>
                <a:schemeClr val="tx1">
                  <a:lumMod val="50000"/>
                  <a:lumOff val="50000"/>
                </a:schemeClr>
              </a:solidFill>
              <a:latin typeface="+mn-ea"/>
            </a:endParaRPr>
          </a:p>
        </p:txBody>
      </p:sp>
      <p:sp>
        <p:nvSpPr>
          <p:cNvPr id="62" name="TextBox 61"/>
          <p:cNvSpPr txBox="1"/>
          <p:nvPr/>
        </p:nvSpPr>
        <p:spPr>
          <a:xfrm>
            <a:off x="862300" y="4971822"/>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January</a:t>
            </a:r>
            <a:endParaRPr lang="en-US" sz="1900" b="1" dirty="0">
              <a:solidFill>
                <a:schemeClr val="tx1">
                  <a:lumMod val="50000"/>
                  <a:lumOff val="50000"/>
                </a:schemeClr>
              </a:solidFill>
              <a:latin typeface="+mn-ea"/>
            </a:endParaRPr>
          </a:p>
        </p:txBody>
      </p:sp>
      <p:sp>
        <p:nvSpPr>
          <p:cNvPr id="63" name="Text Placeholder 18"/>
          <p:cNvSpPr txBox="1">
            <a:spLocks/>
          </p:cNvSpPr>
          <p:nvPr/>
        </p:nvSpPr>
        <p:spPr>
          <a:xfrm>
            <a:off x="862300" y="5231912"/>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000" dirty="0">
                <a:solidFill>
                  <a:schemeClr val="tx1">
                    <a:lumMod val="50000"/>
                    <a:lumOff val="50000"/>
                  </a:schemeClr>
                </a:solidFill>
                <a:latin typeface="+mn-ea"/>
              </a:rPr>
              <a:t>Add a detailed text description here</a:t>
            </a:r>
            <a:endParaRPr lang="en-US" altLang="zh-CN" sz="1000" dirty="0">
              <a:solidFill>
                <a:schemeClr val="tx1">
                  <a:lumMod val="50000"/>
                  <a:lumOff val="50000"/>
                </a:schemeClr>
              </a:solidFill>
              <a:latin typeface="+mn-ea"/>
            </a:endParaRPr>
          </a:p>
        </p:txBody>
      </p:sp>
      <p:sp>
        <p:nvSpPr>
          <p:cNvPr id="64" name="TextBox 63"/>
          <p:cNvSpPr txBox="1"/>
          <p:nvPr/>
        </p:nvSpPr>
        <p:spPr>
          <a:xfrm>
            <a:off x="2794724" y="4121828"/>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March</a:t>
            </a:r>
            <a:endParaRPr lang="en-US" sz="1900" b="1" dirty="0">
              <a:solidFill>
                <a:schemeClr val="tx1">
                  <a:lumMod val="50000"/>
                  <a:lumOff val="50000"/>
                </a:schemeClr>
              </a:solidFill>
              <a:latin typeface="+mn-ea"/>
            </a:endParaRPr>
          </a:p>
        </p:txBody>
      </p:sp>
      <p:sp>
        <p:nvSpPr>
          <p:cNvPr id="65" name="Text Placeholder 18"/>
          <p:cNvSpPr txBox="1">
            <a:spLocks/>
          </p:cNvSpPr>
          <p:nvPr/>
        </p:nvSpPr>
        <p:spPr>
          <a:xfrm>
            <a:off x="2794725" y="4381917"/>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000" dirty="0">
                <a:solidFill>
                  <a:schemeClr val="tx1">
                    <a:lumMod val="50000"/>
                    <a:lumOff val="50000"/>
                  </a:schemeClr>
                </a:solidFill>
                <a:latin typeface="+mn-ea"/>
              </a:rPr>
              <a:t>Add a detailed text description here</a:t>
            </a:r>
            <a:endParaRPr lang="en-US" altLang="zh-CN" sz="1000" dirty="0">
              <a:solidFill>
                <a:schemeClr val="tx1">
                  <a:lumMod val="50000"/>
                  <a:lumOff val="50000"/>
                </a:schemeClr>
              </a:solidFill>
              <a:latin typeface="+mn-ea"/>
            </a:endParaRPr>
          </a:p>
        </p:txBody>
      </p:sp>
      <p:sp>
        <p:nvSpPr>
          <p:cNvPr id="66" name="TextBox 65"/>
          <p:cNvSpPr txBox="1"/>
          <p:nvPr/>
        </p:nvSpPr>
        <p:spPr>
          <a:xfrm>
            <a:off x="3776696" y="2332124"/>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April</a:t>
            </a:r>
            <a:endParaRPr lang="en-US" sz="1900" b="1" dirty="0">
              <a:solidFill>
                <a:schemeClr val="tx1">
                  <a:lumMod val="50000"/>
                  <a:lumOff val="50000"/>
                </a:schemeClr>
              </a:solidFill>
              <a:latin typeface="+mn-ea"/>
            </a:endParaRPr>
          </a:p>
        </p:txBody>
      </p:sp>
      <p:sp>
        <p:nvSpPr>
          <p:cNvPr id="67" name="Text Placeholder 18"/>
          <p:cNvSpPr txBox="1">
            <a:spLocks/>
          </p:cNvSpPr>
          <p:nvPr/>
        </p:nvSpPr>
        <p:spPr>
          <a:xfrm>
            <a:off x="3776697" y="2592213"/>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000" dirty="0">
                <a:solidFill>
                  <a:schemeClr val="tx1">
                    <a:lumMod val="50000"/>
                    <a:lumOff val="50000"/>
                  </a:schemeClr>
                </a:solidFill>
                <a:latin typeface="+mn-ea"/>
              </a:rPr>
              <a:t>Add a detailed text description here</a:t>
            </a:r>
            <a:endParaRPr lang="en-US" altLang="zh-CN" sz="1000" dirty="0">
              <a:solidFill>
                <a:schemeClr val="tx1">
                  <a:lumMod val="50000"/>
                  <a:lumOff val="50000"/>
                </a:schemeClr>
              </a:solidFill>
              <a:latin typeface="+mn-ea"/>
            </a:endParaRPr>
          </a:p>
        </p:txBody>
      </p:sp>
      <p:sp>
        <p:nvSpPr>
          <p:cNvPr id="68" name="TextBox 67"/>
          <p:cNvSpPr txBox="1"/>
          <p:nvPr/>
        </p:nvSpPr>
        <p:spPr>
          <a:xfrm>
            <a:off x="4758669" y="4850174"/>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May</a:t>
            </a:r>
            <a:endParaRPr lang="en-US" sz="1900" b="1" dirty="0">
              <a:solidFill>
                <a:schemeClr val="tx1">
                  <a:lumMod val="50000"/>
                  <a:lumOff val="50000"/>
                </a:schemeClr>
              </a:solidFill>
              <a:latin typeface="+mn-ea"/>
            </a:endParaRPr>
          </a:p>
        </p:txBody>
      </p:sp>
      <p:sp>
        <p:nvSpPr>
          <p:cNvPr id="69" name="Text Placeholder 18"/>
          <p:cNvSpPr txBox="1">
            <a:spLocks/>
          </p:cNvSpPr>
          <p:nvPr/>
        </p:nvSpPr>
        <p:spPr>
          <a:xfrm>
            <a:off x="4758669" y="5110264"/>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000" dirty="0">
                <a:solidFill>
                  <a:schemeClr val="tx1">
                    <a:lumMod val="50000"/>
                    <a:lumOff val="50000"/>
                  </a:schemeClr>
                </a:solidFill>
                <a:latin typeface="+mn-ea"/>
              </a:rPr>
              <a:t>Add a detailed text description here</a:t>
            </a:r>
            <a:endParaRPr lang="en-US" altLang="zh-CN" sz="1000" dirty="0">
              <a:solidFill>
                <a:schemeClr val="tx1">
                  <a:lumMod val="50000"/>
                  <a:lumOff val="50000"/>
                </a:schemeClr>
              </a:solidFill>
              <a:latin typeface="+mn-ea"/>
            </a:endParaRPr>
          </a:p>
        </p:txBody>
      </p:sp>
      <p:sp>
        <p:nvSpPr>
          <p:cNvPr id="70" name="TextBox 69"/>
          <p:cNvSpPr txBox="1"/>
          <p:nvPr/>
        </p:nvSpPr>
        <p:spPr>
          <a:xfrm>
            <a:off x="5769264" y="1912908"/>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June</a:t>
            </a:r>
            <a:endParaRPr lang="en-US" sz="1900" b="1" dirty="0">
              <a:solidFill>
                <a:schemeClr val="tx1">
                  <a:lumMod val="50000"/>
                  <a:lumOff val="50000"/>
                </a:schemeClr>
              </a:solidFill>
              <a:latin typeface="+mn-ea"/>
            </a:endParaRPr>
          </a:p>
        </p:txBody>
      </p:sp>
      <p:sp>
        <p:nvSpPr>
          <p:cNvPr id="71" name="Text Placeholder 18"/>
          <p:cNvSpPr txBox="1">
            <a:spLocks/>
          </p:cNvSpPr>
          <p:nvPr/>
        </p:nvSpPr>
        <p:spPr>
          <a:xfrm>
            <a:off x="5769264" y="2172997"/>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000" dirty="0">
                <a:solidFill>
                  <a:schemeClr val="tx1">
                    <a:lumMod val="50000"/>
                    <a:lumOff val="50000"/>
                  </a:schemeClr>
                </a:solidFill>
                <a:latin typeface="+mn-ea"/>
              </a:rPr>
              <a:t>Add a detailed text description here</a:t>
            </a:r>
            <a:endParaRPr lang="en-US" altLang="zh-CN" sz="1000" dirty="0">
              <a:solidFill>
                <a:schemeClr val="tx1">
                  <a:lumMod val="50000"/>
                  <a:lumOff val="50000"/>
                </a:schemeClr>
              </a:solidFill>
              <a:latin typeface="+mn-ea"/>
            </a:endParaRPr>
          </a:p>
        </p:txBody>
      </p:sp>
      <p:sp>
        <p:nvSpPr>
          <p:cNvPr id="72" name="TextBox 71"/>
          <p:cNvSpPr txBox="1"/>
          <p:nvPr/>
        </p:nvSpPr>
        <p:spPr>
          <a:xfrm>
            <a:off x="6722613" y="4590084"/>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July</a:t>
            </a:r>
            <a:endParaRPr lang="en-US" sz="1900" b="1" dirty="0">
              <a:solidFill>
                <a:schemeClr val="tx1">
                  <a:lumMod val="50000"/>
                  <a:lumOff val="50000"/>
                </a:schemeClr>
              </a:solidFill>
              <a:latin typeface="+mn-ea"/>
            </a:endParaRPr>
          </a:p>
        </p:txBody>
      </p:sp>
      <p:sp>
        <p:nvSpPr>
          <p:cNvPr id="73" name="Text Placeholder 18"/>
          <p:cNvSpPr txBox="1">
            <a:spLocks/>
          </p:cNvSpPr>
          <p:nvPr/>
        </p:nvSpPr>
        <p:spPr>
          <a:xfrm>
            <a:off x="6722613" y="4850173"/>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000" dirty="0">
                <a:solidFill>
                  <a:schemeClr val="tx1">
                    <a:lumMod val="50000"/>
                    <a:lumOff val="50000"/>
                  </a:schemeClr>
                </a:solidFill>
                <a:latin typeface="+mn-ea"/>
              </a:rPr>
              <a:t>Add a detailed text description here</a:t>
            </a:r>
            <a:endParaRPr lang="en-US" altLang="zh-CN" sz="1000" dirty="0">
              <a:solidFill>
                <a:schemeClr val="tx1">
                  <a:lumMod val="50000"/>
                  <a:lumOff val="50000"/>
                </a:schemeClr>
              </a:solidFill>
              <a:latin typeface="+mn-ea"/>
            </a:endParaRPr>
          </a:p>
        </p:txBody>
      </p:sp>
      <p:sp>
        <p:nvSpPr>
          <p:cNvPr id="74" name="TextBox 73"/>
          <p:cNvSpPr txBox="1"/>
          <p:nvPr/>
        </p:nvSpPr>
        <p:spPr>
          <a:xfrm>
            <a:off x="7733208" y="2573730"/>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August</a:t>
            </a:r>
            <a:endParaRPr lang="en-US" sz="1900" b="1" dirty="0">
              <a:solidFill>
                <a:schemeClr val="tx1">
                  <a:lumMod val="50000"/>
                  <a:lumOff val="50000"/>
                </a:schemeClr>
              </a:solidFill>
              <a:latin typeface="+mn-ea"/>
            </a:endParaRPr>
          </a:p>
        </p:txBody>
      </p:sp>
      <p:sp>
        <p:nvSpPr>
          <p:cNvPr id="75" name="Text Placeholder 18"/>
          <p:cNvSpPr txBox="1">
            <a:spLocks/>
          </p:cNvSpPr>
          <p:nvPr/>
        </p:nvSpPr>
        <p:spPr>
          <a:xfrm>
            <a:off x="7733209" y="2833820"/>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000" dirty="0">
                <a:solidFill>
                  <a:schemeClr val="tx1">
                    <a:lumMod val="50000"/>
                    <a:lumOff val="50000"/>
                  </a:schemeClr>
                </a:solidFill>
                <a:latin typeface="+mn-ea"/>
              </a:rPr>
              <a:t>Add a detailed text description here</a:t>
            </a:r>
            <a:endParaRPr lang="en-US" altLang="zh-CN" sz="1000" dirty="0">
              <a:solidFill>
                <a:schemeClr val="tx1">
                  <a:lumMod val="50000"/>
                  <a:lumOff val="50000"/>
                </a:schemeClr>
              </a:solidFill>
              <a:latin typeface="+mn-ea"/>
            </a:endParaRPr>
          </a:p>
        </p:txBody>
      </p:sp>
      <p:sp>
        <p:nvSpPr>
          <p:cNvPr id="76" name="TextBox 75"/>
          <p:cNvSpPr txBox="1"/>
          <p:nvPr/>
        </p:nvSpPr>
        <p:spPr>
          <a:xfrm>
            <a:off x="9668529" y="2187450"/>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October</a:t>
            </a:r>
            <a:endParaRPr lang="en-US" sz="1900" b="1" dirty="0">
              <a:solidFill>
                <a:schemeClr val="tx1">
                  <a:lumMod val="50000"/>
                  <a:lumOff val="50000"/>
                </a:schemeClr>
              </a:solidFill>
              <a:latin typeface="+mn-ea"/>
            </a:endParaRPr>
          </a:p>
        </p:txBody>
      </p:sp>
      <p:sp>
        <p:nvSpPr>
          <p:cNvPr id="77" name="Text Placeholder 18"/>
          <p:cNvSpPr txBox="1">
            <a:spLocks/>
          </p:cNvSpPr>
          <p:nvPr/>
        </p:nvSpPr>
        <p:spPr>
          <a:xfrm>
            <a:off x="9668530" y="2447540"/>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000" dirty="0">
                <a:solidFill>
                  <a:schemeClr val="tx1">
                    <a:lumMod val="50000"/>
                    <a:lumOff val="50000"/>
                  </a:schemeClr>
                </a:solidFill>
                <a:latin typeface="+mn-ea"/>
              </a:rPr>
              <a:t>Add a detailed text description here</a:t>
            </a:r>
            <a:endParaRPr lang="en-US" altLang="zh-CN" sz="1000" dirty="0">
              <a:solidFill>
                <a:schemeClr val="tx1">
                  <a:lumMod val="50000"/>
                  <a:lumOff val="50000"/>
                </a:schemeClr>
              </a:solidFill>
              <a:latin typeface="+mn-ea"/>
            </a:endParaRPr>
          </a:p>
        </p:txBody>
      </p:sp>
      <p:sp>
        <p:nvSpPr>
          <p:cNvPr id="78" name="TextBox 77"/>
          <p:cNvSpPr txBox="1"/>
          <p:nvPr/>
        </p:nvSpPr>
        <p:spPr>
          <a:xfrm>
            <a:off x="10617447" y="1295401"/>
            <a:ext cx="977166" cy="415486"/>
          </a:xfrm>
          <a:prstGeom prst="rect">
            <a:avLst/>
          </a:prstGeom>
          <a:noFill/>
        </p:spPr>
        <p:txBody>
          <a:bodyPr wrap="none" lIns="121908" tIns="60954" rIns="121908" bIns="60954" rtlCol="0">
            <a:spAutoFit/>
          </a:bodyPr>
          <a:lstStyle/>
          <a:p>
            <a:pPr algn="r"/>
            <a:r>
              <a:rPr lang="zh-CN" altLang="en-US" sz="1900" b="1" dirty="0">
                <a:solidFill>
                  <a:schemeClr val="tx1">
                    <a:lumMod val="50000"/>
                    <a:lumOff val="50000"/>
                  </a:schemeClr>
                </a:solidFill>
                <a:latin typeface="+mn-ea"/>
              </a:rPr>
              <a:t>December</a:t>
            </a:r>
            <a:endParaRPr lang="en-US" sz="1900" b="1" dirty="0">
              <a:solidFill>
                <a:schemeClr val="tx1">
                  <a:lumMod val="50000"/>
                  <a:lumOff val="50000"/>
                </a:schemeClr>
              </a:solidFill>
              <a:latin typeface="+mn-ea"/>
            </a:endParaRPr>
          </a:p>
        </p:txBody>
      </p:sp>
      <p:sp>
        <p:nvSpPr>
          <p:cNvPr id="79" name="Text Placeholder 18"/>
          <p:cNvSpPr txBox="1">
            <a:spLocks/>
          </p:cNvSpPr>
          <p:nvPr/>
        </p:nvSpPr>
        <p:spPr>
          <a:xfrm>
            <a:off x="10221897" y="1555491"/>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000" dirty="0">
                <a:solidFill>
                  <a:schemeClr val="tx1">
                    <a:lumMod val="50000"/>
                    <a:lumOff val="50000"/>
                  </a:schemeClr>
                </a:solidFill>
                <a:latin typeface="+mn-ea"/>
              </a:rPr>
              <a:t>Add a detailed text description here</a:t>
            </a:r>
            <a:endParaRPr lang="en-US" altLang="zh-CN" sz="1000" dirty="0">
              <a:solidFill>
                <a:schemeClr val="tx1">
                  <a:lumMod val="50000"/>
                  <a:lumOff val="50000"/>
                </a:schemeClr>
              </a:solidFill>
              <a:latin typeface="+mn-ea"/>
            </a:endParaRPr>
          </a:p>
        </p:txBody>
      </p:sp>
      <p:sp>
        <p:nvSpPr>
          <p:cNvPr id="80" name="TextBox 79"/>
          <p:cNvSpPr txBox="1"/>
          <p:nvPr/>
        </p:nvSpPr>
        <p:spPr>
          <a:xfrm>
            <a:off x="8703362" y="4134602"/>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September</a:t>
            </a:r>
            <a:endParaRPr lang="en-US" sz="1900" b="1" dirty="0">
              <a:solidFill>
                <a:schemeClr val="tx1">
                  <a:lumMod val="50000"/>
                  <a:lumOff val="50000"/>
                </a:schemeClr>
              </a:solidFill>
              <a:latin typeface="+mn-ea"/>
            </a:endParaRPr>
          </a:p>
        </p:txBody>
      </p:sp>
      <p:sp>
        <p:nvSpPr>
          <p:cNvPr id="81" name="Text Placeholder 18"/>
          <p:cNvSpPr txBox="1">
            <a:spLocks/>
          </p:cNvSpPr>
          <p:nvPr/>
        </p:nvSpPr>
        <p:spPr>
          <a:xfrm>
            <a:off x="8703362" y="4394692"/>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000" dirty="0">
                <a:solidFill>
                  <a:schemeClr val="tx1">
                    <a:lumMod val="50000"/>
                    <a:lumOff val="50000"/>
                  </a:schemeClr>
                </a:solidFill>
                <a:latin typeface="+mn-ea"/>
              </a:rPr>
              <a:t>Add a detailed text description here</a:t>
            </a:r>
            <a:endParaRPr lang="en-US" altLang="zh-CN" sz="1000" dirty="0">
              <a:solidFill>
                <a:schemeClr val="tx1">
                  <a:lumMod val="50000"/>
                  <a:lumOff val="50000"/>
                </a:schemeClr>
              </a:solidFill>
              <a:latin typeface="+mn-ea"/>
            </a:endParaRPr>
          </a:p>
        </p:txBody>
      </p:sp>
      <p:sp>
        <p:nvSpPr>
          <p:cNvPr id="82" name="TextBox 81"/>
          <p:cNvSpPr txBox="1"/>
          <p:nvPr/>
        </p:nvSpPr>
        <p:spPr>
          <a:xfrm>
            <a:off x="10659127" y="3489166"/>
            <a:ext cx="977166"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November</a:t>
            </a:r>
            <a:endParaRPr lang="en-US" sz="1900" b="1" dirty="0">
              <a:solidFill>
                <a:schemeClr val="tx1">
                  <a:lumMod val="50000"/>
                  <a:lumOff val="50000"/>
                </a:schemeClr>
              </a:solidFill>
              <a:latin typeface="+mn-ea"/>
            </a:endParaRPr>
          </a:p>
        </p:txBody>
      </p:sp>
      <p:sp>
        <p:nvSpPr>
          <p:cNvPr id="83" name="Text Placeholder 18"/>
          <p:cNvSpPr txBox="1">
            <a:spLocks/>
          </p:cNvSpPr>
          <p:nvPr/>
        </p:nvSpPr>
        <p:spPr>
          <a:xfrm>
            <a:off x="10659128" y="3749256"/>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000" dirty="0">
                <a:solidFill>
                  <a:schemeClr val="tx1">
                    <a:lumMod val="50000"/>
                    <a:lumOff val="50000"/>
                  </a:schemeClr>
                </a:solidFill>
                <a:latin typeface="+mn-ea"/>
              </a:rPr>
              <a:t>Add a detailed text description here</a:t>
            </a:r>
            <a:endParaRPr lang="en-US" altLang="zh-CN" sz="1000" dirty="0">
              <a:solidFill>
                <a:schemeClr val="tx1">
                  <a:lumMod val="50000"/>
                  <a:lumOff val="50000"/>
                </a:schemeClr>
              </a:solidFill>
              <a:latin typeface="+mn-ea"/>
            </a:endParaRPr>
          </a:p>
        </p:txBody>
      </p:sp>
      <p:sp>
        <p:nvSpPr>
          <p:cNvPr id="20" name="标题 19"/>
          <p:cNvSpPr>
            <a:spLocks noGrp="1"/>
          </p:cNvSpPr>
          <p:nvPr>
            <p:ph type="title"/>
          </p:nvPr>
        </p:nvSpPr>
        <p:spPr/>
        <p:txBody>
          <a:bodyPr/>
          <a:lstStyle/>
          <a:p>
            <a:r>
              <a:rPr lang="zh-CN" altLang="en-US" dirty="0"/>
              <a:t>Title bar Text</a:t>
            </a:r>
          </a:p>
        </p:txBody>
      </p:sp>
    </p:spTree>
    <p:extLst>
      <p:ext uri="{BB962C8B-B14F-4D97-AF65-F5344CB8AC3E}">
        <p14:creationId xmlns:p14="http://schemas.microsoft.com/office/powerpoint/2010/main" val="362402853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wipe(left)">
                                      <p:cBhvr>
                                        <p:cTn id="13" dur="500"/>
                                        <p:tgtEl>
                                          <p:spTgt spid="6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ipe(left)">
                                      <p:cBhvr>
                                        <p:cTn id="16" dur="500"/>
                                        <p:tgtEl>
                                          <p:spTgt spid="63"/>
                                        </p:tgtEl>
                                      </p:cBhvr>
                                    </p:animEffect>
                                  </p:childTnLst>
                                </p:cTn>
                              </p:par>
                              <p:par>
                                <p:cTn id="17" presetID="22" presetClass="entr" presetSubtype="4" fill="hold" nodeType="withEffect">
                                  <p:stCondLst>
                                    <p:cond delay="2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8" fill="hold" grpId="0" nodeType="withEffect">
                                  <p:stCondLst>
                                    <p:cond delay="200"/>
                                  </p:stCondLst>
                                  <p:childTnLst>
                                    <p:set>
                                      <p:cBhvr>
                                        <p:cTn id="21" dur="1" fill="hold">
                                          <p:stCondLst>
                                            <p:cond delay="0"/>
                                          </p:stCondLst>
                                        </p:cTn>
                                        <p:tgtEl>
                                          <p:spTgt spid="60"/>
                                        </p:tgtEl>
                                        <p:attrNameLst>
                                          <p:attrName>style.visibility</p:attrName>
                                        </p:attrNameLst>
                                      </p:cBhvr>
                                      <p:to>
                                        <p:strVal val="visible"/>
                                      </p:to>
                                    </p:set>
                                    <p:animEffect transition="in" filter="wipe(left)">
                                      <p:cBhvr>
                                        <p:cTn id="22" dur="500"/>
                                        <p:tgtEl>
                                          <p:spTgt spid="60"/>
                                        </p:tgtEl>
                                      </p:cBhvr>
                                    </p:animEffect>
                                  </p:childTnLst>
                                </p:cTn>
                              </p:par>
                              <p:par>
                                <p:cTn id="23" presetID="22" presetClass="entr" presetSubtype="8" fill="hold" grpId="0" nodeType="withEffect">
                                  <p:stCondLst>
                                    <p:cond delay="200"/>
                                  </p:stCondLst>
                                  <p:childTnLst>
                                    <p:set>
                                      <p:cBhvr>
                                        <p:cTn id="24" dur="1" fill="hold">
                                          <p:stCondLst>
                                            <p:cond delay="0"/>
                                          </p:stCondLst>
                                        </p:cTn>
                                        <p:tgtEl>
                                          <p:spTgt spid="61"/>
                                        </p:tgtEl>
                                        <p:attrNameLst>
                                          <p:attrName>style.visibility</p:attrName>
                                        </p:attrNameLst>
                                      </p:cBhvr>
                                      <p:to>
                                        <p:strVal val="visible"/>
                                      </p:to>
                                    </p:set>
                                    <p:animEffect transition="in" filter="wipe(left)">
                                      <p:cBhvr>
                                        <p:cTn id="25" dur="500"/>
                                        <p:tgtEl>
                                          <p:spTgt spid="61"/>
                                        </p:tgtEl>
                                      </p:cBhvr>
                                    </p:animEffect>
                                  </p:childTnLst>
                                </p:cTn>
                              </p:par>
                              <p:par>
                                <p:cTn id="26" presetID="22" presetClass="entr" presetSubtype="1" fill="hold" nodeType="withEffect">
                                  <p:stCondLst>
                                    <p:cond delay="30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par>
                                <p:cTn id="29" presetID="22" presetClass="entr" presetSubtype="8" fill="hold" grpId="0" nodeType="withEffect">
                                  <p:stCondLst>
                                    <p:cond delay="300"/>
                                  </p:stCondLst>
                                  <p:childTnLst>
                                    <p:set>
                                      <p:cBhvr>
                                        <p:cTn id="30" dur="1" fill="hold">
                                          <p:stCondLst>
                                            <p:cond delay="0"/>
                                          </p:stCondLst>
                                        </p:cTn>
                                        <p:tgtEl>
                                          <p:spTgt spid="64"/>
                                        </p:tgtEl>
                                        <p:attrNameLst>
                                          <p:attrName>style.visibility</p:attrName>
                                        </p:attrNameLst>
                                      </p:cBhvr>
                                      <p:to>
                                        <p:strVal val="visible"/>
                                      </p:to>
                                    </p:set>
                                    <p:animEffect transition="in" filter="wipe(left)">
                                      <p:cBhvr>
                                        <p:cTn id="31" dur="500"/>
                                        <p:tgtEl>
                                          <p:spTgt spid="64"/>
                                        </p:tgtEl>
                                      </p:cBhvr>
                                    </p:animEffect>
                                  </p:childTnLst>
                                </p:cTn>
                              </p:par>
                              <p:par>
                                <p:cTn id="32" presetID="22" presetClass="entr" presetSubtype="8" fill="hold" grpId="0" nodeType="withEffect">
                                  <p:stCondLst>
                                    <p:cond delay="300"/>
                                  </p:stCondLst>
                                  <p:childTnLst>
                                    <p:set>
                                      <p:cBhvr>
                                        <p:cTn id="33" dur="1" fill="hold">
                                          <p:stCondLst>
                                            <p:cond delay="0"/>
                                          </p:stCondLst>
                                        </p:cTn>
                                        <p:tgtEl>
                                          <p:spTgt spid="65"/>
                                        </p:tgtEl>
                                        <p:attrNameLst>
                                          <p:attrName>style.visibility</p:attrName>
                                        </p:attrNameLst>
                                      </p:cBhvr>
                                      <p:to>
                                        <p:strVal val="visible"/>
                                      </p:to>
                                    </p:set>
                                    <p:animEffect transition="in" filter="wipe(left)">
                                      <p:cBhvr>
                                        <p:cTn id="34" dur="500"/>
                                        <p:tgtEl>
                                          <p:spTgt spid="65"/>
                                        </p:tgtEl>
                                      </p:cBhvr>
                                    </p:animEffect>
                                  </p:childTnLst>
                                </p:cTn>
                              </p:par>
                              <p:par>
                                <p:cTn id="35" presetID="22" presetClass="entr" presetSubtype="4" fill="hold" nodeType="withEffect">
                                  <p:stCondLst>
                                    <p:cond delay="40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par>
                                <p:cTn id="38" presetID="22" presetClass="entr" presetSubtype="8" fill="hold" grpId="0" nodeType="withEffect">
                                  <p:stCondLst>
                                    <p:cond delay="400"/>
                                  </p:stCondLst>
                                  <p:childTnLst>
                                    <p:set>
                                      <p:cBhvr>
                                        <p:cTn id="39" dur="1" fill="hold">
                                          <p:stCondLst>
                                            <p:cond delay="0"/>
                                          </p:stCondLst>
                                        </p:cTn>
                                        <p:tgtEl>
                                          <p:spTgt spid="66"/>
                                        </p:tgtEl>
                                        <p:attrNameLst>
                                          <p:attrName>style.visibility</p:attrName>
                                        </p:attrNameLst>
                                      </p:cBhvr>
                                      <p:to>
                                        <p:strVal val="visible"/>
                                      </p:to>
                                    </p:set>
                                    <p:animEffect transition="in" filter="wipe(left)">
                                      <p:cBhvr>
                                        <p:cTn id="40" dur="500"/>
                                        <p:tgtEl>
                                          <p:spTgt spid="66"/>
                                        </p:tgtEl>
                                      </p:cBhvr>
                                    </p:animEffect>
                                  </p:childTnLst>
                                </p:cTn>
                              </p:par>
                              <p:par>
                                <p:cTn id="41" presetID="22" presetClass="entr" presetSubtype="8" fill="hold" grpId="0" nodeType="withEffect">
                                  <p:stCondLst>
                                    <p:cond delay="400"/>
                                  </p:stCondLst>
                                  <p:childTnLst>
                                    <p:set>
                                      <p:cBhvr>
                                        <p:cTn id="42" dur="1" fill="hold">
                                          <p:stCondLst>
                                            <p:cond delay="0"/>
                                          </p:stCondLst>
                                        </p:cTn>
                                        <p:tgtEl>
                                          <p:spTgt spid="67"/>
                                        </p:tgtEl>
                                        <p:attrNameLst>
                                          <p:attrName>style.visibility</p:attrName>
                                        </p:attrNameLst>
                                      </p:cBhvr>
                                      <p:to>
                                        <p:strVal val="visible"/>
                                      </p:to>
                                    </p:set>
                                    <p:animEffect transition="in" filter="wipe(left)">
                                      <p:cBhvr>
                                        <p:cTn id="43" dur="500"/>
                                        <p:tgtEl>
                                          <p:spTgt spid="67"/>
                                        </p:tgtEl>
                                      </p:cBhvr>
                                    </p:animEffect>
                                  </p:childTnLst>
                                </p:cTn>
                              </p:par>
                              <p:par>
                                <p:cTn id="44" presetID="22" presetClass="entr" presetSubtype="1" fill="hold" nodeType="withEffect">
                                  <p:stCondLst>
                                    <p:cond delay="500"/>
                                  </p:stCondLst>
                                  <p:childTnLst>
                                    <p:set>
                                      <p:cBhvr>
                                        <p:cTn id="45" dur="1" fill="hold">
                                          <p:stCondLst>
                                            <p:cond delay="0"/>
                                          </p:stCondLst>
                                        </p:cTn>
                                        <p:tgtEl>
                                          <p:spTgt spid="9"/>
                                        </p:tgtEl>
                                        <p:attrNameLst>
                                          <p:attrName>style.visibility</p:attrName>
                                        </p:attrNameLst>
                                      </p:cBhvr>
                                      <p:to>
                                        <p:strVal val="visible"/>
                                      </p:to>
                                    </p:set>
                                    <p:animEffect transition="in" filter="wipe(up)">
                                      <p:cBhvr>
                                        <p:cTn id="46" dur="500"/>
                                        <p:tgtEl>
                                          <p:spTgt spid="9"/>
                                        </p:tgtEl>
                                      </p:cBhvr>
                                    </p:animEffect>
                                  </p:childTnLst>
                                </p:cTn>
                              </p:par>
                              <p:par>
                                <p:cTn id="47" presetID="22" presetClass="entr" presetSubtype="8" fill="hold" grpId="0" nodeType="withEffect">
                                  <p:stCondLst>
                                    <p:cond delay="500"/>
                                  </p:stCondLst>
                                  <p:childTnLst>
                                    <p:set>
                                      <p:cBhvr>
                                        <p:cTn id="48" dur="1" fill="hold">
                                          <p:stCondLst>
                                            <p:cond delay="0"/>
                                          </p:stCondLst>
                                        </p:cTn>
                                        <p:tgtEl>
                                          <p:spTgt spid="68"/>
                                        </p:tgtEl>
                                        <p:attrNameLst>
                                          <p:attrName>style.visibility</p:attrName>
                                        </p:attrNameLst>
                                      </p:cBhvr>
                                      <p:to>
                                        <p:strVal val="visible"/>
                                      </p:to>
                                    </p:set>
                                    <p:animEffect transition="in" filter="wipe(left)">
                                      <p:cBhvr>
                                        <p:cTn id="49" dur="500"/>
                                        <p:tgtEl>
                                          <p:spTgt spid="68"/>
                                        </p:tgtEl>
                                      </p:cBhvr>
                                    </p:animEffect>
                                  </p:childTnLst>
                                </p:cTn>
                              </p:par>
                              <p:par>
                                <p:cTn id="50" presetID="22" presetClass="entr" presetSubtype="8" fill="hold" grpId="0" nodeType="withEffect">
                                  <p:stCondLst>
                                    <p:cond delay="500"/>
                                  </p:stCondLst>
                                  <p:childTnLst>
                                    <p:set>
                                      <p:cBhvr>
                                        <p:cTn id="51" dur="1" fill="hold">
                                          <p:stCondLst>
                                            <p:cond delay="0"/>
                                          </p:stCondLst>
                                        </p:cTn>
                                        <p:tgtEl>
                                          <p:spTgt spid="69"/>
                                        </p:tgtEl>
                                        <p:attrNameLst>
                                          <p:attrName>style.visibility</p:attrName>
                                        </p:attrNameLst>
                                      </p:cBhvr>
                                      <p:to>
                                        <p:strVal val="visible"/>
                                      </p:to>
                                    </p:set>
                                    <p:animEffect transition="in" filter="wipe(left)">
                                      <p:cBhvr>
                                        <p:cTn id="52" dur="500"/>
                                        <p:tgtEl>
                                          <p:spTgt spid="69"/>
                                        </p:tgtEl>
                                      </p:cBhvr>
                                    </p:animEffect>
                                  </p:childTnLst>
                                </p:cTn>
                              </p:par>
                              <p:par>
                                <p:cTn id="53" presetID="22" presetClass="entr" presetSubtype="4" fill="hold" nodeType="withEffect">
                                  <p:stCondLst>
                                    <p:cond delay="60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par>
                                <p:cTn id="56" presetID="22" presetClass="entr" presetSubtype="8" fill="hold" grpId="0" nodeType="withEffect">
                                  <p:stCondLst>
                                    <p:cond delay="600"/>
                                  </p:stCondLst>
                                  <p:childTnLst>
                                    <p:set>
                                      <p:cBhvr>
                                        <p:cTn id="57" dur="1" fill="hold">
                                          <p:stCondLst>
                                            <p:cond delay="0"/>
                                          </p:stCondLst>
                                        </p:cTn>
                                        <p:tgtEl>
                                          <p:spTgt spid="70"/>
                                        </p:tgtEl>
                                        <p:attrNameLst>
                                          <p:attrName>style.visibility</p:attrName>
                                        </p:attrNameLst>
                                      </p:cBhvr>
                                      <p:to>
                                        <p:strVal val="visible"/>
                                      </p:to>
                                    </p:set>
                                    <p:animEffect transition="in" filter="wipe(left)">
                                      <p:cBhvr>
                                        <p:cTn id="58" dur="500"/>
                                        <p:tgtEl>
                                          <p:spTgt spid="70"/>
                                        </p:tgtEl>
                                      </p:cBhvr>
                                    </p:animEffect>
                                  </p:childTnLst>
                                </p:cTn>
                              </p:par>
                              <p:par>
                                <p:cTn id="59" presetID="22" presetClass="entr" presetSubtype="8" fill="hold" grpId="0" nodeType="withEffect">
                                  <p:stCondLst>
                                    <p:cond delay="600"/>
                                  </p:stCondLst>
                                  <p:childTnLst>
                                    <p:set>
                                      <p:cBhvr>
                                        <p:cTn id="60" dur="1" fill="hold">
                                          <p:stCondLst>
                                            <p:cond delay="0"/>
                                          </p:stCondLst>
                                        </p:cTn>
                                        <p:tgtEl>
                                          <p:spTgt spid="71"/>
                                        </p:tgtEl>
                                        <p:attrNameLst>
                                          <p:attrName>style.visibility</p:attrName>
                                        </p:attrNameLst>
                                      </p:cBhvr>
                                      <p:to>
                                        <p:strVal val="visible"/>
                                      </p:to>
                                    </p:set>
                                    <p:animEffect transition="in" filter="wipe(left)">
                                      <p:cBhvr>
                                        <p:cTn id="61" dur="500"/>
                                        <p:tgtEl>
                                          <p:spTgt spid="71"/>
                                        </p:tgtEl>
                                      </p:cBhvr>
                                    </p:animEffect>
                                  </p:childTnLst>
                                </p:cTn>
                              </p:par>
                              <p:par>
                                <p:cTn id="62" presetID="22" presetClass="entr" presetSubtype="1" fill="hold" nodeType="withEffect">
                                  <p:stCondLst>
                                    <p:cond delay="700"/>
                                  </p:stCondLst>
                                  <p:childTnLst>
                                    <p:set>
                                      <p:cBhvr>
                                        <p:cTn id="63" dur="1" fill="hold">
                                          <p:stCondLst>
                                            <p:cond delay="0"/>
                                          </p:stCondLst>
                                        </p:cTn>
                                        <p:tgtEl>
                                          <p:spTgt spid="13"/>
                                        </p:tgtEl>
                                        <p:attrNameLst>
                                          <p:attrName>style.visibility</p:attrName>
                                        </p:attrNameLst>
                                      </p:cBhvr>
                                      <p:to>
                                        <p:strVal val="visible"/>
                                      </p:to>
                                    </p:set>
                                    <p:animEffect transition="in" filter="wipe(up)">
                                      <p:cBhvr>
                                        <p:cTn id="64" dur="500"/>
                                        <p:tgtEl>
                                          <p:spTgt spid="13"/>
                                        </p:tgtEl>
                                      </p:cBhvr>
                                    </p:animEffect>
                                  </p:childTnLst>
                                </p:cTn>
                              </p:par>
                              <p:par>
                                <p:cTn id="65" presetID="22" presetClass="entr" presetSubtype="8" fill="hold" grpId="0" nodeType="withEffect">
                                  <p:stCondLst>
                                    <p:cond delay="700"/>
                                  </p:stCondLst>
                                  <p:childTnLst>
                                    <p:set>
                                      <p:cBhvr>
                                        <p:cTn id="66" dur="1" fill="hold">
                                          <p:stCondLst>
                                            <p:cond delay="0"/>
                                          </p:stCondLst>
                                        </p:cTn>
                                        <p:tgtEl>
                                          <p:spTgt spid="72"/>
                                        </p:tgtEl>
                                        <p:attrNameLst>
                                          <p:attrName>style.visibility</p:attrName>
                                        </p:attrNameLst>
                                      </p:cBhvr>
                                      <p:to>
                                        <p:strVal val="visible"/>
                                      </p:to>
                                    </p:set>
                                    <p:animEffect transition="in" filter="wipe(left)">
                                      <p:cBhvr>
                                        <p:cTn id="67" dur="500"/>
                                        <p:tgtEl>
                                          <p:spTgt spid="72"/>
                                        </p:tgtEl>
                                      </p:cBhvr>
                                    </p:animEffect>
                                  </p:childTnLst>
                                </p:cTn>
                              </p:par>
                              <p:par>
                                <p:cTn id="68" presetID="22" presetClass="entr" presetSubtype="8" fill="hold" grpId="0" nodeType="withEffect">
                                  <p:stCondLst>
                                    <p:cond delay="700"/>
                                  </p:stCondLst>
                                  <p:childTnLst>
                                    <p:set>
                                      <p:cBhvr>
                                        <p:cTn id="69" dur="1" fill="hold">
                                          <p:stCondLst>
                                            <p:cond delay="0"/>
                                          </p:stCondLst>
                                        </p:cTn>
                                        <p:tgtEl>
                                          <p:spTgt spid="73"/>
                                        </p:tgtEl>
                                        <p:attrNameLst>
                                          <p:attrName>style.visibility</p:attrName>
                                        </p:attrNameLst>
                                      </p:cBhvr>
                                      <p:to>
                                        <p:strVal val="visible"/>
                                      </p:to>
                                    </p:set>
                                    <p:animEffect transition="in" filter="wipe(left)">
                                      <p:cBhvr>
                                        <p:cTn id="70" dur="500"/>
                                        <p:tgtEl>
                                          <p:spTgt spid="73"/>
                                        </p:tgtEl>
                                      </p:cBhvr>
                                    </p:animEffect>
                                  </p:childTnLst>
                                </p:cTn>
                              </p:par>
                              <p:par>
                                <p:cTn id="71" presetID="10" presetClass="entr" presetSubtype="0" fill="hold" grpId="0" nodeType="withEffect">
                                  <p:stCondLst>
                                    <p:cond delay="70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500"/>
                                        <p:tgtEl>
                                          <p:spTgt spid="12"/>
                                        </p:tgtEl>
                                      </p:cBhvr>
                                    </p:animEffect>
                                  </p:childTnLst>
                                </p:cTn>
                              </p:par>
                              <p:par>
                                <p:cTn id="74" presetID="22" presetClass="entr" presetSubtype="4" fill="hold" nodeType="withEffect">
                                  <p:stCondLst>
                                    <p:cond delay="800"/>
                                  </p:stCondLst>
                                  <p:childTnLst>
                                    <p:set>
                                      <p:cBhvr>
                                        <p:cTn id="75" dur="1" fill="hold">
                                          <p:stCondLst>
                                            <p:cond delay="0"/>
                                          </p:stCondLst>
                                        </p:cTn>
                                        <p:tgtEl>
                                          <p:spTgt spid="14"/>
                                        </p:tgtEl>
                                        <p:attrNameLst>
                                          <p:attrName>style.visibility</p:attrName>
                                        </p:attrNameLst>
                                      </p:cBhvr>
                                      <p:to>
                                        <p:strVal val="visible"/>
                                      </p:to>
                                    </p:set>
                                    <p:animEffect transition="in" filter="wipe(down)">
                                      <p:cBhvr>
                                        <p:cTn id="76" dur="500"/>
                                        <p:tgtEl>
                                          <p:spTgt spid="14"/>
                                        </p:tgtEl>
                                      </p:cBhvr>
                                    </p:animEffect>
                                  </p:childTnLst>
                                </p:cTn>
                              </p:par>
                              <p:par>
                                <p:cTn id="77" presetID="22" presetClass="entr" presetSubtype="8" fill="hold" grpId="0" nodeType="withEffect">
                                  <p:stCondLst>
                                    <p:cond delay="800"/>
                                  </p:stCondLst>
                                  <p:childTnLst>
                                    <p:set>
                                      <p:cBhvr>
                                        <p:cTn id="78" dur="1" fill="hold">
                                          <p:stCondLst>
                                            <p:cond delay="0"/>
                                          </p:stCondLst>
                                        </p:cTn>
                                        <p:tgtEl>
                                          <p:spTgt spid="74"/>
                                        </p:tgtEl>
                                        <p:attrNameLst>
                                          <p:attrName>style.visibility</p:attrName>
                                        </p:attrNameLst>
                                      </p:cBhvr>
                                      <p:to>
                                        <p:strVal val="visible"/>
                                      </p:to>
                                    </p:set>
                                    <p:animEffect transition="in" filter="wipe(left)">
                                      <p:cBhvr>
                                        <p:cTn id="79" dur="500"/>
                                        <p:tgtEl>
                                          <p:spTgt spid="74"/>
                                        </p:tgtEl>
                                      </p:cBhvr>
                                    </p:animEffect>
                                  </p:childTnLst>
                                </p:cTn>
                              </p:par>
                              <p:par>
                                <p:cTn id="80" presetID="22" presetClass="entr" presetSubtype="8" fill="hold" grpId="0" nodeType="withEffect">
                                  <p:stCondLst>
                                    <p:cond delay="800"/>
                                  </p:stCondLst>
                                  <p:childTnLst>
                                    <p:set>
                                      <p:cBhvr>
                                        <p:cTn id="81" dur="1" fill="hold">
                                          <p:stCondLst>
                                            <p:cond delay="0"/>
                                          </p:stCondLst>
                                        </p:cTn>
                                        <p:tgtEl>
                                          <p:spTgt spid="75"/>
                                        </p:tgtEl>
                                        <p:attrNameLst>
                                          <p:attrName>style.visibility</p:attrName>
                                        </p:attrNameLst>
                                      </p:cBhvr>
                                      <p:to>
                                        <p:strVal val="visible"/>
                                      </p:to>
                                    </p:set>
                                    <p:animEffect transition="in" filter="wipe(left)">
                                      <p:cBhvr>
                                        <p:cTn id="82" dur="500"/>
                                        <p:tgtEl>
                                          <p:spTgt spid="75"/>
                                        </p:tgtEl>
                                      </p:cBhvr>
                                    </p:animEffect>
                                  </p:childTnLst>
                                </p:cTn>
                              </p:par>
                              <p:par>
                                <p:cTn id="83" presetID="22" presetClass="entr" presetSubtype="1" fill="hold" nodeType="withEffect">
                                  <p:stCondLst>
                                    <p:cond delay="900"/>
                                  </p:stCondLst>
                                  <p:childTnLst>
                                    <p:set>
                                      <p:cBhvr>
                                        <p:cTn id="84" dur="1" fill="hold">
                                          <p:stCondLst>
                                            <p:cond delay="0"/>
                                          </p:stCondLst>
                                        </p:cTn>
                                        <p:tgtEl>
                                          <p:spTgt spid="15"/>
                                        </p:tgtEl>
                                        <p:attrNameLst>
                                          <p:attrName>style.visibility</p:attrName>
                                        </p:attrNameLst>
                                      </p:cBhvr>
                                      <p:to>
                                        <p:strVal val="visible"/>
                                      </p:to>
                                    </p:set>
                                    <p:animEffect transition="in" filter="wipe(up)">
                                      <p:cBhvr>
                                        <p:cTn id="85" dur="500"/>
                                        <p:tgtEl>
                                          <p:spTgt spid="15"/>
                                        </p:tgtEl>
                                      </p:cBhvr>
                                    </p:animEffect>
                                  </p:childTnLst>
                                </p:cTn>
                              </p:par>
                              <p:par>
                                <p:cTn id="86" presetID="22" presetClass="entr" presetSubtype="8" fill="hold" grpId="0" nodeType="withEffect">
                                  <p:stCondLst>
                                    <p:cond delay="900"/>
                                  </p:stCondLst>
                                  <p:childTnLst>
                                    <p:set>
                                      <p:cBhvr>
                                        <p:cTn id="87" dur="1" fill="hold">
                                          <p:stCondLst>
                                            <p:cond delay="0"/>
                                          </p:stCondLst>
                                        </p:cTn>
                                        <p:tgtEl>
                                          <p:spTgt spid="80"/>
                                        </p:tgtEl>
                                        <p:attrNameLst>
                                          <p:attrName>style.visibility</p:attrName>
                                        </p:attrNameLst>
                                      </p:cBhvr>
                                      <p:to>
                                        <p:strVal val="visible"/>
                                      </p:to>
                                    </p:set>
                                    <p:animEffect transition="in" filter="wipe(left)">
                                      <p:cBhvr>
                                        <p:cTn id="88" dur="500"/>
                                        <p:tgtEl>
                                          <p:spTgt spid="80"/>
                                        </p:tgtEl>
                                      </p:cBhvr>
                                    </p:animEffect>
                                  </p:childTnLst>
                                </p:cTn>
                              </p:par>
                              <p:par>
                                <p:cTn id="89" presetID="22" presetClass="entr" presetSubtype="8" fill="hold" grpId="0" nodeType="withEffect">
                                  <p:stCondLst>
                                    <p:cond delay="900"/>
                                  </p:stCondLst>
                                  <p:childTnLst>
                                    <p:set>
                                      <p:cBhvr>
                                        <p:cTn id="90" dur="1" fill="hold">
                                          <p:stCondLst>
                                            <p:cond delay="0"/>
                                          </p:stCondLst>
                                        </p:cTn>
                                        <p:tgtEl>
                                          <p:spTgt spid="81"/>
                                        </p:tgtEl>
                                        <p:attrNameLst>
                                          <p:attrName>style.visibility</p:attrName>
                                        </p:attrNameLst>
                                      </p:cBhvr>
                                      <p:to>
                                        <p:strVal val="visible"/>
                                      </p:to>
                                    </p:set>
                                    <p:animEffect transition="in" filter="wipe(left)">
                                      <p:cBhvr>
                                        <p:cTn id="91" dur="500"/>
                                        <p:tgtEl>
                                          <p:spTgt spid="81"/>
                                        </p:tgtEl>
                                      </p:cBhvr>
                                    </p:animEffect>
                                  </p:childTnLst>
                                </p:cTn>
                              </p:par>
                              <p:par>
                                <p:cTn id="92" presetID="22" presetClass="entr" presetSubtype="4" fill="hold" nodeType="withEffect">
                                  <p:stCondLst>
                                    <p:cond delay="1000"/>
                                  </p:stCondLst>
                                  <p:childTnLst>
                                    <p:set>
                                      <p:cBhvr>
                                        <p:cTn id="93" dur="1" fill="hold">
                                          <p:stCondLst>
                                            <p:cond delay="0"/>
                                          </p:stCondLst>
                                        </p:cTn>
                                        <p:tgtEl>
                                          <p:spTgt spid="16"/>
                                        </p:tgtEl>
                                        <p:attrNameLst>
                                          <p:attrName>style.visibility</p:attrName>
                                        </p:attrNameLst>
                                      </p:cBhvr>
                                      <p:to>
                                        <p:strVal val="visible"/>
                                      </p:to>
                                    </p:set>
                                    <p:animEffect transition="in" filter="wipe(down)">
                                      <p:cBhvr>
                                        <p:cTn id="94" dur="500"/>
                                        <p:tgtEl>
                                          <p:spTgt spid="16"/>
                                        </p:tgtEl>
                                      </p:cBhvr>
                                    </p:animEffect>
                                  </p:childTnLst>
                                </p:cTn>
                              </p:par>
                              <p:par>
                                <p:cTn id="95" presetID="22" presetClass="entr" presetSubtype="8" fill="hold" grpId="0" nodeType="withEffect">
                                  <p:stCondLst>
                                    <p:cond delay="1000"/>
                                  </p:stCondLst>
                                  <p:childTnLst>
                                    <p:set>
                                      <p:cBhvr>
                                        <p:cTn id="96" dur="1" fill="hold">
                                          <p:stCondLst>
                                            <p:cond delay="0"/>
                                          </p:stCondLst>
                                        </p:cTn>
                                        <p:tgtEl>
                                          <p:spTgt spid="76"/>
                                        </p:tgtEl>
                                        <p:attrNameLst>
                                          <p:attrName>style.visibility</p:attrName>
                                        </p:attrNameLst>
                                      </p:cBhvr>
                                      <p:to>
                                        <p:strVal val="visible"/>
                                      </p:to>
                                    </p:set>
                                    <p:animEffect transition="in" filter="wipe(left)">
                                      <p:cBhvr>
                                        <p:cTn id="97" dur="500"/>
                                        <p:tgtEl>
                                          <p:spTgt spid="76"/>
                                        </p:tgtEl>
                                      </p:cBhvr>
                                    </p:animEffect>
                                  </p:childTnLst>
                                </p:cTn>
                              </p:par>
                              <p:par>
                                <p:cTn id="98" presetID="22" presetClass="entr" presetSubtype="8" fill="hold" grpId="0" nodeType="withEffect">
                                  <p:stCondLst>
                                    <p:cond delay="1000"/>
                                  </p:stCondLst>
                                  <p:childTnLst>
                                    <p:set>
                                      <p:cBhvr>
                                        <p:cTn id="99" dur="1" fill="hold">
                                          <p:stCondLst>
                                            <p:cond delay="0"/>
                                          </p:stCondLst>
                                        </p:cTn>
                                        <p:tgtEl>
                                          <p:spTgt spid="77"/>
                                        </p:tgtEl>
                                        <p:attrNameLst>
                                          <p:attrName>style.visibility</p:attrName>
                                        </p:attrNameLst>
                                      </p:cBhvr>
                                      <p:to>
                                        <p:strVal val="visible"/>
                                      </p:to>
                                    </p:set>
                                    <p:animEffect transition="in" filter="wipe(left)">
                                      <p:cBhvr>
                                        <p:cTn id="100" dur="500"/>
                                        <p:tgtEl>
                                          <p:spTgt spid="77"/>
                                        </p:tgtEl>
                                      </p:cBhvr>
                                    </p:animEffect>
                                  </p:childTnLst>
                                </p:cTn>
                              </p:par>
                              <p:par>
                                <p:cTn id="101" presetID="22" presetClass="entr" presetSubtype="1" fill="hold" nodeType="withEffect">
                                  <p:stCondLst>
                                    <p:cond delay="1100"/>
                                  </p:stCondLst>
                                  <p:childTnLst>
                                    <p:set>
                                      <p:cBhvr>
                                        <p:cTn id="102" dur="1" fill="hold">
                                          <p:stCondLst>
                                            <p:cond delay="0"/>
                                          </p:stCondLst>
                                        </p:cTn>
                                        <p:tgtEl>
                                          <p:spTgt spid="17"/>
                                        </p:tgtEl>
                                        <p:attrNameLst>
                                          <p:attrName>style.visibility</p:attrName>
                                        </p:attrNameLst>
                                      </p:cBhvr>
                                      <p:to>
                                        <p:strVal val="visible"/>
                                      </p:to>
                                    </p:set>
                                    <p:animEffect transition="in" filter="wipe(up)">
                                      <p:cBhvr>
                                        <p:cTn id="103" dur="500"/>
                                        <p:tgtEl>
                                          <p:spTgt spid="17"/>
                                        </p:tgtEl>
                                      </p:cBhvr>
                                    </p:animEffect>
                                  </p:childTnLst>
                                </p:cTn>
                              </p:par>
                              <p:par>
                                <p:cTn id="104" presetID="22" presetClass="entr" presetSubtype="8" fill="hold" grpId="0" nodeType="withEffect">
                                  <p:stCondLst>
                                    <p:cond delay="1100"/>
                                  </p:stCondLst>
                                  <p:childTnLst>
                                    <p:set>
                                      <p:cBhvr>
                                        <p:cTn id="105" dur="1" fill="hold">
                                          <p:stCondLst>
                                            <p:cond delay="0"/>
                                          </p:stCondLst>
                                        </p:cTn>
                                        <p:tgtEl>
                                          <p:spTgt spid="82"/>
                                        </p:tgtEl>
                                        <p:attrNameLst>
                                          <p:attrName>style.visibility</p:attrName>
                                        </p:attrNameLst>
                                      </p:cBhvr>
                                      <p:to>
                                        <p:strVal val="visible"/>
                                      </p:to>
                                    </p:set>
                                    <p:animEffect transition="in" filter="wipe(left)">
                                      <p:cBhvr>
                                        <p:cTn id="106" dur="500"/>
                                        <p:tgtEl>
                                          <p:spTgt spid="82"/>
                                        </p:tgtEl>
                                      </p:cBhvr>
                                    </p:animEffect>
                                  </p:childTnLst>
                                </p:cTn>
                              </p:par>
                              <p:par>
                                <p:cTn id="107" presetID="22" presetClass="entr" presetSubtype="8" fill="hold" grpId="0" nodeType="withEffect">
                                  <p:stCondLst>
                                    <p:cond delay="1100"/>
                                  </p:stCondLst>
                                  <p:childTnLst>
                                    <p:set>
                                      <p:cBhvr>
                                        <p:cTn id="108" dur="1" fill="hold">
                                          <p:stCondLst>
                                            <p:cond delay="0"/>
                                          </p:stCondLst>
                                        </p:cTn>
                                        <p:tgtEl>
                                          <p:spTgt spid="83"/>
                                        </p:tgtEl>
                                        <p:attrNameLst>
                                          <p:attrName>style.visibility</p:attrName>
                                        </p:attrNameLst>
                                      </p:cBhvr>
                                      <p:to>
                                        <p:strVal val="visible"/>
                                      </p:to>
                                    </p:set>
                                    <p:animEffect transition="in" filter="wipe(left)">
                                      <p:cBhvr>
                                        <p:cTn id="109" dur="500"/>
                                        <p:tgtEl>
                                          <p:spTgt spid="83"/>
                                        </p:tgtEl>
                                      </p:cBhvr>
                                    </p:animEffect>
                                  </p:childTnLst>
                                </p:cTn>
                              </p:par>
                              <p:par>
                                <p:cTn id="110" presetID="22" presetClass="entr" presetSubtype="4" fill="hold" nodeType="withEffect">
                                  <p:stCondLst>
                                    <p:cond delay="1200"/>
                                  </p:stCondLst>
                                  <p:childTnLst>
                                    <p:set>
                                      <p:cBhvr>
                                        <p:cTn id="111" dur="1" fill="hold">
                                          <p:stCondLst>
                                            <p:cond delay="0"/>
                                          </p:stCondLst>
                                        </p:cTn>
                                        <p:tgtEl>
                                          <p:spTgt spid="18"/>
                                        </p:tgtEl>
                                        <p:attrNameLst>
                                          <p:attrName>style.visibility</p:attrName>
                                        </p:attrNameLst>
                                      </p:cBhvr>
                                      <p:to>
                                        <p:strVal val="visible"/>
                                      </p:to>
                                    </p:set>
                                    <p:animEffect transition="in" filter="wipe(down)">
                                      <p:cBhvr>
                                        <p:cTn id="112" dur="500"/>
                                        <p:tgtEl>
                                          <p:spTgt spid="18"/>
                                        </p:tgtEl>
                                      </p:cBhvr>
                                    </p:animEffect>
                                  </p:childTnLst>
                                </p:cTn>
                              </p:par>
                              <p:par>
                                <p:cTn id="113" presetID="22" presetClass="entr" presetSubtype="8" fill="hold" grpId="0" nodeType="withEffect">
                                  <p:stCondLst>
                                    <p:cond delay="1200"/>
                                  </p:stCondLst>
                                  <p:childTnLst>
                                    <p:set>
                                      <p:cBhvr>
                                        <p:cTn id="114" dur="1" fill="hold">
                                          <p:stCondLst>
                                            <p:cond delay="0"/>
                                          </p:stCondLst>
                                        </p:cTn>
                                        <p:tgtEl>
                                          <p:spTgt spid="78"/>
                                        </p:tgtEl>
                                        <p:attrNameLst>
                                          <p:attrName>style.visibility</p:attrName>
                                        </p:attrNameLst>
                                      </p:cBhvr>
                                      <p:to>
                                        <p:strVal val="visible"/>
                                      </p:to>
                                    </p:set>
                                    <p:animEffect transition="in" filter="wipe(left)">
                                      <p:cBhvr>
                                        <p:cTn id="115" dur="500"/>
                                        <p:tgtEl>
                                          <p:spTgt spid="78"/>
                                        </p:tgtEl>
                                      </p:cBhvr>
                                    </p:animEffect>
                                  </p:childTnLst>
                                </p:cTn>
                              </p:par>
                              <p:par>
                                <p:cTn id="116" presetID="22" presetClass="entr" presetSubtype="8" fill="hold" grpId="0" nodeType="withEffect">
                                  <p:stCondLst>
                                    <p:cond delay="1200"/>
                                  </p:stCondLst>
                                  <p:childTnLst>
                                    <p:set>
                                      <p:cBhvr>
                                        <p:cTn id="117" dur="1" fill="hold">
                                          <p:stCondLst>
                                            <p:cond delay="0"/>
                                          </p:stCondLst>
                                        </p:cTn>
                                        <p:tgtEl>
                                          <p:spTgt spid="79"/>
                                        </p:tgtEl>
                                        <p:attrNameLst>
                                          <p:attrName>style.visibility</p:attrName>
                                        </p:attrNameLst>
                                      </p:cBhvr>
                                      <p:to>
                                        <p:strVal val="visible"/>
                                      </p:to>
                                    </p:set>
                                    <p:animEffect transition="in" filter="wipe(left)">
                                      <p:cBhvr>
                                        <p:cTn id="118"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P spid="8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p:cNvSpPr>
            <a:spLocks/>
          </p:cNvSpPr>
          <p:nvPr/>
        </p:nvSpPr>
        <p:spPr bwMode="auto">
          <a:xfrm>
            <a:off x="2647960" y="1954679"/>
            <a:ext cx="6872287" cy="639615"/>
          </a:xfrm>
          <a:custGeom>
            <a:avLst/>
            <a:gdLst>
              <a:gd name="T0" fmla="*/ 9591 w 9663"/>
              <a:gd name="T1" fmla="*/ 899 h 899"/>
              <a:gd name="T2" fmla="*/ 9663 w 9663"/>
              <a:gd name="T3" fmla="*/ 899 h 899"/>
              <a:gd name="T4" fmla="*/ 9003 w 9663"/>
              <a:gd name="T5" fmla="*/ 522 h 899"/>
              <a:gd name="T6" fmla="*/ 7701 w 9663"/>
              <a:gd name="T7" fmla="*/ 337 h 899"/>
              <a:gd name="T8" fmla="*/ 6885 w 9663"/>
              <a:gd name="T9" fmla="*/ 379 h 899"/>
              <a:gd name="T10" fmla="*/ 6405 w 9663"/>
              <a:gd name="T11" fmla="*/ 413 h 899"/>
              <a:gd name="T12" fmla="*/ 6069 w 9663"/>
              <a:gd name="T13" fmla="*/ 425 h 899"/>
              <a:gd name="T14" fmla="*/ 5319 w 9663"/>
              <a:gd name="T15" fmla="*/ 306 h 899"/>
              <a:gd name="T16" fmla="*/ 4908 w 9663"/>
              <a:gd name="T17" fmla="*/ 0 h 899"/>
              <a:gd name="T18" fmla="*/ 4755 w 9663"/>
              <a:gd name="T19" fmla="*/ 0 h 899"/>
              <a:gd name="T20" fmla="*/ 4344 w 9663"/>
              <a:gd name="T21" fmla="*/ 306 h 899"/>
              <a:gd name="T22" fmla="*/ 3594 w 9663"/>
              <a:gd name="T23" fmla="*/ 425 h 899"/>
              <a:gd name="T24" fmla="*/ 3304 w 9663"/>
              <a:gd name="T25" fmla="*/ 413 h 899"/>
              <a:gd name="T26" fmla="*/ 2768 w 9663"/>
              <a:gd name="T27" fmla="*/ 379 h 899"/>
              <a:gd name="T28" fmla="*/ 2286 w 9663"/>
              <a:gd name="T29" fmla="*/ 347 h 899"/>
              <a:gd name="T30" fmla="*/ 1962 w 9663"/>
              <a:gd name="T31" fmla="*/ 337 h 899"/>
              <a:gd name="T32" fmla="*/ 655 w 9663"/>
              <a:gd name="T33" fmla="*/ 508 h 899"/>
              <a:gd name="T34" fmla="*/ 0 w 9663"/>
              <a:gd name="T35" fmla="*/ 899 h 899"/>
              <a:gd name="T36" fmla="*/ 64 w 9663"/>
              <a:gd name="T37" fmla="*/ 899 h 899"/>
              <a:gd name="T38" fmla="*/ 512 w 9663"/>
              <a:gd name="T39" fmla="*/ 619 h 899"/>
              <a:gd name="T40" fmla="*/ 1346 w 9663"/>
              <a:gd name="T41" fmla="*/ 520 h 899"/>
              <a:gd name="T42" fmla="*/ 1665 w 9663"/>
              <a:gd name="T43" fmla="*/ 531 h 899"/>
              <a:gd name="T44" fmla="*/ 2161 w 9663"/>
              <a:gd name="T45" fmla="*/ 562 h 899"/>
              <a:gd name="T46" fmla="*/ 2678 w 9663"/>
              <a:gd name="T47" fmla="*/ 594 h 899"/>
              <a:gd name="T48" fmla="*/ 3000 w 9663"/>
              <a:gd name="T49" fmla="*/ 604 h 899"/>
              <a:gd name="T50" fmla="*/ 4048 w 9663"/>
              <a:gd name="T51" fmla="*/ 461 h 899"/>
              <a:gd name="T52" fmla="*/ 4809 w 9663"/>
              <a:gd name="T53" fmla="*/ 68 h 899"/>
              <a:gd name="T54" fmla="*/ 4849 w 9663"/>
              <a:gd name="T55" fmla="*/ 31 h 899"/>
              <a:gd name="T56" fmla="*/ 4888 w 9663"/>
              <a:gd name="T57" fmla="*/ 69 h 899"/>
              <a:gd name="T58" fmla="*/ 5627 w 9663"/>
              <a:gd name="T59" fmla="*/ 461 h 899"/>
              <a:gd name="T60" fmla="*/ 6664 w 9663"/>
              <a:gd name="T61" fmla="*/ 604 h 899"/>
              <a:gd name="T62" fmla="*/ 7480 w 9663"/>
              <a:gd name="T63" fmla="*/ 562 h 899"/>
              <a:gd name="T64" fmla="*/ 7977 w 9663"/>
              <a:gd name="T65" fmla="*/ 531 h 899"/>
              <a:gd name="T66" fmla="*/ 8317 w 9663"/>
              <a:gd name="T67" fmla="*/ 520 h 899"/>
              <a:gd name="T68" fmla="*/ 9591 w 9663"/>
              <a:gd name="T69" fmla="*/ 899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3" h="899">
                <a:moveTo>
                  <a:pt x="9591" y="899"/>
                </a:moveTo>
                <a:lnTo>
                  <a:pt x="9663" y="899"/>
                </a:lnTo>
                <a:cubicBezTo>
                  <a:pt x="9549" y="702"/>
                  <a:pt x="9208" y="582"/>
                  <a:pt x="9003" y="522"/>
                </a:cubicBezTo>
                <a:cubicBezTo>
                  <a:pt x="8581" y="398"/>
                  <a:pt x="8145" y="337"/>
                  <a:pt x="7701" y="337"/>
                </a:cubicBezTo>
                <a:cubicBezTo>
                  <a:pt x="7430" y="337"/>
                  <a:pt x="7155" y="356"/>
                  <a:pt x="6885" y="379"/>
                </a:cubicBezTo>
                <a:cubicBezTo>
                  <a:pt x="6725" y="392"/>
                  <a:pt x="6565" y="404"/>
                  <a:pt x="6405" y="413"/>
                </a:cubicBezTo>
                <a:cubicBezTo>
                  <a:pt x="6294" y="420"/>
                  <a:pt x="6181" y="425"/>
                  <a:pt x="6069" y="425"/>
                </a:cubicBezTo>
                <a:cubicBezTo>
                  <a:pt x="5814" y="425"/>
                  <a:pt x="5557" y="392"/>
                  <a:pt x="5319" y="306"/>
                </a:cubicBezTo>
                <a:cubicBezTo>
                  <a:pt x="5153" y="246"/>
                  <a:pt x="4984" y="153"/>
                  <a:pt x="4908" y="0"/>
                </a:cubicBezTo>
                <a:lnTo>
                  <a:pt x="4755" y="0"/>
                </a:lnTo>
                <a:cubicBezTo>
                  <a:pt x="4679" y="153"/>
                  <a:pt x="4511" y="246"/>
                  <a:pt x="4344" y="306"/>
                </a:cubicBezTo>
                <a:cubicBezTo>
                  <a:pt x="4106" y="392"/>
                  <a:pt x="3849" y="425"/>
                  <a:pt x="3594" y="425"/>
                </a:cubicBezTo>
                <a:cubicBezTo>
                  <a:pt x="3499" y="425"/>
                  <a:pt x="3400" y="419"/>
                  <a:pt x="3304" y="413"/>
                </a:cubicBezTo>
                <a:cubicBezTo>
                  <a:pt x="3126" y="403"/>
                  <a:pt x="2947" y="391"/>
                  <a:pt x="2768" y="379"/>
                </a:cubicBezTo>
                <a:cubicBezTo>
                  <a:pt x="2608" y="367"/>
                  <a:pt x="2447" y="356"/>
                  <a:pt x="2286" y="347"/>
                </a:cubicBezTo>
                <a:cubicBezTo>
                  <a:pt x="2178" y="342"/>
                  <a:pt x="2070" y="337"/>
                  <a:pt x="1962" y="337"/>
                </a:cubicBezTo>
                <a:cubicBezTo>
                  <a:pt x="1522" y="337"/>
                  <a:pt x="1074" y="382"/>
                  <a:pt x="655" y="508"/>
                </a:cubicBezTo>
                <a:cubicBezTo>
                  <a:pt x="419" y="580"/>
                  <a:pt x="139" y="698"/>
                  <a:pt x="0" y="899"/>
                </a:cubicBezTo>
                <a:lnTo>
                  <a:pt x="64" y="899"/>
                </a:lnTo>
                <a:cubicBezTo>
                  <a:pt x="175" y="763"/>
                  <a:pt x="337" y="675"/>
                  <a:pt x="512" y="619"/>
                </a:cubicBezTo>
                <a:cubicBezTo>
                  <a:pt x="766" y="537"/>
                  <a:pt x="1079" y="520"/>
                  <a:pt x="1346" y="520"/>
                </a:cubicBezTo>
                <a:cubicBezTo>
                  <a:pt x="1452" y="520"/>
                  <a:pt x="1559" y="525"/>
                  <a:pt x="1665" y="531"/>
                </a:cubicBezTo>
                <a:cubicBezTo>
                  <a:pt x="1831" y="539"/>
                  <a:pt x="1996" y="550"/>
                  <a:pt x="2161" y="562"/>
                </a:cubicBezTo>
                <a:cubicBezTo>
                  <a:pt x="2333" y="574"/>
                  <a:pt x="2506" y="585"/>
                  <a:pt x="2678" y="594"/>
                </a:cubicBezTo>
                <a:cubicBezTo>
                  <a:pt x="2785" y="599"/>
                  <a:pt x="2893" y="604"/>
                  <a:pt x="3000" y="604"/>
                </a:cubicBezTo>
                <a:cubicBezTo>
                  <a:pt x="3356" y="604"/>
                  <a:pt x="3708" y="559"/>
                  <a:pt x="4048" y="461"/>
                </a:cubicBezTo>
                <a:cubicBezTo>
                  <a:pt x="4325" y="381"/>
                  <a:pt x="4602" y="259"/>
                  <a:pt x="4809" y="68"/>
                </a:cubicBezTo>
                <a:lnTo>
                  <a:pt x="4849" y="31"/>
                </a:lnTo>
                <a:lnTo>
                  <a:pt x="4888" y="69"/>
                </a:lnTo>
                <a:cubicBezTo>
                  <a:pt x="5086" y="259"/>
                  <a:pt x="5356" y="381"/>
                  <a:pt x="5627" y="461"/>
                </a:cubicBezTo>
                <a:cubicBezTo>
                  <a:pt x="5962" y="560"/>
                  <a:pt x="6311" y="604"/>
                  <a:pt x="6664" y="604"/>
                </a:cubicBezTo>
                <a:cubicBezTo>
                  <a:pt x="6934" y="604"/>
                  <a:pt x="7211" y="585"/>
                  <a:pt x="7480" y="562"/>
                </a:cubicBezTo>
                <a:cubicBezTo>
                  <a:pt x="7646" y="550"/>
                  <a:pt x="7811" y="539"/>
                  <a:pt x="7977" y="531"/>
                </a:cubicBezTo>
                <a:cubicBezTo>
                  <a:pt x="8090" y="525"/>
                  <a:pt x="8204" y="520"/>
                  <a:pt x="8317" y="520"/>
                </a:cubicBezTo>
                <a:cubicBezTo>
                  <a:pt x="8717" y="520"/>
                  <a:pt x="9342" y="561"/>
                  <a:pt x="9591" y="899"/>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nvGrpSpPr>
          <p:cNvPr id="3" name="组合 2"/>
          <p:cNvGrpSpPr>
            <a:grpSpLocks noChangeAspect="1"/>
          </p:cNvGrpSpPr>
          <p:nvPr/>
        </p:nvGrpSpPr>
        <p:grpSpPr>
          <a:xfrm>
            <a:off x="1800236" y="2678411"/>
            <a:ext cx="1448169" cy="1799583"/>
            <a:chOff x="1881188" y="2136775"/>
            <a:chExt cx="1744662" cy="2168525"/>
          </a:xfrm>
        </p:grpSpPr>
        <p:sp>
          <p:nvSpPr>
            <p:cNvPr id="4" name="Freeform 11"/>
            <p:cNvSpPr>
              <a:spLocks/>
            </p:cNvSpPr>
            <p:nvPr/>
          </p:nvSpPr>
          <p:spPr bwMode="auto">
            <a:xfrm>
              <a:off x="1881188" y="2136775"/>
              <a:ext cx="1744662" cy="2168525"/>
            </a:xfrm>
            <a:custGeom>
              <a:avLst/>
              <a:gdLst>
                <a:gd name="T0" fmla="*/ 0 w 2452"/>
                <a:gd name="T1" fmla="*/ 1226 h 3050"/>
                <a:gd name="T2" fmla="*/ 1226 w 2452"/>
                <a:gd name="T3" fmla="*/ 3050 h 3050"/>
                <a:gd name="T4" fmla="*/ 2452 w 2452"/>
                <a:gd name="T5" fmla="*/ 1226 h 3050"/>
                <a:gd name="T6" fmla="*/ 2452 w 2452"/>
                <a:gd name="T7" fmla="*/ 1226 h 3050"/>
                <a:gd name="T8" fmla="*/ 1226 w 2452"/>
                <a:gd name="T9" fmla="*/ 0 h 3050"/>
                <a:gd name="T10" fmla="*/ 1226 w 2452"/>
                <a:gd name="T11" fmla="*/ 0 h 3050"/>
                <a:gd name="T12" fmla="*/ 0 w 2452"/>
                <a:gd name="T13" fmla="*/ 1226 h 3050"/>
              </a:gdLst>
              <a:ahLst/>
              <a:cxnLst>
                <a:cxn ang="0">
                  <a:pos x="T0" y="T1"/>
                </a:cxn>
                <a:cxn ang="0">
                  <a:pos x="T2" y="T3"/>
                </a:cxn>
                <a:cxn ang="0">
                  <a:pos x="T4" y="T5"/>
                </a:cxn>
                <a:cxn ang="0">
                  <a:pos x="T6" y="T7"/>
                </a:cxn>
                <a:cxn ang="0">
                  <a:pos x="T8" y="T9"/>
                </a:cxn>
                <a:cxn ang="0">
                  <a:pos x="T10" y="T11"/>
                </a:cxn>
                <a:cxn ang="0">
                  <a:pos x="T12" y="T13"/>
                </a:cxn>
              </a:cxnLst>
              <a:rect l="0" t="0" r="r" b="b"/>
              <a:pathLst>
                <a:path w="2452" h="3050">
                  <a:moveTo>
                    <a:pt x="0" y="1226"/>
                  </a:moveTo>
                  <a:cubicBezTo>
                    <a:pt x="0" y="1903"/>
                    <a:pt x="1226" y="3050"/>
                    <a:pt x="1226" y="3050"/>
                  </a:cubicBezTo>
                  <a:cubicBezTo>
                    <a:pt x="1226" y="3050"/>
                    <a:pt x="2452" y="1903"/>
                    <a:pt x="2452" y="1226"/>
                  </a:cubicBezTo>
                  <a:lnTo>
                    <a:pt x="2452" y="1226"/>
                  </a:lnTo>
                  <a:cubicBezTo>
                    <a:pt x="2452" y="549"/>
                    <a:pt x="1903" y="0"/>
                    <a:pt x="1226" y="0"/>
                  </a:cubicBezTo>
                  <a:lnTo>
                    <a:pt x="1226" y="0"/>
                  </a:lnTo>
                  <a:cubicBezTo>
                    <a:pt x="549" y="0"/>
                    <a:pt x="0" y="549"/>
                    <a:pt x="0" y="1226"/>
                  </a:cubicBezTo>
                  <a:close/>
                </a:path>
              </a:pathLst>
            </a:custGeom>
            <a:solidFill>
              <a:schemeClr val="accent1"/>
            </a:solidFill>
            <a:ln w="7"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solidFill>
                  <a:schemeClr val="tx1">
                    <a:lumMod val="50000"/>
                    <a:lumOff val="50000"/>
                  </a:schemeClr>
                </a:solidFill>
              </a:endParaRPr>
            </a:p>
          </p:txBody>
        </p:sp>
        <p:sp>
          <p:nvSpPr>
            <p:cNvPr id="5" name="Oval 15"/>
            <p:cNvSpPr>
              <a:spLocks noChangeArrowheads="1"/>
            </p:cNvSpPr>
            <p:nvPr/>
          </p:nvSpPr>
          <p:spPr bwMode="auto">
            <a:xfrm>
              <a:off x="2078236" y="2333767"/>
              <a:ext cx="1352154" cy="1350680"/>
            </a:xfrm>
            <a:prstGeom prst="ellipse">
              <a:avLst/>
            </a:prstGeom>
            <a:solidFill>
              <a:srgbClr val="F8F8F8"/>
            </a:solidFill>
            <a:ln w="7"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solidFill>
                  <a:schemeClr val="tx1">
                    <a:lumMod val="50000"/>
                    <a:lumOff val="50000"/>
                  </a:schemeClr>
                </a:solidFill>
              </a:endParaRPr>
            </a:p>
          </p:txBody>
        </p:sp>
      </p:grpSp>
      <p:grpSp>
        <p:nvGrpSpPr>
          <p:cNvPr id="6" name="组合 5"/>
          <p:cNvGrpSpPr>
            <a:grpSpLocks noChangeAspect="1"/>
          </p:cNvGrpSpPr>
          <p:nvPr/>
        </p:nvGrpSpPr>
        <p:grpSpPr>
          <a:xfrm>
            <a:off x="4217165" y="2678411"/>
            <a:ext cx="1446852" cy="1799583"/>
            <a:chOff x="4114800" y="2136775"/>
            <a:chExt cx="1743075" cy="2168525"/>
          </a:xfrm>
        </p:grpSpPr>
        <p:sp>
          <p:nvSpPr>
            <p:cNvPr id="7" name="Freeform 12"/>
            <p:cNvSpPr>
              <a:spLocks/>
            </p:cNvSpPr>
            <p:nvPr/>
          </p:nvSpPr>
          <p:spPr bwMode="auto">
            <a:xfrm>
              <a:off x="4114800" y="2136775"/>
              <a:ext cx="1743075" cy="2168525"/>
            </a:xfrm>
            <a:custGeom>
              <a:avLst/>
              <a:gdLst>
                <a:gd name="T0" fmla="*/ 0 w 2452"/>
                <a:gd name="T1" fmla="*/ 1226 h 3050"/>
                <a:gd name="T2" fmla="*/ 1226 w 2452"/>
                <a:gd name="T3" fmla="*/ 3050 h 3050"/>
                <a:gd name="T4" fmla="*/ 2452 w 2452"/>
                <a:gd name="T5" fmla="*/ 1226 h 3050"/>
                <a:gd name="T6" fmla="*/ 2452 w 2452"/>
                <a:gd name="T7" fmla="*/ 1226 h 3050"/>
                <a:gd name="T8" fmla="*/ 1226 w 2452"/>
                <a:gd name="T9" fmla="*/ 0 h 3050"/>
                <a:gd name="T10" fmla="*/ 1226 w 2452"/>
                <a:gd name="T11" fmla="*/ 0 h 3050"/>
                <a:gd name="T12" fmla="*/ 0 w 2452"/>
                <a:gd name="T13" fmla="*/ 1226 h 3050"/>
              </a:gdLst>
              <a:ahLst/>
              <a:cxnLst>
                <a:cxn ang="0">
                  <a:pos x="T0" y="T1"/>
                </a:cxn>
                <a:cxn ang="0">
                  <a:pos x="T2" y="T3"/>
                </a:cxn>
                <a:cxn ang="0">
                  <a:pos x="T4" y="T5"/>
                </a:cxn>
                <a:cxn ang="0">
                  <a:pos x="T6" y="T7"/>
                </a:cxn>
                <a:cxn ang="0">
                  <a:pos x="T8" y="T9"/>
                </a:cxn>
                <a:cxn ang="0">
                  <a:pos x="T10" y="T11"/>
                </a:cxn>
                <a:cxn ang="0">
                  <a:pos x="T12" y="T13"/>
                </a:cxn>
              </a:cxnLst>
              <a:rect l="0" t="0" r="r" b="b"/>
              <a:pathLst>
                <a:path w="2452" h="3050">
                  <a:moveTo>
                    <a:pt x="0" y="1226"/>
                  </a:moveTo>
                  <a:cubicBezTo>
                    <a:pt x="0" y="1903"/>
                    <a:pt x="1226" y="3050"/>
                    <a:pt x="1226" y="3050"/>
                  </a:cubicBezTo>
                  <a:cubicBezTo>
                    <a:pt x="1226" y="3050"/>
                    <a:pt x="2452" y="1903"/>
                    <a:pt x="2452" y="1226"/>
                  </a:cubicBezTo>
                  <a:lnTo>
                    <a:pt x="2452" y="1226"/>
                  </a:lnTo>
                  <a:cubicBezTo>
                    <a:pt x="2452" y="549"/>
                    <a:pt x="1903" y="0"/>
                    <a:pt x="1226" y="0"/>
                  </a:cubicBezTo>
                  <a:lnTo>
                    <a:pt x="1226" y="0"/>
                  </a:lnTo>
                  <a:cubicBezTo>
                    <a:pt x="549" y="0"/>
                    <a:pt x="0" y="549"/>
                    <a:pt x="0" y="1226"/>
                  </a:cubicBezTo>
                  <a:close/>
                </a:path>
              </a:pathLst>
            </a:custGeom>
            <a:solidFill>
              <a:schemeClr val="tx2"/>
            </a:solidFill>
            <a:ln w="7"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solidFill>
                  <a:schemeClr val="tx1">
                    <a:lumMod val="50000"/>
                    <a:lumOff val="50000"/>
                  </a:schemeClr>
                </a:solidFill>
              </a:endParaRPr>
            </a:p>
          </p:txBody>
        </p:sp>
        <p:sp>
          <p:nvSpPr>
            <p:cNvPr id="8" name="Oval 15"/>
            <p:cNvSpPr>
              <a:spLocks noChangeArrowheads="1"/>
            </p:cNvSpPr>
            <p:nvPr/>
          </p:nvSpPr>
          <p:spPr bwMode="auto">
            <a:xfrm>
              <a:off x="4316468" y="2333767"/>
              <a:ext cx="1352154" cy="1350680"/>
            </a:xfrm>
            <a:prstGeom prst="ellipse">
              <a:avLst/>
            </a:prstGeom>
            <a:solidFill>
              <a:srgbClr val="F8F8F8"/>
            </a:solidFill>
            <a:ln w="7"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solidFill>
                  <a:schemeClr val="tx1">
                    <a:lumMod val="50000"/>
                    <a:lumOff val="50000"/>
                  </a:schemeClr>
                </a:solidFill>
              </a:endParaRPr>
            </a:p>
          </p:txBody>
        </p:sp>
      </p:grpSp>
      <p:grpSp>
        <p:nvGrpSpPr>
          <p:cNvPr id="9" name="组合 8"/>
          <p:cNvGrpSpPr>
            <a:grpSpLocks noChangeAspect="1"/>
          </p:cNvGrpSpPr>
          <p:nvPr/>
        </p:nvGrpSpPr>
        <p:grpSpPr>
          <a:xfrm>
            <a:off x="6604733" y="2678411"/>
            <a:ext cx="1448169" cy="1799583"/>
            <a:chOff x="6391275" y="2136775"/>
            <a:chExt cx="1744662" cy="2168525"/>
          </a:xfrm>
        </p:grpSpPr>
        <p:sp>
          <p:nvSpPr>
            <p:cNvPr id="10" name="Freeform 13"/>
            <p:cNvSpPr>
              <a:spLocks/>
            </p:cNvSpPr>
            <p:nvPr/>
          </p:nvSpPr>
          <p:spPr bwMode="auto">
            <a:xfrm>
              <a:off x="6391275" y="2136775"/>
              <a:ext cx="1744662" cy="2168525"/>
            </a:xfrm>
            <a:custGeom>
              <a:avLst/>
              <a:gdLst>
                <a:gd name="T0" fmla="*/ 0 w 2452"/>
                <a:gd name="T1" fmla="*/ 1226 h 3050"/>
                <a:gd name="T2" fmla="*/ 1226 w 2452"/>
                <a:gd name="T3" fmla="*/ 3050 h 3050"/>
                <a:gd name="T4" fmla="*/ 2452 w 2452"/>
                <a:gd name="T5" fmla="*/ 1226 h 3050"/>
                <a:gd name="T6" fmla="*/ 1226 w 2452"/>
                <a:gd name="T7" fmla="*/ 0 h 3050"/>
                <a:gd name="T8" fmla="*/ 1226 w 2452"/>
                <a:gd name="T9" fmla="*/ 0 h 3050"/>
                <a:gd name="T10" fmla="*/ 0 w 2452"/>
                <a:gd name="T11" fmla="*/ 1226 h 3050"/>
              </a:gdLst>
              <a:ahLst/>
              <a:cxnLst>
                <a:cxn ang="0">
                  <a:pos x="T0" y="T1"/>
                </a:cxn>
                <a:cxn ang="0">
                  <a:pos x="T2" y="T3"/>
                </a:cxn>
                <a:cxn ang="0">
                  <a:pos x="T4" y="T5"/>
                </a:cxn>
                <a:cxn ang="0">
                  <a:pos x="T6" y="T7"/>
                </a:cxn>
                <a:cxn ang="0">
                  <a:pos x="T8" y="T9"/>
                </a:cxn>
                <a:cxn ang="0">
                  <a:pos x="T10" y="T11"/>
                </a:cxn>
              </a:cxnLst>
              <a:rect l="0" t="0" r="r" b="b"/>
              <a:pathLst>
                <a:path w="2452" h="3050">
                  <a:moveTo>
                    <a:pt x="0" y="1226"/>
                  </a:moveTo>
                  <a:cubicBezTo>
                    <a:pt x="0" y="1903"/>
                    <a:pt x="1226" y="3050"/>
                    <a:pt x="1226" y="3050"/>
                  </a:cubicBezTo>
                  <a:cubicBezTo>
                    <a:pt x="1226" y="3050"/>
                    <a:pt x="2452" y="1903"/>
                    <a:pt x="2452" y="1226"/>
                  </a:cubicBezTo>
                  <a:cubicBezTo>
                    <a:pt x="2452" y="549"/>
                    <a:pt x="1903" y="0"/>
                    <a:pt x="1226" y="0"/>
                  </a:cubicBezTo>
                  <a:lnTo>
                    <a:pt x="1226" y="0"/>
                  </a:lnTo>
                  <a:cubicBezTo>
                    <a:pt x="549" y="0"/>
                    <a:pt x="0" y="549"/>
                    <a:pt x="0" y="1226"/>
                  </a:cubicBezTo>
                  <a:close/>
                </a:path>
              </a:pathLst>
            </a:custGeom>
            <a:solidFill>
              <a:schemeClr val="accent2"/>
            </a:solidFill>
            <a:ln w="7"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solidFill>
                  <a:schemeClr val="tx1">
                    <a:lumMod val="50000"/>
                    <a:lumOff val="50000"/>
                  </a:schemeClr>
                </a:solidFill>
              </a:endParaRPr>
            </a:p>
          </p:txBody>
        </p:sp>
        <p:sp>
          <p:nvSpPr>
            <p:cNvPr id="11" name="Oval 15"/>
            <p:cNvSpPr>
              <a:spLocks noChangeArrowheads="1"/>
            </p:cNvSpPr>
            <p:nvPr/>
          </p:nvSpPr>
          <p:spPr bwMode="auto">
            <a:xfrm>
              <a:off x="6595644" y="2333767"/>
              <a:ext cx="1352154" cy="1350680"/>
            </a:xfrm>
            <a:prstGeom prst="ellipse">
              <a:avLst/>
            </a:prstGeom>
            <a:solidFill>
              <a:srgbClr val="F8F8F8"/>
            </a:solidFill>
            <a:ln w="7"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solidFill>
                  <a:schemeClr val="tx1">
                    <a:lumMod val="50000"/>
                    <a:lumOff val="50000"/>
                  </a:schemeClr>
                </a:solidFill>
              </a:endParaRPr>
            </a:p>
          </p:txBody>
        </p:sp>
      </p:grpSp>
      <p:grpSp>
        <p:nvGrpSpPr>
          <p:cNvPr id="12" name="组合 11"/>
          <p:cNvGrpSpPr>
            <a:grpSpLocks noChangeAspect="1"/>
          </p:cNvGrpSpPr>
          <p:nvPr/>
        </p:nvGrpSpPr>
        <p:grpSpPr>
          <a:xfrm>
            <a:off x="9003705" y="2678411"/>
            <a:ext cx="1446852" cy="1799583"/>
            <a:chOff x="8689975" y="2136775"/>
            <a:chExt cx="1743075" cy="2168525"/>
          </a:xfrm>
        </p:grpSpPr>
        <p:sp>
          <p:nvSpPr>
            <p:cNvPr id="13" name="Freeform 14"/>
            <p:cNvSpPr>
              <a:spLocks/>
            </p:cNvSpPr>
            <p:nvPr/>
          </p:nvSpPr>
          <p:spPr bwMode="auto">
            <a:xfrm>
              <a:off x="8689975" y="2136775"/>
              <a:ext cx="1743075" cy="2168525"/>
            </a:xfrm>
            <a:custGeom>
              <a:avLst/>
              <a:gdLst>
                <a:gd name="T0" fmla="*/ 0 w 2452"/>
                <a:gd name="T1" fmla="*/ 1226 h 3050"/>
                <a:gd name="T2" fmla="*/ 1226 w 2452"/>
                <a:gd name="T3" fmla="*/ 3050 h 3050"/>
                <a:gd name="T4" fmla="*/ 2452 w 2452"/>
                <a:gd name="T5" fmla="*/ 1226 h 3050"/>
                <a:gd name="T6" fmla="*/ 2452 w 2452"/>
                <a:gd name="T7" fmla="*/ 1226 h 3050"/>
                <a:gd name="T8" fmla="*/ 1226 w 2452"/>
                <a:gd name="T9" fmla="*/ 0 h 3050"/>
                <a:gd name="T10" fmla="*/ 1226 w 2452"/>
                <a:gd name="T11" fmla="*/ 0 h 3050"/>
                <a:gd name="T12" fmla="*/ 0 w 2452"/>
                <a:gd name="T13" fmla="*/ 1226 h 3050"/>
              </a:gdLst>
              <a:ahLst/>
              <a:cxnLst>
                <a:cxn ang="0">
                  <a:pos x="T0" y="T1"/>
                </a:cxn>
                <a:cxn ang="0">
                  <a:pos x="T2" y="T3"/>
                </a:cxn>
                <a:cxn ang="0">
                  <a:pos x="T4" y="T5"/>
                </a:cxn>
                <a:cxn ang="0">
                  <a:pos x="T6" y="T7"/>
                </a:cxn>
                <a:cxn ang="0">
                  <a:pos x="T8" y="T9"/>
                </a:cxn>
                <a:cxn ang="0">
                  <a:pos x="T10" y="T11"/>
                </a:cxn>
                <a:cxn ang="0">
                  <a:pos x="T12" y="T13"/>
                </a:cxn>
              </a:cxnLst>
              <a:rect l="0" t="0" r="r" b="b"/>
              <a:pathLst>
                <a:path w="2452" h="3050">
                  <a:moveTo>
                    <a:pt x="0" y="1226"/>
                  </a:moveTo>
                  <a:cubicBezTo>
                    <a:pt x="0" y="1903"/>
                    <a:pt x="1226" y="3050"/>
                    <a:pt x="1226" y="3050"/>
                  </a:cubicBezTo>
                  <a:cubicBezTo>
                    <a:pt x="1226" y="3050"/>
                    <a:pt x="2452" y="1903"/>
                    <a:pt x="2452" y="1226"/>
                  </a:cubicBezTo>
                  <a:lnTo>
                    <a:pt x="2452" y="1226"/>
                  </a:lnTo>
                  <a:cubicBezTo>
                    <a:pt x="2452" y="549"/>
                    <a:pt x="1903" y="0"/>
                    <a:pt x="1226" y="0"/>
                  </a:cubicBezTo>
                  <a:lnTo>
                    <a:pt x="1226" y="0"/>
                  </a:lnTo>
                  <a:cubicBezTo>
                    <a:pt x="549" y="0"/>
                    <a:pt x="0" y="549"/>
                    <a:pt x="0" y="1226"/>
                  </a:cubicBezTo>
                  <a:close/>
                </a:path>
              </a:pathLst>
            </a:custGeom>
            <a:solidFill>
              <a:schemeClr val="accent3"/>
            </a:solidFill>
            <a:ln w="7"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solidFill>
                  <a:schemeClr val="tx1">
                    <a:lumMod val="50000"/>
                    <a:lumOff val="50000"/>
                  </a:schemeClr>
                </a:solidFill>
              </a:endParaRPr>
            </a:p>
          </p:txBody>
        </p:sp>
        <p:sp>
          <p:nvSpPr>
            <p:cNvPr id="14" name="Oval 15"/>
            <p:cNvSpPr>
              <a:spLocks noChangeArrowheads="1"/>
            </p:cNvSpPr>
            <p:nvPr/>
          </p:nvSpPr>
          <p:spPr bwMode="auto">
            <a:xfrm>
              <a:off x="8874820" y="2333767"/>
              <a:ext cx="1352154" cy="1350680"/>
            </a:xfrm>
            <a:prstGeom prst="ellipse">
              <a:avLst/>
            </a:prstGeom>
            <a:solidFill>
              <a:srgbClr val="F8F8F8"/>
            </a:solidFill>
            <a:ln w="7"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solidFill>
                  <a:schemeClr val="tx1">
                    <a:lumMod val="50000"/>
                    <a:lumOff val="50000"/>
                  </a:schemeClr>
                </a:solidFill>
              </a:endParaRPr>
            </a:p>
          </p:txBody>
        </p:sp>
      </p:grpSp>
      <p:sp>
        <p:nvSpPr>
          <p:cNvPr id="15" name="TextBox 14"/>
          <p:cNvSpPr txBox="1"/>
          <p:nvPr/>
        </p:nvSpPr>
        <p:spPr>
          <a:xfrm>
            <a:off x="2175506" y="3048467"/>
            <a:ext cx="697627" cy="707722"/>
          </a:xfrm>
          <a:prstGeom prst="rect">
            <a:avLst/>
          </a:prstGeom>
          <a:noFill/>
        </p:spPr>
        <p:txBody>
          <a:bodyPr wrap="none" rtlCol="0">
            <a:spAutoFit/>
          </a:bodyPr>
          <a:lstStyle/>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Title</a:t>
            </a:r>
            <a:endPar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Text</a:t>
            </a:r>
          </a:p>
        </p:txBody>
      </p:sp>
      <p:sp>
        <p:nvSpPr>
          <p:cNvPr id="16" name="TextBox 15"/>
          <p:cNvSpPr txBox="1"/>
          <p:nvPr/>
        </p:nvSpPr>
        <p:spPr>
          <a:xfrm>
            <a:off x="4591779" y="3048467"/>
            <a:ext cx="697627" cy="707722"/>
          </a:xfrm>
          <a:prstGeom prst="rect">
            <a:avLst/>
          </a:prstGeom>
          <a:noFill/>
        </p:spPr>
        <p:txBody>
          <a:bodyPr wrap="none" rtlCol="0">
            <a:spAutoFit/>
          </a:bodyPr>
          <a:lstStyle/>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Title</a:t>
            </a:r>
            <a:endPar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Text</a:t>
            </a:r>
          </a:p>
        </p:txBody>
      </p:sp>
      <p:sp>
        <p:nvSpPr>
          <p:cNvPr id="17" name="TextBox 16"/>
          <p:cNvSpPr txBox="1"/>
          <p:nvPr/>
        </p:nvSpPr>
        <p:spPr>
          <a:xfrm>
            <a:off x="6980002" y="3048467"/>
            <a:ext cx="697627" cy="707722"/>
          </a:xfrm>
          <a:prstGeom prst="rect">
            <a:avLst/>
          </a:prstGeom>
          <a:noFill/>
        </p:spPr>
        <p:txBody>
          <a:bodyPr wrap="none" rtlCol="0">
            <a:spAutoFit/>
          </a:bodyPr>
          <a:lstStyle/>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Title</a:t>
            </a:r>
            <a:endPar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Text</a:t>
            </a:r>
          </a:p>
        </p:txBody>
      </p:sp>
      <p:sp>
        <p:nvSpPr>
          <p:cNvPr id="18" name="TextBox 17"/>
          <p:cNvSpPr txBox="1"/>
          <p:nvPr/>
        </p:nvSpPr>
        <p:spPr>
          <a:xfrm>
            <a:off x="9369507" y="3048467"/>
            <a:ext cx="697627" cy="707722"/>
          </a:xfrm>
          <a:prstGeom prst="rect">
            <a:avLst/>
          </a:prstGeom>
          <a:noFill/>
        </p:spPr>
        <p:txBody>
          <a:bodyPr wrap="none" rtlCol="0">
            <a:spAutoFit/>
          </a:bodyPr>
          <a:lstStyle/>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Title</a:t>
            </a:r>
            <a:endPar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Text</a:t>
            </a:r>
          </a:p>
        </p:txBody>
      </p:sp>
      <p:grpSp>
        <p:nvGrpSpPr>
          <p:cNvPr id="19" name="组合 18"/>
          <p:cNvGrpSpPr/>
          <p:nvPr/>
        </p:nvGrpSpPr>
        <p:grpSpPr>
          <a:xfrm>
            <a:off x="4079778" y="1306657"/>
            <a:ext cx="4131038" cy="575931"/>
            <a:chOff x="4170601" y="764704"/>
            <a:chExt cx="3834274" cy="576064"/>
          </a:xfrm>
        </p:grpSpPr>
        <p:sp>
          <p:nvSpPr>
            <p:cNvPr id="20" name="圆角矩形 19"/>
            <p:cNvSpPr/>
            <p:nvPr/>
          </p:nvSpPr>
          <p:spPr bwMode="auto">
            <a:xfrm>
              <a:off x="4170601" y="764704"/>
              <a:ext cx="3748917" cy="576064"/>
            </a:xfrm>
            <a:prstGeom prst="roundRect">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a:latin typeface="Arial" pitchFamily="34" charset="0"/>
                <a:ea typeface="宋体" pitchFamily="2" charset="-122"/>
              </a:endParaRPr>
            </a:p>
          </p:txBody>
        </p:sp>
        <p:sp>
          <p:nvSpPr>
            <p:cNvPr id="21" name="TextBox 20"/>
            <p:cNvSpPr txBox="1"/>
            <p:nvPr/>
          </p:nvSpPr>
          <p:spPr>
            <a:xfrm>
              <a:off x="4222769" y="865847"/>
              <a:ext cx="3782106" cy="369417"/>
            </a:xfrm>
            <a:prstGeom prst="rect">
              <a:avLst/>
            </a:prstGeom>
            <a:noFill/>
          </p:spPr>
          <p:txBody>
            <a:bodyPr wrap="none" rtlCol="0">
              <a:spAutoFit/>
            </a:bodyPr>
            <a:lstStyle/>
            <a:p>
              <a:r>
                <a:rPr lang="zh-CN" altLang="en-US" dirty="0">
                  <a:solidFill>
                    <a:srgbClr val="F8F8F8"/>
                  </a:solidFill>
                  <a:latin typeface="微软雅黑" panose="020B0503020204020204" pitchFamily="34" charset="-122"/>
                  <a:ea typeface="微软雅黑" panose="020B0503020204020204" pitchFamily="34" charset="-122"/>
                </a:rPr>
                <a:t>Please enter your title content here</a:t>
              </a:r>
            </a:p>
          </p:txBody>
        </p:sp>
      </p:grpSp>
      <p:grpSp>
        <p:nvGrpSpPr>
          <p:cNvPr id="22" name="组合 21"/>
          <p:cNvGrpSpPr/>
          <p:nvPr/>
        </p:nvGrpSpPr>
        <p:grpSpPr>
          <a:xfrm>
            <a:off x="1487490" y="4637405"/>
            <a:ext cx="2085285" cy="1815233"/>
            <a:chOff x="1600200" y="4427438"/>
            <a:chExt cx="2308225" cy="1815653"/>
          </a:xfrm>
        </p:grpSpPr>
        <p:sp>
          <p:nvSpPr>
            <p:cNvPr id="23" name="Freeform 6"/>
            <p:cNvSpPr>
              <a:spLocks/>
            </p:cNvSpPr>
            <p:nvPr/>
          </p:nvSpPr>
          <p:spPr bwMode="auto">
            <a:xfrm>
              <a:off x="1600200" y="4427438"/>
              <a:ext cx="2308225" cy="1815653"/>
            </a:xfrm>
            <a:custGeom>
              <a:avLst/>
              <a:gdLst>
                <a:gd name="T0" fmla="*/ 108 w 3245"/>
                <a:gd name="T1" fmla="*/ 0 h 2242"/>
                <a:gd name="T2" fmla="*/ 3137 w 3245"/>
                <a:gd name="T3" fmla="*/ 0 h 2242"/>
                <a:gd name="T4" fmla="*/ 3245 w 3245"/>
                <a:gd name="T5" fmla="*/ 109 h 2242"/>
                <a:gd name="T6" fmla="*/ 3245 w 3245"/>
                <a:gd name="T7" fmla="*/ 2133 h 2242"/>
                <a:gd name="T8" fmla="*/ 3137 w 3245"/>
                <a:gd name="T9" fmla="*/ 2242 h 2242"/>
                <a:gd name="T10" fmla="*/ 108 w 3245"/>
                <a:gd name="T11" fmla="*/ 2242 h 2242"/>
                <a:gd name="T12" fmla="*/ 0 w 3245"/>
                <a:gd name="T13" fmla="*/ 2133 h 2242"/>
                <a:gd name="T14" fmla="*/ 0 w 3245"/>
                <a:gd name="T15" fmla="*/ 109 h 2242"/>
                <a:gd name="T16" fmla="*/ 108 w 3245"/>
                <a:gd name="T17" fmla="*/ 0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5" h="2242">
                  <a:moveTo>
                    <a:pt x="108" y="0"/>
                  </a:moveTo>
                  <a:lnTo>
                    <a:pt x="3137" y="0"/>
                  </a:lnTo>
                  <a:cubicBezTo>
                    <a:pt x="3197" y="0"/>
                    <a:pt x="3245" y="49"/>
                    <a:pt x="3245" y="109"/>
                  </a:cubicBezTo>
                  <a:lnTo>
                    <a:pt x="3245" y="2133"/>
                  </a:lnTo>
                  <a:cubicBezTo>
                    <a:pt x="3245" y="2193"/>
                    <a:pt x="3197" y="2242"/>
                    <a:pt x="3137" y="2242"/>
                  </a:cubicBezTo>
                  <a:lnTo>
                    <a:pt x="108" y="2242"/>
                  </a:lnTo>
                  <a:cubicBezTo>
                    <a:pt x="49" y="2242"/>
                    <a:pt x="0" y="2193"/>
                    <a:pt x="0" y="2133"/>
                  </a:cubicBezTo>
                  <a:lnTo>
                    <a:pt x="0" y="109"/>
                  </a:lnTo>
                  <a:cubicBezTo>
                    <a:pt x="0" y="49"/>
                    <a:pt x="49" y="0"/>
                    <a:pt x="108" y="0"/>
                  </a:cubicBezTo>
                  <a:close/>
                </a:path>
              </a:pathLst>
            </a:custGeom>
            <a:solidFill>
              <a:schemeClr val="bg1">
                <a:lumMod val="85000"/>
              </a:schemeClr>
            </a:solidFill>
            <a:ln w="9"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sz="1400">
                <a:solidFill>
                  <a:schemeClr val="tx1">
                    <a:lumMod val="50000"/>
                    <a:lumOff val="50000"/>
                  </a:schemeClr>
                </a:solidFill>
              </a:endParaRPr>
            </a:p>
          </p:txBody>
        </p:sp>
        <p:sp>
          <p:nvSpPr>
            <p:cNvPr id="24" name="Rectangle 11"/>
            <p:cNvSpPr>
              <a:spLocks noChangeArrowheads="1"/>
            </p:cNvSpPr>
            <p:nvPr/>
          </p:nvSpPr>
          <p:spPr bwMode="auto">
            <a:xfrm>
              <a:off x="1768475" y="4588534"/>
              <a:ext cx="2025651" cy="719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574" tIns="36287" rIns="72574" bIns="36287">
              <a:spAutoFit/>
            </a:bodyPr>
            <a:lstStyle>
              <a:defPPr>
                <a:defRPr lang="zh-CN"/>
              </a:defPPr>
              <a:lvl1pPr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5pPr>
              <a:lvl6pPr marL="2286000" algn="l" defTabSz="914400" rtl="0" eaLnBrk="1" latinLnBrk="0" hangingPunct="1">
                <a:defRPr sz="1500" kern="1200">
                  <a:solidFill>
                    <a:schemeClr val="tx1"/>
                  </a:solidFill>
                  <a:latin typeface="Arial" pitchFamily="34" charset="0"/>
                  <a:ea typeface="宋体" pitchFamily="2" charset="-122"/>
                  <a:cs typeface="+mn-cs"/>
                </a:defRPr>
              </a:lvl6pPr>
              <a:lvl7pPr marL="2743200" algn="l" defTabSz="914400" rtl="0" eaLnBrk="1" latinLnBrk="0" hangingPunct="1">
                <a:defRPr sz="1500" kern="1200">
                  <a:solidFill>
                    <a:schemeClr val="tx1"/>
                  </a:solidFill>
                  <a:latin typeface="Arial" pitchFamily="34" charset="0"/>
                  <a:ea typeface="宋体" pitchFamily="2" charset="-122"/>
                  <a:cs typeface="+mn-cs"/>
                </a:defRPr>
              </a:lvl7pPr>
              <a:lvl8pPr marL="3200400" algn="l" defTabSz="914400" rtl="0" eaLnBrk="1" latinLnBrk="0" hangingPunct="1">
                <a:defRPr sz="1500" kern="1200">
                  <a:solidFill>
                    <a:schemeClr val="tx1"/>
                  </a:solidFill>
                  <a:latin typeface="Arial" pitchFamily="34" charset="0"/>
                  <a:ea typeface="宋体" pitchFamily="2" charset="-122"/>
                  <a:cs typeface="+mn-cs"/>
                </a:defRPr>
              </a:lvl8pPr>
              <a:lvl9pPr marL="3657600" algn="l" defTabSz="914400" rtl="0" eaLnBrk="1" latinLnBrk="0" hangingPunct="1">
                <a:defRPr sz="1500" kern="1200">
                  <a:solidFill>
                    <a:schemeClr val="tx1"/>
                  </a:solidFill>
                  <a:latin typeface="Arial" pitchFamily="34" charset="0"/>
                  <a:ea typeface="宋体" pitchFamily="2" charset="-122"/>
                  <a:cs typeface="+mn-cs"/>
                </a:defRPr>
              </a:lvl9p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       Add the text you need here, please change it according to your requirements.</a:t>
              </a:r>
            </a:p>
          </p:txBody>
        </p:sp>
      </p:grpSp>
      <p:grpSp>
        <p:nvGrpSpPr>
          <p:cNvPr id="25" name="组合 24"/>
          <p:cNvGrpSpPr/>
          <p:nvPr/>
        </p:nvGrpSpPr>
        <p:grpSpPr>
          <a:xfrm>
            <a:off x="3914521" y="4637405"/>
            <a:ext cx="2085285" cy="1815233"/>
            <a:chOff x="1600200" y="4427438"/>
            <a:chExt cx="2308225" cy="1815653"/>
          </a:xfrm>
        </p:grpSpPr>
        <p:sp>
          <p:nvSpPr>
            <p:cNvPr id="26" name="Freeform 6"/>
            <p:cNvSpPr>
              <a:spLocks/>
            </p:cNvSpPr>
            <p:nvPr/>
          </p:nvSpPr>
          <p:spPr bwMode="auto">
            <a:xfrm>
              <a:off x="1600200" y="4427438"/>
              <a:ext cx="2308225" cy="1815653"/>
            </a:xfrm>
            <a:custGeom>
              <a:avLst/>
              <a:gdLst>
                <a:gd name="T0" fmla="*/ 108 w 3245"/>
                <a:gd name="T1" fmla="*/ 0 h 2242"/>
                <a:gd name="T2" fmla="*/ 3137 w 3245"/>
                <a:gd name="T3" fmla="*/ 0 h 2242"/>
                <a:gd name="T4" fmla="*/ 3245 w 3245"/>
                <a:gd name="T5" fmla="*/ 109 h 2242"/>
                <a:gd name="T6" fmla="*/ 3245 w 3245"/>
                <a:gd name="T7" fmla="*/ 2133 h 2242"/>
                <a:gd name="T8" fmla="*/ 3137 w 3245"/>
                <a:gd name="T9" fmla="*/ 2242 h 2242"/>
                <a:gd name="T10" fmla="*/ 108 w 3245"/>
                <a:gd name="T11" fmla="*/ 2242 h 2242"/>
                <a:gd name="T12" fmla="*/ 0 w 3245"/>
                <a:gd name="T13" fmla="*/ 2133 h 2242"/>
                <a:gd name="T14" fmla="*/ 0 w 3245"/>
                <a:gd name="T15" fmla="*/ 109 h 2242"/>
                <a:gd name="T16" fmla="*/ 108 w 3245"/>
                <a:gd name="T17" fmla="*/ 0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5" h="2242">
                  <a:moveTo>
                    <a:pt x="108" y="0"/>
                  </a:moveTo>
                  <a:lnTo>
                    <a:pt x="3137" y="0"/>
                  </a:lnTo>
                  <a:cubicBezTo>
                    <a:pt x="3197" y="0"/>
                    <a:pt x="3245" y="49"/>
                    <a:pt x="3245" y="109"/>
                  </a:cubicBezTo>
                  <a:lnTo>
                    <a:pt x="3245" y="2133"/>
                  </a:lnTo>
                  <a:cubicBezTo>
                    <a:pt x="3245" y="2193"/>
                    <a:pt x="3197" y="2242"/>
                    <a:pt x="3137" y="2242"/>
                  </a:cubicBezTo>
                  <a:lnTo>
                    <a:pt x="108" y="2242"/>
                  </a:lnTo>
                  <a:cubicBezTo>
                    <a:pt x="49" y="2242"/>
                    <a:pt x="0" y="2193"/>
                    <a:pt x="0" y="2133"/>
                  </a:cubicBezTo>
                  <a:lnTo>
                    <a:pt x="0" y="109"/>
                  </a:lnTo>
                  <a:cubicBezTo>
                    <a:pt x="0" y="49"/>
                    <a:pt x="49" y="0"/>
                    <a:pt x="108" y="0"/>
                  </a:cubicBezTo>
                  <a:close/>
                </a:path>
              </a:pathLst>
            </a:custGeom>
            <a:solidFill>
              <a:schemeClr val="bg1">
                <a:lumMod val="85000"/>
              </a:schemeClr>
            </a:solidFill>
            <a:ln w="9"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sz="1400">
                <a:solidFill>
                  <a:schemeClr val="tx1">
                    <a:lumMod val="50000"/>
                    <a:lumOff val="50000"/>
                  </a:schemeClr>
                </a:solidFill>
              </a:endParaRPr>
            </a:p>
          </p:txBody>
        </p:sp>
        <p:sp>
          <p:nvSpPr>
            <p:cNvPr id="27" name="Rectangle 11"/>
            <p:cNvSpPr>
              <a:spLocks noChangeArrowheads="1"/>
            </p:cNvSpPr>
            <p:nvPr/>
          </p:nvSpPr>
          <p:spPr bwMode="auto">
            <a:xfrm>
              <a:off x="1768475" y="4588534"/>
              <a:ext cx="2025651" cy="719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574" tIns="36287" rIns="72574" bIns="36287">
              <a:spAutoFit/>
            </a:bodyPr>
            <a:lstStyle>
              <a:defPPr>
                <a:defRPr lang="zh-CN"/>
              </a:defPPr>
              <a:lvl1pPr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5pPr>
              <a:lvl6pPr marL="2286000" algn="l" defTabSz="914400" rtl="0" eaLnBrk="1" latinLnBrk="0" hangingPunct="1">
                <a:defRPr sz="1500" kern="1200">
                  <a:solidFill>
                    <a:schemeClr val="tx1"/>
                  </a:solidFill>
                  <a:latin typeface="Arial" pitchFamily="34" charset="0"/>
                  <a:ea typeface="宋体" pitchFamily="2" charset="-122"/>
                  <a:cs typeface="+mn-cs"/>
                </a:defRPr>
              </a:lvl6pPr>
              <a:lvl7pPr marL="2743200" algn="l" defTabSz="914400" rtl="0" eaLnBrk="1" latinLnBrk="0" hangingPunct="1">
                <a:defRPr sz="1500" kern="1200">
                  <a:solidFill>
                    <a:schemeClr val="tx1"/>
                  </a:solidFill>
                  <a:latin typeface="Arial" pitchFamily="34" charset="0"/>
                  <a:ea typeface="宋体" pitchFamily="2" charset="-122"/>
                  <a:cs typeface="+mn-cs"/>
                </a:defRPr>
              </a:lvl7pPr>
              <a:lvl8pPr marL="3200400" algn="l" defTabSz="914400" rtl="0" eaLnBrk="1" latinLnBrk="0" hangingPunct="1">
                <a:defRPr sz="1500" kern="1200">
                  <a:solidFill>
                    <a:schemeClr val="tx1"/>
                  </a:solidFill>
                  <a:latin typeface="Arial" pitchFamily="34" charset="0"/>
                  <a:ea typeface="宋体" pitchFamily="2" charset="-122"/>
                  <a:cs typeface="+mn-cs"/>
                </a:defRPr>
              </a:lvl8pPr>
              <a:lvl9pPr marL="3657600" algn="l" defTabSz="914400" rtl="0" eaLnBrk="1" latinLnBrk="0" hangingPunct="1">
                <a:defRPr sz="1500" kern="1200">
                  <a:solidFill>
                    <a:schemeClr val="tx1"/>
                  </a:solidFill>
                  <a:latin typeface="Arial" pitchFamily="34" charset="0"/>
                  <a:ea typeface="宋体" pitchFamily="2" charset="-122"/>
                  <a:cs typeface="+mn-cs"/>
                </a:defRPr>
              </a:lvl9p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       Add the text you need here, please change it according to your requirements.</a:t>
              </a:r>
            </a:p>
          </p:txBody>
        </p:sp>
      </p:grpSp>
      <p:grpSp>
        <p:nvGrpSpPr>
          <p:cNvPr id="28" name="组合 27"/>
          <p:cNvGrpSpPr/>
          <p:nvPr/>
        </p:nvGrpSpPr>
        <p:grpSpPr>
          <a:xfrm>
            <a:off x="6302879" y="4637405"/>
            <a:ext cx="2085285" cy="1815233"/>
            <a:chOff x="1600200" y="4427438"/>
            <a:chExt cx="2308225" cy="1815653"/>
          </a:xfrm>
        </p:grpSpPr>
        <p:sp>
          <p:nvSpPr>
            <p:cNvPr id="29" name="Freeform 6"/>
            <p:cNvSpPr>
              <a:spLocks/>
            </p:cNvSpPr>
            <p:nvPr/>
          </p:nvSpPr>
          <p:spPr bwMode="auto">
            <a:xfrm>
              <a:off x="1600200" y="4427438"/>
              <a:ext cx="2308225" cy="1815653"/>
            </a:xfrm>
            <a:custGeom>
              <a:avLst/>
              <a:gdLst>
                <a:gd name="T0" fmla="*/ 108 w 3245"/>
                <a:gd name="T1" fmla="*/ 0 h 2242"/>
                <a:gd name="T2" fmla="*/ 3137 w 3245"/>
                <a:gd name="T3" fmla="*/ 0 h 2242"/>
                <a:gd name="T4" fmla="*/ 3245 w 3245"/>
                <a:gd name="T5" fmla="*/ 109 h 2242"/>
                <a:gd name="T6" fmla="*/ 3245 w 3245"/>
                <a:gd name="T7" fmla="*/ 2133 h 2242"/>
                <a:gd name="T8" fmla="*/ 3137 w 3245"/>
                <a:gd name="T9" fmla="*/ 2242 h 2242"/>
                <a:gd name="T10" fmla="*/ 108 w 3245"/>
                <a:gd name="T11" fmla="*/ 2242 h 2242"/>
                <a:gd name="T12" fmla="*/ 0 w 3245"/>
                <a:gd name="T13" fmla="*/ 2133 h 2242"/>
                <a:gd name="T14" fmla="*/ 0 w 3245"/>
                <a:gd name="T15" fmla="*/ 109 h 2242"/>
                <a:gd name="T16" fmla="*/ 108 w 3245"/>
                <a:gd name="T17" fmla="*/ 0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5" h="2242">
                  <a:moveTo>
                    <a:pt x="108" y="0"/>
                  </a:moveTo>
                  <a:lnTo>
                    <a:pt x="3137" y="0"/>
                  </a:lnTo>
                  <a:cubicBezTo>
                    <a:pt x="3197" y="0"/>
                    <a:pt x="3245" y="49"/>
                    <a:pt x="3245" y="109"/>
                  </a:cubicBezTo>
                  <a:lnTo>
                    <a:pt x="3245" y="2133"/>
                  </a:lnTo>
                  <a:cubicBezTo>
                    <a:pt x="3245" y="2193"/>
                    <a:pt x="3197" y="2242"/>
                    <a:pt x="3137" y="2242"/>
                  </a:cubicBezTo>
                  <a:lnTo>
                    <a:pt x="108" y="2242"/>
                  </a:lnTo>
                  <a:cubicBezTo>
                    <a:pt x="49" y="2242"/>
                    <a:pt x="0" y="2193"/>
                    <a:pt x="0" y="2133"/>
                  </a:cubicBezTo>
                  <a:lnTo>
                    <a:pt x="0" y="109"/>
                  </a:lnTo>
                  <a:cubicBezTo>
                    <a:pt x="0" y="49"/>
                    <a:pt x="49" y="0"/>
                    <a:pt x="108" y="0"/>
                  </a:cubicBezTo>
                  <a:close/>
                </a:path>
              </a:pathLst>
            </a:custGeom>
            <a:solidFill>
              <a:schemeClr val="bg1">
                <a:lumMod val="85000"/>
              </a:schemeClr>
            </a:solidFill>
            <a:ln w="9"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sz="1400">
                <a:solidFill>
                  <a:schemeClr val="tx1">
                    <a:lumMod val="50000"/>
                    <a:lumOff val="50000"/>
                  </a:schemeClr>
                </a:solidFill>
              </a:endParaRPr>
            </a:p>
          </p:txBody>
        </p:sp>
        <p:sp>
          <p:nvSpPr>
            <p:cNvPr id="30" name="Rectangle 11"/>
            <p:cNvSpPr>
              <a:spLocks noChangeArrowheads="1"/>
            </p:cNvSpPr>
            <p:nvPr/>
          </p:nvSpPr>
          <p:spPr bwMode="auto">
            <a:xfrm>
              <a:off x="1768475" y="4588534"/>
              <a:ext cx="2025651" cy="719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574" tIns="36287" rIns="72574" bIns="36287">
              <a:spAutoFit/>
            </a:bodyPr>
            <a:lstStyle>
              <a:defPPr>
                <a:defRPr lang="zh-CN"/>
              </a:defPPr>
              <a:lvl1pPr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5pPr>
              <a:lvl6pPr marL="2286000" algn="l" defTabSz="914400" rtl="0" eaLnBrk="1" latinLnBrk="0" hangingPunct="1">
                <a:defRPr sz="1500" kern="1200">
                  <a:solidFill>
                    <a:schemeClr val="tx1"/>
                  </a:solidFill>
                  <a:latin typeface="Arial" pitchFamily="34" charset="0"/>
                  <a:ea typeface="宋体" pitchFamily="2" charset="-122"/>
                  <a:cs typeface="+mn-cs"/>
                </a:defRPr>
              </a:lvl6pPr>
              <a:lvl7pPr marL="2743200" algn="l" defTabSz="914400" rtl="0" eaLnBrk="1" latinLnBrk="0" hangingPunct="1">
                <a:defRPr sz="1500" kern="1200">
                  <a:solidFill>
                    <a:schemeClr val="tx1"/>
                  </a:solidFill>
                  <a:latin typeface="Arial" pitchFamily="34" charset="0"/>
                  <a:ea typeface="宋体" pitchFamily="2" charset="-122"/>
                  <a:cs typeface="+mn-cs"/>
                </a:defRPr>
              </a:lvl7pPr>
              <a:lvl8pPr marL="3200400" algn="l" defTabSz="914400" rtl="0" eaLnBrk="1" latinLnBrk="0" hangingPunct="1">
                <a:defRPr sz="1500" kern="1200">
                  <a:solidFill>
                    <a:schemeClr val="tx1"/>
                  </a:solidFill>
                  <a:latin typeface="Arial" pitchFamily="34" charset="0"/>
                  <a:ea typeface="宋体" pitchFamily="2" charset="-122"/>
                  <a:cs typeface="+mn-cs"/>
                </a:defRPr>
              </a:lvl8pPr>
              <a:lvl9pPr marL="3657600" algn="l" defTabSz="914400" rtl="0" eaLnBrk="1" latinLnBrk="0" hangingPunct="1">
                <a:defRPr sz="1500" kern="1200">
                  <a:solidFill>
                    <a:schemeClr val="tx1"/>
                  </a:solidFill>
                  <a:latin typeface="Arial" pitchFamily="34" charset="0"/>
                  <a:ea typeface="宋体" pitchFamily="2" charset="-122"/>
                  <a:cs typeface="+mn-cs"/>
                </a:defRPr>
              </a:lvl9p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       Add the text you need here, please change it according to your requirements.</a:t>
              </a:r>
            </a:p>
          </p:txBody>
        </p:sp>
      </p:grpSp>
      <p:grpSp>
        <p:nvGrpSpPr>
          <p:cNvPr id="31" name="组合 30"/>
          <p:cNvGrpSpPr/>
          <p:nvPr/>
        </p:nvGrpSpPr>
        <p:grpSpPr>
          <a:xfrm>
            <a:off x="8691237" y="4637405"/>
            <a:ext cx="2085285" cy="1815233"/>
            <a:chOff x="1600200" y="4427438"/>
            <a:chExt cx="2308225" cy="1815653"/>
          </a:xfrm>
        </p:grpSpPr>
        <p:sp>
          <p:nvSpPr>
            <p:cNvPr id="32" name="Freeform 6"/>
            <p:cNvSpPr>
              <a:spLocks/>
            </p:cNvSpPr>
            <p:nvPr/>
          </p:nvSpPr>
          <p:spPr bwMode="auto">
            <a:xfrm>
              <a:off x="1600200" y="4427438"/>
              <a:ext cx="2308225" cy="1815653"/>
            </a:xfrm>
            <a:custGeom>
              <a:avLst/>
              <a:gdLst>
                <a:gd name="T0" fmla="*/ 108 w 3245"/>
                <a:gd name="T1" fmla="*/ 0 h 2242"/>
                <a:gd name="T2" fmla="*/ 3137 w 3245"/>
                <a:gd name="T3" fmla="*/ 0 h 2242"/>
                <a:gd name="T4" fmla="*/ 3245 w 3245"/>
                <a:gd name="T5" fmla="*/ 109 h 2242"/>
                <a:gd name="T6" fmla="*/ 3245 w 3245"/>
                <a:gd name="T7" fmla="*/ 2133 h 2242"/>
                <a:gd name="T8" fmla="*/ 3137 w 3245"/>
                <a:gd name="T9" fmla="*/ 2242 h 2242"/>
                <a:gd name="T10" fmla="*/ 108 w 3245"/>
                <a:gd name="T11" fmla="*/ 2242 h 2242"/>
                <a:gd name="T12" fmla="*/ 0 w 3245"/>
                <a:gd name="T13" fmla="*/ 2133 h 2242"/>
                <a:gd name="T14" fmla="*/ 0 w 3245"/>
                <a:gd name="T15" fmla="*/ 109 h 2242"/>
                <a:gd name="T16" fmla="*/ 108 w 3245"/>
                <a:gd name="T17" fmla="*/ 0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5" h="2242">
                  <a:moveTo>
                    <a:pt x="108" y="0"/>
                  </a:moveTo>
                  <a:lnTo>
                    <a:pt x="3137" y="0"/>
                  </a:lnTo>
                  <a:cubicBezTo>
                    <a:pt x="3197" y="0"/>
                    <a:pt x="3245" y="49"/>
                    <a:pt x="3245" y="109"/>
                  </a:cubicBezTo>
                  <a:lnTo>
                    <a:pt x="3245" y="2133"/>
                  </a:lnTo>
                  <a:cubicBezTo>
                    <a:pt x="3245" y="2193"/>
                    <a:pt x="3197" y="2242"/>
                    <a:pt x="3137" y="2242"/>
                  </a:cubicBezTo>
                  <a:lnTo>
                    <a:pt x="108" y="2242"/>
                  </a:lnTo>
                  <a:cubicBezTo>
                    <a:pt x="49" y="2242"/>
                    <a:pt x="0" y="2193"/>
                    <a:pt x="0" y="2133"/>
                  </a:cubicBezTo>
                  <a:lnTo>
                    <a:pt x="0" y="109"/>
                  </a:lnTo>
                  <a:cubicBezTo>
                    <a:pt x="0" y="49"/>
                    <a:pt x="49" y="0"/>
                    <a:pt x="108" y="0"/>
                  </a:cubicBezTo>
                  <a:close/>
                </a:path>
              </a:pathLst>
            </a:custGeom>
            <a:solidFill>
              <a:schemeClr val="bg1">
                <a:lumMod val="85000"/>
              </a:schemeClr>
            </a:solidFill>
            <a:ln w="9"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sz="1400">
                <a:solidFill>
                  <a:schemeClr val="tx1">
                    <a:lumMod val="50000"/>
                    <a:lumOff val="50000"/>
                  </a:schemeClr>
                </a:solidFill>
              </a:endParaRPr>
            </a:p>
          </p:txBody>
        </p:sp>
        <p:sp>
          <p:nvSpPr>
            <p:cNvPr id="33" name="Rectangle 11"/>
            <p:cNvSpPr>
              <a:spLocks noChangeArrowheads="1"/>
            </p:cNvSpPr>
            <p:nvPr/>
          </p:nvSpPr>
          <p:spPr bwMode="auto">
            <a:xfrm>
              <a:off x="1768475" y="4588534"/>
              <a:ext cx="2025651" cy="719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574" tIns="36287" rIns="72574" bIns="36287">
              <a:spAutoFit/>
            </a:bodyPr>
            <a:lstStyle>
              <a:defPPr>
                <a:defRPr lang="zh-CN"/>
              </a:defPPr>
              <a:lvl1pPr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5pPr>
              <a:lvl6pPr marL="2286000" algn="l" defTabSz="914400" rtl="0" eaLnBrk="1" latinLnBrk="0" hangingPunct="1">
                <a:defRPr sz="1500" kern="1200">
                  <a:solidFill>
                    <a:schemeClr val="tx1"/>
                  </a:solidFill>
                  <a:latin typeface="Arial" pitchFamily="34" charset="0"/>
                  <a:ea typeface="宋体" pitchFamily="2" charset="-122"/>
                  <a:cs typeface="+mn-cs"/>
                </a:defRPr>
              </a:lvl6pPr>
              <a:lvl7pPr marL="2743200" algn="l" defTabSz="914400" rtl="0" eaLnBrk="1" latinLnBrk="0" hangingPunct="1">
                <a:defRPr sz="1500" kern="1200">
                  <a:solidFill>
                    <a:schemeClr val="tx1"/>
                  </a:solidFill>
                  <a:latin typeface="Arial" pitchFamily="34" charset="0"/>
                  <a:ea typeface="宋体" pitchFamily="2" charset="-122"/>
                  <a:cs typeface="+mn-cs"/>
                </a:defRPr>
              </a:lvl7pPr>
              <a:lvl8pPr marL="3200400" algn="l" defTabSz="914400" rtl="0" eaLnBrk="1" latinLnBrk="0" hangingPunct="1">
                <a:defRPr sz="1500" kern="1200">
                  <a:solidFill>
                    <a:schemeClr val="tx1"/>
                  </a:solidFill>
                  <a:latin typeface="Arial" pitchFamily="34" charset="0"/>
                  <a:ea typeface="宋体" pitchFamily="2" charset="-122"/>
                  <a:cs typeface="+mn-cs"/>
                </a:defRPr>
              </a:lvl8pPr>
              <a:lvl9pPr marL="3657600" algn="l" defTabSz="914400" rtl="0" eaLnBrk="1" latinLnBrk="0" hangingPunct="1">
                <a:defRPr sz="1500" kern="1200">
                  <a:solidFill>
                    <a:schemeClr val="tx1"/>
                  </a:solidFill>
                  <a:latin typeface="Arial" pitchFamily="34" charset="0"/>
                  <a:ea typeface="宋体" pitchFamily="2" charset="-122"/>
                  <a:cs typeface="+mn-cs"/>
                </a:defRPr>
              </a:lvl9p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       Add the text you need here, please change it according to your requirements.</a:t>
              </a:r>
            </a:p>
          </p:txBody>
        </p:sp>
      </p:grpSp>
      <p:sp>
        <p:nvSpPr>
          <p:cNvPr id="34" name="标题 33"/>
          <p:cNvSpPr>
            <a:spLocks noGrp="1"/>
          </p:cNvSpPr>
          <p:nvPr>
            <p:ph type="title"/>
          </p:nvPr>
        </p:nvSpPr>
        <p:spPr/>
        <p:txBody>
          <a:bodyPr>
            <a:normAutofit/>
          </a:bodyPr>
          <a:lstStyle/>
          <a:p>
            <a:r>
              <a:rPr lang="zh-CN" altLang="en-US" dirty="0">
                <a:cs typeface="+mn-ea"/>
              </a:rPr>
              <a:t>Title bar Text</a:t>
            </a:r>
            <a:endParaRPr lang="zh-CN" altLang="en-US" dirty="0"/>
          </a:p>
        </p:txBody>
      </p:sp>
    </p:spTree>
    <p:extLst>
      <p:ext uri="{BB962C8B-B14F-4D97-AF65-F5344CB8AC3E}">
        <p14:creationId xmlns:p14="http://schemas.microsoft.com/office/powerpoint/2010/main" val="127907431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2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40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6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par>
                          <p:cTn id="35" fill="hold">
                            <p:stCondLst>
                              <p:cond delay="2600"/>
                            </p:stCondLst>
                            <p:childTnLst>
                              <p:par>
                                <p:cTn id="36" presetID="31"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300" fill="hold"/>
                                        <p:tgtEl>
                                          <p:spTgt spid="15"/>
                                        </p:tgtEl>
                                        <p:attrNameLst>
                                          <p:attrName>ppt_w</p:attrName>
                                        </p:attrNameLst>
                                      </p:cBhvr>
                                      <p:tavLst>
                                        <p:tav tm="0">
                                          <p:val>
                                            <p:fltVal val="0"/>
                                          </p:val>
                                        </p:tav>
                                        <p:tav tm="100000">
                                          <p:val>
                                            <p:strVal val="#ppt_w"/>
                                          </p:val>
                                        </p:tav>
                                      </p:tavLst>
                                    </p:anim>
                                    <p:anim calcmode="lin" valueType="num">
                                      <p:cBhvr>
                                        <p:cTn id="39" dur="300" fill="hold"/>
                                        <p:tgtEl>
                                          <p:spTgt spid="15"/>
                                        </p:tgtEl>
                                        <p:attrNameLst>
                                          <p:attrName>ppt_h</p:attrName>
                                        </p:attrNameLst>
                                      </p:cBhvr>
                                      <p:tavLst>
                                        <p:tav tm="0">
                                          <p:val>
                                            <p:fltVal val="0"/>
                                          </p:val>
                                        </p:tav>
                                        <p:tav tm="100000">
                                          <p:val>
                                            <p:strVal val="#ppt_h"/>
                                          </p:val>
                                        </p:tav>
                                      </p:tavLst>
                                    </p:anim>
                                    <p:anim calcmode="lin" valueType="num">
                                      <p:cBhvr>
                                        <p:cTn id="40" dur="300" fill="hold"/>
                                        <p:tgtEl>
                                          <p:spTgt spid="15"/>
                                        </p:tgtEl>
                                        <p:attrNameLst>
                                          <p:attrName>style.rotation</p:attrName>
                                        </p:attrNameLst>
                                      </p:cBhvr>
                                      <p:tavLst>
                                        <p:tav tm="0">
                                          <p:val>
                                            <p:fltVal val="90"/>
                                          </p:val>
                                        </p:tav>
                                        <p:tav tm="100000">
                                          <p:val>
                                            <p:fltVal val="0"/>
                                          </p:val>
                                        </p:tav>
                                      </p:tavLst>
                                    </p:anim>
                                    <p:animEffect transition="in" filter="fade">
                                      <p:cBhvr>
                                        <p:cTn id="41" dur="300"/>
                                        <p:tgtEl>
                                          <p:spTgt spid="15"/>
                                        </p:tgtEl>
                                      </p:cBhvr>
                                    </p:animEffect>
                                  </p:childTnLst>
                                </p:cTn>
                              </p:par>
                            </p:childTnLst>
                          </p:cTn>
                        </p:par>
                        <p:par>
                          <p:cTn id="42" fill="hold">
                            <p:stCondLst>
                              <p:cond delay="2900"/>
                            </p:stCondLst>
                            <p:childTnLst>
                              <p:par>
                                <p:cTn id="43" presetID="22" presetClass="entr" presetSubtype="1"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up)">
                                      <p:cBhvr>
                                        <p:cTn id="45" dur="500"/>
                                        <p:tgtEl>
                                          <p:spTgt spid="22"/>
                                        </p:tgtEl>
                                      </p:cBhvr>
                                    </p:animEffect>
                                  </p:childTnLst>
                                </p:cTn>
                              </p:par>
                            </p:childTnLst>
                          </p:cTn>
                        </p:par>
                        <p:par>
                          <p:cTn id="46" fill="hold">
                            <p:stCondLst>
                              <p:cond delay="3400"/>
                            </p:stCondLst>
                            <p:childTnLst>
                              <p:par>
                                <p:cTn id="47" presetID="31"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300" fill="hold"/>
                                        <p:tgtEl>
                                          <p:spTgt spid="16"/>
                                        </p:tgtEl>
                                        <p:attrNameLst>
                                          <p:attrName>ppt_w</p:attrName>
                                        </p:attrNameLst>
                                      </p:cBhvr>
                                      <p:tavLst>
                                        <p:tav tm="0">
                                          <p:val>
                                            <p:fltVal val="0"/>
                                          </p:val>
                                        </p:tav>
                                        <p:tav tm="100000">
                                          <p:val>
                                            <p:strVal val="#ppt_w"/>
                                          </p:val>
                                        </p:tav>
                                      </p:tavLst>
                                    </p:anim>
                                    <p:anim calcmode="lin" valueType="num">
                                      <p:cBhvr>
                                        <p:cTn id="50" dur="300" fill="hold"/>
                                        <p:tgtEl>
                                          <p:spTgt spid="16"/>
                                        </p:tgtEl>
                                        <p:attrNameLst>
                                          <p:attrName>ppt_h</p:attrName>
                                        </p:attrNameLst>
                                      </p:cBhvr>
                                      <p:tavLst>
                                        <p:tav tm="0">
                                          <p:val>
                                            <p:fltVal val="0"/>
                                          </p:val>
                                        </p:tav>
                                        <p:tav tm="100000">
                                          <p:val>
                                            <p:strVal val="#ppt_h"/>
                                          </p:val>
                                        </p:tav>
                                      </p:tavLst>
                                    </p:anim>
                                    <p:anim calcmode="lin" valueType="num">
                                      <p:cBhvr>
                                        <p:cTn id="51" dur="300" fill="hold"/>
                                        <p:tgtEl>
                                          <p:spTgt spid="16"/>
                                        </p:tgtEl>
                                        <p:attrNameLst>
                                          <p:attrName>style.rotation</p:attrName>
                                        </p:attrNameLst>
                                      </p:cBhvr>
                                      <p:tavLst>
                                        <p:tav tm="0">
                                          <p:val>
                                            <p:fltVal val="90"/>
                                          </p:val>
                                        </p:tav>
                                        <p:tav tm="100000">
                                          <p:val>
                                            <p:fltVal val="0"/>
                                          </p:val>
                                        </p:tav>
                                      </p:tavLst>
                                    </p:anim>
                                    <p:animEffect transition="in" filter="fade">
                                      <p:cBhvr>
                                        <p:cTn id="52" dur="300"/>
                                        <p:tgtEl>
                                          <p:spTgt spid="16"/>
                                        </p:tgtEl>
                                      </p:cBhvr>
                                    </p:animEffect>
                                  </p:childTnLst>
                                </p:cTn>
                              </p:par>
                            </p:childTnLst>
                          </p:cTn>
                        </p:par>
                        <p:par>
                          <p:cTn id="53" fill="hold">
                            <p:stCondLst>
                              <p:cond delay="3700"/>
                            </p:stCondLst>
                            <p:childTnLst>
                              <p:par>
                                <p:cTn id="54" presetID="22" presetClass="entr" presetSubtype="1"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up)">
                                      <p:cBhvr>
                                        <p:cTn id="56" dur="500"/>
                                        <p:tgtEl>
                                          <p:spTgt spid="25"/>
                                        </p:tgtEl>
                                      </p:cBhvr>
                                    </p:animEffect>
                                  </p:childTnLst>
                                </p:cTn>
                              </p:par>
                            </p:childTnLst>
                          </p:cTn>
                        </p:par>
                        <p:par>
                          <p:cTn id="57" fill="hold">
                            <p:stCondLst>
                              <p:cond delay="4200"/>
                            </p:stCondLst>
                            <p:childTnLst>
                              <p:par>
                                <p:cTn id="58" presetID="31" presetClass="entr" presetSubtype="0"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300" fill="hold"/>
                                        <p:tgtEl>
                                          <p:spTgt spid="17"/>
                                        </p:tgtEl>
                                        <p:attrNameLst>
                                          <p:attrName>ppt_w</p:attrName>
                                        </p:attrNameLst>
                                      </p:cBhvr>
                                      <p:tavLst>
                                        <p:tav tm="0">
                                          <p:val>
                                            <p:fltVal val="0"/>
                                          </p:val>
                                        </p:tav>
                                        <p:tav tm="100000">
                                          <p:val>
                                            <p:strVal val="#ppt_w"/>
                                          </p:val>
                                        </p:tav>
                                      </p:tavLst>
                                    </p:anim>
                                    <p:anim calcmode="lin" valueType="num">
                                      <p:cBhvr>
                                        <p:cTn id="61" dur="300" fill="hold"/>
                                        <p:tgtEl>
                                          <p:spTgt spid="17"/>
                                        </p:tgtEl>
                                        <p:attrNameLst>
                                          <p:attrName>ppt_h</p:attrName>
                                        </p:attrNameLst>
                                      </p:cBhvr>
                                      <p:tavLst>
                                        <p:tav tm="0">
                                          <p:val>
                                            <p:fltVal val="0"/>
                                          </p:val>
                                        </p:tav>
                                        <p:tav tm="100000">
                                          <p:val>
                                            <p:strVal val="#ppt_h"/>
                                          </p:val>
                                        </p:tav>
                                      </p:tavLst>
                                    </p:anim>
                                    <p:anim calcmode="lin" valueType="num">
                                      <p:cBhvr>
                                        <p:cTn id="62" dur="300" fill="hold"/>
                                        <p:tgtEl>
                                          <p:spTgt spid="17"/>
                                        </p:tgtEl>
                                        <p:attrNameLst>
                                          <p:attrName>style.rotation</p:attrName>
                                        </p:attrNameLst>
                                      </p:cBhvr>
                                      <p:tavLst>
                                        <p:tav tm="0">
                                          <p:val>
                                            <p:fltVal val="90"/>
                                          </p:val>
                                        </p:tav>
                                        <p:tav tm="100000">
                                          <p:val>
                                            <p:fltVal val="0"/>
                                          </p:val>
                                        </p:tav>
                                      </p:tavLst>
                                    </p:anim>
                                    <p:animEffect transition="in" filter="fade">
                                      <p:cBhvr>
                                        <p:cTn id="63" dur="300"/>
                                        <p:tgtEl>
                                          <p:spTgt spid="17"/>
                                        </p:tgtEl>
                                      </p:cBhvr>
                                    </p:animEffect>
                                  </p:childTnLst>
                                </p:cTn>
                              </p:par>
                            </p:childTnLst>
                          </p:cTn>
                        </p:par>
                        <p:par>
                          <p:cTn id="64" fill="hold">
                            <p:stCondLst>
                              <p:cond delay="4500"/>
                            </p:stCondLst>
                            <p:childTnLst>
                              <p:par>
                                <p:cTn id="65" presetID="22" presetClass="entr" presetSubtype="1" fill="hold"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up)">
                                      <p:cBhvr>
                                        <p:cTn id="67" dur="500"/>
                                        <p:tgtEl>
                                          <p:spTgt spid="28"/>
                                        </p:tgtEl>
                                      </p:cBhvr>
                                    </p:animEffect>
                                  </p:childTnLst>
                                </p:cTn>
                              </p:par>
                            </p:childTnLst>
                          </p:cTn>
                        </p:par>
                        <p:par>
                          <p:cTn id="68" fill="hold">
                            <p:stCondLst>
                              <p:cond delay="5000"/>
                            </p:stCondLst>
                            <p:childTnLst>
                              <p:par>
                                <p:cTn id="69" presetID="31" presetClass="entr" presetSubtype="0"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300" fill="hold"/>
                                        <p:tgtEl>
                                          <p:spTgt spid="18"/>
                                        </p:tgtEl>
                                        <p:attrNameLst>
                                          <p:attrName>ppt_w</p:attrName>
                                        </p:attrNameLst>
                                      </p:cBhvr>
                                      <p:tavLst>
                                        <p:tav tm="0">
                                          <p:val>
                                            <p:fltVal val="0"/>
                                          </p:val>
                                        </p:tav>
                                        <p:tav tm="100000">
                                          <p:val>
                                            <p:strVal val="#ppt_w"/>
                                          </p:val>
                                        </p:tav>
                                      </p:tavLst>
                                    </p:anim>
                                    <p:anim calcmode="lin" valueType="num">
                                      <p:cBhvr>
                                        <p:cTn id="72" dur="300" fill="hold"/>
                                        <p:tgtEl>
                                          <p:spTgt spid="18"/>
                                        </p:tgtEl>
                                        <p:attrNameLst>
                                          <p:attrName>ppt_h</p:attrName>
                                        </p:attrNameLst>
                                      </p:cBhvr>
                                      <p:tavLst>
                                        <p:tav tm="0">
                                          <p:val>
                                            <p:fltVal val="0"/>
                                          </p:val>
                                        </p:tav>
                                        <p:tav tm="100000">
                                          <p:val>
                                            <p:strVal val="#ppt_h"/>
                                          </p:val>
                                        </p:tav>
                                      </p:tavLst>
                                    </p:anim>
                                    <p:anim calcmode="lin" valueType="num">
                                      <p:cBhvr>
                                        <p:cTn id="73" dur="300" fill="hold"/>
                                        <p:tgtEl>
                                          <p:spTgt spid="18"/>
                                        </p:tgtEl>
                                        <p:attrNameLst>
                                          <p:attrName>style.rotation</p:attrName>
                                        </p:attrNameLst>
                                      </p:cBhvr>
                                      <p:tavLst>
                                        <p:tav tm="0">
                                          <p:val>
                                            <p:fltVal val="90"/>
                                          </p:val>
                                        </p:tav>
                                        <p:tav tm="100000">
                                          <p:val>
                                            <p:fltVal val="0"/>
                                          </p:val>
                                        </p:tav>
                                      </p:tavLst>
                                    </p:anim>
                                    <p:animEffect transition="in" filter="fade">
                                      <p:cBhvr>
                                        <p:cTn id="74" dur="300"/>
                                        <p:tgtEl>
                                          <p:spTgt spid="18"/>
                                        </p:tgtEl>
                                      </p:cBhvr>
                                    </p:animEffect>
                                  </p:childTnLst>
                                </p:cTn>
                              </p:par>
                            </p:childTnLst>
                          </p:cTn>
                        </p:par>
                        <p:par>
                          <p:cTn id="75" fill="hold">
                            <p:stCondLst>
                              <p:cond delay="5300"/>
                            </p:stCondLst>
                            <p:childTnLst>
                              <p:par>
                                <p:cTn id="76" presetID="22" presetClass="entr" presetSubtype="1"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wipe(up)">
                                      <p:cBhvr>
                                        <p:cTn id="7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16" grpId="0"/>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844215" y="1461063"/>
            <a:ext cx="7724193" cy="3997957"/>
            <a:chOff x="0" y="0"/>
            <a:chExt cx="6854825" cy="3548803"/>
          </a:xfrm>
        </p:grpSpPr>
        <p:grpSp>
          <p:nvGrpSpPr>
            <p:cNvPr id="3" name="Group 3"/>
            <p:cNvGrpSpPr>
              <a:grpSpLocks/>
            </p:cNvGrpSpPr>
            <p:nvPr/>
          </p:nvGrpSpPr>
          <p:grpSpPr bwMode="auto">
            <a:xfrm>
              <a:off x="87313" y="220663"/>
              <a:ext cx="6767512" cy="3108325"/>
              <a:chOff x="0" y="0"/>
              <a:chExt cx="6768000" cy="3107908"/>
            </a:xfrm>
          </p:grpSpPr>
          <p:cxnSp>
            <p:nvCxnSpPr>
              <p:cNvPr id="24" name="直接连接符 9"/>
              <p:cNvCxnSpPr>
                <a:cxnSpLocks noChangeShapeType="1"/>
              </p:cNvCxnSpPr>
              <p:nvPr/>
            </p:nvCxnSpPr>
            <p:spPr bwMode="auto">
              <a:xfrm>
                <a:off x="0" y="3107908"/>
                <a:ext cx="6768000" cy="0"/>
              </a:xfrm>
              <a:prstGeom prst="line">
                <a:avLst/>
              </a:prstGeom>
              <a:noFill/>
              <a:ln w="25400" cmpd="sng">
                <a:solidFill>
                  <a:srgbClr val="595959"/>
                </a:solidFill>
                <a:round/>
                <a:headEnd/>
                <a:tailEnd type="triangle" w="med" len="med"/>
              </a:ln>
              <a:extLst>
                <a:ext uri="{909E8E84-426E-40DD-AFC4-6F175D3DCCD1}">
                  <a14:hiddenFill xmlns:a14="http://schemas.microsoft.com/office/drawing/2010/main">
                    <a:noFill/>
                  </a14:hiddenFill>
                </a:ext>
              </a:extLst>
            </p:spPr>
          </p:cxnSp>
          <p:cxnSp>
            <p:nvCxnSpPr>
              <p:cNvPr id="25" name="直接连接符 10"/>
              <p:cNvCxnSpPr>
                <a:cxnSpLocks noChangeShapeType="1"/>
              </p:cNvCxnSpPr>
              <p:nvPr/>
            </p:nvCxnSpPr>
            <p:spPr bwMode="auto">
              <a:xfrm rot="16200000" flipV="1">
                <a:off x="3276042" y="-3276042"/>
                <a:ext cx="0" cy="6552084"/>
              </a:xfrm>
              <a:prstGeom prst="line">
                <a:avLst/>
              </a:prstGeom>
              <a:noFill/>
              <a:ln w="12700" cmpd="sng">
                <a:solidFill>
                  <a:srgbClr val="7F7F7F"/>
                </a:solidFill>
                <a:prstDash val="sysDash"/>
                <a:round/>
                <a:headEnd/>
                <a:tailEnd/>
              </a:ln>
              <a:extLst>
                <a:ext uri="{909E8E84-426E-40DD-AFC4-6F175D3DCCD1}">
                  <a14:hiddenFill xmlns:a14="http://schemas.microsoft.com/office/drawing/2010/main">
                    <a:noFill/>
                  </a14:hiddenFill>
                </a:ext>
              </a:extLst>
            </p:spPr>
          </p:cxnSp>
          <p:cxnSp>
            <p:nvCxnSpPr>
              <p:cNvPr id="26" name="直接连接符 11"/>
              <p:cNvCxnSpPr>
                <a:cxnSpLocks noChangeShapeType="1"/>
              </p:cNvCxnSpPr>
              <p:nvPr/>
            </p:nvCxnSpPr>
            <p:spPr bwMode="auto">
              <a:xfrm rot="16200000" flipV="1">
                <a:off x="3276042" y="-2653826"/>
                <a:ext cx="0" cy="6552084"/>
              </a:xfrm>
              <a:prstGeom prst="line">
                <a:avLst/>
              </a:prstGeom>
              <a:noFill/>
              <a:ln w="12700" cmpd="sng">
                <a:solidFill>
                  <a:srgbClr val="7F7F7F"/>
                </a:solidFill>
                <a:prstDash val="sysDash"/>
                <a:round/>
                <a:headEnd/>
                <a:tailEnd/>
              </a:ln>
              <a:extLst>
                <a:ext uri="{909E8E84-426E-40DD-AFC4-6F175D3DCCD1}">
                  <a14:hiddenFill xmlns:a14="http://schemas.microsoft.com/office/drawing/2010/main">
                    <a:noFill/>
                  </a14:hiddenFill>
                </a:ext>
              </a:extLst>
            </p:spPr>
          </p:cxnSp>
          <p:cxnSp>
            <p:nvCxnSpPr>
              <p:cNvPr id="27" name="直接连接符 12"/>
              <p:cNvCxnSpPr>
                <a:cxnSpLocks noChangeShapeType="1"/>
              </p:cNvCxnSpPr>
              <p:nvPr/>
            </p:nvCxnSpPr>
            <p:spPr bwMode="auto">
              <a:xfrm rot="16200000" flipV="1">
                <a:off x="3276042" y="-2033197"/>
                <a:ext cx="0" cy="6552084"/>
              </a:xfrm>
              <a:prstGeom prst="line">
                <a:avLst/>
              </a:prstGeom>
              <a:noFill/>
              <a:ln w="12700" cmpd="sng">
                <a:solidFill>
                  <a:srgbClr val="7F7F7F"/>
                </a:solidFill>
                <a:prstDash val="sysDash"/>
                <a:round/>
                <a:headEnd/>
                <a:tailEnd/>
              </a:ln>
              <a:extLst>
                <a:ext uri="{909E8E84-426E-40DD-AFC4-6F175D3DCCD1}">
                  <a14:hiddenFill xmlns:a14="http://schemas.microsoft.com/office/drawing/2010/main">
                    <a:noFill/>
                  </a14:hiddenFill>
                </a:ext>
              </a:extLst>
            </p:spPr>
          </p:cxnSp>
          <p:cxnSp>
            <p:nvCxnSpPr>
              <p:cNvPr id="28" name="直接连接符 13"/>
              <p:cNvCxnSpPr>
                <a:cxnSpLocks noChangeShapeType="1"/>
              </p:cNvCxnSpPr>
              <p:nvPr/>
            </p:nvCxnSpPr>
            <p:spPr bwMode="auto">
              <a:xfrm rot="16200000" flipV="1">
                <a:off x="3276042" y="-1410980"/>
                <a:ext cx="0" cy="6552084"/>
              </a:xfrm>
              <a:prstGeom prst="line">
                <a:avLst/>
              </a:prstGeom>
              <a:noFill/>
              <a:ln w="12700" cmpd="sng">
                <a:solidFill>
                  <a:srgbClr val="7F7F7F"/>
                </a:solidFill>
                <a:prstDash val="sysDash"/>
                <a:round/>
                <a:headEnd/>
                <a:tailEnd/>
              </a:ln>
              <a:extLst>
                <a:ext uri="{909E8E84-426E-40DD-AFC4-6F175D3DCCD1}">
                  <a14:hiddenFill xmlns:a14="http://schemas.microsoft.com/office/drawing/2010/main">
                    <a:noFill/>
                  </a14:hiddenFill>
                </a:ext>
              </a:extLst>
            </p:spPr>
          </p:cxnSp>
          <p:cxnSp>
            <p:nvCxnSpPr>
              <p:cNvPr id="29" name="直接连接符 14"/>
              <p:cNvCxnSpPr>
                <a:cxnSpLocks noChangeShapeType="1"/>
              </p:cNvCxnSpPr>
              <p:nvPr/>
            </p:nvCxnSpPr>
            <p:spPr bwMode="auto">
              <a:xfrm rot="16200000" flipV="1">
                <a:off x="3276042" y="-790351"/>
                <a:ext cx="0" cy="6552084"/>
              </a:xfrm>
              <a:prstGeom prst="line">
                <a:avLst/>
              </a:prstGeom>
              <a:noFill/>
              <a:ln w="12700" cmpd="sng">
                <a:solidFill>
                  <a:srgbClr val="7F7F7F"/>
                </a:solidFill>
                <a:prstDash val="sysDash"/>
                <a:round/>
                <a:headEnd/>
                <a:tailEnd/>
              </a:ln>
              <a:extLst>
                <a:ext uri="{909E8E84-426E-40DD-AFC4-6F175D3DCCD1}">
                  <a14:hiddenFill xmlns:a14="http://schemas.microsoft.com/office/drawing/2010/main">
                    <a:noFill/>
                  </a14:hiddenFill>
                </a:ext>
              </a:extLst>
            </p:spPr>
          </p:cxnSp>
        </p:grpSp>
        <p:grpSp>
          <p:nvGrpSpPr>
            <p:cNvPr id="4" name="Group 10"/>
            <p:cNvGrpSpPr>
              <a:grpSpLocks/>
            </p:cNvGrpSpPr>
            <p:nvPr/>
          </p:nvGrpSpPr>
          <p:grpSpPr bwMode="auto">
            <a:xfrm>
              <a:off x="0" y="0"/>
              <a:ext cx="539750" cy="3357712"/>
              <a:chOff x="0" y="0"/>
              <a:chExt cx="540000" cy="3358964"/>
            </a:xfrm>
          </p:grpSpPr>
          <p:sp>
            <p:nvSpPr>
              <p:cNvPr id="18" name="Rectangle 12"/>
              <p:cNvSpPr>
                <a:spLocks noChangeArrowheads="1"/>
              </p:cNvSpPr>
              <p:nvPr/>
            </p:nvSpPr>
            <p:spPr bwMode="auto">
              <a:xfrm>
                <a:off x="0" y="1233948"/>
                <a:ext cx="540000" cy="27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60</a:t>
                </a:r>
              </a:p>
            </p:txBody>
          </p:sp>
          <p:sp>
            <p:nvSpPr>
              <p:cNvPr id="19" name="Rectangle 12"/>
              <p:cNvSpPr>
                <a:spLocks noChangeArrowheads="1"/>
              </p:cNvSpPr>
              <p:nvPr/>
            </p:nvSpPr>
            <p:spPr bwMode="auto">
              <a:xfrm>
                <a:off x="0" y="1851715"/>
                <a:ext cx="540000" cy="27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40</a:t>
                </a:r>
              </a:p>
            </p:txBody>
          </p:sp>
          <p:sp>
            <p:nvSpPr>
              <p:cNvPr id="20" name="Rectangle 12"/>
              <p:cNvSpPr>
                <a:spLocks noChangeArrowheads="1"/>
              </p:cNvSpPr>
              <p:nvPr/>
            </p:nvSpPr>
            <p:spPr bwMode="auto">
              <a:xfrm>
                <a:off x="0" y="2469483"/>
                <a:ext cx="540000" cy="27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20</a:t>
                </a:r>
              </a:p>
            </p:txBody>
          </p:sp>
          <p:sp>
            <p:nvSpPr>
              <p:cNvPr id="21" name="Rectangle 12"/>
              <p:cNvSpPr>
                <a:spLocks noChangeArrowheads="1"/>
              </p:cNvSpPr>
              <p:nvPr/>
            </p:nvSpPr>
            <p:spPr bwMode="auto">
              <a:xfrm>
                <a:off x="0" y="617768"/>
                <a:ext cx="540000" cy="27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80</a:t>
                </a:r>
              </a:p>
            </p:txBody>
          </p:sp>
          <p:sp>
            <p:nvSpPr>
              <p:cNvPr id="22" name="Rectangle 12"/>
              <p:cNvSpPr>
                <a:spLocks noChangeArrowheads="1"/>
              </p:cNvSpPr>
              <p:nvPr/>
            </p:nvSpPr>
            <p:spPr bwMode="auto">
              <a:xfrm>
                <a:off x="0" y="0"/>
                <a:ext cx="540000" cy="27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100</a:t>
                </a:r>
              </a:p>
            </p:txBody>
          </p:sp>
          <p:sp>
            <p:nvSpPr>
              <p:cNvPr id="23" name="Rectangle 12"/>
              <p:cNvSpPr>
                <a:spLocks noChangeArrowheads="1"/>
              </p:cNvSpPr>
              <p:nvPr/>
            </p:nvSpPr>
            <p:spPr bwMode="auto">
              <a:xfrm>
                <a:off x="0" y="3085663"/>
                <a:ext cx="540000" cy="27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0</a:t>
                </a:r>
              </a:p>
            </p:txBody>
          </p:sp>
        </p:grpSp>
        <p:grpSp>
          <p:nvGrpSpPr>
            <p:cNvPr id="5" name="Group 17"/>
            <p:cNvGrpSpPr>
              <a:grpSpLocks/>
            </p:cNvGrpSpPr>
            <p:nvPr/>
          </p:nvGrpSpPr>
          <p:grpSpPr bwMode="auto">
            <a:xfrm>
              <a:off x="355600" y="3357563"/>
              <a:ext cx="6488113" cy="191240"/>
              <a:chOff x="0" y="0"/>
              <a:chExt cx="6488325" cy="192108"/>
            </a:xfrm>
          </p:grpSpPr>
          <p:sp>
            <p:nvSpPr>
              <p:cNvPr id="6" name="Rectangle 12"/>
              <p:cNvSpPr>
                <a:spLocks noChangeArrowheads="1"/>
              </p:cNvSpPr>
              <p:nvPr/>
            </p:nvSpPr>
            <p:spPr bwMode="auto">
              <a:xfrm>
                <a:off x="0" y="0"/>
                <a:ext cx="792189" cy="19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buClr>
                    <a:srgbClr val="1F3F5F"/>
                  </a:buClr>
                </a:pPr>
                <a:r>
                  <a:rPr lang="en-US" altLang="zh-CN" sz="800" dirty="0">
                    <a:solidFill>
                      <a:schemeClr val="tx1">
                        <a:lumMod val="50000"/>
                        <a:lumOff val="50000"/>
                      </a:schemeClr>
                    </a:solidFill>
                    <a:latin typeface="微软雅黑" pitchFamily="34" charset="-122"/>
                    <a:ea typeface="微软雅黑" pitchFamily="34" charset="-122"/>
                  </a:rPr>
                  <a:t>1</a:t>
                </a:r>
                <a:r>
                  <a:rPr lang="zh-CN" altLang="en-US" sz="800" dirty="0">
                    <a:solidFill>
                      <a:schemeClr val="tx1">
                        <a:lumMod val="50000"/>
                        <a:lumOff val="50000"/>
                      </a:schemeClr>
                    </a:solidFill>
                    <a:latin typeface="微软雅黑" pitchFamily="34" charset="-122"/>
                    <a:ea typeface="微软雅黑" pitchFamily="34" charset="-122"/>
                  </a:rPr>
                  <a:t>Month</a:t>
                </a:r>
                <a:endParaRPr lang="en-US" altLang="zh-CN" sz="800" dirty="0">
                  <a:solidFill>
                    <a:schemeClr val="tx1">
                      <a:lumMod val="50000"/>
                      <a:lumOff val="50000"/>
                    </a:schemeClr>
                  </a:solidFill>
                  <a:latin typeface="微软雅黑" pitchFamily="34" charset="-122"/>
                  <a:ea typeface="微软雅黑" pitchFamily="34" charset="-122"/>
                </a:endParaRPr>
              </a:p>
            </p:txBody>
          </p:sp>
          <p:sp>
            <p:nvSpPr>
              <p:cNvPr id="7" name="Rectangle 12"/>
              <p:cNvSpPr>
                <a:spLocks noChangeArrowheads="1"/>
              </p:cNvSpPr>
              <p:nvPr/>
            </p:nvSpPr>
            <p:spPr bwMode="auto">
              <a:xfrm>
                <a:off x="517542" y="0"/>
                <a:ext cx="792189" cy="19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buClr>
                    <a:srgbClr val="1F3F5F"/>
                  </a:buClr>
                </a:pPr>
                <a:r>
                  <a:rPr lang="en-US" altLang="zh-CN" sz="800">
                    <a:solidFill>
                      <a:schemeClr val="tx1">
                        <a:lumMod val="50000"/>
                        <a:lumOff val="50000"/>
                      </a:schemeClr>
                    </a:solidFill>
                    <a:latin typeface="微软雅黑" pitchFamily="34" charset="-122"/>
                    <a:ea typeface="微软雅黑" pitchFamily="34" charset="-122"/>
                  </a:rPr>
                  <a:t>2</a:t>
                </a:r>
                <a:r>
                  <a:rPr lang="zh-CN" altLang="en-US" sz="800">
                    <a:solidFill>
                      <a:schemeClr val="tx1">
                        <a:lumMod val="50000"/>
                        <a:lumOff val="50000"/>
                      </a:schemeClr>
                    </a:solidFill>
                    <a:latin typeface="微软雅黑" pitchFamily="34" charset="-122"/>
                    <a:ea typeface="微软雅黑" pitchFamily="34" charset="-122"/>
                  </a:rPr>
                  <a:t>Month</a:t>
                </a:r>
                <a:endParaRPr lang="en-US" altLang="zh-CN" sz="800">
                  <a:solidFill>
                    <a:schemeClr val="tx1">
                      <a:lumMod val="50000"/>
                      <a:lumOff val="50000"/>
                    </a:schemeClr>
                  </a:solidFill>
                  <a:latin typeface="微软雅黑" pitchFamily="34" charset="-122"/>
                  <a:ea typeface="微软雅黑" pitchFamily="34" charset="-122"/>
                </a:endParaRPr>
              </a:p>
            </p:txBody>
          </p:sp>
          <p:sp>
            <p:nvSpPr>
              <p:cNvPr id="8" name="Rectangle 12"/>
              <p:cNvSpPr>
                <a:spLocks noChangeArrowheads="1"/>
              </p:cNvSpPr>
              <p:nvPr/>
            </p:nvSpPr>
            <p:spPr bwMode="auto">
              <a:xfrm>
                <a:off x="1035084" y="0"/>
                <a:ext cx="792189" cy="19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buClr>
                    <a:srgbClr val="1F3F5F"/>
                  </a:buClr>
                </a:pPr>
                <a:r>
                  <a:rPr lang="en-US" altLang="zh-CN" sz="800">
                    <a:solidFill>
                      <a:schemeClr val="tx1">
                        <a:lumMod val="50000"/>
                        <a:lumOff val="50000"/>
                      </a:schemeClr>
                    </a:solidFill>
                    <a:latin typeface="微软雅黑" pitchFamily="34" charset="-122"/>
                    <a:ea typeface="微软雅黑" pitchFamily="34" charset="-122"/>
                  </a:rPr>
                  <a:t>3</a:t>
                </a:r>
                <a:r>
                  <a:rPr lang="zh-CN" altLang="en-US" sz="800">
                    <a:solidFill>
                      <a:schemeClr val="tx1">
                        <a:lumMod val="50000"/>
                        <a:lumOff val="50000"/>
                      </a:schemeClr>
                    </a:solidFill>
                    <a:latin typeface="微软雅黑" pitchFamily="34" charset="-122"/>
                    <a:ea typeface="微软雅黑" pitchFamily="34" charset="-122"/>
                  </a:rPr>
                  <a:t>Month</a:t>
                </a:r>
                <a:endParaRPr lang="en-US" altLang="zh-CN" sz="800">
                  <a:solidFill>
                    <a:schemeClr val="tx1">
                      <a:lumMod val="50000"/>
                      <a:lumOff val="50000"/>
                    </a:schemeClr>
                  </a:solidFill>
                  <a:latin typeface="微软雅黑" pitchFamily="34" charset="-122"/>
                  <a:ea typeface="微软雅黑" pitchFamily="34" charset="-122"/>
                </a:endParaRPr>
              </a:p>
            </p:txBody>
          </p:sp>
          <p:sp>
            <p:nvSpPr>
              <p:cNvPr id="9" name="Rectangle 12"/>
              <p:cNvSpPr>
                <a:spLocks noChangeArrowheads="1"/>
              </p:cNvSpPr>
              <p:nvPr/>
            </p:nvSpPr>
            <p:spPr bwMode="auto">
              <a:xfrm>
                <a:off x="1554214" y="0"/>
                <a:ext cx="790601" cy="19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buClr>
                    <a:srgbClr val="1F3F5F"/>
                  </a:buClr>
                </a:pPr>
                <a:r>
                  <a:rPr lang="en-US" altLang="zh-CN" sz="800">
                    <a:solidFill>
                      <a:schemeClr val="tx1">
                        <a:lumMod val="50000"/>
                        <a:lumOff val="50000"/>
                      </a:schemeClr>
                    </a:solidFill>
                    <a:latin typeface="微软雅黑" pitchFamily="34" charset="-122"/>
                    <a:ea typeface="微软雅黑" pitchFamily="34" charset="-122"/>
                  </a:rPr>
                  <a:t>4</a:t>
                </a:r>
                <a:r>
                  <a:rPr lang="zh-CN" altLang="en-US" sz="800">
                    <a:solidFill>
                      <a:schemeClr val="tx1">
                        <a:lumMod val="50000"/>
                        <a:lumOff val="50000"/>
                      </a:schemeClr>
                    </a:solidFill>
                    <a:latin typeface="微软雅黑" pitchFamily="34" charset="-122"/>
                    <a:ea typeface="微软雅黑" pitchFamily="34" charset="-122"/>
                  </a:rPr>
                  <a:t>Month</a:t>
                </a:r>
                <a:endParaRPr lang="en-US" altLang="zh-CN" sz="800">
                  <a:solidFill>
                    <a:schemeClr val="tx1">
                      <a:lumMod val="50000"/>
                      <a:lumOff val="50000"/>
                    </a:schemeClr>
                  </a:solidFill>
                  <a:latin typeface="微软雅黑" pitchFamily="34" charset="-122"/>
                  <a:ea typeface="微软雅黑" pitchFamily="34" charset="-122"/>
                </a:endParaRPr>
              </a:p>
            </p:txBody>
          </p:sp>
          <p:sp>
            <p:nvSpPr>
              <p:cNvPr id="10" name="Rectangle 12"/>
              <p:cNvSpPr>
                <a:spLocks noChangeArrowheads="1"/>
              </p:cNvSpPr>
              <p:nvPr/>
            </p:nvSpPr>
            <p:spPr bwMode="auto">
              <a:xfrm>
                <a:off x="2071756" y="0"/>
                <a:ext cx="792188" cy="19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buClr>
                    <a:srgbClr val="1F3F5F"/>
                  </a:buClr>
                </a:pPr>
                <a:r>
                  <a:rPr lang="en-US" altLang="zh-CN" sz="800">
                    <a:solidFill>
                      <a:schemeClr val="tx1">
                        <a:lumMod val="50000"/>
                        <a:lumOff val="50000"/>
                      </a:schemeClr>
                    </a:solidFill>
                    <a:latin typeface="微软雅黑" pitchFamily="34" charset="-122"/>
                    <a:ea typeface="微软雅黑" pitchFamily="34" charset="-122"/>
                  </a:rPr>
                  <a:t>5</a:t>
                </a:r>
                <a:r>
                  <a:rPr lang="zh-CN" altLang="en-US" sz="800">
                    <a:solidFill>
                      <a:schemeClr val="tx1">
                        <a:lumMod val="50000"/>
                        <a:lumOff val="50000"/>
                      </a:schemeClr>
                    </a:solidFill>
                    <a:latin typeface="微软雅黑" pitchFamily="34" charset="-122"/>
                    <a:ea typeface="微软雅黑" pitchFamily="34" charset="-122"/>
                  </a:rPr>
                  <a:t>Month</a:t>
                </a:r>
                <a:endParaRPr lang="en-US" altLang="zh-CN" sz="800">
                  <a:solidFill>
                    <a:schemeClr val="tx1">
                      <a:lumMod val="50000"/>
                      <a:lumOff val="50000"/>
                    </a:schemeClr>
                  </a:solidFill>
                  <a:latin typeface="微软雅黑" pitchFamily="34" charset="-122"/>
                  <a:ea typeface="微软雅黑" pitchFamily="34" charset="-122"/>
                </a:endParaRPr>
              </a:p>
            </p:txBody>
          </p:sp>
          <p:sp>
            <p:nvSpPr>
              <p:cNvPr id="11" name="Rectangle 12"/>
              <p:cNvSpPr>
                <a:spLocks noChangeArrowheads="1"/>
              </p:cNvSpPr>
              <p:nvPr/>
            </p:nvSpPr>
            <p:spPr bwMode="auto">
              <a:xfrm>
                <a:off x="2589298" y="0"/>
                <a:ext cx="792188" cy="19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buClr>
                    <a:srgbClr val="1F3F5F"/>
                  </a:buClr>
                </a:pPr>
                <a:r>
                  <a:rPr lang="en-US" altLang="zh-CN" sz="800" dirty="0">
                    <a:solidFill>
                      <a:schemeClr val="tx1">
                        <a:lumMod val="50000"/>
                        <a:lumOff val="50000"/>
                      </a:schemeClr>
                    </a:solidFill>
                    <a:latin typeface="微软雅黑" pitchFamily="34" charset="-122"/>
                    <a:ea typeface="微软雅黑" pitchFamily="34" charset="-122"/>
                  </a:rPr>
                  <a:t>6</a:t>
                </a:r>
                <a:r>
                  <a:rPr lang="zh-CN" altLang="en-US" sz="800" dirty="0">
                    <a:solidFill>
                      <a:schemeClr val="tx1">
                        <a:lumMod val="50000"/>
                        <a:lumOff val="50000"/>
                      </a:schemeClr>
                    </a:solidFill>
                    <a:latin typeface="微软雅黑" pitchFamily="34" charset="-122"/>
                    <a:ea typeface="微软雅黑" pitchFamily="34" charset="-122"/>
                  </a:rPr>
                  <a:t>Month</a:t>
                </a:r>
                <a:endParaRPr lang="en-US" altLang="zh-CN" sz="800" dirty="0">
                  <a:solidFill>
                    <a:schemeClr val="tx1">
                      <a:lumMod val="50000"/>
                      <a:lumOff val="50000"/>
                    </a:schemeClr>
                  </a:solidFill>
                  <a:latin typeface="微软雅黑" pitchFamily="34" charset="-122"/>
                  <a:ea typeface="微软雅黑" pitchFamily="34" charset="-122"/>
                </a:endParaRPr>
              </a:p>
            </p:txBody>
          </p:sp>
          <p:sp>
            <p:nvSpPr>
              <p:cNvPr id="12" name="Rectangle 12"/>
              <p:cNvSpPr>
                <a:spLocks noChangeArrowheads="1"/>
              </p:cNvSpPr>
              <p:nvPr/>
            </p:nvSpPr>
            <p:spPr bwMode="auto">
              <a:xfrm>
                <a:off x="3106840" y="0"/>
                <a:ext cx="792188" cy="19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buClr>
                    <a:srgbClr val="1F3F5F"/>
                  </a:buClr>
                </a:pPr>
                <a:r>
                  <a:rPr lang="en-US" altLang="zh-CN" sz="800" dirty="0">
                    <a:solidFill>
                      <a:schemeClr val="tx1">
                        <a:lumMod val="50000"/>
                        <a:lumOff val="50000"/>
                      </a:schemeClr>
                    </a:solidFill>
                    <a:latin typeface="微软雅黑" pitchFamily="34" charset="-122"/>
                    <a:ea typeface="微软雅黑" pitchFamily="34" charset="-122"/>
                  </a:rPr>
                  <a:t>7</a:t>
                </a:r>
                <a:r>
                  <a:rPr lang="zh-CN" altLang="en-US" sz="800" dirty="0">
                    <a:solidFill>
                      <a:schemeClr val="tx1">
                        <a:lumMod val="50000"/>
                        <a:lumOff val="50000"/>
                      </a:schemeClr>
                    </a:solidFill>
                    <a:latin typeface="微软雅黑" pitchFamily="34" charset="-122"/>
                    <a:ea typeface="微软雅黑" pitchFamily="34" charset="-122"/>
                  </a:rPr>
                  <a:t>Month</a:t>
                </a:r>
                <a:endParaRPr lang="en-US" altLang="zh-CN" sz="800" dirty="0">
                  <a:solidFill>
                    <a:schemeClr val="tx1">
                      <a:lumMod val="50000"/>
                      <a:lumOff val="50000"/>
                    </a:schemeClr>
                  </a:solidFill>
                  <a:latin typeface="微软雅黑" pitchFamily="34" charset="-122"/>
                  <a:ea typeface="微软雅黑" pitchFamily="34" charset="-122"/>
                </a:endParaRPr>
              </a:p>
            </p:txBody>
          </p:sp>
          <p:sp>
            <p:nvSpPr>
              <p:cNvPr id="13" name="Rectangle 12"/>
              <p:cNvSpPr>
                <a:spLocks noChangeArrowheads="1"/>
              </p:cNvSpPr>
              <p:nvPr/>
            </p:nvSpPr>
            <p:spPr bwMode="auto">
              <a:xfrm>
                <a:off x="3624381" y="0"/>
                <a:ext cx="792188" cy="19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buClr>
                    <a:srgbClr val="1F3F5F"/>
                  </a:buClr>
                </a:pPr>
                <a:r>
                  <a:rPr lang="en-US" altLang="zh-CN" sz="800">
                    <a:solidFill>
                      <a:schemeClr val="tx1">
                        <a:lumMod val="50000"/>
                        <a:lumOff val="50000"/>
                      </a:schemeClr>
                    </a:solidFill>
                    <a:latin typeface="微软雅黑" pitchFamily="34" charset="-122"/>
                    <a:ea typeface="微软雅黑" pitchFamily="34" charset="-122"/>
                  </a:rPr>
                  <a:t>8</a:t>
                </a:r>
                <a:r>
                  <a:rPr lang="zh-CN" altLang="en-US" sz="800">
                    <a:solidFill>
                      <a:schemeClr val="tx1">
                        <a:lumMod val="50000"/>
                        <a:lumOff val="50000"/>
                      </a:schemeClr>
                    </a:solidFill>
                    <a:latin typeface="微软雅黑" pitchFamily="34" charset="-122"/>
                    <a:ea typeface="微软雅黑" pitchFamily="34" charset="-122"/>
                  </a:rPr>
                  <a:t>Month</a:t>
                </a:r>
                <a:endParaRPr lang="en-US" altLang="zh-CN" sz="800">
                  <a:solidFill>
                    <a:schemeClr val="tx1">
                      <a:lumMod val="50000"/>
                      <a:lumOff val="50000"/>
                    </a:schemeClr>
                  </a:solidFill>
                  <a:latin typeface="微软雅黑" pitchFamily="34" charset="-122"/>
                  <a:ea typeface="微软雅黑" pitchFamily="34" charset="-122"/>
                </a:endParaRPr>
              </a:p>
            </p:txBody>
          </p:sp>
          <p:sp>
            <p:nvSpPr>
              <p:cNvPr id="14" name="Rectangle 12"/>
              <p:cNvSpPr>
                <a:spLocks noChangeArrowheads="1"/>
              </p:cNvSpPr>
              <p:nvPr/>
            </p:nvSpPr>
            <p:spPr bwMode="auto">
              <a:xfrm>
                <a:off x="4143510" y="0"/>
                <a:ext cx="790601" cy="19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buClr>
                    <a:srgbClr val="1F3F5F"/>
                  </a:buClr>
                </a:pPr>
                <a:r>
                  <a:rPr lang="en-US" altLang="zh-CN" sz="800">
                    <a:solidFill>
                      <a:schemeClr val="tx1">
                        <a:lumMod val="50000"/>
                        <a:lumOff val="50000"/>
                      </a:schemeClr>
                    </a:solidFill>
                    <a:latin typeface="微软雅黑" pitchFamily="34" charset="-122"/>
                    <a:ea typeface="微软雅黑" pitchFamily="34" charset="-122"/>
                  </a:rPr>
                  <a:t>9</a:t>
                </a:r>
                <a:r>
                  <a:rPr lang="zh-CN" altLang="en-US" sz="800">
                    <a:solidFill>
                      <a:schemeClr val="tx1">
                        <a:lumMod val="50000"/>
                        <a:lumOff val="50000"/>
                      </a:schemeClr>
                    </a:solidFill>
                    <a:latin typeface="微软雅黑" pitchFamily="34" charset="-122"/>
                    <a:ea typeface="微软雅黑" pitchFamily="34" charset="-122"/>
                  </a:rPr>
                  <a:t>Month</a:t>
                </a:r>
                <a:endParaRPr lang="en-US" altLang="zh-CN" sz="800">
                  <a:solidFill>
                    <a:schemeClr val="tx1">
                      <a:lumMod val="50000"/>
                      <a:lumOff val="50000"/>
                    </a:schemeClr>
                  </a:solidFill>
                  <a:latin typeface="微软雅黑" pitchFamily="34" charset="-122"/>
                  <a:ea typeface="微软雅黑" pitchFamily="34" charset="-122"/>
                </a:endParaRPr>
              </a:p>
            </p:txBody>
          </p:sp>
          <p:sp>
            <p:nvSpPr>
              <p:cNvPr id="15" name="Rectangle 12"/>
              <p:cNvSpPr>
                <a:spLocks noChangeArrowheads="1"/>
              </p:cNvSpPr>
              <p:nvPr/>
            </p:nvSpPr>
            <p:spPr bwMode="auto">
              <a:xfrm>
                <a:off x="4661052" y="0"/>
                <a:ext cx="792189" cy="19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buClr>
                    <a:srgbClr val="1F3F5F"/>
                  </a:buClr>
                </a:pPr>
                <a:r>
                  <a:rPr lang="en-US" altLang="zh-CN" sz="800">
                    <a:solidFill>
                      <a:schemeClr val="tx1">
                        <a:lumMod val="50000"/>
                        <a:lumOff val="50000"/>
                      </a:schemeClr>
                    </a:solidFill>
                    <a:latin typeface="微软雅黑" pitchFamily="34" charset="-122"/>
                    <a:ea typeface="微软雅黑" pitchFamily="34" charset="-122"/>
                  </a:rPr>
                  <a:t>10</a:t>
                </a:r>
                <a:r>
                  <a:rPr lang="zh-CN" altLang="en-US" sz="800">
                    <a:solidFill>
                      <a:schemeClr val="tx1">
                        <a:lumMod val="50000"/>
                        <a:lumOff val="50000"/>
                      </a:schemeClr>
                    </a:solidFill>
                    <a:latin typeface="微软雅黑" pitchFamily="34" charset="-122"/>
                    <a:ea typeface="微软雅黑" pitchFamily="34" charset="-122"/>
                  </a:rPr>
                  <a:t>Month</a:t>
                </a:r>
                <a:endParaRPr lang="en-US" altLang="zh-CN" sz="800">
                  <a:solidFill>
                    <a:schemeClr val="tx1">
                      <a:lumMod val="50000"/>
                      <a:lumOff val="50000"/>
                    </a:schemeClr>
                  </a:solidFill>
                  <a:latin typeface="微软雅黑" pitchFamily="34" charset="-122"/>
                  <a:ea typeface="微软雅黑" pitchFamily="34" charset="-122"/>
                </a:endParaRPr>
              </a:p>
            </p:txBody>
          </p:sp>
          <p:sp>
            <p:nvSpPr>
              <p:cNvPr id="16" name="Rectangle 12"/>
              <p:cNvSpPr>
                <a:spLocks noChangeArrowheads="1"/>
              </p:cNvSpPr>
              <p:nvPr/>
            </p:nvSpPr>
            <p:spPr bwMode="auto">
              <a:xfrm>
                <a:off x="5178594" y="0"/>
                <a:ext cx="792189" cy="19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buClr>
                    <a:srgbClr val="1F3F5F"/>
                  </a:buClr>
                </a:pPr>
                <a:r>
                  <a:rPr lang="en-US" altLang="zh-CN" sz="800">
                    <a:solidFill>
                      <a:schemeClr val="tx1">
                        <a:lumMod val="50000"/>
                        <a:lumOff val="50000"/>
                      </a:schemeClr>
                    </a:solidFill>
                    <a:latin typeface="微软雅黑" pitchFamily="34" charset="-122"/>
                    <a:ea typeface="微软雅黑" pitchFamily="34" charset="-122"/>
                  </a:rPr>
                  <a:t>11</a:t>
                </a:r>
                <a:r>
                  <a:rPr lang="zh-CN" altLang="en-US" sz="800">
                    <a:solidFill>
                      <a:schemeClr val="tx1">
                        <a:lumMod val="50000"/>
                        <a:lumOff val="50000"/>
                      </a:schemeClr>
                    </a:solidFill>
                    <a:latin typeface="微软雅黑" pitchFamily="34" charset="-122"/>
                    <a:ea typeface="微软雅黑" pitchFamily="34" charset="-122"/>
                  </a:rPr>
                  <a:t>Month</a:t>
                </a:r>
                <a:endParaRPr lang="en-US" altLang="zh-CN" sz="800">
                  <a:solidFill>
                    <a:schemeClr val="tx1">
                      <a:lumMod val="50000"/>
                      <a:lumOff val="50000"/>
                    </a:schemeClr>
                  </a:solidFill>
                  <a:latin typeface="微软雅黑" pitchFamily="34" charset="-122"/>
                  <a:ea typeface="微软雅黑" pitchFamily="34" charset="-122"/>
                </a:endParaRPr>
              </a:p>
            </p:txBody>
          </p:sp>
          <p:sp>
            <p:nvSpPr>
              <p:cNvPr id="17" name="Rectangle 12"/>
              <p:cNvSpPr>
                <a:spLocks noChangeArrowheads="1"/>
              </p:cNvSpPr>
              <p:nvPr/>
            </p:nvSpPr>
            <p:spPr bwMode="auto">
              <a:xfrm>
                <a:off x="5696136" y="0"/>
                <a:ext cx="792189" cy="19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buClr>
                    <a:srgbClr val="1F3F5F"/>
                  </a:buClr>
                </a:pPr>
                <a:r>
                  <a:rPr lang="en-US" altLang="zh-CN" sz="800" dirty="0">
                    <a:solidFill>
                      <a:schemeClr val="tx1">
                        <a:lumMod val="50000"/>
                        <a:lumOff val="50000"/>
                      </a:schemeClr>
                    </a:solidFill>
                    <a:latin typeface="微软雅黑" pitchFamily="34" charset="-122"/>
                    <a:ea typeface="微软雅黑" pitchFamily="34" charset="-122"/>
                  </a:rPr>
                  <a:t>12</a:t>
                </a:r>
                <a:r>
                  <a:rPr lang="zh-CN" altLang="en-US" sz="800" dirty="0">
                    <a:solidFill>
                      <a:schemeClr val="tx1">
                        <a:lumMod val="50000"/>
                        <a:lumOff val="50000"/>
                      </a:schemeClr>
                    </a:solidFill>
                    <a:latin typeface="微软雅黑" pitchFamily="34" charset="-122"/>
                    <a:ea typeface="微软雅黑" pitchFamily="34" charset="-122"/>
                  </a:rPr>
                  <a:t>Month</a:t>
                </a:r>
                <a:endParaRPr lang="en-US" altLang="zh-CN" sz="800" dirty="0">
                  <a:solidFill>
                    <a:schemeClr val="tx1">
                      <a:lumMod val="50000"/>
                      <a:lumOff val="50000"/>
                    </a:schemeClr>
                  </a:solidFill>
                  <a:latin typeface="微软雅黑" pitchFamily="34" charset="-122"/>
                  <a:ea typeface="微软雅黑" pitchFamily="34" charset="-122"/>
                </a:endParaRPr>
              </a:p>
            </p:txBody>
          </p:sp>
        </p:grpSp>
      </p:grpSp>
      <p:sp>
        <p:nvSpPr>
          <p:cNvPr id="30" name="TextBox 146"/>
          <p:cNvSpPr txBox="1">
            <a:spLocks noChangeArrowheads="1"/>
          </p:cNvSpPr>
          <p:nvPr/>
        </p:nvSpPr>
        <p:spPr bwMode="auto">
          <a:xfrm>
            <a:off x="9468061" y="3116864"/>
            <a:ext cx="2028539" cy="30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400" dirty="0">
                <a:solidFill>
                  <a:schemeClr val="tx1">
                    <a:lumMod val="50000"/>
                    <a:lumOff val="50000"/>
                  </a:schemeClr>
                </a:solidFill>
                <a:latin typeface="微软雅黑" pitchFamily="34" charset="-122"/>
                <a:ea typeface="微软雅黑" pitchFamily="34" charset="-122"/>
              </a:rPr>
              <a:t>Click Add Text</a:t>
            </a:r>
            <a:endParaRPr lang="en-US" altLang="zh-CN" sz="1400" dirty="0">
              <a:solidFill>
                <a:schemeClr val="tx1">
                  <a:lumMod val="50000"/>
                  <a:lumOff val="50000"/>
                </a:schemeClr>
              </a:solidFill>
              <a:latin typeface="微软雅黑" pitchFamily="34" charset="-122"/>
              <a:ea typeface="微软雅黑" pitchFamily="34" charset="-122"/>
            </a:endParaRPr>
          </a:p>
        </p:txBody>
      </p:sp>
      <p:sp>
        <p:nvSpPr>
          <p:cNvPr id="31" name="TextBox 146"/>
          <p:cNvSpPr txBox="1">
            <a:spLocks noChangeArrowheads="1"/>
          </p:cNvSpPr>
          <p:nvPr/>
        </p:nvSpPr>
        <p:spPr bwMode="auto">
          <a:xfrm>
            <a:off x="9468061" y="4268725"/>
            <a:ext cx="2028541" cy="30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400" dirty="0">
                <a:solidFill>
                  <a:schemeClr val="tx1">
                    <a:lumMod val="50000"/>
                    <a:lumOff val="50000"/>
                  </a:schemeClr>
                </a:solidFill>
                <a:latin typeface="微软雅黑" pitchFamily="34" charset="-122"/>
                <a:ea typeface="微软雅黑" pitchFamily="34" charset="-122"/>
              </a:rPr>
              <a:t>Click Add Text</a:t>
            </a:r>
            <a:endParaRPr lang="en-US" altLang="zh-CN" sz="1400" dirty="0">
              <a:solidFill>
                <a:schemeClr val="tx1">
                  <a:lumMod val="50000"/>
                  <a:lumOff val="50000"/>
                </a:schemeClr>
              </a:solidFill>
              <a:latin typeface="微软雅黑" pitchFamily="34" charset="-122"/>
              <a:ea typeface="微软雅黑" pitchFamily="34" charset="-122"/>
            </a:endParaRPr>
          </a:p>
        </p:txBody>
      </p:sp>
      <p:sp>
        <p:nvSpPr>
          <p:cNvPr id="32" name="TextBox 146"/>
          <p:cNvSpPr txBox="1">
            <a:spLocks noChangeArrowheads="1"/>
          </p:cNvSpPr>
          <p:nvPr/>
        </p:nvSpPr>
        <p:spPr bwMode="auto">
          <a:xfrm>
            <a:off x="9468061" y="4829133"/>
            <a:ext cx="2028539" cy="30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400">
                <a:solidFill>
                  <a:schemeClr val="tx1">
                    <a:lumMod val="50000"/>
                    <a:lumOff val="50000"/>
                  </a:schemeClr>
                </a:solidFill>
                <a:latin typeface="微软雅黑" pitchFamily="34" charset="-122"/>
                <a:ea typeface="微软雅黑" pitchFamily="34" charset="-122"/>
              </a:rPr>
              <a:t>Click Add Text</a:t>
            </a:r>
            <a:endParaRPr lang="en-US" altLang="zh-CN" sz="1400">
              <a:solidFill>
                <a:schemeClr val="tx1">
                  <a:lumMod val="50000"/>
                  <a:lumOff val="50000"/>
                </a:schemeClr>
              </a:solidFill>
              <a:latin typeface="微软雅黑" pitchFamily="34" charset="-122"/>
              <a:ea typeface="微软雅黑" pitchFamily="34" charset="-122"/>
            </a:endParaRPr>
          </a:p>
        </p:txBody>
      </p:sp>
      <p:grpSp>
        <p:nvGrpSpPr>
          <p:cNvPr id="33" name="Group 33"/>
          <p:cNvGrpSpPr>
            <a:grpSpLocks/>
          </p:cNvGrpSpPr>
          <p:nvPr/>
        </p:nvGrpSpPr>
        <p:grpSpPr bwMode="auto">
          <a:xfrm>
            <a:off x="2539016" y="1991713"/>
            <a:ext cx="6740334" cy="3188756"/>
            <a:chOff x="0" y="0"/>
            <a:chExt cx="5981700" cy="2830512"/>
          </a:xfrm>
        </p:grpSpPr>
        <p:sp>
          <p:nvSpPr>
            <p:cNvPr id="34" name="矩形 22"/>
            <p:cNvSpPr>
              <a:spLocks/>
            </p:cNvSpPr>
            <p:nvPr/>
          </p:nvSpPr>
          <p:spPr bwMode="auto">
            <a:xfrm>
              <a:off x="5692775" y="2433637"/>
              <a:ext cx="288925" cy="396875"/>
            </a:xfrm>
            <a:prstGeom prst="rect">
              <a:avLst/>
            </a:prstGeom>
            <a:solidFill>
              <a:srgbClr val="595959"/>
            </a:solidFill>
            <a:ln w="12700" cmpd="sng">
              <a:solidFill>
                <a:schemeClr val="bg1">
                  <a:alpha val="78999"/>
                </a:schemeClr>
              </a:solidFill>
              <a:miter lim="800000"/>
              <a:headEnd/>
              <a:tailEnd/>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5" name="矩形 39"/>
            <p:cNvSpPr>
              <a:spLocks/>
            </p:cNvSpPr>
            <p:nvPr/>
          </p:nvSpPr>
          <p:spPr bwMode="auto">
            <a:xfrm>
              <a:off x="0" y="2149475"/>
              <a:ext cx="288925" cy="681037"/>
            </a:xfrm>
            <a:prstGeom prst="rect">
              <a:avLst/>
            </a:prstGeom>
            <a:solidFill>
              <a:srgbClr val="595959"/>
            </a:solidFill>
            <a:ln w="12700" cmpd="sng">
              <a:solidFill>
                <a:schemeClr val="bg1"/>
              </a:solidFill>
              <a:miter lim="800000"/>
              <a:headEnd/>
              <a:tailEnd/>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6" name="矩形 40"/>
            <p:cNvSpPr>
              <a:spLocks/>
            </p:cNvSpPr>
            <p:nvPr/>
          </p:nvSpPr>
          <p:spPr bwMode="auto">
            <a:xfrm>
              <a:off x="0" y="1454150"/>
              <a:ext cx="288925" cy="676275"/>
            </a:xfrm>
            <a:prstGeom prst="rect">
              <a:avLst/>
            </a:prstGeom>
            <a:solidFill>
              <a:srgbClr val="7F7F7F"/>
            </a:solidFill>
            <a:ln w="12700" cmpd="sng">
              <a:solidFill>
                <a:schemeClr val="bg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7" name="矩形 41"/>
            <p:cNvSpPr>
              <a:spLocks/>
            </p:cNvSpPr>
            <p:nvPr/>
          </p:nvSpPr>
          <p:spPr bwMode="auto">
            <a:xfrm>
              <a:off x="517525" y="1884362"/>
              <a:ext cx="288925" cy="946150"/>
            </a:xfrm>
            <a:prstGeom prst="rect">
              <a:avLst/>
            </a:prstGeom>
            <a:solidFill>
              <a:srgbClr val="595959"/>
            </a:solidFill>
            <a:ln w="12700" cmpd="sng">
              <a:solidFill>
                <a:schemeClr val="bg1"/>
              </a:solidFill>
              <a:miter lim="800000"/>
              <a:headEnd/>
              <a:tailEnd/>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8" name="矩形 42"/>
            <p:cNvSpPr>
              <a:spLocks/>
            </p:cNvSpPr>
            <p:nvPr/>
          </p:nvSpPr>
          <p:spPr bwMode="auto">
            <a:xfrm>
              <a:off x="1035050" y="1812925"/>
              <a:ext cx="288925" cy="1017587"/>
            </a:xfrm>
            <a:prstGeom prst="rect">
              <a:avLst/>
            </a:prstGeom>
            <a:solidFill>
              <a:srgbClr val="595959"/>
            </a:solidFill>
            <a:ln w="12700" cmpd="sng">
              <a:solidFill>
                <a:schemeClr val="bg1"/>
              </a:solidFill>
              <a:miter lim="800000"/>
              <a:headEnd/>
              <a:tailEnd/>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9" name="矩形 43"/>
            <p:cNvSpPr>
              <a:spLocks/>
            </p:cNvSpPr>
            <p:nvPr/>
          </p:nvSpPr>
          <p:spPr bwMode="auto">
            <a:xfrm>
              <a:off x="1552575" y="1662112"/>
              <a:ext cx="288925" cy="1168400"/>
            </a:xfrm>
            <a:prstGeom prst="rect">
              <a:avLst/>
            </a:prstGeom>
            <a:solidFill>
              <a:srgbClr val="595959"/>
            </a:solidFill>
            <a:ln w="12700" cmpd="sng">
              <a:solidFill>
                <a:schemeClr val="bg1"/>
              </a:solidFill>
              <a:miter lim="800000"/>
              <a:headEnd/>
              <a:tailEnd/>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0" name="矩形 44"/>
            <p:cNvSpPr>
              <a:spLocks/>
            </p:cNvSpPr>
            <p:nvPr/>
          </p:nvSpPr>
          <p:spPr bwMode="auto">
            <a:xfrm>
              <a:off x="2070100" y="1587500"/>
              <a:ext cx="288925" cy="1243012"/>
            </a:xfrm>
            <a:prstGeom prst="rect">
              <a:avLst/>
            </a:prstGeom>
            <a:solidFill>
              <a:srgbClr val="595959"/>
            </a:solidFill>
            <a:ln w="12700" cmpd="sng">
              <a:solidFill>
                <a:schemeClr val="bg1"/>
              </a:solidFill>
              <a:miter lim="800000"/>
              <a:headEnd/>
              <a:tailEnd/>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1" name="矩形 45"/>
            <p:cNvSpPr>
              <a:spLocks/>
            </p:cNvSpPr>
            <p:nvPr/>
          </p:nvSpPr>
          <p:spPr bwMode="auto">
            <a:xfrm>
              <a:off x="2587625" y="1581150"/>
              <a:ext cx="288925" cy="1249362"/>
            </a:xfrm>
            <a:prstGeom prst="rect">
              <a:avLst/>
            </a:prstGeom>
            <a:solidFill>
              <a:srgbClr val="595959"/>
            </a:solidFill>
            <a:ln w="12700" cmpd="sng">
              <a:solidFill>
                <a:schemeClr val="bg1"/>
              </a:solidFill>
              <a:miter lim="800000"/>
              <a:headEnd/>
              <a:tailEnd/>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2" name="矩形 46"/>
            <p:cNvSpPr>
              <a:spLocks/>
            </p:cNvSpPr>
            <p:nvPr/>
          </p:nvSpPr>
          <p:spPr bwMode="auto">
            <a:xfrm>
              <a:off x="3105150" y="2038350"/>
              <a:ext cx="288925" cy="792162"/>
            </a:xfrm>
            <a:prstGeom prst="rect">
              <a:avLst/>
            </a:prstGeom>
            <a:solidFill>
              <a:srgbClr val="595959"/>
            </a:solidFill>
            <a:ln w="12700" cmpd="sng">
              <a:solidFill>
                <a:schemeClr val="bg1"/>
              </a:solidFill>
              <a:miter lim="800000"/>
              <a:headEnd/>
              <a:tailEnd/>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3" name="矩形 47"/>
            <p:cNvSpPr>
              <a:spLocks/>
            </p:cNvSpPr>
            <p:nvPr/>
          </p:nvSpPr>
          <p:spPr bwMode="auto">
            <a:xfrm>
              <a:off x="3622675" y="2189162"/>
              <a:ext cx="288925" cy="641350"/>
            </a:xfrm>
            <a:prstGeom prst="rect">
              <a:avLst/>
            </a:prstGeom>
            <a:solidFill>
              <a:srgbClr val="595959"/>
            </a:solidFill>
            <a:ln w="12700" cmpd="sng">
              <a:solidFill>
                <a:schemeClr val="bg1"/>
              </a:solidFill>
              <a:miter lim="800000"/>
              <a:headEnd/>
              <a:tailEnd/>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4" name="矩形 48"/>
            <p:cNvSpPr>
              <a:spLocks/>
            </p:cNvSpPr>
            <p:nvPr/>
          </p:nvSpPr>
          <p:spPr bwMode="auto">
            <a:xfrm>
              <a:off x="4140200" y="2112962"/>
              <a:ext cx="288925" cy="717550"/>
            </a:xfrm>
            <a:prstGeom prst="rect">
              <a:avLst/>
            </a:prstGeom>
            <a:solidFill>
              <a:srgbClr val="595959"/>
            </a:solidFill>
            <a:ln w="12700" cmpd="sng">
              <a:solidFill>
                <a:schemeClr val="bg1"/>
              </a:solidFill>
              <a:miter lim="800000"/>
              <a:headEnd/>
              <a:tailEnd/>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5" name="矩形 49"/>
            <p:cNvSpPr>
              <a:spLocks/>
            </p:cNvSpPr>
            <p:nvPr/>
          </p:nvSpPr>
          <p:spPr bwMode="auto">
            <a:xfrm>
              <a:off x="4657725" y="2338387"/>
              <a:ext cx="288925" cy="492125"/>
            </a:xfrm>
            <a:prstGeom prst="rect">
              <a:avLst/>
            </a:prstGeom>
            <a:solidFill>
              <a:srgbClr val="595959"/>
            </a:solidFill>
            <a:ln w="12700" cmpd="sng">
              <a:solidFill>
                <a:schemeClr val="bg1"/>
              </a:solidFill>
              <a:miter lim="800000"/>
              <a:headEnd/>
              <a:tailEnd/>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6" name="矩形 50"/>
            <p:cNvSpPr>
              <a:spLocks/>
            </p:cNvSpPr>
            <p:nvPr/>
          </p:nvSpPr>
          <p:spPr bwMode="auto">
            <a:xfrm>
              <a:off x="5175250" y="2263775"/>
              <a:ext cx="288925" cy="566737"/>
            </a:xfrm>
            <a:prstGeom prst="rect">
              <a:avLst/>
            </a:prstGeom>
            <a:solidFill>
              <a:srgbClr val="595959"/>
            </a:solidFill>
            <a:ln w="12700" cmpd="sng">
              <a:solidFill>
                <a:schemeClr val="bg1"/>
              </a:solidFill>
              <a:miter lim="800000"/>
              <a:headEnd/>
              <a:tailEnd/>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7" name="矩形 51"/>
            <p:cNvSpPr>
              <a:spLocks/>
            </p:cNvSpPr>
            <p:nvPr/>
          </p:nvSpPr>
          <p:spPr bwMode="auto">
            <a:xfrm>
              <a:off x="517525" y="1265237"/>
              <a:ext cx="288925" cy="600075"/>
            </a:xfrm>
            <a:prstGeom prst="rect">
              <a:avLst/>
            </a:prstGeom>
            <a:solidFill>
              <a:srgbClr val="7F7F7F"/>
            </a:solidFill>
            <a:ln w="12700" cmpd="sng">
              <a:solidFill>
                <a:schemeClr val="bg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8" name="矩形 52"/>
            <p:cNvSpPr>
              <a:spLocks/>
            </p:cNvSpPr>
            <p:nvPr/>
          </p:nvSpPr>
          <p:spPr bwMode="auto">
            <a:xfrm>
              <a:off x="1035050" y="1344612"/>
              <a:ext cx="288925" cy="450850"/>
            </a:xfrm>
            <a:prstGeom prst="rect">
              <a:avLst/>
            </a:prstGeom>
            <a:solidFill>
              <a:srgbClr val="7F7F7F"/>
            </a:solidFill>
            <a:ln w="12700" cmpd="sng">
              <a:solidFill>
                <a:schemeClr val="bg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9" name="矩形 53"/>
            <p:cNvSpPr>
              <a:spLocks/>
            </p:cNvSpPr>
            <p:nvPr/>
          </p:nvSpPr>
          <p:spPr bwMode="auto">
            <a:xfrm>
              <a:off x="1552575" y="1044575"/>
              <a:ext cx="288925" cy="600075"/>
            </a:xfrm>
            <a:prstGeom prst="rect">
              <a:avLst/>
            </a:prstGeom>
            <a:solidFill>
              <a:srgbClr val="7F7F7F"/>
            </a:solidFill>
            <a:ln w="12700" cmpd="sng">
              <a:solidFill>
                <a:schemeClr val="bg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0" name="矩形 54"/>
            <p:cNvSpPr>
              <a:spLocks/>
            </p:cNvSpPr>
            <p:nvPr/>
          </p:nvSpPr>
          <p:spPr bwMode="auto">
            <a:xfrm>
              <a:off x="2070100" y="1119187"/>
              <a:ext cx="288925" cy="450850"/>
            </a:xfrm>
            <a:prstGeom prst="rect">
              <a:avLst/>
            </a:prstGeom>
            <a:solidFill>
              <a:srgbClr val="7F7F7F"/>
            </a:solidFill>
            <a:ln w="12700" cmpd="sng">
              <a:solidFill>
                <a:schemeClr val="bg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1" name="矩形 55"/>
            <p:cNvSpPr>
              <a:spLocks/>
            </p:cNvSpPr>
            <p:nvPr/>
          </p:nvSpPr>
          <p:spPr bwMode="auto">
            <a:xfrm>
              <a:off x="2587625" y="1211262"/>
              <a:ext cx="288925" cy="350838"/>
            </a:xfrm>
            <a:prstGeom prst="rect">
              <a:avLst/>
            </a:prstGeom>
            <a:solidFill>
              <a:srgbClr val="7F7F7F"/>
            </a:solidFill>
            <a:ln w="12700" cmpd="sng">
              <a:solidFill>
                <a:schemeClr val="bg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2" name="矩形 56"/>
            <p:cNvSpPr>
              <a:spLocks/>
            </p:cNvSpPr>
            <p:nvPr/>
          </p:nvSpPr>
          <p:spPr bwMode="auto">
            <a:xfrm>
              <a:off x="3105150" y="1414462"/>
              <a:ext cx="288925" cy="606425"/>
            </a:xfrm>
            <a:prstGeom prst="rect">
              <a:avLst/>
            </a:prstGeom>
            <a:solidFill>
              <a:srgbClr val="7F7F7F"/>
            </a:solidFill>
            <a:ln w="12700" cmpd="sng">
              <a:solidFill>
                <a:schemeClr val="bg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3" name="矩形 57"/>
            <p:cNvSpPr>
              <a:spLocks/>
            </p:cNvSpPr>
            <p:nvPr/>
          </p:nvSpPr>
          <p:spPr bwMode="auto">
            <a:xfrm>
              <a:off x="3622675" y="1720850"/>
              <a:ext cx="288925" cy="450850"/>
            </a:xfrm>
            <a:prstGeom prst="rect">
              <a:avLst/>
            </a:prstGeom>
            <a:solidFill>
              <a:srgbClr val="7F7F7F"/>
            </a:solidFill>
            <a:ln w="12700" cmpd="sng">
              <a:solidFill>
                <a:schemeClr val="bg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4" name="矩形 58"/>
            <p:cNvSpPr>
              <a:spLocks/>
            </p:cNvSpPr>
            <p:nvPr/>
          </p:nvSpPr>
          <p:spPr bwMode="auto">
            <a:xfrm>
              <a:off x="4140200" y="1617662"/>
              <a:ext cx="288925" cy="477838"/>
            </a:xfrm>
            <a:prstGeom prst="rect">
              <a:avLst/>
            </a:prstGeom>
            <a:solidFill>
              <a:srgbClr val="7F7F7F"/>
            </a:solidFill>
            <a:ln w="12700" cmpd="sng">
              <a:solidFill>
                <a:schemeClr val="bg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5" name="矩形 59"/>
            <p:cNvSpPr>
              <a:spLocks/>
            </p:cNvSpPr>
            <p:nvPr/>
          </p:nvSpPr>
          <p:spPr bwMode="auto">
            <a:xfrm>
              <a:off x="4657725" y="1795462"/>
              <a:ext cx="288925" cy="525463"/>
            </a:xfrm>
            <a:prstGeom prst="rect">
              <a:avLst/>
            </a:prstGeom>
            <a:solidFill>
              <a:srgbClr val="7F7F7F"/>
            </a:solidFill>
            <a:ln w="12700" cmpd="sng">
              <a:solidFill>
                <a:schemeClr val="bg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6" name="矩形 60"/>
            <p:cNvSpPr>
              <a:spLocks/>
            </p:cNvSpPr>
            <p:nvPr/>
          </p:nvSpPr>
          <p:spPr bwMode="auto">
            <a:xfrm>
              <a:off x="5175250" y="2020887"/>
              <a:ext cx="288925" cy="225425"/>
            </a:xfrm>
            <a:prstGeom prst="rect">
              <a:avLst/>
            </a:prstGeom>
            <a:solidFill>
              <a:srgbClr val="7F7F7F"/>
            </a:solidFill>
            <a:ln w="12700" cmpd="sng">
              <a:solidFill>
                <a:schemeClr val="bg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7" name="矩形 61"/>
            <p:cNvSpPr>
              <a:spLocks/>
            </p:cNvSpPr>
            <p:nvPr/>
          </p:nvSpPr>
          <p:spPr bwMode="auto">
            <a:xfrm>
              <a:off x="5692775" y="1884362"/>
              <a:ext cx="288925" cy="527050"/>
            </a:xfrm>
            <a:prstGeom prst="rect">
              <a:avLst/>
            </a:prstGeom>
            <a:solidFill>
              <a:srgbClr val="7F7F7F"/>
            </a:solidFill>
            <a:ln w="12700" cmpd="sng">
              <a:solidFill>
                <a:schemeClr val="bg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8" name="矩形 62"/>
            <p:cNvSpPr>
              <a:spLocks/>
            </p:cNvSpPr>
            <p:nvPr/>
          </p:nvSpPr>
          <p:spPr bwMode="auto">
            <a:xfrm>
              <a:off x="5692775" y="0"/>
              <a:ext cx="288925" cy="1866900"/>
            </a:xfrm>
            <a:prstGeom prst="rect">
              <a:avLst/>
            </a:prstGeom>
            <a:solidFill>
              <a:schemeClr val="accent1"/>
            </a:solidFill>
            <a:ln w="12700" cmpd="sng">
              <a:solidFill>
                <a:schemeClr val="bg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9" name="矩形 63"/>
            <p:cNvSpPr>
              <a:spLocks/>
            </p:cNvSpPr>
            <p:nvPr/>
          </p:nvSpPr>
          <p:spPr bwMode="auto">
            <a:xfrm>
              <a:off x="5175250" y="258762"/>
              <a:ext cx="288925" cy="1744663"/>
            </a:xfrm>
            <a:prstGeom prst="rect">
              <a:avLst/>
            </a:prstGeom>
            <a:solidFill>
              <a:schemeClr val="accent1"/>
            </a:solidFill>
            <a:ln w="12700" cmpd="sng">
              <a:solidFill>
                <a:schemeClr val="bg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0" name="矩形 64"/>
            <p:cNvSpPr>
              <a:spLocks/>
            </p:cNvSpPr>
            <p:nvPr/>
          </p:nvSpPr>
          <p:spPr bwMode="auto">
            <a:xfrm>
              <a:off x="4657725" y="485775"/>
              <a:ext cx="288925" cy="1292225"/>
            </a:xfrm>
            <a:prstGeom prst="rect">
              <a:avLst/>
            </a:prstGeom>
            <a:solidFill>
              <a:schemeClr val="accent1"/>
            </a:solidFill>
            <a:ln w="12700" cmpd="sng">
              <a:solidFill>
                <a:schemeClr val="bg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1" name="矩形 65"/>
            <p:cNvSpPr>
              <a:spLocks/>
            </p:cNvSpPr>
            <p:nvPr/>
          </p:nvSpPr>
          <p:spPr bwMode="auto">
            <a:xfrm>
              <a:off x="4140200" y="720725"/>
              <a:ext cx="288925" cy="879475"/>
            </a:xfrm>
            <a:prstGeom prst="rect">
              <a:avLst/>
            </a:prstGeom>
            <a:solidFill>
              <a:schemeClr val="accent1"/>
            </a:solidFill>
            <a:ln w="12700" cmpd="sng">
              <a:solidFill>
                <a:schemeClr val="bg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2" name="矩形 66"/>
            <p:cNvSpPr>
              <a:spLocks/>
            </p:cNvSpPr>
            <p:nvPr/>
          </p:nvSpPr>
          <p:spPr bwMode="auto">
            <a:xfrm>
              <a:off x="3622675" y="896937"/>
              <a:ext cx="288925" cy="803275"/>
            </a:xfrm>
            <a:prstGeom prst="rect">
              <a:avLst/>
            </a:prstGeom>
            <a:solidFill>
              <a:schemeClr val="accent1"/>
            </a:solidFill>
            <a:ln w="12700" cmpd="sng">
              <a:solidFill>
                <a:schemeClr val="bg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3" name="矩形 67"/>
            <p:cNvSpPr>
              <a:spLocks/>
            </p:cNvSpPr>
            <p:nvPr/>
          </p:nvSpPr>
          <p:spPr bwMode="auto">
            <a:xfrm>
              <a:off x="3105150" y="1027112"/>
              <a:ext cx="288925" cy="366713"/>
            </a:xfrm>
            <a:prstGeom prst="rect">
              <a:avLst/>
            </a:prstGeom>
            <a:solidFill>
              <a:schemeClr val="accent1"/>
            </a:solidFill>
            <a:ln w="12700" cmpd="sng">
              <a:solidFill>
                <a:schemeClr val="bg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4" name="矩形 68"/>
            <p:cNvSpPr>
              <a:spLocks/>
            </p:cNvSpPr>
            <p:nvPr/>
          </p:nvSpPr>
          <p:spPr bwMode="auto">
            <a:xfrm>
              <a:off x="2587625" y="1044575"/>
              <a:ext cx="288925" cy="149225"/>
            </a:xfrm>
            <a:prstGeom prst="rect">
              <a:avLst/>
            </a:prstGeom>
            <a:solidFill>
              <a:schemeClr val="accent1"/>
            </a:solidFill>
            <a:ln w="12700" cmpd="sng">
              <a:solidFill>
                <a:schemeClr val="bg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65" name="Freeform 11"/>
          <p:cNvSpPr>
            <a:spLocks noChangeArrowheads="1"/>
          </p:cNvSpPr>
          <p:nvPr/>
        </p:nvSpPr>
        <p:spPr bwMode="auto">
          <a:xfrm>
            <a:off x="5455436" y="1413243"/>
            <a:ext cx="3448876" cy="1378874"/>
          </a:xfrm>
          <a:custGeom>
            <a:avLst/>
            <a:gdLst>
              <a:gd name="T0" fmla="*/ 0 w 276"/>
              <a:gd name="T1" fmla="*/ 2147483647 h 133"/>
              <a:gd name="T2" fmla="*/ 2147483647 w 276"/>
              <a:gd name="T3" fmla="*/ 2147483647 h 133"/>
              <a:gd name="T4" fmla="*/ 2147483647 w 276"/>
              <a:gd name="T5" fmla="*/ 2147483647 h 133"/>
              <a:gd name="T6" fmla="*/ 2147483647 w 276"/>
              <a:gd name="T7" fmla="*/ 0 h 133"/>
              <a:gd name="T8" fmla="*/ 2147483647 w 276"/>
              <a:gd name="T9" fmla="*/ 2147483647 h 133"/>
              <a:gd name="T10" fmla="*/ 2147483647 w 276"/>
              <a:gd name="T11" fmla="*/ 2147483647 h 133"/>
              <a:gd name="T12" fmla="*/ 0 w 276"/>
              <a:gd name="T13" fmla="*/ 2147483647 h 133"/>
              <a:gd name="T14" fmla="*/ 0 60000 65536"/>
              <a:gd name="T15" fmla="*/ 0 60000 65536"/>
              <a:gd name="T16" fmla="*/ 0 60000 65536"/>
              <a:gd name="T17" fmla="*/ 0 60000 65536"/>
              <a:gd name="T18" fmla="*/ 0 60000 65536"/>
              <a:gd name="T19" fmla="*/ 0 60000 65536"/>
              <a:gd name="T20" fmla="*/ 0 60000 65536"/>
              <a:gd name="T21" fmla="*/ 0 w 276"/>
              <a:gd name="T22" fmla="*/ 0 h 133"/>
              <a:gd name="T23" fmla="*/ 276 w 276"/>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6" h="133">
                <a:moveTo>
                  <a:pt x="0" y="133"/>
                </a:moveTo>
                <a:cubicBezTo>
                  <a:pt x="107" y="118"/>
                  <a:pt x="191" y="81"/>
                  <a:pt x="255" y="15"/>
                </a:cubicBezTo>
                <a:lnTo>
                  <a:pt x="244" y="14"/>
                </a:lnTo>
                <a:lnTo>
                  <a:pt x="276" y="0"/>
                </a:lnTo>
                <a:lnTo>
                  <a:pt x="271" y="31"/>
                </a:lnTo>
                <a:lnTo>
                  <a:pt x="267" y="24"/>
                </a:lnTo>
                <a:cubicBezTo>
                  <a:pt x="181" y="107"/>
                  <a:pt x="90" y="124"/>
                  <a:pt x="0" y="133"/>
                </a:cubicBezTo>
                <a:close/>
              </a:path>
            </a:pathLst>
          </a:custGeom>
          <a:solidFill>
            <a:schemeClr val="accent2"/>
          </a:solidFill>
          <a:ln>
            <a:noFill/>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7" name="矩形 47"/>
          <p:cNvSpPr>
            <a:spLocks noChangeArrowheads="1"/>
          </p:cNvSpPr>
          <p:nvPr/>
        </p:nvSpPr>
        <p:spPr bwMode="auto">
          <a:xfrm>
            <a:off x="839416" y="5720306"/>
            <a:ext cx="10513168" cy="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431" tIns="45716" rIns="91431" bIns="45716">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30000"/>
              </a:lnSpc>
              <a:spcBef>
                <a:spcPct val="0"/>
              </a:spcBef>
              <a:buFont typeface="Arial" pitchFamily="34" charset="0"/>
              <a:buNone/>
            </a:pPr>
            <a:r>
              <a:rPr lang="zh-CN" altLang="en-US" sz="1600" dirty="0">
                <a:solidFill>
                  <a:schemeClr val="tx1">
                    <a:lumMod val="50000"/>
                    <a:lumOff val="50000"/>
                  </a:schemeClr>
                </a:solidFill>
                <a:latin typeface="微软雅黑" pitchFamily="34" charset="-122"/>
                <a:ea typeface="微软雅黑" pitchFamily="34" charset="-122"/>
                <a:sym typeface="方正兰亭黑_GBK" pitchFamily="2" charset="-122"/>
              </a:rPr>
              <a:t>        A comprehensive description of the chart is entered here.</a:t>
            </a:r>
            <a:endParaRPr lang="zh-CN" altLang="en-US" sz="2000" dirty="0">
              <a:solidFill>
                <a:schemeClr val="tx1">
                  <a:lumMod val="50000"/>
                  <a:lumOff val="50000"/>
                </a:schemeClr>
              </a:solidFill>
              <a:latin typeface="微软雅黑" pitchFamily="34" charset="-122"/>
              <a:ea typeface="微软雅黑" pitchFamily="34" charset="-122"/>
            </a:endParaRPr>
          </a:p>
        </p:txBody>
      </p:sp>
      <p:sp>
        <p:nvSpPr>
          <p:cNvPr id="66" name="标题 65"/>
          <p:cNvSpPr>
            <a:spLocks noGrp="1"/>
          </p:cNvSpPr>
          <p:nvPr>
            <p:ph type="title"/>
          </p:nvPr>
        </p:nvSpPr>
        <p:spPr/>
        <p:txBody>
          <a:bodyPr>
            <a:normAutofit/>
          </a:bodyPr>
          <a:lstStyle/>
          <a:p>
            <a:r>
              <a:rPr lang="zh-CN" altLang="en-US" dirty="0">
                <a:cs typeface="+mn-ea"/>
              </a:rPr>
              <a:t>Title bar Text</a:t>
            </a:r>
            <a:endParaRPr lang="zh-CN" altLang="en-US" dirty="0"/>
          </a:p>
        </p:txBody>
      </p:sp>
    </p:spTree>
    <p:extLst>
      <p:ext uri="{BB962C8B-B14F-4D97-AF65-F5344CB8AC3E}">
        <p14:creationId xmlns:p14="http://schemas.microsoft.com/office/powerpoint/2010/main" val="112253670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down)">
                                      <p:cBhvr>
                                        <p:cTn id="11" dur="500"/>
                                        <p:tgtEl>
                                          <p:spTgt spid="3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wipe(left)">
                                      <p:cBhvr>
                                        <p:cTn id="15" dur="500"/>
                                        <p:tgtEl>
                                          <p:spTgt spid="65"/>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slide(fromLeft)">
                                      <p:cBhvr>
                                        <p:cTn id="19" dur="500"/>
                                        <p:tgtEl>
                                          <p:spTgt spid="31"/>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slide(fromLeft)">
                                      <p:cBhvr>
                                        <p:cTn id="22" dur="500"/>
                                        <p:tgtEl>
                                          <p:spTgt spid="30"/>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slide(fromLeft)">
                                      <p:cBhvr>
                                        <p:cTn id="25" dur="500"/>
                                        <p:tgtEl>
                                          <p:spTgt spid="32"/>
                                        </p:tgtEl>
                                      </p:cBhvr>
                                    </p:animEffect>
                                  </p:childTnLst>
                                </p:cTn>
                              </p:par>
                            </p:childTnLst>
                          </p:cTn>
                        </p:par>
                        <p:par>
                          <p:cTn id="26" fill="hold">
                            <p:stCondLst>
                              <p:cond delay="2000"/>
                            </p:stCondLst>
                            <p:childTnLst>
                              <p:par>
                                <p:cTn id="27" presetID="16" presetClass="entr" presetSubtype="37" fill="hold" grpId="0" nodeType="after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barn(outVertical)">
                                      <p:cBhvr>
                                        <p:cTn id="2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1" grpId="0" autoUpdateAnimBg="0"/>
      <p:bldP spid="32" grpId="0" autoUpdateAnimBg="0"/>
      <p:bldP spid="65" grpId="0" animBg="1" autoUpdateAnimBg="0"/>
      <p:bldP spid="6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2452630" y="1900810"/>
            <a:ext cx="977223" cy="3536127"/>
            <a:chOff x="1475656" y="1294656"/>
            <a:chExt cx="977223" cy="3790530"/>
          </a:xfrm>
        </p:grpSpPr>
        <p:sp>
          <p:nvSpPr>
            <p:cNvPr id="57" name="矩形 27"/>
            <p:cNvSpPr/>
            <p:nvPr/>
          </p:nvSpPr>
          <p:spPr>
            <a:xfrm>
              <a:off x="1475656" y="1294656"/>
              <a:ext cx="977223" cy="3790530"/>
            </a:xfrm>
            <a:custGeom>
              <a:avLst/>
              <a:gdLst>
                <a:gd name="connsiteX0" fmla="*/ 0 w 1512168"/>
                <a:gd name="connsiteY0" fmla="*/ 0 h 4025639"/>
                <a:gd name="connsiteX1" fmla="*/ 1512168 w 1512168"/>
                <a:gd name="connsiteY1" fmla="*/ 0 h 4025639"/>
                <a:gd name="connsiteX2" fmla="*/ 1512168 w 1512168"/>
                <a:gd name="connsiteY2" fmla="*/ 4025639 h 4025639"/>
                <a:gd name="connsiteX3" fmla="*/ 0 w 1512168"/>
                <a:gd name="connsiteY3" fmla="*/ 4025639 h 4025639"/>
                <a:gd name="connsiteX4" fmla="*/ 0 w 1512168"/>
                <a:gd name="connsiteY4" fmla="*/ 0 h 4025639"/>
                <a:gd name="connsiteX0" fmla="*/ 1512168 w 1603608"/>
                <a:gd name="connsiteY0" fmla="*/ 0 h 4025639"/>
                <a:gd name="connsiteX1" fmla="*/ 1512168 w 1603608"/>
                <a:gd name="connsiteY1" fmla="*/ 4025639 h 4025639"/>
                <a:gd name="connsiteX2" fmla="*/ 0 w 1603608"/>
                <a:gd name="connsiteY2" fmla="*/ 4025639 h 4025639"/>
                <a:gd name="connsiteX3" fmla="*/ 0 w 1603608"/>
                <a:gd name="connsiteY3" fmla="*/ 0 h 4025639"/>
                <a:gd name="connsiteX4" fmla="*/ 1603608 w 1603608"/>
                <a:gd name="connsiteY4" fmla="*/ 91440 h 4025639"/>
                <a:gd name="connsiteX0" fmla="*/ 1512168 w 1603608"/>
                <a:gd name="connsiteY0" fmla="*/ 4025639 h 4025639"/>
                <a:gd name="connsiteX1" fmla="*/ 0 w 1603608"/>
                <a:gd name="connsiteY1" fmla="*/ 4025639 h 4025639"/>
                <a:gd name="connsiteX2" fmla="*/ 0 w 1603608"/>
                <a:gd name="connsiteY2" fmla="*/ 0 h 4025639"/>
                <a:gd name="connsiteX3" fmla="*/ 1603608 w 1603608"/>
                <a:gd name="connsiteY3" fmla="*/ 91440 h 4025639"/>
                <a:gd name="connsiteX0" fmla="*/ 1512168 w 1512168"/>
                <a:gd name="connsiteY0" fmla="*/ 4025639 h 4025639"/>
                <a:gd name="connsiteX1" fmla="*/ 0 w 1512168"/>
                <a:gd name="connsiteY1" fmla="*/ 4025639 h 4025639"/>
                <a:gd name="connsiteX2" fmla="*/ 0 w 1512168"/>
                <a:gd name="connsiteY2" fmla="*/ 0 h 4025639"/>
                <a:gd name="connsiteX3" fmla="*/ 1462931 w 1512168"/>
                <a:gd name="connsiteY3" fmla="*/ 21102 h 4025639"/>
                <a:gd name="connsiteX0" fmla="*/ 1512168 w 1512168"/>
                <a:gd name="connsiteY0" fmla="*/ 4039706 h 4039706"/>
                <a:gd name="connsiteX1" fmla="*/ 0 w 1512168"/>
                <a:gd name="connsiteY1" fmla="*/ 4039706 h 4039706"/>
                <a:gd name="connsiteX2" fmla="*/ 0 w 1512168"/>
                <a:gd name="connsiteY2" fmla="*/ 14067 h 4039706"/>
                <a:gd name="connsiteX3" fmla="*/ 1462931 w 1512168"/>
                <a:gd name="connsiteY3" fmla="*/ 0 h 4039706"/>
                <a:gd name="connsiteX0" fmla="*/ 1512168 w 1512168"/>
                <a:gd name="connsiteY0" fmla="*/ 4026213 h 4026213"/>
                <a:gd name="connsiteX1" fmla="*/ 0 w 1512168"/>
                <a:gd name="connsiteY1" fmla="*/ 4026213 h 4026213"/>
                <a:gd name="connsiteX2" fmla="*/ 0 w 1512168"/>
                <a:gd name="connsiteY2" fmla="*/ 574 h 4026213"/>
                <a:gd name="connsiteX3" fmla="*/ 1471569 w 1512168"/>
                <a:gd name="connsiteY3" fmla="*/ 16938 h 4026213"/>
                <a:gd name="connsiteX0" fmla="*/ 1512168 w 1512168"/>
                <a:gd name="connsiteY0" fmla="*/ 4033619 h 4033619"/>
                <a:gd name="connsiteX1" fmla="*/ 0 w 1512168"/>
                <a:gd name="connsiteY1" fmla="*/ 4033619 h 4033619"/>
                <a:gd name="connsiteX2" fmla="*/ 0 w 1512168"/>
                <a:gd name="connsiteY2" fmla="*/ 7980 h 4033619"/>
                <a:gd name="connsiteX3" fmla="*/ 1488845 w 1512168"/>
                <a:gd name="connsiteY3" fmla="*/ 0 h 4033619"/>
                <a:gd name="connsiteX0" fmla="*/ 1512168 w 1512168"/>
                <a:gd name="connsiteY0" fmla="*/ 4025639 h 4025639"/>
                <a:gd name="connsiteX1" fmla="*/ 0 w 1512168"/>
                <a:gd name="connsiteY1" fmla="*/ 4025639 h 4025639"/>
                <a:gd name="connsiteX2" fmla="*/ 0 w 1512168"/>
                <a:gd name="connsiteY2" fmla="*/ 0 h 4025639"/>
                <a:gd name="connsiteX3" fmla="*/ 1497483 w 1512168"/>
                <a:gd name="connsiteY3" fmla="*/ 4193 h 4025639"/>
                <a:gd name="connsiteX0" fmla="*/ 1512168 w 1512168"/>
                <a:gd name="connsiteY0" fmla="*/ 4039704 h 4039704"/>
                <a:gd name="connsiteX1" fmla="*/ 0 w 1512168"/>
                <a:gd name="connsiteY1" fmla="*/ 4039704 h 4039704"/>
                <a:gd name="connsiteX2" fmla="*/ 0 w 1512168"/>
                <a:gd name="connsiteY2" fmla="*/ 14065 h 4039704"/>
                <a:gd name="connsiteX3" fmla="*/ 1506122 w 1512168"/>
                <a:gd name="connsiteY3" fmla="*/ 0 h 4039704"/>
                <a:gd name="connsiteX0" fmla="*/ 1512168 w 1532036"/>
                <a:gd name="connsiteY0" fmla="*/ 4039704 h 4039704"/>
                <a:gd name="connsiteX1" fmla="*/ 0 w 1532036"/>
                <a:gd name="connsiteY1" fmla="*/ 4039704 h 4039704"/>
                <a:gd name="connsiteX2" fmla="*/ 0 w 1532036"/>
                <a:gd name="connsiteY2" fmla="*/ 14065 h 4039704"/>
                <a:gd name="connsiteX3" fmla="*/ 1532036 w 1532036"/>
                <a:gd name="connsiteY3" fmla="*/ 0 h 4039704"/>
                <a:gd name="connsiteX0" fmla="*/ 1512168 w 1536268"/>
                <a:gd name="connsiteY0" fmla="*/ 4027775 h 4027775"/>
                <a:gd name="connsiteX1" fmla="*/ 0 w 1536268"/>
                <a:gd name="connsiteY1" fmla="*/ 4027775 h 4027775"/>
                <a:gd name="connsiteX2" fmla="*/ 0 w 1536268"/>
                <a:gd name="connsiteY2" fmla="*/ 2136 h 4027775"/>
                <a:gd name="connsiteX3" fmla="*/ 1536268 w 1536268"/>
                <a:gd name="connsiteY3" fmla="*/ 0 h 4027775"/>
                <a:gd name="connsiteX0" fmla="*/ 1512168 w 1548965"/>
                <a:gd name="connsiteY0" fmla="*/ 4025639 h 4025639"/>
                <a:gd name="connsiteX1" fmla="*/ 0 w 1548965"/>
                <a:gd name="connsiteY1" fmla="*/ 4025639 h 4025639"/>
                <a:gd name="connsiteX2" fmla="*/ 0 w 1548965"/>
                <a:gd name="connsiteY2" fmla="*/ 0 h 4025639"/>
                <a:gd name="connsiteX3" fmla="*/ 1548965 w 1548965"/>
                <a:gd name="connsiteY3" fmla="*/ 847 h 4025639"/>
                <a:gd name="connsiteX0" fmla="*/ 1512168 w 1553197"/>
                <a:gd name="connsiteY0" fmla="*/ 4030756 h 4030756"/>
                <a:gd name="connsiteX1" fmla="*/ 0 w 1553197"/>
                <a:gd name="connsiteY1" fmla="*/ 4030756 h 4030756"/>
                <a:gd name="connsiteX2" fmla="*/ 0 w 1553197"/>
                <a:gd name="connsiteY2" fmla="*/ 5117 h 4030756"/>
                <a:gd name="connsiteX3" fmla="*/ 1553197 w 1553197"/>
                <a:gd name="connsiteY3" fmla="*/ 0 h 4030756"/>
                <a:gd name="connsiteX0" fmla="*/ 1512168 w 1557429"/>
                <a:gd name="connsiteY0" fmla="*/ 4027774 h 4027774"/>
                <a:gd name="connsiteX1" fmla="*/ 0 w 1557429"/>
                <a:gd name="connsiteY1" fmla="*/ 4027774 h 4027774"/>
                <a:gd name="connsiteX2" fmla="*/ 0 w 1557429"/>
                <a:gd name="connsiteY2" fmla="*/ 2135 h 4027774"/>
                <a:gd name="connsiteX3" fmla="*/ 1557429 w 1557429"/>
                <a:gd name="connsiteY3" fmla="*/ 0 h 4027774"/>
                <a:gd name="connsiteX0" fmla="*/ 1512168 w 1561661"/>
                <a:gd name="connsiteY0" fmla="*/ 4025639 h 4025639"/>
                <a:gd name="connsiteX1" fmla="*/ 0 w 1561661"/>
                <a:gd name="connsiteY1" fmla="*/ 4025639 h 4025639"/>
                <a:gd name="connsiteX2" fmla="*/ 0 w 1561661"/>
                <a:gd name="connsiteY2" fmla="*/ 0 h 4025639"/>
                <a:gd name="connsiteX3" fmla="*/ 1561661 w 1561661"/>
                <a:gd name="connsiteY3" fmla="*/ 6811 h 4025639"/>
                <a:gd name="connsiteX0" fmla="*/ 1512168 w 1570126"/>
                <a:gd name="connsiteY0" fmla="*/ 4027774 h 4027774"/>
                <a:gd name="connsiteX1" fmla="*/ 0 w 1570126"/>
                <a:gd name="connsiteY1" fmla="*/ 4027774 h 4027774"/>
                <a:gd name="connsiteX2" fmla="*/ 0 w 1570126"/>
                <a:gd name="connsiteY2" fmla="*/ 2135 h 4027774"/>
                <a:gd name="connsiteX3" fmla="*/ 1570126 w 1570126"/>
                <a:gd name="connsiteY3" fmla="*/ 0 h 4027774"/>
                <a:gd name="connsiteX0" fmla="*/ 1512168 w 1574358"/>
                <a:gd name="connsiteY0" fmla="*/ 4025639 h 4025639"/>
                <a:gd name="connsiteX1" fmla="*/ 0 w 1574358"/>
                <a:gd name="connsiteY1" fmla="*/ 4025639 h 4025639"/>
                <a:gd name="connsiteX2" fmla="*/ 0 w 1574358"/>
                <a:gd name="connsiteY2" fmla="*/ 0 h 4025639"/>
                <a:gd name="connsiteX3" fmla="*/ 1574358 w 1574358"/>
                <a:gd name="connsiteY3" fmla="*/ 9793 h 4025639"/>
                <a:gd name="connsiteX0" fmla="*/ 1512168 w 1578590"/>
                <a:gd name="connsiteY0" fmla="*/ 4025639 h 4025639"/>
                <a:gd name="connsiteX1" fmla="*/ 0 w 1578590"/>
                <a:gd name="connsiteY1" fmla="*/ 4025639 h 4025639"/>
                <a:gd name="connsiteX2" fmla="*/ 0 w 1578590"/>
                <a:gd name="connsiteY2" fmla="*/ 0 h 4025639"/>
                <a:gd name="connsiteX3" fmla="*/ 1578590 w 1578590"/>
                <a:gd name="connsiteY3" fmla="*/ 847 h 4025639"/>
              </a:gdLst>
              <a:ahLst/>
              <a:cxnLst>
                <a:cxn ang="0">
                  <a:pos x="connsiteX0" y="connsiteY0"/>
                </a:cxn>
                <a:cxn ang="0">
                  <a:pos x="connsiteX1" y="connsiteY1"/>
                </a:cxn>
                <a:cxn ang="0">
                  <a:pos x="connsiteX2" y="connsiteY2"/>
                </a:cxn>
                <a:cxn ang="0">
                  <a:pos x="connsiteX3" y="connsiteY3"/>
                </a:cxn>
              </a:cxnLst>
              <a:rect l="l" t="t" r="r" b="b"/>
              <a:pathLst>
                <a:path w="1578590" h="4025639">
                  <a:moveTo>
                    <a:pt x="1512168" y="4025639"/>
                  </a:moveTo>
                  <a:lnTo>
                    <a:pt x="0" y="4025639"/>
                  </a:lnTo>
                  <a:lnTo>
                    <a:pt x="0" y="0"/>
                  </a:lnTo>
                  <a:lnTo>
                    <a:pt x="1578590" y="847"/>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cxnSp>
          <p:nvCxnSpPr>
            <p:cNvPr id="58" name="直接连接符 57"/>
            <p:cNvCxnSpPr/>
            <p:nvPr/>
          </p:nvCxnSpPr>
          <p:spPr>
            <a:xfrm>
              <a:off x="1475656" y="3101846"/>
              <a:ext cx="86409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61" name="TextBox 9"/>
          <p:cNvSpPr txBox="1"/>
          <p:nvPr/>
        </p:nvSpPr>
        <p:spPr>
          <a:xfrm>
            <a:off x="4396843" y="2136856"/>
            <a:ext cx="5587588" cy="732508"/>
          </a:xfrm>
          <a:prstGeom prst="rect">
            <a:avLst/>
          </a:prstGeom>
          <a:noFill/>
        </p:spPr>
        <p:txBody>
          <a:bodyPr wrap="square" rtlCol="0">
            <a:spAutoFit/>
          </a:bodyPr>
          <a:lstStyle/>
          <a:p>
            <a:pPr>
              <a:lnSpc>
                <a:spcPct val="130000"/>
              </a:lnSpc>
            </a:pPr>
            <a:r>
              <a:rPr lang="zh-CN" altLang="en-US" sz="1100" dirty="0">
                <a:solidFill>
                  <a:schemeClr val="tx1">
                    <a:lumMod val="50000"/>
                    <a:lumOff val="50000"/>
                  </a:schemeClr>
                </a:solidFill>
                <a:latin typeface="微软雅黑" pitchFamily="34" charset="-122"/>
                <a:ea typeface="微软雅黑" pitchFamily="34" charset="-122"/>
              </a:rPr>
              <a:t>Is to reflect the company's value creation results of the most direct benefit indicators. Such as return on investment capital, pre-interest tax profits and so on.</a:t>
            </a:r>
            <a:endParaRPr lang="en-US" altLang="zh-CN" sz="1100" dirty="0">
              <a:solidFill>
                <a:schemeClr val="tx1">
                  <a:lumMod val="50000"/>
                  <a:lumOff val="50000"/>
                </a:schemeClr>
              </a:solidFill>
              <a:latin typeface="微软雅黑" pitchFamily="34" charset="-122"/>
              <a:ea typeface="微软雅黑" pitchFamily="34" charset="-122"/>
            </a:endParaRPr>
          </a:p>
        </p:txBody>
      </p:sp>
      <p:grpSp>
        <p:nvGrpSpPr>
          <p:cNvPr id="6" name="组合 5"/>
          <p:cNvGrpSpPr/>
          <p:nvPr/>
        </p:nvGrpSpPr>
        <p:grpSpPr>
          <a:xfrm>
            <a:off x="3100698" y="1452143"/>
            <a:ext cx="7459798" cy="588114"/>
            <a:chOff x="3099904" y="1452479"/>
            <a:chExt cx="7459798" cy="588250"/>
          </a:xfrm>
        </p:grpSpPr>
        <p:sp>
          <p:nvSpPr>
            <p:cNvPr id="59" name="矩形 1"/>
            <p:cNvSpPr/>
            <p:nvPr/>
          </p:nvSpPr>
          <p:spPr>
            <a:xfrm>
              <a:off x="3099904" y="1452479"/>
              <a:ext cx="7459798" cy="588250"/>
            </a:xfrm>
            <a:custGeom>
              <a:avLst/>
              <a:gdLst>
                <a:gd name="connsiteX0" fmla="*/ 0 w 6840760"/>
                <a:gd name="connsiteY0" fmla="*/ 0 h 888468"/>
                <a:gd name="connsiteX1" fmla="*/ 6840760 w 6840760"/>
                <a:gd name="connsiteY1" fmla="*/ 0 h 888468"/>
                <a:gd name="connsiteX2" fmla="*/ 6840760 w 6840760"/>
                <a:gd name="connsiteY2" fmla="*/ 888468 h 888468"/>
                <a:gd name="connsiteX3" fmla="*/ 0 w 6840760"/>
                <a:gd name="connsiteY3" fmla="*/ 888468 h 888468"/>
                <a:gd name="connsiteX4" fmla="*/ 0 w 6840760"/>
                <a:gd name="connsiteY4" fmla="*/ 0 h 888468"/>
                <a:gd name="connsiteX0" fmla="*/ 0 w 6840760"/>
                <a:gd name="connsiteY0" fmla="*/ 0 h 888468"/>
                <a:gd name="connsiteX1" fmla="*/ 6465622 w 6840760"/>
                <a:gd name="connsiteY1" fmla="*/ 35169 h 888468"/>
                <a:gd name="connsiteX2" fmla="*/ 6840760 w 6840760"/>
                <a:gd name="connsiteY2" fmla="*/ 888468 h 888468"/>
                <a:gd name="connsiteX3" fmla="*/ 0 w 6840760"/>
                <a:gd name="connsiteY3" fmla="*/ 888468 h 888468"/>
                <a:gd name="connsiteX4" fmla="*/ 0 w 6840760"/>
                <a:gd name="connsiteY4" fmla="*/ 0 h 888468"/>
                <a:gd name="connsiteX0" fmla="*/ 351693 w 6840760"/>
                <a:gd name="connsiteY0" fmla="*/ 0 h 888468"/>
                <a:gd name="connsiteX1" fmla="*/ 6465622 w 6840760"/>
                <a:gd name="connsiteY1" fmla="*/ 35169 h 888468"/>
                <a:gd name="connsiteX2" fmla="*/ 6840760 w 6840760"/>
                <a:gd name="connsiteY2" fmla="*/ 888468 h 888468"/>
                <a:gd name="connsiteX3" fmla="*/ 0 w 6840760"/>
                <a:gd name="connsiteY3" fmla="*/ 888468 h 888468"/>
                <a:gd name="connsiteX4" fmla="*/ 351693 w 6840760"/>
                <a:gd name="connsiteY4" fmla="*/ 0 h 888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760" h="888468">
                  <a:moveTo>
                    <a:pt x="351693" y="0"/>
                  </a:moveTo>
                  <a:lnTo>
                    <a:pt x="6465622" y="35169"/>
                  </a:lnTo>
                  <a:lnTo>
                    <a:pt x="6840760" y="888468"/>
                  </a:lnTo>
                  <a:lnTo>
                    <a:pt x="0" y="888468"/>
                  </a:lnTo>
                  <a:lnTo>
                    <a:pt x="35169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2" name="TextBox 61"/>
            <p:cNvSpPr txBox="1"/>
            <p:nvPr/>
          </p:nvSpPr>
          <p:spPr>
            <a:xfrm>
              <a:off x="4373288" y="1527970"/>
              <a:ext cx="4543231" cy="461665"/>
            </a:xfrm>
            <a:prstGeom prst="rect">
              <a:avLst/>
            </a:prstGeom>
            <a:noFill/>
          </p:spPr>
          <p:txBody>
            <a:bodyPr wrap="none" rtlCol="0">
              <a:spAutoFit/>
            </a:bodyPr>
            <a:lstStyle/>
            <a:p>
              <a:r>
                <a:rPr lang="zh-CN" altLang="en-US" sz="2400" b="1" dirty="0">
                  <a:solidFill>
                    <a:schemeClr val="bg1"/>
                  </a:solidFill>
                  <a:latin typeface="微软雅黑" pitchFamily="34" charset="-122"/>
                  <a:ea typeface="微软雅黑" pitchFamily="34" charset="-122"/>
                </a:rPr>
                <a:t>Click Add title Content (weight</a:t>
              </a:r>
              <a:r>
                <a:rPr lang="en-US" altLang="zh-CN" sz="2400" b="1" dirty="0">
                  <a:solidFill>
                    <a:schemeClr val="bg1"/>
                  </a:solidFill>
                  <a:latin typeface="微软雅黑" pitchFamily="34" charset="-122"/>
                  <a:ea typeface="微软雅黑" pitchFamily="34" charset="-122"/>
                </a:rPr>
                <a:t>50%</a:t>
              </a:r>
              <a:r>
                <a:rPr lang="zh-CN" altLang="en-US" sz="2400" b="1" dirty="0">
                  <a:solidFill>
                    <a:schemeClr val="bg1"/>
                  </a:solidFill>
                  <a:latin typeface="微软雅黑" pitchFamily="34" charset="-122"/>
                  <a:ea typeface="微软雅黑" pitchFamily="34" charset="-122"/>
                </a:rPr>
                <a:t>）</a:t>
              </a:r>
            </a:p>
          </p:txBody>
        </p:sp>
      </p:grpSp>
      <p:grpSp>
        <p:nvGrpSpPr>
          <p:cNvPr id="3" name="组合 2"/>
          <p:cNvGrpSpPr/>
          <p:nvPr/>
        </p:nvGrpSpPr>
        <p:grpSpPr>
          <a:xfrm>
            <a:off x="3460740" y="1125278"/>
            <a:ext cx="854394" cy="902796"/>
            <a:chOff x="3459946" y="1125538"/>
            <a:chExt cx="854394" cy="903005"/>
          </a:xfrm>
        </p:grpSpPr>
        <p:sp>
          <p:nvSpPr>
            <p:cNvPr id="60" name="等腰三角形 59"/>
            <p:cNvSpPr/>
            <p:nvPr/>
          </p:nvSpPr>
          <p:spPr>
            <a:xfrm flipV="1">
              <a:off x="3459946" y="1207397"/>
              <a:ext cx="854394" cy="821146"/>
            </a:xfrm>
            <a:prstGeom prst="triangl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zh-CN" dirty="0"/>
            </a:p>
          </p:txBody>
        </p:sp>
        <p:sp>
          <p:nvSpPr>
            <p:cNvPr id="63" name="TextBox 62"/>
            <p:cNvSpPr txBox="1"/>
            <p:nvPr/>
          </p:nvSpPr>
          <p:spPr>
            <a:xfrm>
              <a:off x="3615684" y="1125538"/>
              <a:ext cx="470000" cy="707886"/>
            </a:xfrm>
            <a:prstGeom prst="rect">
              <a:avLst/>
            </a:prstGeom>
            <a:noFill/>
          </p:spPr>
          <p:txBody>
            <a:bodyPr wrap="none" rtlCol="0">
              <a:spAutoFit/>
            </a:bodyPr>
            <a:lstStyle/>
            <a:p>
              <a:r>
                <a:rPr lang="en-US" altLang="zh-CN" sz="4000" b="1" dirty="0">
                  <a:solidFill>
                    <a:schemeClr val="bg1"/>
                  </a:solidFill>
                  <a:latin typeface="Arial" pitchFamily="34" charset="0"/>
                  <a:ea typeface="微软雅黑" pitchFamily="34" charset="-122"/>
                  <a:cs typeface="Arial" pitchFamily="34" charset="0"/>
                </a:rPr>
                <a:t>1</a:t>
              </a:r>
              <a:endParaRPr lang="zh-CN" altLang="en-US" sz="4000" b="1" dirty="0">
                <a:solidFill>
                  <a:schemeClr val="bg1"/>
                </a:solidFill>
                <a:latin typeface="Arial" pitchFamily="34" charset="0"/>
                <a:ea typeface="微软雅黑" pitchFamily="34" charset="-122"/>
                <a:cs typeface="Arial" pitchFamily="34" charset="0"/>
              </a:endParaRPr>
            </a:p>
          </p:txBody>
        </p:sp>
      </p:grpSp>
      <p:sp>
        <p:nvSpPr>
          <p:cNvPr id="66" name="TextBox 65"/>
          <p:cNvSpPr txBox="1"/>
          <p:nvPr/>
        </p:nvSpPr>
        <p:spPr>
          <a:xfrm>
            <a:off x="4396845" y="3936639"/>
            <a:ext cx="5587589" cy="732508"/>
          </a:xfrm>
          <a:prstGeom prst="rect">
            <a:avLst/>
          </a:prstGeom>
          <a:noFill/>
        </p:spPr>
        <p:txBody>
          <a:bodyPr wrap="square" rtlCol="0">
            <a:spAutoFit/>
          </a:bodyPr>
          <a:lstStyle/>
          <a:p>
            <a:pPr>
              <a:lnSpc>
                <a:spcPct val="130000"/>
              </a:lnSpc>
            </a:pPr>
            <a:r>
              <a:rPr lang="zh-CN" altLang="en-US" sz="1100" dirty="0">
                <a:solidFill>
                  <a:schemeClr val="tx1">
                    <a:lumMod val="50000"/>
                    <a:lumOff val="50000"/>
                  </a:schemeClr>
                </a:solidFill>
                <a:latin typeface="微软雅黑" pitchFamily="34" charset="-122"/>
                <a:ea typeface="微软雅黑" pitchFamily="34" charset="-122"/>
              </a:rPr>
              <a:t>The effectiveness of important operational operations control activities to achieve the growth of the company's value. Such as administrative expenses, the number of major customer complaints and so on.</a:t>
            </a:r>
            <a:endParaRPr lang="en-US" altLang="zh-CN" sz="1100" dirty="0">
              <a:solidFill>
                <a:schemeClr val="tx1">
                  <a:lumMod val="50000"/>
                  <a:lumOff val="50000"/>
                </a:schemeClr>
              </a:solidFill>
              <a:latin typeface="微软雅黑" pitchFamily="34" charset="-122"/>
              <a:ea typeface="微软雅黑" pitchFamily="34" charset="-122"/>
            </a:endParaRPr>
          </a:p>
        </p:txBody>
      </p:sp>
      <p:grpSp>
        <p:nvGrpSpPr>
          <p:cNvPr id="7" name="组合 6"/>
          <p:cNvGrpSpPr/>
          <p:nvPr/>
        </p:nvGrpSpPr>
        <p:grpSpPr>
          <a:xfrm>
            <a:off x="3100698" y="3251926"/>
            <a:ext cx="7459798" cy="588114"/>
            <a:chOff x="3099904" y="3252679"/>
            <a:chExt cx="7459798" cy="588250"/>
          </a:xfrm>
        </p:grpSpPr>
        <p:sp>
          <p:nvSpPr>
            <p:cNvPr id="64" name="矩形 1"/>
            <p:cNvSpPr/>
            <p:nvPr/>
          </p:nvSpPr>
          <p:spPr>
            <a:xfrm>
              <a:off x="3099904" y="3252679"/>
              <a:ext cx="7459798" cy="588250"/>
            </a:xfrm>
            <a:custGeom>
              <a:avLst/>
              <a:gdLst>
                <a:gd name="connsiteX0" fmla="*/ 0 w 6840760"/>
                <a:gd name="connsiteY0" fmla="*/ 0 h 888468"/>
                <a:gd name="connsiteX1" fmla="*/ 6840760 w 6840760"/>
                <a:gd name="connsiteY1" fmla="*/ 0 h 888468"/>
                <a:gd name="connsiteX2" fmla="*/ 6840760 w 6840760"/>
                <a:gd name="connsiteY2" fmla="*/ 888468 h 888468"/>
                <a:gd name="connsiteX3" fmla="*/ 0 w 6840760"/>
                <a:gd name="connsiteY3" fmla="*/ 888468 h 888468"/>
                <a:gd name="connsiteX4" fmla="*/ 0 w 6840760"/>
                <a:gd name="connsiteY4" fmla="*/ 0 h 888468"/>
                <a:gd name="connsiteX0" fmla="*/ 0 w 6840760"/>
                <a:gd name="connsiteY0" fmla="*/ 0 h 888468"/>
                <a:gd name="connsiteX1" fmla="*/ 6465622 w 6840760"/>
                <a:gd name="connsiteY1" fmla="*/ 35169 h 888468"/>
                <a:gd name="connsiteX2" fmla="*/ 6840760 w 6840760"/>
                <a:gd name="connsiteY2" fmla="*/ 888468 h 888468"/>
                <a:gd name="connsiteX3" fmla="*/ 0 w 6840760"/>
                <a:gd name="connsiteY3" fmla="*/ 888468 h 888468"/>
                <a:gd name="connsiteX4" fmla="*/ 0 w 6840760"/>
                <a:gd name="connsiteY4" fmla="*/ 0 h 888468"/>
                <a:gd name="connsiteX0" fmla="*/ 351693 w 6840760"/>
                <a:gd name="connsiteY0" fmla="*/ 0 h 888468"/>
                <a:gd name="connsiteX1" fmla="*/ 6465622 w 6840760"/>
                <a:gd name="connsiteY1" fmla="*/ 35169 h 888468"/>
                <a:gd name="connsiteX2" fmla="*/ 6840760 w 6840760"/>
                <a:gd name="connsiteY2" fmla="*/ 888468 h 888468"/>
                <a:gd name="connsiteX3" fmla="*/ 0 w 6840760"/>
                <a:gd name="connsiteY3" fmla="*/ 888468 h 888468"/>
                <a:gd name="connsiteX4" fmla="*/ 351693 w 6840760"/>
                <a:gd name="connsiteY4" fmla="*/ 0 h 888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760" h="888468">
                  <a:moveTo>
                    <a:pt x="351693" y="0"/>
                  </a:moveTo>
                  <a:lnTo>
                    <a:pt x="6465622" y="35169"/>
                  </a:lnTo>
                  <a:lnTo>
                    <a:pt x="6840760" y="888468"/>
                  </a:lnTo>
                  <a:lnTo>
                    <a:pt x="0" y="888468"/>
                  </a:lnTo>
                  <a:lnTo>
                    <a:pt x="35169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7" name="TextBox 66"/>
            <p:cNvSpPr txBox="1"/>
            <p:nvPr/>
          </p:nvSpPr>
          <p:spPr>
            <a:xfrm>
              <a:off x="4373288" y="3340286"/>
              <a:ext cx="4543231" cy="461665"/>
            </a:xfrm>
            <a:prstGeom prst="rect">
              <a:avLst/>
            </a:prstGeom>
            <a:noFill/>
          </p:spPr>
          <p:txBody>
            <a:bodyPr wrap="none" rtlCol="0">
              <a:spAutoFit/>
            </a:bodyPr>
            <a:lstStyle/>
            <a:p>
              <a:r>
                <a:rPr lang="zh-CN" altLang="en-US" sz="2400" b="1" dirty="0">
                  <a:solidFill>
                    <a:schemeClr val="bg1"/>
                  </a:solidFill>
                  <a:latin typeface="微软雅黑" pitchFamily="34" charset="-122"/>
                  <a:ea typeface="微软雅黑" pitchFamily="34" charset="-122"/>
                </a:rPr>
                <a:t>Click Add title Content (weight</a:t>
              </a:r>
              <a:r>
                <a:rPr lang="en-US" altLang="zh-CN" sz="2400" b="1" dirty="0">
                  <a:solidFill>
                    <a:schemeClr val="bg1"/>
                  </a:solidFill>
                  <a:latin typeface="微软雅黑" pitchFamily="34" charset="-122"/>
                  <a:ea typeface="微软雅黑" pitchFamily="34" charset="-122"/>
                </a:rPr>
                <a:t>30%</a:t>
              </a:r>
              <a:r>
                <a:rPr lang="zh-CN" altLang="en-US" sz="2400" b="1" dirty="0">
                  <a:solidFill>
                    <a:schemeClr val="bg1"/>
                  </a:solidFill>
                  <a:latin typeface="微软雅黑" pitchFamily="34" charset="-122"/>
                  <a:ea typeface="微软雅黑" pitchFamily="34" charset="-122"/>
                </a:rPr>
                <a:t>）</a:t>
              </a:r>
            </a:p>
          </p:txBody>
        </p:sp>
      </p:grpSp>
      <p:grpSp>
        <p:nvGrpSpPr>
          <p:cNvPr id="4" name="组合 3"/>
          <p:cNvGrpSpPr/>
          <p:nvPr/>
        </p:nvGrpSpPr>
        <p:grpSpPr>
          <a:xfrm>
            <a:off x="3460740" y="2925061"/>
            <a:ext cx="854394" cy="902796"/>
            <a:chOff x="3459946" y="2925738"/>
            <a:chExt cx="854394" cy="903005"/>
          </a:xfrm>
        </p:grpSpPr>
        <p:sp>
          <p:nvSpPr>
            <p:cNvPr id="65" name="等腰三角形 64"/>
            <p:cNvSpPr/>
            <p:nvPr/>
          </p:nvSpPr>
          <p:spPr>
            <a:xfrm flipV="1">
              <a:off x="3459946" y="3007597"/>
              <a:ext cx="854394" cy="821146"/>
            </a:xfrm>
            <a:prstGeom prst="triangl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zh-CN" dirty="0"/>
            </a:p>
          </p:txBody>
        </p:sp>
        <p:sp>
          <p:nvSpPr>
            <p:cNvPr id="68" name="TextBox 67"/>
            <p:cNvSpPr txBox="1"/>
            <p:nvPr/>
          </p:nvSpPr>
          <p:spPr>
            <a:xfrm>
              <a:off x="3650853" y="2925738"/>
              <a:ext cx="470000" cy="707886"/>
            </a:xfrm>
            <a:prstGeom prst="rect">
              <a:avLst/>
            </a:prstGeom>
            <a:noFill/>
          </p:spPr>
          <p:txBody>
            <a:bodyPr wrap="none" rtlCol="0">
              <a:spAutoFit/>
            </a:bodyPr>
            <a:lstStyle/>
            <a:p>
              <a:r>
                <a:rPr lang="en-US" altLang="zh-CN" sz="4000" b="1" dirty="0">
                  <a:solidFill>
                    <a:schemeClr val="bg1"/>
                  </a:solidFill>
                  <a:latin typeface="Arial" pitchFamily="34" charset="0"/>
                  <a:ea typeface="微软雅黑" pitchFamily="34" charset="-122"/>
                  <a:cs typeface="Arial" pitchFamily="34" charset="0"/>
                </a:rPr>
                <a:t>2</a:t>
              </a:r>
              <a:endParaRPr lang="zh-CN" altLang="en-US" sz="4000" b="1" dirty="0">
                <a:solidFill>
                  <a:schemeClr val="bg1"/>
                </a:solidFill>
                <a:latin typeface="Arial" pitchFamily="34" charset="0"/>
                <a:ea typeface="微软雅黑" pitchFamily="34" charset="-122"/>
                <a:cs typeface="Arial" pitchFamily="34" charset="0"/>
              </a:endParaRPr>
            </a:p>
          </p:txBody>
        </p:sp>
      </p:grpSp>
      <p:sp>
        <p:nvSpPr>
          <p:cNvPr id="71" name="TextBox 23"/>
          <p:cNvSpPr txBox="1"/>
          <p:nvPr/>
        </p:nvSpPr>
        <p:spPr>
          <a:xfrm>
            <a:off x="4396845" y="5736423"/>
            <a:ext cx="5587589" cy="732508"/>
          </a:xfrm>
          <a:prstGeom prst="rect">
            <a:avLst/>
          </a:prstGeom>
          <a:noFill/>
        </p:spPr>
        <p:txBody>
          <a:bodyPr wrap="square" rtlCol="0">
            <a:spAutoFit/>
          </a:bodyPr>
          <a:lstStyle/>
          <a:p>
            <a:pPr>
              <a:lnSpc>
                <a:spcPct val="130000"/>
              </a:lnSpc>
            </a:pPr>
            <a:r>
              <a:rPr lang="zh-CN" altLang="en-US" sz="1100" dirty="0">
                <a:solidFill>
                  <a:schemeClr val="tx1">
                    <a:lumMod val="50000"/>
                    <a:lumOff val="50000"/>
                  </a:schemeClr>
                </a:solidFill>
                <a:latin typeface="微软雅黑" pitchFamily="34" charset="-122"/>
                <a:ea typeface="微软雅黑" pitchFamily="34" charset="-122"/>
              </a:rPr>
              <a:t>Used to assess employee management, motivation and career development to maintain the company's long-term stable development ability. Such as employee number control, employee satisfaction and so on.</a:t>
            </a:r>
            <a:endParaRPr lang="en-US" altLang="zh-CN" sz="1100" dirty="0">
              <a:solidFill>
                <a:schemeClr val="tx1">
                  <a:lumMod val="50000"/>
                  <a:lumOff val="50000"/>
                </a:schemeClr>
              </a:solidFill>
              <a:latin typeface="微软雅黑" pitchFamily="34" charset="-122"/>
              <a:ea typeface="微软雅黑" pitchFamily="34" charset="-122"/>
            </a:endParaRPr>
          </a:p>
        </p:txBody>
      </p:sp>
      <p:grpSp>
        <p:nvGrpSpPr>
          <p:cNvPr id="8" name="组合 7"/>
          <p:cNvGrpSpPr/>
          <p:nvPr/>
        </p:nvGrpSpPr>
        <p:grpSpPr>
          <a:xfrm>
            <a:off x="3100698" y="5019661"/>
            <a:ext cx="7459798" cy="588114"/>
            <a:chOff x="3099904" y="5020823"/>
            <a:chExt cx="7459798" cy="588250"/>
          </a:xfrm>
        </p:grpSpPr>
        <p:sp>
          <p:nvSpPr>
            <p:cNvPr id="69" name="矩形 1"/>
            <p:cNvSpPr/>
            <p:nvPr/>
          </p:nvSpPr>
          <p:spPr>
            <a:xfrm>
              <a:off x="3099904" y="5020823"/>
              <a:ext cx="7459798" cy="588250"/>
            </a:xfrm>
            <a:custGeom>
              <a:avLst/>
              <a:gdLst>
                <a:gd name="connsiteX0" fmla="*/ 0 w 6840760"/>
                <a:gd name="connsiteY0" fmla="*/ 0 h 888468"/>
                <a:gd name="connsiteX1" fmla="*/ 6840760 w 6840760"/>
                <a:gd name="connsiteY1" fmla="*/ 0 h 888468"/>
                <a:gd name="connsiteX2" fmla="*/ 6840760 w 6840760"/>
                <a:gd name="connsiteY2" fmla="*/ 888468 h 888468"/>
                <a:gd name="connsiteX3" fmla="*/ 0 w 6840760"/>
                <a:gd name="connsiteY3" fmla="*/ 888468 h 888468"/>
                <a:gd name="connsiteX4" fmla="*/ 0 w 6840760"/>
                <a:gd name="connsiteY4" fmla="*/ 0 h 888468"/>
                <a:gd name="connsiteX0" fmla="*/ 0 w 6840760"/>
                <a:gd name="connsiteY0" fmla="*/ 0 h 888468"/>
                <a:gd name="connsiteX1" fmla="*/ 6465622 w 6840760"/>
                <a:gd name="connsiteY1" fmla="*/ 35169 h 888468"/>
                <a:gd name="connsiteX2" fmla="*/ 6840760 w 6840760"/>
                <a:gd name="connsiteY2" fmla="*/ 888468 h 888468"/>
                <a:gd name="connsiteX3" fmla="*/ 0 w 6840760"/>
                <a:gd name="connsiteY3" fmla="*/ 888468 h 888468"/>
                <a:gd name="connsiteX4" fmla="*/ 0 w 6840760"/>
                <a:gd name="connsiteY4" fmla="*/ 0 h 888468"/>
                <a:gd name="connsiteX0" fmla="*/ 351693 w 6840760"/>
                <a:gd name="connsiteY0" fmla="*/ 0 h 888468"/>
                <a:gd name="connsiteX1" fmla="*/ 6465622 w 6840760"/>
                <a:gd name="connsiteY1" fmla="*/ 35169 h 888468"/>
                <a:gd name="connsiteX2" fmla="*/ 6840760 w 6840760"/>
                <a:gd name="connsiteY2" fmla="*/ 888468 h 888468"/>
                <a:gd name="connsiteX3" fmla="*/ 0 w 6840760"/>
                <a:gd name="connsiteY3" fmla="*/ 888468 h 888468"/>
                <a:gd name="connsiteX4" fmla="*/ 351693 w 6840760"/>
                <a:gd name="connsiteY4" fmla="*/ 0 h 888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760" h="888468">
                  <a:moveTo>
                    <a:pt x="351693" y="0"/>
                  </a:moveTo>
                  <a:lnTo>
                    <a:pt x="6465622" y="35169"/>
                  </a:lnTo>
                  <a:lnTo>
                    <a:pt x="6840760" y="888468"/>
                  </a:lnTo>
                  <a:lnTo>
                    <a:pt x="0" y="888468"/>
                  </a:lnTo>
                  <a:lnTo>
                    <a:pt x="351693"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2" name="TextBox 24"/>
            <p:cNvSpPr txBox="1"/>
            <p:nvPr/>
          </p:nvSpPr>
          <p:spPr>
            <a:xfrm>
              <a:off x="4373288" y="5120546"/>
              <a:ext cx="4543231" cy="461665"/>
            </a:xfrm>
            <a:prstGeom prst="rect">
              <a:avLst/>
            </a:prstGeom>
            <a:noFill/>
          </p:spPr>
          <p:txBody>
            <a:bodyPr wrap="none" rtlCol="0">
              <a:spAutoFit/>
            </a:bodyPr>
            <a:lstStyle/>
            <a:p>
              <a:r>
                <a:rPr lang="zh-CN" altLang="en-US" sz="2400" b="1" dirty="0">
                  <a:solidFill>
                    <a:schemeClr val="bg1"/>
                  </a:solidFill>
                  <a:latin typeface="微软雅黑" pitchFamily="34" charset="-122"/>
                  <a:ea typeface="微软雅黑" pitchFamily="34" charset="-122"/>
                </a:rPr>
                <a:t>Click Add title Content (weight</a:t>
              </a:r>
              <a:r>
                <a:rPr lang="en-US" altLang="zh-CN" sz="2400" b="1" dirty="0">
                  <a:solidFill>
                    <a:schemeClr val="bg1"/>
                  </a:solidFill>
                  <a:latin typeface="微软雅黑" pitchFamily="34" charset="-122"/>
                  <a:ea typeface="微软雅黑" pitchFamily="34" charset="-122"/>
                </a:rPr>
                <a:t>20%</a:t>
              </a:r>
              <a:r>
                <a:rPr lang="zh-CN" altLang="en-US" sz="2400" b="1" dirty="0">
                  <a:solidFill>
                    <a:schemeClr val="bg1"/>
                  </a:solidFill>
                  <a:latin typeface="微软雅黑" pitchFamily="34" charset="-122"/>
                  <a:ea typeface="微软雅黑" pitchFamily="34" charset="-122"/>
                </a:rPr>
                <a:t>）</a:t>
              </a:r>
            </a:p>
          </p:txBody>
        </p:sp>
      </p:grpSp>
      <p:grpSp>
        <p:nvGrpSpPr>
          <p:cNvPr id="5" name="组合 4"/>
          <p:cNvGrpSpPr/>
          <p:nvPr/>
        </p:nvGrpSpPr>
        <p:grpSpPr>
          <a:xfrm>
            <a:off x="3460740" y="4692796"/>
            <a:ext cx="854394" cy="902796"/>
            <a:chOff x="3459946" y="4693882"/>
            <a:chExt cx="854394" cy="903005"/>
          </a:xfrm>
        </p:grpSpPr>
        <p:sp>
          <p:nvSpPr>
            <p:cNvPr id="70" name="等腰三角形 69"/>
            <p:cNvSpPr/>
            <p:nvPr/>
          </p:nvSpPr>
          <p:spPr>
            <a:xfrm flipV="1">
              <a:off x="3459946" y="4775741"/>
              <a:ext cx="854394" cy="821146"/>
            </a:xfrm>
            <a:prstGeom prst="triangl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zh-CN" dirty="0"/>
            </a:p>
          </p:txBody>
        </p:sp>
        <p:sp>
          <p:nvSpPr>
            <p:cNvPr id="73" name="TextBox 25"/>
            <p:cNvSpPr txBox="1"/>
            <p:nvPr/>
          </p:nvSpPr>
          <p:spPr>
            <a:xfrm>
              <a:off x="3650853" y="4693882"/>
              <a:ext cx="470000" cy="707886"/>
            </a:xfrm>
            <a:prstGeom prst="rect">
              <a:avLst/>
            </a:prstGeom>
            <a:noFill/>
          </p:spPr>
          <p:txBody>
            <a:bodyPr wrap="none" rtlCol="0">
              <a:spAutoFit/>
            </a:bodyPr>
            <a:lstStyle/>
            <a:p>
              <a:r>
                <a:rPr lang="en-US" altLang="zh-CN" sz="4000" b="1" dirty="0">
                  <a:solidFill>
                    <a:schemeClr val="bg1"/>
                  </a:solidFill>
                  <a:latin typeface="Arial" pitchFamily="34" charset="0"/>
                  <a:ea typeface="微软雅黑" pitchFamily="34" charset="-122"/>
                  <a:cs typeface="Arial" pitchFamily="34" charset="0"/>
                </a:rPr>
                <a:t>3</a:t>
              </a:r>
              <a:endParaRPr lang="zh-CN" altLang="en-US" sz="4000" b="1" dirty="0">
                <a:solidFill>
                  <a:schemeClr val="bg1"/>
                </a:solidFill>
                <a:latin typeface="Arial" pitchFamily="34" charset="0"/>
                <a:ea typeface="微软雅黑" pitchFamily="34" charset="-122"/>
                <a:cs typeface="Arial" pitchFamily="34" charset="0"/>
              </a:endParaRPr>
            </a:p>
          </p:txBody>
        </p:sp>
      </p:grpSp>
      <p:sp>
        <p:nvSpPr>
          <p:cNvPr id="74" name="TextBox 31"/>
          <p:cNvSpPr txBox="1"/>
          <p:nvPr/>
        </p:nvSpPr>
        <p:spPr>
          <a:xfrm>
            <a:off x="1703512" y="1846460"/>
            <a:ext cx="677108" cy="3590475"/>
          </a:xfrm>
          <a:prstGeom prst="rect">
            <a:avLst/>
          </a:prstGeom>
          <a:noFill/>
        </p:spPr>
        <p:txBody>
          <a:bodyPr vert="eaVert" wrap="square" rtlCol="0">
            <a:spAutoFit/>
          </a:bodyPr>
          <a:lstStyle/>
          <a:p>
            <a:pPr algn="ctr"/>
            <a:r>
              <a:rPr lang="en-US" altLang="zh-CN" sz="3200" b="1" dirty="0">
                <a:solidFill>
                  <a:schemeClr val="tx2"/>
                </a:solidFill>
                <a:latin typeface="微软雅黑" pitchFamily="34" charset="-122"/>
                <a:ea typeface="微软雅黑" pitchFamily="34" charset="-122"/>
              </a:rPr>
              <a:t>[ </a:t>
            </a:r>
            <a:r>
              <a:rPr lang="zh-CN" altLang="en-US" sz="3200" b="1" dirty="0">
                <a:solidFill>
                  <a:schemeClr val="tx2"/>
                </a:solidFill>
                <a:latin typeface="微软雅黑" pitchFamily="34" charset="-122"/>
                <a:ea typeface="微软雅黑" pitchFamily="34" charset="-122"/>
              </a:rPr>
              <a:t>Title case </a:t>
            </a:r>
            <a:r>
              <a:rPr lang="en-US" altLang="zh-CN" sz="3200" b="1" dirty="0">
                <a:solidFill>
                  <a:schemeClr val="tx2"/>
                </a:solidFill>
                <a:latin typeface="微软雅黑" pitchFamily="34" charset="-122"/>
                <a:ea typeface="微软雅黑" pitchFamily="34" charset="-122"/>
              </a:rPr>
              <a:t>]</a:t>
            </a:r>
            <a:endParaRPr lang="zh-CN" altLang="en-US" sz="3200" b="1" dirty="0">
              <a:solidFill>
                <a:schemeClr val="tx2"/>
              </a:solidFill>
              <a:latin typeface="微软雅黑" pitchFamily="34" charset="-122"/>
              <a:ea typeface="微软雅黑" pitchFamily="34" charset="-122"/>
            </a:endParaRPr>
          </a:p>
        </p:txBody>
      </p:sp>
      <p:sp>
        <p:nvSpPr>
          <p:cNvPr id="2" name="标题 1"/>
          <p:cNvSpPr>
            <a:spLocks noGrp="1"/>
          </p:cNvSpPr>
          <p:nvPr>
            <p:ph type="title"/>
          </p:nvPr>
        </p:nvSpPr>
        <p:spPr/>
        <p:txBody>
          <a:bodyPr>
            <a:normAutofit/>
          </a:bodyPr>
          <a:lstStyle/>
          <a:p>
            <a:r>
              <a:rPr lang="zh-CN" altLang="en-US" dirty="0">
                <a:cs typeface="+mn-ea"/>
              </a:rPr>
              <a:t>Title bar Text</a:t>
            </a:r>
            <a:endParaRPr lang="zh-CN" altLang="en-US" dirty="0"/>
          </a:p>
        </p:txBody>
      </p:sp>
    </p:spTree>
    <p:extLst>
      <p:ext uri="{BB962C8B-B14F-4D97-AF65-F5344CB8AC3E}">
        <p14:creationId xmlns:p14="http://schemas.microsoft.com/office/powerpoint/2010/main" val="270037282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fill="hold"/>
                                        <p:tgtEl>
                                          <p:spTgt spid="74"/>
                                        </p:tgtEl>
                                        <p:attrNameLst>
                                          <p:attrName>ppt_x</p:attrName>
                                        </p:attrNameLst>
                                      </p:cBhvr>
                                      <p:tavLst>
                                        <p:tav tm="0">
                                          <p:val>
                                            <p:strVal val="0-#ppt_w/2"/>
                                          </p:val>
                                        </p:tav>
                                        <p:tav tm="100000">
                                          <p:val>
                                            <p:strVal val="#ppt_x"/>
                                          </p:val>
                                        </p:tav>
                                      </p:tavLst>
                                    </p:anim>
                                    <p:anim calcmode="lin" valueType="num">
                                      <p:cBhvr additive="base">
                                        <p:cTn id="8" dur="500" fill="hold"/>
                                        <p:tgtEl>
                                          <p:spTgt spid="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left)">
                                      <p:cBhvr>
                                        <p:cTn id="12" dur="500"/>
                                        <p:tgtEl>
                                          <p:spTgt spid="56"/>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 presetClass="entr" presetSubtype="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randombar(horizontal)">
                                      <p:cBhvr>
                                        <p:cTn id="24" dur="500"/>
                                        <p:tgtEl>
                                          <p:spTgt spid="61"/>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 presetClass="entr" presetSubtype="1"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2500"/>
                            </p:stCondLst>
                            <p:childTnLst>
                              <p:par>
                                <p:cTn id="34" presetID="14" presetClass="entr" presetSubtype="10" fill="hold" grpId="0" nodeType="after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randombar(horizontal)">
                                      <p:cBhvr>
                                        <p:cTn id="36" dur="500"/>
                                        <p:tgtEl>
                                          <p:spTgt spid="66"/>
                                        </p:tgtEl>
                                      </p:cBhvr>
                                    </p:animEffect>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par>
                                <p:cTn id="41" presetID="2" presetClass="entr" presetSubtype="1"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0-#ppt_h/2"/>
                                          </p:val>
                                        </p:tav>
                                        <p:tav tm="100000">
                                          <p:val>
                                            <p:strVal val="#ppt_y"/>
                                          </p:val>
                                        </p:tav>
                                      </p:tavLst>
                                    </p:anim>
                                  </p:childTnLst>
                                </p:cTn>
                              </p:par>
                            </p:childTnLst>
                          </p:cTn>
                        </p:par>
                        <p:par>
                          <p:cTn id="45" fill="hold">
                            <p:stCondLst>
                              <p:cond delay="3500"/>
                            </p:stCondLst>
                            <p:childTnLst>
                              <p:par>
                                <p:cTn id="46" presetID="14" presetClass="entr" presetSubtype="10" fill="hold" grpId="0" nodeType="after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randombar(horizontal)">
                                      <p:cBhvr>
                                        <p:cTn id="4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6" grpId="0"/>
      <p:bldP spid="71" grpId="0"/>
      <p:bldP spid="7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666713" y="5274499"/>
            <a:ext cx="688141" cy="687982"/>
            <a:chOff x="671649" y="4012622"/>
            <a:chExt cx="468008" cy="468008"/>
          </a:xfrm>
        </p:grpSpPr>
        <p:sp>
          <p:nvSpPr>
            <p:cNvPr id="3" name="矩形 2"/>
            <p:cNvSpPr/>
            <p:nvPr/>
          </p:nvSpPr>
          <p:spPr>
            <a:xfrm>
              <a:off x="671649" y="4012622"/>
              <a:ext cx="468008" cy="46800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 name="Freeform 217"/>
            <p:cNvSpPr>
              <a:spLocks noChangeAspect="1" noEditPoints="1"/>
            </p:cNvSpPr>
            <p:nvPr/>
          </p:nvSpPr>
          <p:spPr bwMode="auto">
            <a:xfrm>
              <a:off x="759348" y="4100382"/>
              <a:ext cx="292609" cy="291112"/>
            </a:xfrm>
            <a:custGeom>
              <a:avLst/>
              <a:gdLst>
                <a:gd name="T0" fmla="*/ 72 w 87"/>
                <a:gd name="T1" fmla="*/ 33 h 87"/>
                <a:gd name="T2" fmla="*/ 59 w 87"/>
                <a:gd name="T3" fmla="*/ 45 h 87"/>
                <a:gd name="T4" fmla="*/ 51 w 87"/>
                <a:gd name="T5" fmla="*/ 37 h 87"/>
                <a:gd name="T6" fmla="*/ 57 w 87"/>
                <a:gd name="T7" fmla="*/ 30 h 87"/>
                <a:gd name="T8" fmla="*/ 57 w 87"/>
                <a:gd name="T9" fmla="*/ 27 h 87"/>
                <a:gd name="T10" fmla="*/ 57 w 87"/>
                <a:gd name="T11" fmla="*/ 27 h 87"/>
                <a:gd name="T12" fmla="*/ 53 w 87"/>
                <a:gd name="T13" fmla="*/ 27 h 87"/>
                <a:gd name="T14" fmla="*/ 47 w 87"/>
                <a:gd name="T15" fmla="*/ 33 h 87"/>
                <a:gd name="T16" fmla="*/ 42 w 87"/>
                <a:gd name="T17" fmla="*/ 28 h 87"/>
                <a:gd name="T18" fmla="*/ 55 w 87"/>
                <a:gd name="T19" fmla="*/ 16 h 87"/>
                <a:gd name="T20" fmla="*/ 72 w 87"/>
                <a:gd name="T21" fmla="*/ 33 h 87"/>
                <a:gd name="T22" fmla="*/ 45 w 87"/>
                <a:gd name="T23" fmla="*/ 60 h 87"/>
                <a:gd name="T24" fmla="*/ 36 w 87"/>
                <a:gd name="T25" fmla="*/ 51 h 87"/>
                <a:gd name="T26" fmla="*/ 21 w 87"/>
                <a:gd name="T27" fmla="*/ 66 h 87"/>
                <a:gd name="T28" fmla="*/ 17 w 87"/>
                <a:gd name="T29" fmla="*/ 66 h 87"/>
                <a:gd name="T30" fmla="*/ 17 w 87"/>
                <a:gd name="T31" fmla="*/ 66 h 87"/>
                <a:gd name="T32" fmla="*/ 17 w 87"/>
                <a:gd name="T33" fmla="*/ 63 h 87"/>
                <a:gd name="T34" fmla="*/ 33 w 87"/>
                <a:gd name="T35" fmla="*/ 47 h 87"/>
                <a:gd name="T36" fmla="*/ 28 w 87"/>
                <a:gd name="T37" fmla="*/ 43 h 87"/>
                <a:gd name="T38" fmla="*/ 9 w 87"/>
                <a:gd name="T39" fmla="*/ 62 h 87"/>
                <a:gd name="T40" fmla="*/ 2 w 87"/>
                <a:gd name="T41" fmla="*/ 86 h 87"/>
                <a:gd name="T42" fmla="*/ 26 w 87"/>
                <a:gd name="T43" fmla="*/ 79 h 87"/>
                <a:gd name="T44" fmla="*/ 45 w 87"/>
                <a:gd name="T45" fmla="*/ 60 h 87"/>
                <a:gd name="T46" fmla="*/ 76 w 87"/>
                <a:gd name="T47" fmla="*/ 29 h 87"/>
                <a:gd name="T48" fmla="*/ 87 w 87"/>
                <a:gd name="T49" fmla="*/ 17 h 87"/>
                <a:gd name="T50" fmla="*/ 70 w 87"/>
                <a:gd name="T51" fmla="*/ 0 h 87"/>
                <a:gd name="T52" fmla="*/ 59 w 87"/>
                <a:gd name="T53" fmla="*/ 12 h 87"/>
                <a:gd name="T54" fmla="*/ 76 w 87"/>
                <a:gd name="T55" fmla="*/ 29 h 87"/>
                <a:gd name="T56" fmla="*/ 66 w 87"/>
                <a:gd name="T57" fmla="*/ 51 h 87"/>
                <a:gd name="T58" fmla="*/ 62 w 87"/>
                <a:gd name="T59" fmla="*/ 51 h 87"/>
                <a:gd name="T60" fmla="*/ 35 w 87"/>
                <a:gd name="T61" fmla="*/ 25 h 87"/>
                <a:gd name="T62" fmla="*/ 36 w 87"/>
                <a:gd name="T63" fmla="*/ 18 h 87"/>
                <a:gd name="T64" fmla="*/ 18 w 87"/>
                <a:gd name="T65" fmla="*/ 0 h 87"/>
                <a:gd name="T66" fmla="*/ 18 w 87"/>
                <a:gd name="T67" fmla="*/ 0 h 87"/>
                <a:gd name="T68" fmla="*/ 19 w 87"/>
                <a:gd name="T69" fmla="*/ 5 h 87"/>
                <a:gd name="T70" fmla="*/ 25 w 87"/>
                <a:gd name="T71" fmla="*/ 15 h 87"/>
                <a:gd name="T72" fmla="*/ 15 w 87"/>
                <a:gd name="T73" fmla="*/ 25 h 87"/>
                <a:gd name="T74" fmla="*/ 4 w 87"/>
                <a:gd name="T75" fmla="*/ 16 h 87"/>
                <a:gd name="T76" fmla="*/ 1 w 87"/>
                <a:gd name="T77" fmla="*/ 13 h 87"/>
                <a:gd name="T78" fmla="*/ 0 w 87"/>
                <a:gd name="T79" fmla="*/ 18 h 87"/>
                <a:gd name="T80" fmla="*/ 18 w 87"/>
                <a:gd name="T81" fmla="*/ 36 h 87"/>
                <a:gd name="T82" fmla="*/ 23 w 87"/>
                <a:gd name="T83" fmla="*/ 36 h 87"/>
                <a:gd name="T84" fmla="*/ 50 w 87"/>
                <a:gd name="T85" fmla="*/ 62 h 87"/>
                <a:gd name="T86" fmla="*/ 49 w 87"/>
                <a:gd name="T87" fmla="*/ 69 h 87"/>
                <a:gd name="T88" fmla="*/ 67 w 87"/>
                <a:gd name="T89" fmla="*/ 87 h 87"/>
                <a:gd name="T90" fmla="*/ 67 w 87"/>
                <a:gd name="T91" fmla="*/ 87 h 87"/>
                <a:gd name="T92" fmla="*/ 66 w 87"/>
                <a:gd name="T93" fmla="*/ 82 h 87"/>
                <a:gd name="T94" fmla="*/ 60 w 87"/>
                <a:gd name="T95" fmla="*/ 73 h 87"/>
                <a:gd name="T96" fmla="*/ 70 w 87"/>
                <a:gd name="T97" fmla="*/ 62 h 87"/>
                <a:gd name="T98" fmla="*/ 80 w 87"/>
                <a:gd name="T99" fmla="*/ 71 h 87"/>
                <a:gd name="T100" fmla="*/ 84 w 87"/>
                <a:gd name="T101" fmla="*/ 74 h 87"/>
                <a:gd name="T102" fmla="*/ 84 w 87"/>
                <a:gd name="T103" fmla="*/ 69 h 87"/>
                <a:gd name="T104" fmla="*/ 66 w 87"/>
                <a:gd name="T105"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 h="87">
                  <a:moveTo>
                    <a:pt x="72" y="33"/>
                  </a:moveTo>
                  <a:cubicBezTo>
                    <a:pt x="59" y="45"/>
                    <a:pt x="59" y="45"/>
                    <a:pt x="59" y="45"/>
                  </a:cubicBezTo>
                  <a:cubicBezTo>
                    <a:pt x="51" y="37"/>
                    <a:pt x="51" y="37"/>
                    <a:pt x="51" y="37"/>
                  </a:cubicBezTo>
                  <a:cubicBezTo>
                    <a:pt x="57" y="30"/>
                    <a:pt x="57" y="30"/>
                    <a:pt x="57" y="30"/>
                  </a:cubicBezTo>
                  <a:cubicBezTo>
                    <a:pt x="58" y="29"/>
                    <a:pt x="58" y="28"/>
                    <a:pt x="57" y="27"/>
                  </a:cubicBezTo>
                  <a:cubicBezTo>
                    <a:pt x="57" y="27"/>
                    <a:pt x="57" y="27"/>
                    <a:pt x="57" y="27"/>
                  </a:cubicBezTo>
                  <a:cubicBezTo>
                    <a:pt x="56" y="26"/>
                    <a:pt x="54" y="26"/>
                    <a:pt x="53" y="27"/>
                  </a:cubicBezTo>
                  <a:cubicBezTo>
                    <a:pt x="47" y="33"/>
                    <a:pt x="47" y="33"/>
                    <a:pt x="47" y="33"/>
                  </a:cubicBezTo>
                  <a:cubicBezTo>
                    <a:pt x="42" y="28"/>
                    <a:pt x="42" y="28"/>
                    <a:pt x="42" y="28"/>
                  </a:cubicBezTo>
                  <a:cubicBezTo>
                    <a:pt x="55" y="16"/>
                    <a:pt x="55" y="16"/>
                    <a:pt x="55" y="16"/>
                  </a:cubicBezTo>
                  <a:cubicBezTo>
                    <a:pt x="72" y="33"/>
                    <a:pt x="72" y="33"/>
                    <a:pt x="72" y="33"/>
                  </a:cubicBezTo>
                  <a:close/>
                  <a:moveTo>
                    <a:pt x="45" y="60"/>
                  </a:moveTo>
                  <a:cubicBezTo>
                    <a:pt x="36" y="51"/>
                    <a:pt x="36" y="51"/>
                    <a:pt x="36" y="51"/>
                  </a:cubicBezTo>
                  <a:cubicBezTo>
                    <a:pt x="21" y="66"/>
                    <a:pt x="21" y="66"/>
                    <a:pt x="21" y="66"/>
                  </a:cubicBezTo>
                  <a:cubicBezTo>
                    <a:pt x="20" y="67"/>
                    <a:pt x="18" y="67"/>
                    <a:pt x="17" y="66"/>
                  </a:cubicBezTo>
                  <a:cubicBezTo>
                    <a:pt x="17" y="66"/>
                    <a:pt x="17" y="66"/>
                    <a:pt x="17" y="66"/>
                  </a:cubicBezTo>
                  <a:cubicBezTo>
                    <a:pt x="16" y="65"/>
                    <a:pt x="16" y="64"/>
                    <a:pt x="17" y="63"/>
                  </a:cubicBezTo>
                  <a:cubicBezTo>
                    <a:pt x="33" y="47"/>
                    <a:pt x="33" y="47"/>
                    <a:pt x="33" y="47"/>
                  </a:cubicBezTo>
                  <a:cubicBezTo>
                    <a:pt x="28" y="43"/>
                    <a:pt x="28" y="43"/>
                    <a:pt x="28" y="43"/>
                  </a:cubicBezTo>
                  <a:cubicBezTo>
                    <a:pt x="9" y="62"/>
                    <a:pt x="9" y="62"/>
                    <a:pt x="9" y="62"/>
                  </a:cubicBezTo>
                  <a:cubicBezTo>
                    <a:pt x="2" y="86"/>
                    <a:pt x="2" y="86"/>
                    <a:pt x="2" y="86"/>
                  </a:cubicBezTo>
                  <a:cubicBezTo>
                    <a:pt x="26" y="79"/>
                    <a:pt x="26" y="79"/>
                    <a:pt x="26" y="79"/>
                  </a:cubicBezTo>
                  <a:lnTo>
                    <a:pt x="45" y="60"/>
                  </a:lnTo>
                  <a:close/>
                  <a:moveTo>
                    <a:pt x="76" y="29"/>
                  </a:moveTo>
                  <a:cubicBezTo>
                    <a:pt x="87" y="17"/>
                    <a:pt x="87" y="17"/>
                    <a:pt x="87" y="17"/>
                  </a:cubicBezTo>
                  <a:cubicBezTo>
                    <a:pt x="70" y="0"/>
                    <a:pt x="70" y="0"/>
                    <a:pt x="70" y="0"/>
                  </a:cubicBezTo>
                  <a:cubicBezTo>
                    <a:pt x="59" y="12"/>
                    <a:pt x="59" y="12"/>
                    <a:pt x="59" y="12"/>
                  </a:cubicBezTo>
                  <a:lnTo>
                    <a:pt x="76" y="29"/>
                  </a:lnTo>
                  <a:close/>
                  <a:moveTo>
                    <a:pt x="66" y="51"/>
                  </a:moveTo>
                  <a:cubicBezTo>
                    <a:pt x="65" y="51"/>
                    <a:pt x="64" y="51"/>
                    <a:pt x="62" y="51"/>
                  </a:cubicBezTo>
                  <a:cubicBezTo>
                    <a:pt x="35" y="25"/>
                    <a:pt x="35" y="25"/>
                    <a:pt x="35" y="25"/>
                  </a:cubicBezTo>
                  <a:cubicBezTo>
                    <a:pt x="36" y="23"/>
                    <a:pt x="36" y="21"/>
                    <a:pt x="36" y="18"/>
                  </a:cubicBezTo>
                  <a:cubicBezTo>
                    <a:pt x="36" y="8"/>
                    <a:pt x="28" y="0"/>
                    <a:pt x="18" y="0"/>
                  </a:cubicBezTo>
                  <a:cubicBezTo>
                    <a:pt x="18" y="0"/>
                    <a:pt x="18" y="0"/>
                    <a:pt x="18" y="0"/>
                  </a:cubicBezTo>
                  <a:cubicBezTo>
                    <a:pt x="19" y="5"/>
                    <a:pt x="19" y="5"/>
                    <a:pt x="19" y="5"/>
                  </a:cubicBezTo>
                  <a:cubicBezTo>
                    <a:pt x="23" y="7"/>
                    <a:pt x="25" y="11"/>
                    <a:pt x="25" y="15"/>
                  </a:cubicBezTo>
                  <a:cubicBezTo>
                    <a:pt x="25" y="20"/>
                    <a:pt x="21" y="25"/>
                    <a:pt x="15" y="25"/>
                  </a:cubicBezTo>
                  <a:cubicBezTo>
                    <a:pt x="10" y="25"/>
                    <a:pt x="5" y="21"/>
                    <a:pt x="4" y="16"/>
                  </a:cubicBezTo>
                  <a:cubicBezTo>
                    <a:pt x="1" y="13"/>
                    <a:pt x="1" y="13"/>
                    <a:pt x="1" y="13"/>
                  </a:cubicBezTo>
                  <a:cubicBezTo>
                    <a:pt x="1" y="15"/>
                    <a:pt x="0" y="17"/>
                    <a:pt x="0" y="18"/>
                  </a:cubicBezTo>
                  <a:cubicBezTo>
                    <a:pt x="0" y="28"/>
                    <a:pt x="9" y="36"/>
                    <a:pt x="18" y="36"/>
                  </a:cubicBezTo>
                  <a:cubicBezTo>
                    <a:pt x="20" y="36"/>
                    <a:pt x="22" y="36"/>
                    <a:pt x="23" y="36"/>
                  </a:cubicBezTo>
                  <a:cubicBezTo>
                    <a:pt x="50" y="62"/>
                    <a:pt x="50" y="62"/>
                    <a:pt x="50" y="62"/>
                  </a:cubicBezTo>
                  <a:cubicBezTo>
                    <a:pt x="49" y="64"/>
                    <a:pt x="49" y="67"/>
                    <a:pt x="49" y="69"/>
                  </a:cubicBezTo>
                  <a:cubicBezTo>
                    <a:pt x="49" y="79"/>
                    <a:pt x="57" y="87"/>
                    <a:pt x="67" y="87"/>
                  </a:cubicBezTo>
                  <a:cubicBezTo>
                    <a:pt x="67" y="87"/>
                    <a:pt x="67" y="87"/>
                    <a:pt x="67" y="87"/>
                  </a:cubicBezTo>
                  <a:cubicBezTo>
                    <a:pt x="66" y="82"/>
                    <a:pt x="66" y="82"/>
                    <a:pt x="66" y="82"/>
                  </a:cubicBezTo>
                  <a:cubicBezTo>
                    <a:pt x="62" y="80"/>
                    <a:pt x="60" y="77"/>
                    <a:pt x="60" y="73"/>
                  </a:cubicBezTo>
                  <a:cubicBezTo>
                    <a:pt x="60" y="67"/>
                    <a:pt x="64" y="62"/>
                    <a:pt x="70" y="62"/>
                  </a:cubicBezTo>
                  <a:cubicBezTo>
                    <a:pt x="75" y="62"/>
                    <a:pt x="80" y="66"/>
                    <a:pt x="80" y="71"/>
                  </a:cubicBezTo>
                  <a:cubicBezTo>
                    <a:pt x="84" y="74"/>
                    <a:pt x="84" y="74"/>
                    <a:pt x="84" y="74"/>
                  </a:cubicBezTo>
                  <a:cubicBezTo>
                    <a:pt x="84" y="73"/>
                    <a:pt x="85" y="71"/>
                    <a:pt x="84" y="69"/>
                  </a:cubicBezTo>
                  <a:cubicBezTo>
                    <a:pt x="84" y="59"/>
                    <a:pt x="76" y="51"/>
                    <a:pt x="66" y="51"/>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9646364" y="5273487"/>
            <a:ext cx="739105" cy="687982"/>
            <a:chOff x="1197283" y="4012622"/>
            <a:chExt cx="502669" cy="468008"/>
          </a:xfrm>
        </p:grpSpPr>
        <p:sp>
          <p:nvSpPr>
            <p:cNvPr id="6" name="矩形 5"/>
            <p:cNvSpPr/>
            <p:nvPr/>
          </p:nvSpPr>
          <p:spPr>
            <a:xfrm>
              <a:off x="1231944" y="4012622"/>
              <a:ext cx="468008" cy="46800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7" name="Picture 2" descr="\\MAGNUM\Projects\Microsoft\Cloud Power FY12\Design\ICONS_PNG\Building.png"/>
            <p:cNvPicPr>
              <a:picLocks noChangeAspect="1" noChangeArrowheads="1"/>
            </p:cNvPicPr>
            <p:nvPr/>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1197283" y="4012622"/>
              <a:ext cx="489073" cy="429309"/>
            </a:xfrm>
            <a:prstGeom prst="rect">
              <a:avLst/>
            </a:prstGeom>
            <a:noFill/>
          </p:spPr>
        </p:pic>
      </p:grpSp>
      <p:grpSp>
        <p:nvGrpSpPr>
          <p:cNvPr id="8" name="组合 7"/>
          <p:cNvGrpSpPr/>
          <p:nvPr/>
        </p:nvGrpSpPr>
        <p:grpSpPr>
          <a:xfrm>
            <a:off x="10707950" y="5273486"/>
            <a:ext cx="737872" cy="687982"/>
            <a:chOff x="1775328" y="4012622"/>
            <a:chExt cx="501830" cy="468008"/>
          </a:xfrm>
        </p:grpSpPr>
        <p:sp>
          <p:nvSpPr>
            <p:cNvPr id="9" name="矩形 8"/>
            <p:cNvSpPr/>
            <p:nvPr/>
          </p:nvSpPr>
          <p:spPr>
            <a:xfrm>
              <a:off x="1792239" y="4012622"/>
              <a:ext cx="468008" cy="46800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0" name="Picture 2" descr="\\MAGNUM\Projects\Microsoft\Cloud Power FY12\Design\Icons\PNGs\Cloud_on_your_terms.png"/>
            <p:cNvPicPr>
              <a:picLocks noChangeAspect="1" noChangeArrowheads="1"/>
            </p:cNvPicPr>
            <p:nvPr/>
          </p:nvPicPr>
          <p:blipFill>
            <a:blip r:embed="rId4" cstate="screen">
              <a:lum bright="100000"/>
              <a:extLst>
                <a:ext uri="{28A0092B-C50C-407E-A947-70E740481C1C}">
                  <a14:useLocalDpi xmlns:a14="http://schemas.microsoft.com/office/drawing/2010/main"/>
                </a:ext>
              </a:extLst>
            </a:blip>
            <a:stretch>
              <a:fillRect/>
            </a:stretch>
          </p:blipFill>
          <p:spPr bwMode="auto">
            <a:xfrm>
              <a:off x="1775328" y="4026372"/>
              <a:ext cx="501830" cy="440508"/>
            </a:xfrm>
            <a:prstGeom prst="rect">
              <a:avLst/>
            </a:prstGeom>
            <a:noFill/>
            <a:ln>
              <a:noFill/>
            </a:ln>
          </p:spPr>
        </p:pic>
      </p:grpSp>
      <p:sp>
        <p:nvSpPr>
          <p:cNvPr id="13" name="文本框 40"/>
          <p:cNvSpPr txBox="1"/>
          <p:nvPr/>
        </p:nvSpPr>
        <p:spPr>
          <a:xfrm>
            <a:off x="1199458" y="1707460"/>
            <a:ext cx="2954655" cy="461558"/>
          </a:xfrm>
          <a:prstGeom prst="rect">
            <a:avLst/>
          </a:prstGeom>
          <a:noFill/>
        </p:spPr>
        <p:txBody>
          <a:bodyPr wrap="none" rtlCol="0">
            <a:spAutoFit/>
          </a:bodyPr>
          <a:lstStyle/>
          <a:p>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Please add a subtitle here</a:t>
            </a:r>
          </a:p>
        </p:txBody>
      </p:sp>
      <p:sp>
        <p:nvSpPr>
          <p:cNvPr id="14" name="文本框 41"/>
          <p:cNvSpPr txBox="1"/>
          <p:nvPr/>
        </p:nvSpPr>
        <p:spPr>
          <a:xfrm>
            <a:off x="1215305" y="2188593"/>
            <a:ext cx="4088609" cy="338554"/>
          </a:xfrm>
          <a:prstGeom prst="rect">
            <a:avLst/>
          </a:prstGeom>
          <a:noFill/>
        </p:spPr>
        <p:txBody>
          <a:bodyPr wrap="square" rtlCol="0">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A description of the above chart is entered here</a:t>
            </a:r>
          </a:p>
        </p:txBody>
      </p:sp>
      <p:grpSp>
        <p:nvGrpSpPr>
          <p:cNvPr id="36" name="组合 35"/>
          <p:cNvGrpSpPr/>
          <p:nvPr/>
        </p:nvGrpSpPr>
        <p:grpSpPr>
          <a:xfrm>
            <a:off x="752179" y="1347503"/>
            <a:ext cx="10799741" cy="3810718"/>
            <a:chOff x="751383" y="1347815"/>
            <a:chExt cx="10799741" cy="3811600"/>
          </a:xfrm>
        </p:grpSpPr>
        <p:sp>
          <p:nvSpPr>
            <p:cNvPr id="11" name="流程图: 数据 10"/>
            <p:cNvSpPr/>
            <p:nvPr/>
          </p:nvSpPr>
          <p:spPr>
            <a:xfrm>
              <a:off x="3292519" y="3465370"/>
              <a:ext cx="3176332" cy="635267"/>
            </a:xfrm>
            <a:prstGeom prst="flowChartInputOutp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 name="流程图: 数据 11"/>
            <p:cNvSpPr/>
            <p:nvPr/>
          </p:nvSpPr>
          <p:spPr>
            <a:xfrm>
              <a:off x="5833656" y="2406592"/>
              <a:ext cx="3176332" cy="635267"/>
            </a:xfrm>
            <a:prstGeom prst="flowChartInputOutp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751383" y="4524147"/>
              <a:ext cx="3176332" cy="635266"/>
              <a:chOff x="751383" y="4374208"/>
              <a:chExt cx="3176332" cy="635266"/>
            </a:xfrm>
          </p:grpSpPr>
          <p:sp>
            <p:nvSpPr>
              <p:cNvPr id="16" name="流程图: 数据 15"/>
              <p:cNvSpPr/>
              <p:nvPr/>
            </p:nvSpPr>
            <p:spPr>
              <a:xfrm>
                <a:off x="751383" y="4374208"/>
                <a:ext cx="3176332" cy="635266"/>
              </a:xfrm>
              <a:prstGeom prst="flowChartInputOutp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7" name="文本框 42"/>
              <p:cNvSpPr txBox="1"/>
              <p:nvPr/>
            </p:nvSpPr>
            <p:spPr>
              <a:xfrm>
                <a:off x="1281019" y="4525307"/>
                <a:ext cx="1826141" cy="338554"/>
              </a:xfrm>
              <a:prstGeom prst="rect">
                <a:avLst/>
              </a:prstGeom>
              <a:noFill/>
            </p:spPr>
            <p:txBody>
              <a:bodyPr wrap="non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Please add keywords here</a:t>
                </a:r>
              </a:p>
            </p:txBody>
          </p:sp>
        </p:grpSp>
        <p:grpSp>
          <p:nvGrpSpPr>
            <p:cNvPr id="18" name="组合 17"/>
            <p:cNvGrpSpPr/>
            <p:nvPr/>
          </p:nvGrpSpPr>
          <p:grpSpPr>
            <a:xfrm>
              <a:off x="3292519" y="3613726"/>
              <a:ext cx="2421838" cy="1545689"/>
              <a:chOff x="3292519" y="3463787"/>
              <a:chExt cx="2421838" cy="1545689"/>
            </a:xfrm>
          </p:grpSpPr>
          <p:sp>
            <p:nvSpPr>
              <p:cNvPr id="19" name="矩形 12"/>
              <p:cNvSpPr/>
              <p:nvPr/>
            </p:nvSpPr>
            <p:spPr>
              <a:xfrm flipH="1" flipV="1">
                <a:off x="3292519" y="3950698"/>
                <a:ext cx="635196" cy="1058778"/>
              </a:xfrm>
              <a:custGeom>
                <a:avLst/>
                <a:gdLst/>
                <a:ahLst/>
                <a:cxnLst/>
                <a:rect l="l" t="t" r="r" b="b"/>
                <a:pathLst>
                  <a:path w="432000" h="720080">
                    <a:moveTo>
                      <a:pt x="432000" y="0"/>
                    </a:moveTo>
                    <a:lnTo>
                      <a:pt x="432000" y="432000"/>
                    </a:lnTo>
                    <a:lnTo>
                      <a:pt x="432000" y="720080"/>
                    </a:lnTo>
                    <a:lnTo>
                      <a:pt x="0" y="720080"/>
                    </a:lnTo>
                    <a:lnTo>
                      <a:pt x="0" y="43200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0" name="矩形 12"/>
              <p:cNvSpPr/>
              <p:nvPr/>
            </p:nvSpPr>
            <p:spPr>
              <a:xfrm rot="16200000" flipH="1" flipV="1">
                <a:off x="3292519" y="3953506"/>
                <a:ext cx="476397" cy="476397"/>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1" name="文本框 43"/>
              <p:cNvSpPr txBox="1"/>
              <p:nvPr/>
            </p:nvSpPr>
            <p:spPr>
              <a:xfrm>
                <a:off x="3888216" y="3463787"/>
                <a:ext cx="1826141" cy="338554"/>
              </a:xfrm>
              <a:prstGeom prst="rect">
                <a:avLst/>
              </a:prstGeom>
              <a:noFill/>
            </p:spPr>
            <p:txBody>
              <a:bodyPr wrap="non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Please add keywords here</a:t>
                </a:r>
              </a:p>
            </p:txBody>
          </p:sp>
        </p:grpSp>
        <p:grpSp>
          <p:nvGrpSpPr>
            <p:cNvPr id="22" name="组合 21"/>
            <p:cNvGrpSpPr/>
            <p:nvPr/>
          </p:nvGrpSpPr>
          <p:grpSpPr>
            <a:xfrm>
              <a:off x="5833656" y="2549719"/>
              <a:ext cx="2421837" cy="1550918"/>
              <a:chOff x="5833656" y="2399780"/>
              <a:chExt cx="2421837" cy="1550918"/>
            </a:xfrm>
          </p:grpSpPr>
          <p:sp>
            <p:nvSpPr>
              <p:cNvPr id="23" name="矩形 12"/>
              <p:cNvSpPr/>
              <p:nvPr/>
            </p:nvSpPr>
            <p:spPr>
              <a:xfrm flipH="1" flipV="1">
                <a:off x="5833656" y="2891920"/>
                <a:ext cx="635196" cy="1058778"/>
              </a:xfrm>
              <a:custGeom>
                <a:avLst/>
                <a:gdLst/>
                <a:ahLst/>
                <a:cxnLst/>
                <a:rect l="l" t="t" r="r" b="b"/>
                <a:pathLst>
                  <a:path w="432000" h="720080">
                    <a:moveTo>
                      <a:pt x="432000" y="0"/>
                    </a:moveTo>
                    <a:lnTo>
                      <a:pt x="432000" y="432000"/>
                    </a:lnTo>
                    <a:lnTo>
                      <a:pt x="432000" y="720080"/>
                    </a:lnTo>
                    <a:lnTo>
                      <a:pt x="0" y="720080"/>
                    </a:lnTo>
                    <a:lnTo>
                      <a:pt x="0" y="43200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4" name="矩形 12"/>
              <p:cNvSpPr/>
              <p:nvPr/>
            </p:nvSpPr>
            <p:spPr>
              <a:xfrm rot="16200000" flipH="1" flipV="1">
                <a:off x="5833656" y="2892830"/>
                <a:ext cx="476397" cy="476397"/>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5" name="文本框 44"/>
              <p:cNvSpPr txBox="1"/>
              <p:nvPr/>
            </p:nvSpPr>
            <p:spPr>
              <a:xfrm>
                <a:off x="6429352" y="2399780"/>
                <a:ext cx="1826141" cy="338554"/>
              </a:xfrm>
              <a:prstGeom prst="rect">
                <a:avLst/>
              </a:prstGeom>
              <a:noFill/>
            </p:spPr>
            <p:txBody>
              <a:bodyPr wrap="non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Please add keywords here</a:t>
                </a:r>
              </a:p>
            </p:txBody>
          </p:sp>
        </p:grpSp>
        <p:grpSp>
          <p:nvGrpSpPr>
            <p:cNvPr id="26" name="组合 25"/>
            <p:cNvGrpSpPr/>
            <p:nvPr/>
          </p:nvGrpSpPr>
          <p:grpSpPr>
            <a:xfrm>
              <a:off x="8374792" y="1347815"/>
              <a:ext cx="3176332" cy="1694045"/>
              <a:chOff x="8374792" y="1197876"/>
              <a:chExt cx="3176332" cy="1694045"/>
            </a:xfrm>
          </p:grpSpPr>
          <p:sp>
            <p:nvSpPr>
              <p:cNvPr id="27" name="流程图: 数据 26"/>
              <p:cNvSpPr/>
              <p:nvPr/>
            </p:nvSpPr>
            <p:spPr>
              <a:xfrm>
                <a:off x="8374792" y="1197876"/>
                <a:ext cx="3176332" cy="635267"/>
              </a:xfrm>
              <a:prstGeom prst="flowChartInputOutp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8" name="矩形 12"/>
              <p:cNvSpPr/>
              <p:nvPr/>
            </p:nvSpPr>
            <p:spPr>
              <a:xfrm flipH="1" flipV="1">
                <a:off x="8374792" y="1833143"/>
                <a:ext cx="635196" cy="1058778"/>
              </a:xfrm>
              <a:custGeom>
                <a:avLst/>
                <a:gdLst/>
                <a:ahLst/>
                <a:cxnLst/>
                <a:rect l="l" t="t" r="r" b="b"/>
                <a:pathLst>
                  <a:path w="432000" h="720080">
                    <a:moveTo>
                      <a:pt x="432000" y="0"/>
                    </a:moveTo>
                    <a:lnTo>
                      <a:pt x="432000" y="432000"/>
                    </a:lnTo>
                    <a:lnTo>
                      <a:pt x="432000" y="720080"/>
                    </a:lnTo>
                    <a:lnTo>
                      <a:pt x="0" y="720080"/>
                    </a:lnTo>
                    <a:lnTo>
                      <a:pt x="0" y="43200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9" name="矩形 12"/>
              <p:cNvSpPr/>
              <p:nvPr/>
            </p:nvSpPr>
            <p:spPr>
              <a:xfrm rot="16200000" flipH="1" flipV="1">
                <a:off x="8374792" y="1833143"/>
                <a:ext cx="476397" cy="476397"/>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0" name="文本框 45"/>
              <p:cNvSpPr txBox="1"/>
              <p:nvPr/>
            </p:nvSpPr>
            <p:spPr>
              <a:xfrm>
                <a:off x="9092054" y="1318996"/>
                <a:ext cx="1826141" cy="338554"/>
              </a:xfrm>
              <a:prstGeom prst="rect">
                <a:avLst/>
              </a:prstGeom>
              <a:noFill/>
            </p:spPr>
            <p:txBody>
              <a:bodyPr wrap="non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Please add keywords here</a:t>
                </a:r>
              </a:p>
            </p:txBody>
          </p:sp>
        </p:grpSp>
      </p:grpSp>
      <p:sp>
        <p:nvSpPr>
          <p:cNvPr id="31" name="文本框 46"/>
          <p:cNvSpPr txBox="1"/>
          <p:nvPr/>
        </p:nvSpPr>
        <p:spPr>
          <a:xfrm>
            <a:off x="1256417" y="5273487"/>
            <a:ext cx="1850984" cy="584775"/>
          </a:xfrm>
          <a:prstGeom prst="rect">
            <a:avLst/>
          </a:prstGeom>
          <a:noFill/>
        </p:spPr>
        <p:txBody>
          <a:bodyPr wrap="square" rtlCol="0">
            <a:spAutoFit/>
          </a:bodyPr>
          <a:lstStyle/>
          <a:p>
            <a:pPr algn="ctr">
              <a:spcBef>
                <a:spcPct val="0"/>
              </a:spcBef>
              <a:buNone/>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A description of the above chart is entered here</a:t>
            </a:r>
          </a:p>
        </p:txBody>
      </p:sp>
      <p:sp>
        <p:nvSpPr>
          <p:cNvPr id="32" name="文本框 47"/>
          <p:cNvSpPr txBox="1"/>
          <p:nvPr/>
        </p:nvSpPr>
        <p:spPr>
          <a:xfrm>
            <a:off x="4023592" y="4273250"/>
            <a:ext cx="1850984" cy="584775"/>
          </a:xfrm>
          <a:prstGeom prst="rect">
            <a:avLst/>
          </a:prstGeom>
          <a:noFill/>
        </p:spPr>
        <p:txBody>
          <a:bodyPr wrap="square" rtlCol="0">
            <a:spAutoFit/>
          </a:bodyPr>
          <a:lstStyle/>
          <a:p>
            <a:pPr algn="ctr">
              <a:spcBef>
                <a:spcPct val="0"/>
              </a:spcBef>
              <a:buNone/>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A description of the above chart is entered here</a:t>
            </a:r>
          </a:p>
        </p:txBody>
      </p:sp>
      <p:sp>
        <p:nvSpPr>
          <p:cNvPr id="33" name="文本框 48"/>
          <p:cNvSpPr txBox="1"/>
          <p:nvPr/>
        </p:nvSpPr>
        <p:spPr>
          <a:xfrm>
            <a:off x="6646795" y="3176603"/>
            <a:ext cx="1850984" cy="584775"/>
          </a:xfrm>
          <a:prstGeom prst="rect">
            <a:avLst/>
          </a:prstGeom>
          <a:noFill/>
        </p:spPr>
        <p:txBody>
          <a:bodyPr wrap="square" rtlCol="0">
            <a:spAutoFit/>
          </a:bodyPr>
          <a:lstStyle/>
          <a:p>
            <a:pPr algn="ctr">
              <a:spcBef>
                <a:spcPct val="0"/>
              </a:spcBef>
              <a:buNone/>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A description of the above chart is entered here</a:t>
            </a:r>
          </a:p>
        </p:txBody>
      </p:sp>
      <p:sp>
        <p:nvSpPr>
          <p:cNvPr id="34" name="文本框 49"/>
          <p:cNvSpPr txBox="1"/>
          <p:nvPr/>
        </p:nvSpPr>
        <p:spPr>
          <a:xfrm>
            <a:off x="9225902" y="2118056"/>
            <a:ext cx="1850984" cy="584775"/>
          </a:xfrm>
          <a:prstGeom prst="rect">
            <a:avLst/>
          </a:prstGeom>
          <a:noFill/>
        </p:spPr>
        <p:txBody>
          <a:bodyPr wrap="square" rtlCol="0">
            <a:spAutoFit/>
          </a:bodyPr>
          <a:lstStyle/>
          <a:p>
            <a:pPr algn="ctr">
              <a:spcBef>
                <a:spcPct val="0"/>
              </a:spcBef>
              <a:buNone/>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A description of the above chart is entered here</a:t>
            </a:r>
          </a:p>
        </p:txBody>
      </p:sp>
      <p:sp>
        <p:nvSpPr>
          <p:cNvPr id="35" name="标题 34"/>
          <p:cNvSpPr>
            <a:spLocks noGrp="1"/>
          </p:cNvSpPr>
          <p:nvPr>
            <p:ph type="title"/>
          </p:nvPr>
        </p:nvSpPr>
        <p:spPr/>
        <p:txBody>
          <a:bodyPr>
            <a:normAutofit/>
          </a:bodyPr>
          <a:lstStyle/>
          <a:p>
            <a:r>
              <a:rPr lang="zh-CN" altLang="en-US" dirty="0">
                <a:cs typeface="+mn-ea"/>
              </a:rPr>
              <a:t>Title bar Text</a:t>
            </a:r>
            <a:endParaRPr lang="zh-CN" altLang="en-US" dirty="0"/>
          </a:p>
        </p:txBody>
      </p:sp>
    </p:spTree>
    <p:extLst>
      <p:ext uri="{BB962C8B-B14F-4D97-AF65-F5344CB8AC3E}">
        <p14:creationId xmlns:p14="http://schemas.microsoft.com/office/powerpoint/2010/main" val="70365172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1500"/>
                                        <p:tgtEl>
                                          <p:spTgt spid="36"/>
                                        </p:tgtEl>
                                      </p:cBhvr>
                                    </p:animEffect>
                                  </p:childTnLst>
                                </p:cTn>
                              </p:par>
                            </p:childTnLst>
                          </p:cTn>
                        </p:par>
                        <p:par>
                          <p:cTn id="26" fill="hold">
                            <p:stCondLst>
                              <p:cond delay="3000"/>
                            </p:stCondLst>
                            <p:childTnLst>
                              <p:par>
                                <p:cTn id="27" presetID="2" presetClass="entr" presetSubtype="4"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childTnLst>
                          </p:cTn>
                        </p:par>
                        <p:par>
                          <p:cTn id="36" fill="hold">
                            <p:stCondLst>
                              <p:cond delay="4000"/>
                            </p:stCondLst>
                            <p:childTnLst>
                              <p:par>
                                <p:cTn id="37" presetID="2" presetClass="entr" presetSubtype="4"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ppt_x"/>
                                          </p:val>
                                        </p:tav>
                                        <p:tav tm="100000">
                                          <p:val>
                                            <p:strVal val="#ppt_x"/>
                                          </p:val>
                                        </p:tav>
                                      </p:tavLst>
                                    </p:anim>
                                    <p:anim calcmode="lin" valueType="num">
                                      <p:cBhvr additive="base">
                                        <p:cTn id="40" dur="500" fill="hold"/>
                                        <p:tgtEl>
                                          <p:spTgt spid="33"/>
                                        </p:tgtEl>
                                        <p:attrNameLst>
                                          <p:attrName>ppt_y</p:attrName>
                                        </p:attrNameLst>
                                      </p:cBhvr>
                                      <p:tavLst>
                                        <p:tav tm="0">
                                          <p:val>
                                            <p:strVal val="1+#ppt_h/2"/>
                                          </p:val>
                                        </p:tav>
                                        <p:tav tm="100000">
                                          <p:val>
                                            <p:strVal val="#ppt_y"/>
                                          </p:val>
                                        </p:tav>
                                      </p:tavLst>
                                    </p:anim>
                                  </p:childTnLst>
                                </p:cTn>
                              </p:par>
                            </p:childTnLst>
                          </p:cTn>
                        </p:par>
                        <p:par>
                          <p:cTn id="41" fill="hold">
                            <p:stCondLst>
                              <p:cond delay="4500"/>
                            </p:stCondLst>
                            <p:childTnLst>
                              <p:par>
                                <p:cTn id="42" presetID="2" presetClass="entr" presetSubtype="4"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fill="hold"/>
                                        <p:tgtEl>
                                          <p:spTgt spid="34"/>
                                        </p:tgtEl>
                                        <p:attrNameLst>
                                          <p:attrName>ppt_x</p:attrName>
                                        </p:attrNameLst>
                                      </p:cBhvr>
                                      <p:tavLst>
                                        <p:tav tm="0">
                                          <p:val>
                                            <p:strVal val="#ppt_x"/>
                                          </p:val>
                                        </p:tav>
                                        <p:tav tm="100000">
                                          <p:val>
                                            <p:strVal val="#ppt_x"/>
                                          </p:val>
                                        </p:tav>
                                      </p:tavLst>
                                    </p:anim>
                                    <p:anim calcmode="lin" valueType="num">
                                      <p:cBhvr additive="base">
                                        <p:cTn id="4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1" grpId="0"/>
      <p:bldP spid="32" grpId="0"/>
      <p:bldP spid="33" grpId="0"/>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719736" y="2045896"/>
            <a:ext cx="1944216" cy="935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1400" b="1" dirty="0">
                <a:latin typeface="微软雅黑" panose="020B0503020204020204" pitchFamily="34" charset="-122"/>
                <a:ea typeface="微软雅黑" panose="020B0503020204020204" pitchFamily="34" charset="-122"/>
              </a:rPr>
              <a:t>Add a title Content</a:t>
            </a:r>
            <a:endParaRPr lang="en-US" altLang="zh-CN" sz="1400" b="1" dirty="0">
              <a:latin typeface="微软雅黑" panose="020B0503020204020204" pitchFamily="34" charset="-122"/>
              <a:ea typeface="微软雅黑" panose="020B0503020204020204" pitchFamily="34" charset="-122"/>
            </a:endParaRPr>
          </a:p>
          <a:p>
            <a:pPr algn="ctr">
              <a:lnSpc>
                <a:spcPct val="130000"/>
              </a:lnSpc>
            </a:pPr>
            <a:r>
              <a:rPr lang="zh-CN" altLang="en-US" sz="1400" dirty="0">
                <a:latin typeface="微软雅黑" panose="020B0503020204020204" pitchFamily="34" charset="-122"/>
                <a:ea typeface="微软雅黑" panose="020B0503020204020204" pitchFamily="34" charset="-122"/>
              </a:rPr>
              <a:t>Add a text description</a:t>
            </a:r>
          </a:p>
        </p:txBody>
      </p:sp>
      <p:sp>
        <p:nvSpPr>
          <p:cNvPr id="7" name="矩形 6"/>
          <p:cNvSpPr/>
          <p:nvPr/>
        </p:nvSpPr>
        <p:spPr>
          <a:xfrm>
            <a:off x="5807968" y="2032251"/>
            <a:ext cx="5256584" cy="738344"/>
          </a:xfrm>
          <a:prstGeom prst="rect">
            <a:avLst/>
          </a:prstGeom>
        </p:spPr>
        <p:txBody>
          <a:bodyPr wrap="square">
            <a:spAutoFit/>
          </a:bodyPr>
          <a:lstStyle/>
          <a:p>
            <a:pPr marL="285750" indent="-285750">
              <a:lnSpc>
                <a:spcPct val="120000"/>
              </a:lnSpc>
              <a:buFont typeface="Arial" panose="020B0604020202020204" pitchFamily="34" charset="0"/>
              <a:buChar char="•"/>
            </a:pPr>
            <a:r>
              <a:rPr lang="zh-CN" altLang="en-US" sz="1200" kern="100" dirty="0">
                <a:solidFill>
                  <a:schemeClr val="tx1">
                    <a:lumMod val="50000"/>
                    <a:lumOff val="50000"/>
                  </a:schemeClr>
                </a:solidFill>
                <a:latin typeface="微软雅黑" panose="020B0503020204020204" pitchFamily="34" charset="-122"/>
                <a:ea typeface="微软雅黑" panose="020B0503020204020204" pitchFamily="34" charset="-122"/>
                <a:cs typeface="Times New Roman" panose="02020603050405020304" pitchFamily="18" charset="0"/>
              </a:rPr>
              <a:t>Leadership is an influence. Leadership is an influence process, an art or process that influences people's willingness and enthusiasm to work hard to achieve organizational goals.</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3719736" y="3344875"/>
            <a:ext cx="1944216" cy="935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1400" b="1" dirty="0">
                <a:latin typeface="微软雅黑" panose="020B0503020204020204" pitchFamily="34" charset="-122"/>
                <a:ea typeface="微软雅黑" panose="020B0503020204020204" pitchFamily="34" charset="-122"/>
              </a:rPr>
              <a:t>Add a title Content</a:t>
            </a:r>
            <a:endParaRPr lang="en-US" altLang="zh-CN" sz="1400" b="1" dirty="0">
              <a:latin typeface="微软雅黑" panose="020B0503020204020204" pitchFamily="34" charset="-122"/>
              <a:ea typeface="微软雅黑" panose="020B0503020204020204" pitchFamily="34" charset="-122"/>
            </a:endParaRPr>
          </a:p>
          <a:p>
            <a:pPr algn="ctr">
              <a:lnSpc>
                <a:spcPct val="130000"/>
              </a:lnSpc>
            </a:pPr>
            <a:r>
              <a:rPr lang="zh-CN" altLang="en-US" sz="1400" dirty="0">
                <a:latin typeface="微软雅黑" panose="020B0503020204020204" pitchFamily="34" charset="-122"/>
                <a:ea typeface="微软雅黑" panose="020B0503020204020204" pitchFamily="34" charset="-122"/>
              </a:rPr>
              <a:t>Add a text description</a:t>
            </a:r>
          </a:p>
        </p:txBody>
      </p:sp>
      <p:sp>
        <p:nvSpPr>
          <p:cNvPr id="9" name="矩形 8"/>
          <p:cNvSpPr/>
          <p:nvPr/>
        </p:nvSpPr>
        <p:spPr>
          <a:xfrm>
            <a:off x="3719736" y="4643853"/>
            <a:ext cx="1944216" cy="935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1400" b="1" dirty="0">
                <a:latin typeface="微软雅黑" panose="020B0503020204020204" pitchFamily="34" charset="-122"/>
                <a:ea typeface="微软雅黑" panose="020B0503020204020204" pitchFamily="34" charset="-122"/>
              </a:rPr>
              <a:t>Add a title Content</a:t>
            </a:r>
            <a:endParaRPr lang="en-US" altLang="zh-CN" sz="1400" b="1" dirty="0">
              <a:latin typeface="微软雅黑" panose="020B0503020204020204" pitchFamily="34" charset="-122"/>
              <a:ea typeface="微软雅黑" panose="020B0503020204020204" pitchFamily="34" charset="-122"/>
            </a:endParaRPr>
          </a:p>
          <a:p>
            <a:pPr algn="ctr">
              <a:lnSpc>
                <a:spcPct val="130000"/>
              </a:lnSpc>
            </a:pPr>
            <a:r>
              <a:rPr lang="zh-CN" altLang="en-US" sz="1400" dirty="0">
                <a:latin typeface="微软雅黑" panose="020B0503020204020204" pitchFamily="34" charset="-122"/>
                <a:ea typeface="微软雅黑" panose="020B0503020204020204" pitchFamily="34" charset="-122"/>
              </a:rPr>
              <a:t>Add a text description</a:t>
            </a:r>
          </a:p>
        </p:txBody>
      </p:sp>
      <p:sp>
        <p:nvSpPr>
          <p:cNvPr id="10" name="矩形 9"/>
          <p:cNvSpPr/>
          <p:nvPr/>
        </p:nvSpPr>
        <p:spPr>
          <a:xfrm>
            <a:off x="5807968" y="3481443"/>
            <a:ext cx="5256584" cy="738344"/>
          </a:xfrm>
          <a:prstGeom prst="rect">
            <a:avLst/>
          </a:prstGeom>
        </p:spPr>
        <p:txBody>
          <a:bodyPr wrap="square">
            <a:spAutoFit/>
          </a:bodyPr>
          <a:lstStyle/>
          <a:p>
            <a:pPr marL="285750" indent="-285750">
              <a:lnSpc>
                <a:spcPct val="120000"/>
              </a:lnSpc>
              <a:buFont typeface="Arial" panose="020B0604020202020204" pitchFamily="34" charset="0"/>
              <a:buChar char="•"/>
            </a:pPr>
            <a:r>
              <a:rPr lang="zh-CN" altLang="en-US" sz="1200" kern="100" dirty="0">
                <a:solidFill>
                  <a:schemeClr val="tx1">
                    <a:lumMod val="50000"/>
                    <a:lumOff val="50000"/>
                  </a:schemeClr>
                </a:solidFill>
                <a:latin typeface="微软雅黑" panose="020B0503020204020204" pitchFamily="34" charset="-122"/>
                <a:ea typeface="微软雅黑" panose="020B0503020204020204" pitchFamily="34" charset="-122"/>
                <a:cs typeface="Times New Roman" panose="02020603050405020304" pitchFamily="18" charset="0"/>
              </a:rPr>
              <a:t>The talent of a modern leader is its influence, and the real leader is the person who can influence others and make others follow them.</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5807968" y="4610238"/>
            <a:ext cx="5256584" cy="738344"/>
          </a:xfrm>
          <a:prstGeom prst="rect">
            <a:avLst/>
          </a:prstGeom>
        </p:spPr>
        <p:txBody>
          <a:bodyPr wrap="square">
            <a:spAutoFit/>
          </a:bodyPr>
          <a:lstStyle/>
          <a:p>
            <a:pPr marL="285750" indent="-285750">
              <a:lnSpc>
                <a:spcPct val="120000"/>
              </a:lnSpc>
              <a:buFont typeface="Arial" panose="020B0604020202020204" pitchFamily="34" charset="0"/>
              <a:buChar char="•"/>
            </a:pPr>
            <a:r>
              <a:rPr lang="zh-CN" altLang="en-US" sz="1200" kern="100" dirty="0">
                <a:solidFill>
                  <a:schemeClr val="tx1">
                    <a:lumMod val="50000"/>
                    <a:lumOff val="50000"/>
                  </a:schemeClr>
                </a:solidFill>
                <a:latin typeface="微软雅黑" panose="020B0503020204020204" pitchFamily="34" charset="-122"/>
                <a:ea typeface="微软雅黑" panose="020B0503020204020204" pitchFamily="34" charset="-122"/>
                <a:cs typeface="Times New Roman" panose="02020603050405020304" pitchFamily="18" charset="0"/>
              </a:rPr>
              <a:t>Combined with the definition of previous leadership, we find that leadership is essentially the influence of leaders, that is, leaders have the ability or power to influence being a leader.</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 name="矩形 11"/>
          <p:cNvSpPr/>
          <p:nvPr/>
        </p:nvSpPr>
        <p:spPr>
          <a:xfrm>
            <a:off x="943979" y="3344875"/>
            <a:ext cx="1944216" cy="935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微软雅黑" panose="020B0503020204020204" pitchFamily="34" charset="-122"/>
                <a:ea typeface="微软雅黑" panose="020B0503020204020204" pitchFamily="34" charset="-122"/>
              </a:rPr>
              <a:t>Add content</a:t>
            </a:r>
          </a:p>
        </p:txBody>
      </p:sp>
      <p:cxnSp>
        <p:nvCxnSpPr>
          <p:cNvPr id="13" name="肘形连接符 12"/>
          <p:cNvCxnSpPr>
            <a:stCxn id="12" idx="3"/>
            <a:endCxn id="8" idx="1"/>
          </p:cNvCxnSpPr>
          <p:nvPr/>
        </p:nvCxnSpPr>
        <p:spPr>
          <a:xfrm>
            <a:off x="2888197" y="3812818"/>
            <a:ext cx="831541" cy="12697"/>
          </a:xfrm>
          <a:prstGeom prst="bentConnector3">
            <a:avLst/>
          </a:prstGeom>
          <a:ln>
            <a:solidFill>
              <a:schemeClr val="tx1">
                <a:lumMod val="75000"/>
                <a:lumOff val="25000"/>
              </a:schemeClr>
            </a:solidFill>
          </a:ln>
        </p:spPr>
        <p:style>
          <a:lnRef idx="1">
            <a:schemeClr val="accent6"/>
          </a:lnRef>
          <a:fillRef idx="0">
            <a:schemeClr val="accent6"/>
          </a:fillRef>
          <a:effectRef idx="0">
            <a:schemeClr val="accent6"/>
          </a:effectRef>
          <a:fontRef idx="minor">
            <a:schemeClr val="tx1"/>
          </a:fontRef>
        </p:style>
      </p:cxnSp>
      <p:cxnSp>
        <p:nvCxnSpPr>
          <p:cNvPr id="14" name="肘形连接符 13"/>
          <p:cNvCxnSpPr>
            <a:stCxn id="6" idx="1"/>
            <a:endCxn id="12" idx="3"/>
          </p:cNvCxnSpPr>
          <p:nvPr/>
        </p:nvCxnSpPr>
        <p:spPr>
          <a:xfrm rot="10800000" flipV="1">
            <a:off x="2888198" y="2513839"/>
            <a:ext cx="831541" cy="1298978"/>
          </a:xfrm>
          <a:prstGeom prst="bentConnector3">
            <a:avLst/>
          </a:prstGeom>
          <a:ln>
            <a:solidFill>
              <a:schemeClr val="tx1">
                <a:lumMod val="75000"/>
                <a:lumOff val="25000"/>
              </a:schemeClr>
            </a:solidFill>
          </a:ln>
        </p:spPr>
        <p:style>
          <a:lnRef idx="1">
            <a:schemeClr val="accent6"/>
          </a:lnRef>
          <a:fillRef idx="0">
            <a:schemeClr val="accent6"/>
          </a:fillRef>
          <a:effectRef idx="0">
            <a:schemeClr val="accent6"/>
          </a:effectRef>
          <a:fontRef idx="minor">
            <a:schemeClr val="tx1"/>
          </a:fontRef>
        </p:style>
      </p:cxnSp>
      <p:cxnSp>
        <p:nvCxnSpPr>
          <p:cNvPr id="15" name="肘形连接符 14"/>
          <p:cNvCxnSpPr>
            <a:stCxn id="12" idx="3"/>
            <a:endCxn id="9" idx="1"/>
          </p:cNvCxnSpPr>
          <p:nvPr/>
        </p:nvCxnSpPr>
        <p:spPr>
          <a:xfrm>
            <a:off x="2888197" y="3812818"/>
            <a:ext cx="831541" cy="1298978"/>
          </a:xfrm>
          <a:prstGeom prst="bentConnector3">
            <a:avLst/>
          </a:prstGeom>
          <a:ln>
            <a:solidFill>
              <a:schemeClr val="tx1">
                <a:lumMod val="75000"/>
                <a:lumOff val="25000"/>
              </a:schemeClr>
            </a:solidFill>
          </a:ln>
        </p:spPr>
        <p:style>
          <a:lnRef idx="1">
            <a:schemeClr val="accent6"/>
          </a:lnRef>
          <a:fillRef idx="0">
            <a:schemeClr val="accent6"/>
          </a:fillRef>
          <a:effectRef idx="0">
            <a:schemeClr val="accent6"/>
          </a:effectRef>
          <a:fontRef idx="minor">
            <a:schemeClr val="tx1"/>
          </a:fontRef>
        </p:style>
      </p:cxnSp>
      <p:cxnSp>
        <p:nvCxnSpPr>
          <p:cNvPr id="16" name="直接连接符 15"/>
          <p:cNvCxnSpPr/>
          <p:nvPr/>
        </p:nvCxnSpPr>
        <p:spPr>
          <a:xfrm>
            <a:off x="6168008" y="3141035"/>
            <a:ext cx="4680520" cy="0"/>
          </a:xfrm>
          <a:prstGeom prst="line">
            <a:avLst/>
          </a:prstGeom>
          <a:ln>
            <a:solidFill>
              <a:schemeClr val="tx1">
                <a:lumMod val="75000"/>
                <a:lumOff val="25000"/>
              </a:schemeClr>
            </a:solidFill>
          </a:ln>
        </p:spPr>
        <p:style>
          <a:lnRef idx="1">
            <a:schemeClr val="accent6"/>
          </a:lnRef>
          <a:fillRef idx="0">
            <a:schemeClr val="accent6"/>
          </a:fillRef>
          <a:effectRef idx="0">
            <a:schemeClr val="accent6"/>
          </a:effectRef>
          <a:fontRef idx="minor">
            <a:schemeClr val="tx1"/>
          </a:fontRef>
        </p:style>
      </p:cxnSp>
      <p:cxnSp>
        <p:nvCxnSpPr>
          <p:cNvPr id="17" name="直接连接符 16"/>
          <p:cNvCxnSpPr/>
          <p:nvPr/>
        </p:nvCxnSpPr>
        <p:spPr>
          <a:xfrm>
            <a:off x="6168008" y="4436879"/>
            <a:ext cx="4680520" cy="0"/>
          </a:xfrm>
          <a:prstGeom prst="line">
            <a:avLst/>
          </a:prstGeom>
          <a:ln>
            <a:solidFill>
              <a:schemeClr val="tx1">
                <a:lumMod val="75000"/>
                <a:lumOff val="25000"/>
              </a:schemeClr>
            </a:solidFill>
          </a:ln>
        </p:spPr>
        <p:style>
          <a:lnRef idx="1">
            <a:schemeClr val="accent6"/>
          </a:lnRef>
          <a:fillRef idx="0">
            <a:schemeClr val="accent6"/>
          </a:fillRef>
          <a:effectRef idx="0">
            <a:schemeClr val="accent6"/>
          </a:effectRef>
          <a:fontRef idx="minor">
            <a:schemeClr val="tx1"/>
          </a:fontRef>
        </p:style>
      </p:cxnSp>
      <p:sp>
        <p:nvSpPr>
          <p:cNvPr id="2" name="标题 1"/>
          <p:cNvSpPr>
            <a:spLocks noGrp="1"/>
          </p:cNvSpPr>
          <p:nvPr>
            <p:ph type="title"/>
          </p:nvPr>
        </p:nvSpPr>
        <p:spPr/>
        <p:txBody>
          <a:bodyPr>
            <a:normAutofit/>
          </a:bodyPr>
          <a:lstStyle/>
          <a:p>
            <a:r>
              <a:rPr lang="zh-CN" altLang="en-US" dirty="0">
                <a:cs typeface="+mn-ea"/>
              </a:rPr>
              <a:t>Title bar Text</a:t>
            </a:r>
            <a:endParaRPr lang="zh-CN" altLang="en-US" dirty="0"/>
          </a:p>
        </p:txBody>
      </p:sp>
    </p:spTree>
    <p:extLst>
      <p:ext uri="{BB962C8B-B14F-4D97-AF65-F5344CB8AC3E}">
        <p14:creationId xmlns:p14="http://schemas.microsoft.com/office/powerpoint/2010/main" val="109691746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par>
                                <p:cTn id="44" presetID="10"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p:bldP spid="11" grpId="0"/>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1078461" y="2363480"/>
            <a:ext cx="8504288" cy="958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r>
              <a:rPr lang="zh-CN" altLang="en-US" sz="6600" b="1" dirty="0">
                <a:solidFill>
                  <a:schemeClr val="tx2"/>
                </a:solidFill>
                <a:latin typeface="+mn-ea"/>
                <a:ea typeface="+mn-ea"/>
              </a:rPr>
              <a:t>Thank</a:t>
            </a:r>
            <a:r>
              <a:rPr lang="zh-CN" altLang="en-US" sz="6600" b="1" dirty="0">
                <a:solidFill>
                  <a:srgbClr val="EC5E6F"/>
                </a:solidFill>
                <a:latin typeface="+mn-ea"/>
                <a:ea typeface="+mn-ea"/>
              </a:rPr>
              <a:t>Watch</a:t>
            </a:r>
          </a:p>
        </p:txBody>
      </p:sp>
      <p:sp>
        <p:nvSpPr>
          <p:cNvPr id="3" name="Rectangle 4"/>
          <p:cNvSpPr txBox="1">
            <a:spLocks noChangeArrowheads="1"/>
          </p:cNvSpPr>
          <p:nvPr/>
        </p:nvSpPr>
        <p:spPr bwMode="auto">
          <a:xfrm>
            <a:off x="1127289" y="1802631"/>
            <a:ext cx="5723055" cy="5038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zh-CN" altLang="en-US" sz="2400" b="0" dirty="0">
                <a:solidFill>
                  <a:schemeClr val="tx2"/>
                </a:solidFill>
                <a:latin typeface="+mn-ea"/>
                <a:ea typeface="+mn-ea"/>
              </a:rPr>
              <a:t>Title bar Text</a:t>
            </a:r>
            <a:endParaRPr lang="zh-CN" altLang="zh-CN" sz="2400" b="0" dirty="0">
              <a:solidFill>
                <a:schemeClr val="tx2"/>
              </a:solidFill>
              <a:latin typeface="+mn-ea"/>
              <a:ea typeface="+mn-ea"/>
            </a:endParaRPr>
          </a:p>
        </p:txBody>
      </p:sp>
      <p:sp>
        <p:nvSpPr>
          <p:cNvPr id="4" name="TextBox 7"/>
          <p:cNvSpPr>
            <a:spLocks noChangeArrowheads="1"/>
          </p:cNvSpPr>
          <p:nvPr/>
        </p:nvSpPr>
        <p:spPr bwMode="auto">
          <a:xfrm>
            <a:off x="1143331" y="3411479"/>
            <a:ext cx="7300428"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defRPr/>
            </a:pPr>
            <a:r>
              <a:rPr lang="en-US" altLang="zh-CN" sz="1333" dirty="0">
                <a:solidFill>
                  <a:schemeClr val="tx2"/>
                </a:solidFill>
                <a:latin typeface="微软雅黑" pitchFamily="34" charset="-122"/>
                <a:ea typeface="微软雅黑" pitchFamily="34" charset="-122"/>
                <a:sym typeface="微软雅黑" pitchFamily="34" charset="-122"/>
              </a:rPr>
              <a:t>NO PRACTICAL COMPLETE FRAMEWORK FOR DYNAMIC PPT TEMPLATE</a:t>
            </a:r>
            <a:endParaRPr lang="zh-CN" altLang="en-US" sz="1333" dirty="0">
              <a:solidFill>
                <a:schemeClr val="tx2"/>
              </a:solidFill>
              <a:latin typeface="微软雅黑" pitchFamily="34" charset="-122"/>
              <a:ea typeface="微软雅黑" pitchFamily="34" charset="-122"/>
              <a:sym typeface="微软雅黑" pitchFamily="34" charset="-122"/>
            </a:endParaRPr>
          </a:p>
        </p:txBody>
      </p:sp>
      <p:grpSp>
        <p:nvGrpSpPr>
          <p:cNvPr id="5" name="组合 4"/>
          <p:cNvGrpSpPr/>
          <p:nvPr/>
        </p:nvGrpSpPr>
        <p:grpSpPr>
          <a:xfrm>
            <a:off x="1065836" y="3786289"/>
            <a:ext cx="2812324" cy="380624"/>
            <a:chOff x="5891775" y="1276400"/>
            <a:chExt cx="2065395" cy="244660"/>
          </a:xfrm>
        </p:grpSpPr>
        <p:sp>
          <p:nvSpPr>
            <p:cNvPr id="6" name="圆角矩形 5"/>
            <p:cNvSpPr/>
            <p:nvPr/>
          </p:nvSpPr>
          <p:spPr>
            <a:xfrm>
              <a:off x="5891776" y="1276400"/>
              <a:ext cx="2065394" cy="244660"/>
            </a:xfrm>
            <a:prstGeom prst="roundRect">
              <a:avLst>
                <a:gd name="adj" fmla="val 50000"/>
              </a:avLst>
            </a:prstGeom>
            <a:solidFill>
              <a:srgbClr val="F2DBD3"/>
            </a:solidFill>
            <a:ln w="12700" cap="flat" cmpd="sng" algn="ctr">
              <a:noFill/>
              <a:prstDash val="solid"/>
              <a:miter lim="800000"/>
            </a:ln>
            <a:effectLst>
              <a:innerShdw blurRad="63500" dist="50800">
                <a:prstClr val="black">
                  <a:alpha val="50000"/>
                </a:prstClr>
              </a:innerShdw>
            </a:effectLst>
          </p:spPr>
          <p:txBody>
            <a:bodyPr lIns="91424" tIns="45713" rIns="91424" bIns="45713" rtlCol="0" anchor="ctr"/>
            <a:lstStyle/>
            <a:p>
              <a:pPr algn="ctr" defTabSz="1218804">
                <a:defRPr/>
              </a:pPr>
              <a:endParaRPr lang="zh-CN" altLang="en-US" sz="2399" kern="0">
                <a:solidFill>
                  <a:sysClr val="window" lastClr="FFFFFF"/>
                </a:solidFill>
                <a:latin typeface="Agency FB"/>
              </a:endParaRPr>
            </a:p>
          </p:txBody>
        </p:sp>
        <p:sp>
          <p:nvSpPr>
            <p:cNvPr id="7" name="圆角矩形 6"/>
            <p:cNvSpPr/>
            <p:nvPr/>
          </p:nvSpPr>
          <p:spPr>
            <a:xfrm>
              <a:off x="5891775" y="1276400"/>
              <a:ext cx="955487" cy="244660"/>
            </a:xfrm>
            <a:prstGeom prst="roundRect">
              <a:avLst>
                <a:gd name="adj" fmla="val 50000"/>
              </a:avLst>
            </a:prstGeom>
            <a:gradFill>
              <a:gsLst>
                <a:gs pos="100000">
                  <a:schemeClr val="accent1"/>
                </a:gs>
                <a:gs pos="0">
                  <a:schemeClr val="accent1">
                    <a:lumMod val="75000"/>
                  </a:schemeClr>
                </a:gs>
              </a:gsLst>
              <a:lin ang="5400000" scaled="1"/>
            </a:gradFill>
            <a:ln w="12700" cap="flat">
              <a:gradFill>
                <a:gsLst>
                  <a:gs pos="0">
                    <a:schemeClr val="accent1"/>
                  </a:gs>
                  <a:gs pos="100000">
                    <a:schemeClr val="accent1">
                      <a:lumMod val="75000"/>
                    </a:schemeClr>
                  </a:gs>
                </a:gsLst>
                <a:lin ang="5400000" scaled="1"/>
              </a:gradFill>
              <a:prstDash val="solid"/>
              <a:miter lim="800000"/>
              <a:headEnd/>
              <a:tailEnd/>
            </a:ln>
            <a:effectLst>
              <a:outerShdw blurRad="241300" dist="63500" dir="5400000" algn="t" rotWithShape="0">
                <a:sysClr val="windowText" lastClr="000000">
                  <a:lumMod val="85000"/>
                  <a:lumOff val="15000"/>
                  <a:alpha val="43000"/>
                </a:sysClr>
              </a:outerShdw>
            </a:effectLst>
          </p:spPr>
          <p:txBody>
            <a:bodyPr vert="horz" wrap="square" lIns="91424" tIns="45713" rIns="91424" bIns="45713" numCol="1" anchor="t" anchorCtr="0" compatLnSpc="1">
              <a:prstTxWarp prst="textNoShape">
                <a:avLst/>
              </a:prstTxWarp>
            </a:bodyPr>
            <a:lstStyle/>
            <a:p>
              <a:pPr defTabSz="1218804"/>
              <a:endParaRPr lang="zh-CN" altLang="en-US" sz="2399" kern="0">
                <a:solidFill>
                  <a:prstClr val="black"/>
                </a:solidFill>
              </a:endParaRPr>
            </a:p>
          </p:txBody>
        </p:sp>
        <p:sp>
          <p:nvSpPr>
            <p:cNvPr id="8" name="TextBox 54"/>
            <p:cNvSpPr txBox="1"/>
            <p:nvPr/>
          </p:nvSpPr>
          <p:spPr>
            <a:xfrm>
              <a:off x="6050472" y="1276400"/>
              <a:ext cx="738336" cy="217518"/>
            </a:xfrm>
            <a:prstGeom prst="rect">
              <a:avLst/>
            </a:prstGeom>
            <a:noFill/>
          </p:spPr>
          <p:txBody>
            <a:bodyPr wrap="none" lIns="91412" tIns="45706" rIns="91412" bIns="45706" rtlCol="0">
              <a:spAutoFit/>
            </a:bodyPr>
            <a:lstStyle/>
            <a:p>
              <a:r>
                <a:rPr lang="zh-CN" altLang="en-US" sz="1599" dirty="0">
                  <a:solidFill>
                    <a:schemeClr val="bg1"/>
                  </a:solidFill>
                  <a:latin typeface="微软雅黑" panose="020B0503020204020204" pitchFamily="34" charset="-122"/>
                  <a:ea typeface="微软雅黑" panose="020B0503020204020204" pitchFamily="34" charset="-122"/>
                </a:rPr>
                <a:t>Speaker:</a:t>
              </a:r>
              <a:endParaRPr lang="en-US" altLang="zh-CN" sz="1599" dirty="0">
                <a:solidFill>
                  <a:schemeClr val="bg1"/>
                </a:solidFill>
                <a:latin typeface="微软雅黑" panose="020B0503020204020204" pitchFamily="34" charset="-122"/>
                <a:ea typeface="微软雅黑" panose="020B0503020204020204" pitchFamily="34" charset="-122"/>
              </a:endParaRPr>
            </a:p>
          </p:txBody>
        </p:sp>
        <p:sp>
          <p:nvSpPr>
            <p:cNvPr id="9" name="TextBox 55"/>
            <p:cNvSpPr txBox="1"/>
            <p:nvPr/>
          </p:nvSpPr>
          <p:spPr>
            <a:xfrm>
              <a:off x="7085095" y="1297024"/>
              <a:ext cx="135626" cy="217518"/>
            </a:xfrm>
            <a:prstGeom prst="rect">
              <a:avLst/>
            </a:prstGeom>
            <a:noFill/>
          </p:spPr>
          <p:txBody>
            <a:bodyPr wrap="none" lIns="91412" tIns="45706" rIns="91412" bIns="45706" rtlCol="0">
              <a:spAutoFit/>
            </a:bodyPr>
            <a:lstStyle/>
            <a:p>
              <a:endParaRPr lang="en-US" altLang="zh-CN" sz="1599"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411830468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by="(-#ppt_w*2)" calcmode="lin" valueType="num">
                                      <p:cBhvr rctx="PPT">
                                        <p:cTn id="11" dur="500" autoRev="1" fill="hold">
                                          <p:stCondLst>
                                            <p:cond delay="0"/>
                                          </p:stCondLst>
                                        </p:cTn>
                                        <p:tgtEl>
                                          <p:spTgt spid="2"/>
                                        </p:tgtEl>
                                        <p:attrNameLst>
                                          <p:attrName>ppt_w</p:attrName>
                                        </p:attrNameLst>
                                      </p:cBhvr>
                                    </p:anim>
                                    <p:anim by="(#ppt_w*0.50)" calcmode="lin" valueType="num">
                                      <p:cBhvr>
                                        <p:cTn id="12" dur="500" decel="50000" autoRev="1" fill="hold">
                                          <p:stCondLst>
                                            <p:cond delay="0"/>
                                          </p:stCondLst>
                                        </p:cTn>
                                        <p:tgtEl>
                                          <p:spTgt spid="2"/>
                                        </p:tgtEl>
                                        <p:attrNameLst>
                                          <p:attrName>ppt_x</p:attrName>
                                        </p:attrNameLst>
                                      </p:cBhvr>
                                    </p:anim>
                                    <p:anim from="(-#ppt_h/2)" to="(#ppt_y)" calcmode="lin" valueType="num">
                                      <p:cBhvr>
                                        <p:cTn id="13" dur="1000" fill="hold">
                                          <p:stCondLst>
                                            <p:cond delay="0"/>
                                          </p:stCondLst>
                                        </p:cTn>
                                        <p:tgtEl>
                                          <p:spTgt spid="2"/>
                                        </p:tgtEl>
                                        <p:attrNameLst>
                                          <p:attrName>ppt_y</p:attrName>
                                        </p:attrNameLst>
                                      </p:cBhvr>
                                    </p:anim>
                                    <p:animRot by="21600000">
                                      <p:cBhvr>
                                        <p:cTn id="14" dur="1000" fill="hold">
                                          <p:stCondLst>
                                            <p:cond delay="0"/>
                                          </p:stCondLst>
                                        </p:cTn>
                                        <p:tgtEl>
                                          <p:spTgt spid="2"/>
                                        </p:tgtEl>
                                        <p:attrNameLst>
                                          <p:attrName>r</p:attrName>
                                        </p:attrNameLst>
                                      </p:cBhvr>
                                    </p:animRot>
                                  </p:childTnLst>
                                </p:cTn>
                              </p:par>
                              <p:par>
                                <p:cTn id="15" presetID="22" presetClass="entr" presetSubtype="8" fill="hold" grpId="0" nodeType="withEffect">
                                  <p:stCondLst>
                                    <p:cond delay="7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800"/>
                                        <p:tgtEl>
                                          <p:spTgt spid="4"/>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 fill="hold"/>
                                        <p:tgtEl>
                                          <p:spTgt spid="5"/>
                                        </p:tgtEl>
                                        <p:attrNameLst>
                                          <p:attrName>ppt_w</p:attrName>
                                        </p:attrNameLst>
                                      </p:cBhvr>
                                      <p:tavLst>
                                        <p:tav tm="0">
                                          <p:val>
                                            <p:fltVal val="0"/>
                                          </p:val>
                                        </p:tav>
                                        <p:tav tm="100000">
                                          <p:val>
                                            <p:strVal val="#ppt_w"/>
                                          </p:val>
                                        </p:tav>
                                      </p:tavLst>
                                    </p:anim>
                                    <p:anim calcmode="lin" valueType="num">
                                      <p:cBhvr>
                                        <p:cTn id="22" dur="100" fill="hold"/>
                                        <p:tgtEl>
                                          <p:spTgt spid="5"/>
                                        </p:tgtEl>
                                        <p:attrNameLst>
                                          <p:attrName>ppt_h</p:attrName>
                                        </p:attrNameLst>
                                      </p:cBhvr>
                                      <p:tavLst>
                                        <p:tav tm="0">
                                          <p:val>
                                            <p:fltVal val="0"/>
                                          </p:val>
                                        </p:tav>
                                        <p:tav tm="100000">
                                          <p:val>
                                            <p:strVal val="#ppt_h"/>
                                          </p:val>
                                        </p:tav>
                                      </p:tavLst>
                                    </p:anim>
                                    <p:animEffect transition="in" filter="fade">
                                      <p:cBhvr>
                                        <p:cTn id="23" dur="100"/>
                                        <p:tgtEl>
                                          <p:spTgt spid="5"/>
                                        </p:tgtEl>
                                      </p:cBhvr>
                                    </p:animEffect>
                                  </p:childTnLst>
                                </p:cTn>
                              </p:par>
                              <p:par>
                                <p:cTn id="24" presetID="6" presetClass="emph" presetSubtype="0" fill="hold" nodeType="withEffect">
                                  <p:stCondLst>
                                    <p:cond delay="100"/>
                                  </p:stCondLst>
                                  <p:childTnLst>
                                    <p:animScale>
                                      <p:cBhvr>
                                        <p:cTn id="25" dur="100" fill="hold"/>
                                        <p:tgtEl>
                                          <p:spTgt spid="5"/>
                                        </p:tgtEl>
                                      </p:cBhvr>
                                      <p:by x="110000" y="110000"/>
                                    </p:animScale>
                                  </p:childTnLst>
                                </p:cTn>
                              </p:par>
                              <p:par>
                                <p:cTn id="26" presetID="6" presetClass="emph" presetSubtype="0" fill="hold" nodeType="withEffect">
                                  <p:stCondLst>
                                    <p:cond delay="200"/>
                                  </p:stCondLst>
                                  <p:childTnLst>
                                    <p:animScale>
                                      <p:cBhvr>
                                        <p:cTn id="27" dur="200" fill="hold"/>
                                        <p:tgtEl>
                                          <p:spTgt spid="5"/>
                                        </p:tgtEl>
                                      </p:cBhvr>
                                      <p:by x="90000" y="90000"/>
                                    </p:animScale>
                                  </p:childTnLst>
                                </p:cTn>
                              </p:par>
                              <p:par>
                                <p:cTn id="28" presetID="6" presetClass="emph" presetSubtype="0" fill="hold" nodeType="withEffect">
                                  <p:stCondLst>
                                    <p:cond delay="400"/>
                                  </p:stCondLst>
                                  <p:childTnLst>
                                    <p:animScale>
                                      <p:cBhvr>
                                        <p:cTn id="29" dur="100" fill="hold"/>
                                        <p:tgtEl>
                                          <p:spTgt spid="5"/>
                                        </p:tgtEl>
                                      </p:cBhvr>
                                      <p:by x="105000" y="105000"/>
                                    </p:animScale>
                                  </p:childTnLst>
                                </p:cTn>
                              </p:par>
                              <p:par>
                                <p:cTn id="30" presetID="6" presetClass="emph" presetSubtype="0" fill="hold" nodeType="withEffect">
                                  <p:stCondLst>
                                    <p:cond delay="500"/>
                                  </p:stCondLst>
                                  <p:childTnLst>
                                    <p:animScale>
                                      <p:cBhvr>
                                        <p:cTn id="31" dur="200" fill="hold"/>
                                        <p:tgtEl>
                                          <p:spTgt spid="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1551" y="3807884"/>
            <a:ext cx="596900" cy="656167"/>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4D64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4" name="矩形 3"/>
          <p:cNvSpPr/>
          <p:nvPr/>
        </p:nvSpPr>
        <p:spPr>
          <a:xfrm>
            <a:off x="2832100" y="3810000"/>
            <a:ext cx="9359900" cy="658284"/>
          </a:xfrm>
          <a:prstGeom prst="rect">
            <a:avLst/>
          </a:prstGeom>
          <a:solidFill>
            <a:srgbClr val="F2DBD3"/>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fontAlgn="base">
              <a:defRPr/>
            </a:pPr>
            <a:r>
              <a:rPr lang="en-US" altLang="zh-CN" sz="2800" strike="noStrike"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7" name="矩形 6"/>
          <p:cNvSpPr/>
          <p:nvPr/>
        </p:nvSpPr>
        <p:spPr>
          <a:xfrm>
            <a:off x="0" y="3043767"/>
            <a:ext cx="9313333" cy="774700"/>
          </a:xfrm>
          <a:prstGeom prst="rect">
            <a:avLst/>
          </a:prstGeom>
          <a:solidFill>
            <a:srgbClr val="F28F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trike="noStrike"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trike="noStrike"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9311217" y="3039533"/>
            <a:ext cx="855133" cy="778933"/>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5365" name="矩形 11"/>
          <p:cNvSpPr/>
          <p:nvPr/>
        </p:nvSpPr>
        <p:spPr>
          <a:xfrm>
            <a:off x="2643717" y="3920067"/>
            <a:ext cx="6904567" cy="169333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3321051" y="844551"/>
            <a:ext cx="5549900" cy="1280583"/>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6384034" y="1701209"/>
            <a:ext cx="5036317" cy="1303110"/>
            <a:chOff x="5161824" y="1994966"/>
            <a:chExt cx="3297964" cy="756804"/>
          </a:xfrm>
        </p:grpSpPr>
        <p:sp>
          <p:nvSpPr>
            <p:cNvPr id="15" name="矩形 14"/>
            <p:cNvSpPr/>
            <p:nvPr/>
          </p:nvSpPr>
          <p:spPr>
            <a:xfrm>
              <a:off x="5161824" y="1994966"/>
              <a:ext cx="3297964" cy="7568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5284317" y="2032622"/>
              <a:ext cx="3036413" cy="542775"/>
              <a:chOff x="5284317" y="2911032"/>
              <a:chExt cx="3036413" cy="542775"/>
            </a:xfrm>
          </p:grpSpPr>
          <p:sp>
            <p:nvSpPr>
              <p:cNvPr id="17" name="矩形 16"/>
              <p:cNvSpPr/>
              <p:nvPr/>
            </p:nvSpPr>
            <p:spPr>
              <a:xfrm>
                <a:off x="5284317" y="2911032"/>
                <a:ext cx="1330186" cy="214496"/>
              </a:xfrm>
              <a:prstGeom prst="rect">
                <a:avLst/>
              </a:prstGeom>
            </p:spPr>
            <p:txBody>
              <a:bodyPr wrap="none">
                <a:spAutoFit/>
              </a:bodyPr>
              <a:lstStyle/>
              <a:p>
                <a:pPr lvl="0" eaLnBrk="0" fontAlgn="base" hangingPunct="0">
                  <a:spcBef>
                    <a:spcPct val="0"/>
                  </a:spcBef>
                  <a:spcAft>
                    <a:spcPct val="0"/>
                  </a:spcAft>
                  <a:defRPr/>
                </a:pPr>
                <a:r>
                  <a:rPr lang="zh-CN" altLang="en-US" b="1" kern="0" dirty="0">
                    <a:solidFill>
                      <a:schemeClr val="bg1"/>
                    </a:solidFill>
                    <a:latin typeface="微软雅黑" panose="020B0503020204020204" pitchFamily="34" charset="-122"/>
                    <a:ea typeface="微软雅黑" panose="020B0503020204020204" pitchFamily="34" charset="-122"/>
                  </a:rPr>
                  <a:t>Click Add Title Content</a:t>
                </a:r>
                <a:endParaRPr lang="en-US" altLang="zh-CN" b="1" kern="0"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a:off x="5284317" y="3101676"/>
                <a:ext cx="3036413" cy="352131"/>
              </a:xfrm>
              <a:prstGeom prst="rect">
                <a:avLst/>
              </a:prstGeom>
            </p:spPr>
            <p:txBody>
              <a:bodyPr wrap="square">
                <a:spAutoFit/>
              </a:bodyPr>
              <a:lstStyle/>
              <a:p>
                <a:pPr lvl="0" fontAlgn="base">
                  <a:lnSpc>
                    <a:spcPct val="125000"/>
                  </a:lnSpc>
                  <a:spcBef>
                    <a:spcPct val="0"/>
                  </a:spcBef>
                  <a:spcAft>
                    <a:spcPct val="0"/>
                  </a:spcAft>
                  <a:buClr>
                    <a:srgbClr val="007EEA"/>
                  </a:buClr>
                  <a:defRPr/>
                </a:pPr>
                <a:r>
                  <a:rPr lang="zh-CN" altLang="en-US" sz="1400" dirty="0">
                    <a:solidFill>
                      <a:schemeClr val="bg1"/>
                    </a:solidFill>
                    <a:latin typeface="微软雅黑" panose="020B0503020204020204" pitchFamily="34" charset="-122"/>
                    <a:ea typeface="微软雅黑" panose="020B0503020204020204" pitchFamily="34" charset="-122"/>
                  </a:rPr>
                  <a:t>Click here to add a text description that you can paste in this text box and choose to keep only text by copying your text content.</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grpSp>
      </p:grpSp>
      <p:grpSp>
        <p:nvGrpSpPr>
          <p:cNvPr id="19" name="组合 18"/>
          <p:cNvGrpSpPr/>
          <p:nvPr/>
        </p:nvGrpSpPr>
        <p:grpSpPr>
          <a:xfrm>
            <a:off x="6384034" y="3109087"/>
            <a:ext cx="5036317" cy="1303110"/>
            <a:chOff x="5161824" y="1994966"/>
            <a:chExt cx="3297964" cy="756804"/>
          </a:xfrm>
        </p:grpSpPr>
        <p:sp>
          <p:nvSpPr>
            <p:cNvPr id="20" name="矩形 19"/>
            <p:cNvSpPr/>
            <p:nvPr/>
          </p:nvSpPr>
          <p:spPr>
            <a:xfrm>
              <a:off x="5161824" y="1994966"/>
              <a:ext cx="3297964" cy="756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5284317" y="2032622"/>
              <a:ext cx="3036413" cy="516812"/>
              <a:chOff x="5284317" y="2911032"/>
              <a:chExt cx="3036413" cy="516812"/>
            </a:xfrm>
          </p:grpSpPr>
          <p:sp>
            <p:nvSpPr>
              <p:cNvPr id="22" name="矩形 21"/>
              <p:cNvSpPr/>
              <p:nvPr/>
            </p:nvSpPr>
            <p:spPr>
              <a:xfrm>
                <a:off x="5284317" y="2911032"/>
                <a:ext cx="1330186" cy="214496"/>
              </a:xfrm>
              <a:prstGeom prst="rect">
                <a:avLst/>
              </a:prstGeom>
            </p:spPr>
            <p:txBody>
              <a:bodyPr wrap="none">
                <a:spAutoFit/>
              </a:bodyPr>
              <a:lstStyle/>
              <a:p>
                <a:pPr lvl="0" eaLnBrk="0" fontAlgn="base" hangingPunct="0">
                  <a:spcBef>
                    <a:spcPct val="0"/>
                  </a:spcBef>
                  <a:spcAft>
                    <a:spcPct val="0"/>
                  </a:spcAft>
                  <a:defRPr/>
                </a:pPr>
                <a:r>
                  <a:rPr lang="zh-CN" altLang="en-US" b="1" kern="0" dirty="0">
                    <a:solidFill>
                      <a:schemeClr val="bg1"/>
                    </a:solidFill>
                    <a:latin typeface="微软雅黑" panose="020B0503020204020204" pitchFamily="34" charset="-122"/>
                    <a:ea typeface="微软雅黑" panose="020B0503020204020204" pitchFamily="34" charset="-122"/>
                  </a:rPr>
                  <a:t>Click Add Title Content</a:t>
                </a:r>
                <a:endParaRPr lang="en-US" altLang="zh-CN" b="1" kern="0"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5284317" y="3075713"/>
                <a:ext cx="3036413" cy="352131"/>
              </a:xfrm>
              <a:prstGeom prst="rect">
                <a:avLst/>
              </a:prstGeom>
            </p:spPr>
            <p:txBody>
              <a:bodyPr wrap="square">
                <a:spAutoFit/>
              </a:bodyPr>
              <a:lstStyle/>
              <a:p>
                <a:pPr lvl="0" fontAlgn="base">
                  <a:lnSpc>
                    <a:spcPct val="125000"/>
                  </a:lnSpc>
                  <a:spcBef>
                    <a:spcPct val="0"/>
                  </a:spcBef>
                  <a:spcAft>
                    <a:spcPct val="0"/>
                  </a:spcAft>
                  <a:buClr>
                    <a:srgbClr val="007EEA"/>
                  </a:buClr>
                  <a:defRPr/>
                </a:pPr>
                <a:r>
                  <a:rPr lang="zh-CN" altLang="en-US" sz="1400" dirty="0">
                    <a:solidFill>
                      <a:schemeClr val="bg1"/>
                    </a:solidFill>
                    <a:latin typeface="微软雅黑" panose="020B0503020204020204" pitchFamily="34" charset="-122"/>
                    <a:ea typeface="微软雅黑" panose="020B0503020204020204" pitchFamily="34" charset="-122"/>
                  </a:rPr>
                  <a:t>Click here to add a text description that you can paste in this text box and choose to keep only text by copying your text content.</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grpSp>
      </p:grpSp>
      <p:grpSp>
        <p:nvGrpSpPr>
          <p:cNvPr id="24" name="组合 23"/>
          <p:cNvGrpSpPr/>
          <p:nvPr/>
        </p:nvGrpSpPr>
        <p:grpSpPr>
          <a:xfrm>
            <a:off x="6384034" y="4501605"/>
            <a:ext cx="5036317" cy="1303110"/>
            <a:chOff x="5161824" y="1994966"/>
            <a:chExt cx="3297964" cy="756804"/>
          </a:xfrm>
        </p:grpSpPr>
        <p:sp>
          <p:nvSpPr>
            <p:cNvPr id="25" name="矩形 24"/>
            <p:cNvSpPr/>
            <p:nvPr/>
          </p:nvSpPr>
          <p:spPr>
            <a:xfrm>
              <a:off x="5161824" y="1994966"/>
              <a:ext cx="3297964" cy="7568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5284317" y="2032622"/>
              <a:ext cx="2939494" cy="566627"/>
              <a:chOff x="5284317" y="2911032"/>
              <a:chExt cx="2939494" cy="566627"/>
            </a:xfrm>
          </p:grpSpPr>
          <p:sp>
            <p:nvSpPr>
              <p:cNvPr id="27" name="矩形 26"/>
              <p:cNvSpPr/>
              <p:nvPr/>
            </p:nvSpPr>
            <p:spPr>
              <a:xfrm>
                <a:off x="5284317" y="2911032"/>
                <a:ext cx="1330186" cy="214496"/>
              </a:xfrm>
              <a:prstGeom prst="rect">
                <a:avLst/>
              </a:prstGeom>
            </p:spPr>
            <p:txBody>
              <a:bodyPr wrap="none">
                <a:spAutoFit/>
              </a:bodyPr>
              <a:lstStyle/>
              <a:p>
                <a:pPr lvl="0" eaLnBrk="0" fontAlgn="base" hangingPunct="0">
                  <a:spcBef>
                    <a:spcPct val="0"/>
                  </a:spcBef>
                  <a:spcAft>
                    <a:spcPct val="0"/>
                  </a:spcAft>
                  <a:defRPr/>
                </a:pPr>
                <a:r>
                  <a:rPr lang="zh-CN" altLang="en-US" b="1" kern="0" dirty="0">
                    <a:solidFill>
                      <a:schemeClr val="bg1"/>
                    </a:solidFill>
                    <a:latin typeface="微软雅黑" panose="020B0503020204020204" pitchFamily="34" charset="-122"/>
                    <a:ea typeface="微软雅黑" panose="020B0503020204020204" pitchFamily="34" charset="-122"/>
                  </a:rPr>
                  <a:t>Click Add Title Content</a:t>
                </a:r>
                <a:endParaRPr lang="en-US" altLang="zh-CN" b="1" kern="0" dirty="0">
                  <a:solidFill>
                    <a:schemeClr val="bg1"/>
                  </a:solidFill>
                  <a:latin typeface="微软雅黑" panose="020B0503020204020204" pitchFamily="34" charset="-122"/>
                  <a:ea typeface="微软雅黑" panose="020B0503020204020204" pitchFamily="34" charset="-122"/>
                </a:endParaRPr>
              </a:p>
            </p:txBody>
          </p:sp>
          <p:sp>
            <p:nvSpPr>
              <p:cNvPr id="28" name="矩形 27"/>
              <p:cNvSpPr/>
              <p:nvPr/>
            </p:nvSpPr>
            <p:spPr>
              <a:xfrm>
                <a:off x="5284317" y="3125528"/>
                <a:ext cx="2939494" cy="352131"/>
              </a:xfrm>
              <a:prstGeom prst="rect">
                <a:avLst/>
              </a:prstGeom>
            </p:spPr>
            <p:txBody>
              <a:bodyPr wrap="square">
                <a:spAutoFit/>
              </a:bodyPr>
              <a:lstStyle/>
              <a:p>
                <a:pPr lvl="0" fontAlgn="base">
                  <a:lnSpc>
                    <a:spcPct val="125000"/>
                  </a:lnSpc>
                  <a:spcBef>
                    <a:spcPct val="0"/>
                  </a:spcBef>
                  <a:spcAft>
                    <a:spcPct val="0"/>
                  </a:spcAft>
                  <a:buClr>
                    <a:srgbClr val="007EEA"/>
                  </a:buClr>
                  <a:defRPr/>
                </a:pPr>
                <a:r>
                  <a:rPr lang="zh-CN" altLang="en-US" sz="1400" dirty="0">
                    <a:solidFill>
                      <a:schemeClr val="bg1"/>
                    </a:solidFill>
                    <a:latin typeface="微软雅黑" panose="020B0503020204020204" pitchFamily="34" charset="-122"/>
                    <a:ea typeface="微软雅黑" panose="020B0503020204020204" pitchFamily="34" charset="-122"/>
                  </a:rPr>
                  <a:t>Click here to add a text description that you can paste in this text box and choose to keep only text by copying your text content.</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grpSp>
      </p:grpSp>
      <p:pic>
        <p:nvPicPr>
          <p:cNvPr id="2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1156" y="1701208"/>
            <a:ext cx="5466214" cy="4103506"/>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normAutofit/>
          </a:bodyPr>
          <a:lstStyle/>
          <a:p>
            <a:r>
              <a:rPr lang="zh-CN" altLang="en-US" dirty="0">
                <a:cs typeface="+mn-ea"/>
              </a:rPr>
              <a:t>Title bar Text</a:t>
            </a:r>
            <a:endParaRPr lang="zh-CN" altLang="en-US" dirty="0"/>
          </a:p>
        </p:txBody>
      </p:sp>
    </p:spTree>
    <p:extLst>
      <p:ext uri="{BB962C8B-B14F-4D97-AF65-F5344CB8AC3E}">
        <p14:creationId xmlns:p14="http://schemas.microsoft.com/office/powerpoint/2010/main" val="26944417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ppt_x</p:attrName>
                                        </p:attrNameLst>
                                      </p:cBhvr>
                                      <p:tavLst>
                                        <p:tav tm="0">
                                          <p:val>
                                            <p:strVal val="#ppt_x-#ppt_w*1.125000"/>
                                          </p:val>
                                        </p:tav>
                                        <p:tav tm="100000">
                                          <p:val>
                                            <p:strVal val="#ppt_x"/>
                                          </p:val>
                                        </p:tav>
                                      </p:tavLst>
                                    </p:anim>
                                    <p:animEffect transition="in" filter="wipe(right)">
                                      <p:cBhvr>
                                        <p:cTn id="13" dur="500"/>
                                        <p:tgtEl>
                                          <p:spTgt spid="14"/>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12448" y="1799359"/>
            <a:ext cx="1919963" cy="1920213"/>
          </a:xfrm>
          <a:prstGeom prst="ellipse">
            <a:avLst/>
          </a:prstGeom>
          <a:blipFill>
            <a:blip r:embed="rId3">
              <a:extLst>
                <a:ext uri="{BEBA8EAE-BF5A-486C-A8C5-ECC9F3942E4B}">
                  <a14:imgProps xmlns:a14="http://schemas.microsoft.com/office/drawing/2010/main">
                    <a14:imgLayer r:embed="rId4">
                      <a14:imgEffect>
                        <a14:colorTemperature colorTemp="7500"/>
                      </a14:imgEffect>
                      <a14:imgEffect>
                        <a14:brightnessContrast bright="4000"/>
                      </a14:imgEffect>
                    </a14:imgLayer>
                  </a14:imgProps>
                </a:ext>
              </a:extLst>
            </a:blip>
            <a:srcRect/>
            <a:stretch>
              <a:fillRect l="-11376" r="-446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6" name="椭圆 5"/>
          <p:cNvSpPr/>
          <p:nvPr/>
        </p:nvSpPr>
        <p:spPr>
          <a:xfrm>
            <a:off x="7114441" y="1799359"/>
            <a:ext cx="1919963" cy="1920213"/>
          </a:xfrm>
          <a:prstGeom prst="ellipse">
            <a:avLst/>
          </a:prstGeom>
          <a:blipFill>
            <a:blip r:embed="rId5" cstate="print">
              <a:extLst>
                <a:ext uri="{BEBA8EAE-BF5A-486C-A8C5-ECC9F3942E4B}">
                  <a14:imgProps xmlns:a14="http://schemas.microsoft.com/office/drawing/2010/main">
                    <a14:imgLayer r:embed="rId6">
                      <a14:imgEffect>
                        <a14:brightnessContrast bright="8000"/>
                      </a14:imgEffect>
                    </a14:imgLayer>
                  </a14:imgProps>
                </a:ext>
              </a:extLst>
            </a:blip>
            <a:stretch>
              <a:fillRect l="-12149" r="-356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7" name="椭圆 6"/>
          <p:cNvSpPr/>
          <p:nvPr/>
        </p:nvSpPr>
        <p:spPr>
          <a:xfrm>
            <a:off x="3040336" y="2505007"/>
            <a:ext cx="344222" cy="344267"/>
          </a:xfrm>
          <a:prstGeom prst="ellipse">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grpSp>
        <p:nvGrpSpPr>
          <p:cNvPr id="2" name="组合 1"/>
          <p:cNvGrpSpPr/>
          <p:nvPr/>
        </p:nvGrpSpPr>
        <p:grpSpPr>
          <a:xfrm>
            <a:off x="4927759" y="1628800"/>
            <a:ext cx="2261034" cy="2261328"/>
            <a:chOff x="3733234" y="1533862"/>
            <a:chExt cx="1695996" cy="1695996"/>
          </a:xfrm>
        </p:grpSpPr>
        <p:sp>
          <p:nvSpPr>
            <p:cNvPr id="5" name="椭圆 4"/>
            <p:cNvSpPr/>
            <p:nvPr/>
          </p:nvSpPr>
          <p:spPr>
            <a:xfrm>
              <a:off x="3733234" y="1533862"/>
              <a:ext cx="1695996" cy="1695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 name="TextBox 37"/>
            <p:cNvSpPr txBox="1"/>
            <p:nvPr/>
          </p:nvSpPr>
          <p:spPr>
            <a:xfrm>
              <a:off x="3957568" y="2235864"/>
              <a:ext cx="1247329" cy="569387"/>
            </a:xfrm>
            <a:prstGeom prst="rect">
              <a:avLst/>
            </a:prstGeom>
            <a:noFill/>
          </p:spPr>
          <p:txBody>
            <a:bodyPr wrap="square" rtlCol="0">
              <a:spAutoFit/>
            </a:bodyPr>
            <a:lstStyle/>
            <a:p>
              <a:pPr algn="ctr">
                <a:lnSpc>
                  <a:spcPts val="1333"/>
                </a:lnSpc>
              </a:pPr>
              <a:r>
                <a:rPr lang="zh-CN" altLang="en-US" sz="900" dirty="0">
                  <a:solidFill>
                    <a:schemeClr val="bg1"/>
                  </a:solidFill>
                  <a:latin typeface="+mn-ea"/>
                  <a:cs typeface="+mn-ea"/>
                </a:rPr>
                <a:t>Add your hungry content text or copy the content content of the content to add content to the content content of the text you copied content</a:t>
              </a:r>
              <a:endParaRPr lang="id-ID" sz="900" dirty="0">
                <a:solidFill>
                  <a:schemeClr val="bg1"/>
                </a:solidFill>
                <a:latin typeface="+mn-ea"/>
                <a:cs typeface="+mn-ea"/>
              </a:endParaRPr>
            </a:p>
          </p:txBody>
        </p:sp>
        <p:sp>
          <p:nvSpPr>
            <p:cNvPr id="39" name="TextBox 38"/>
            <p:cNvSpPr txBox="1"/>
            <p:nvPr/>
          </p:nvSpPr>
          <p:spPr>
            <a:xfrm>
              <a:off x="4233275" y="1975599"/>
              <a:ext cx="872060" cy="219291"/>
            </a:xfrm>
            <a:prstGeom prst="rect">
              <a:avLst/>
            </a:prstGeom>
            <a:noFill/>
          </p:spPr>
          <p:txBody>
            <a:bodyPr wrap="square" rtlCol="0">
              <a:spAutoFit/>
            </a:bodyPr>
            <a:lstStyle/>
            <a:p>
              <a:pPr algn="ctr"/>
              <a:r>
                <a:rPr lang="zh-CN" altLang="en-US" sz="1300" dirty="0">
                  <a:solidFill>
                    <a:srgbClr val="FFFFFF"/>
                  </a:solidFill>
                  <a:latin typeface="+mn-ea"/>
                  <a:cs typeface="+mn-ea"/>
                </a:rPr>
                <a:t>Add a title</a:t>
              </a:r>
            </a:p>
          </p:txBody>
        </p:sp>
      </p:grpSp>
      <p:sp>
        <p:nvSpPr>
          <p:cNvPr id="40" name="TextBox 39"/>
          <p:cNvSpPr txBox="1"/>
          <p:nvPr/>
        </p:nvSpPr>
        <p:spPr>
          <a:xfrm>
            <a:off x="3081403" y="4797948"/>
            <a:ext cx="1998388" cy="884846"/>
          </a:xfrm>
          <a:prstGeom prst="rect">
            <a:avLst/>
          </a:prstGeom>
          <a:noFill/>
        </p:spPr>
        <p:txBody>
          <a:bodyPr wrap="square" lIns="121908" tIns="60954" rIns="121908" bIns="60954" rtlCol="0">
            <a:spAutoFit/>
          </a:bodyPr>
          <a:lstStyle/>
          <a:p>
            <a:pPr algn="ctr">
              <a:lnSpc>
                <a:spcPct val="150000"/>
              </a:lnSpc>
            </a:pPr>
            <a:r>
              <a:rPr lang="zh-CN" altLang="en-US" sz="1100" dirty="0">
                <a:solidFill>
                  <a:schemeClr val="bg1">
                    <a:lumMod val="50000"/>
                  </a:schemeClr>
                </a:solidFill>
                <a:latin typeface="+mn-ea"/>
                <a:cs typeface="+mn-ea"/>
              </a:rPr>
              <a:t>Add your hungry content text or copy the contents of the content text to add content added to your content</a:t>
            </a:r>
            <a:endParaRPr lang="id-ID" sz="1100" dirty="0">
              <a:solidFill>
                <a:schemeClr val="bg1">
                  <a:lumMod val="50000"/>
                </a:schemeClr>
              </a:solidFill>
              <a:latin typeface="+mn-ea"/>
              <a:cs typeface="+mn-ea"/>
            </a:endParaRPr>
          </a:p>
        </p:txBody>
      </p:sp>
      <p:grpSp>
        <p:nvGrpSpPr>
          <p:cNvPr id="52" name="组合 51"/>
          <p:cNvGrpSpPr/>
          <p:nvPr/>
        </p:nvGrpSpPr>
        <p:grpSpPr>
          <a:xfrm>
            <a:off x="3654492" y="4506081"/>
            <a:ext cx="4938829" cy="243084"/>
            <a:chOff x="2778157" y="3419127"/>
            <a:chExt cx="3704603" cy="182313"/>
          </a:xfrm>
        </p:grpSpPr>
        <p:sp>
          <p:nvSpPr>
            <p:cNvPr id="10" name="圆角矩形 9"/>
            <p:cNvSpPr/>
            <p:nvPr/>
          </p:nvSpPr>
          <p:spPr bwMode="auto">
            <a:xfrm>
              <a:off x="2812776" y="3433380"/>
              <a:ext cx="593240" cy="168060"/>
            </a:xfrm>
            <a:prstGeom prst="roundRect">
              <a:avLst/>
            </a:prstGeom>
            <a:solidFill>
              <a:schemeClr val="accent2"/>
            </a:solidFill>
            <a:ln>
              <a:noFill/>
            </a:ln>
            <a:effectLst/>
            <a:extLst/>
          </p:spPr>
          <p:txBody>
            <a:bodyPr lIns="0" tIns="0" rIns="0" bIns="0" rtlCol="0" anchor="ctr"/>
            <a:lstStyle/>
            <a:p>
              <a:pPr algn="ctr"/>
              <a:endParaRPr lang="zh-CN" altLang="en-US">
                <a:cs typeface="+mn-ea"/>
              </a:endParaRPr>
            </a:p>
          </p:txBody>
        </p:sp>
        <p:sp>
          <p:nvSpPr>
            <p:cNvPr id="41" name="圆角矩形 40"/>
            <p:cNvSpPr/>
            <p:nvPr/>
          </p:nvSpPr>
          <p:spPr bwMode="auto">
            <a:xfrm>
              <a:off x="5833523" y="3433380"/>
              <a:ext cx="593240" cy="168060"/>
            </a:xfrm>
            <a:prstGeom prst="roundRect">
              <a:avLst/>
            </a:prstGeom>
            <a:solidFill>
              <a:schemeClr val="accent4"/>
            </a:solidFill>
            <a:ln>
              <a:noFill/>
            </a:ln>
            <a:effectLst/>
            <a:extLst/>
          </p:spPr>
          <p:txBody>
            <a:bodyPr lIns="0" tIns="0" rIns="0" bIns="0" rtlCol="0" anchor="ctr"/>
            <a:lstStyle/>
            <a:p>
              <a:pPr algn="ctr"/>
              <a:endParaRPr lang="zh-CN" altLang="en-US">
                <a:cs typeface="+mn-ea"/>
              </a:endParaRPr>
            </a:p>
          </p:txBody>
        </p:sp>
        <p:grpSp>
          <p:nvGrpSpPr>
            <p:cNvPr id="22" name="组合 21"/>
            <p:cNvGrpSpPr/>
            <p:nvPr/>
          </p:nvGrpSpPr>
          <p:grpSpPr>
            <a:xfrm>
              <a:off x="2778157" y="3419127"/>
              <a:ext cx="3704603" cy="170754"/>
              <a:chOff x="2778157" y="3419127"/>
              <a:chExt cx="3704603" cy="170754"/>
            </a:xfrm>
          </p:grpSpPr>
          <p:sp>
            <p:nvSpPr>
              <p:cNvPr id="11" name="TextBox 10"/>
              <p:cNvSpPr txBox="1"/>
              <p:nvPr/>
            </p:nvSpPr>
            <p:spPr>
              <a:xfrm>
                <a:off x="2778157" y="3428298"/>
                <a:ext cx="695916" cy="161583"/>
              </a:xfrm>
              <a:prstGeom prst="rect">
                <a:avLst/>
              </a:prstGeom>
              <a:noFill/>
            </p:spPr>
            <p:txBody>
              <a:bodyPr wrap="square" rtlCol="0">
                <a:spAutoFit/>
              </a:bodyPr>
              <a:lstStyle/>
              <a:p>
                <a:pPr algn="ctr"/>
                <a:r>
                  <a:rPr lang="zh-CN" altLang="en-US" sz="800" dirty="0">
                    <a:solidFill>
                      <a:srgbClr val="FFFFFF"/>
                    </a:solidFill>
                    <a:latin typeface="+mn-ea"/>
                    <a:cs typeface="+mn-ea"/>
                  </a:rPr>
                  <a:t>Add a title</a:t>
                </a:r>
              </a:p>
            </p:txBody>
          </p:sp>
          <p:sp>
            <p:nvSpPr>
              <p:cNvPr id="42" name="TextBox 41"/>
              <p:cNvSpPr txBox="1"/>
              <p:nvPr/>
            </p:nvSpPr>
            <p:spPr>
              <a:xfrm>
                <a:off x="5786844" y="3419127"/>
                <a:ext cx="695916" cy="161583"/>
              </a:xfrm>
              <a:prstGeom prst="rect">
                <a:avLst/>
              </a:prstGeom>
              <a:noFill/>
            </p:spPr>
            <p:txBody>
              <a:bodyPr wrap="square" rtlCol="0">
                <a:spAutoFit/>
              </a:bodyPr>
              <a:lstStyle/>
              <a:p>
                <a:pPr algn="ctr"/>
                <a:r>
                  <a:rPr lang="zh-CN" altLang="en-US" sz="800" dirty="0">
                    <a:solidFill>
                      <a:srgbClr val="FFFFFF"/>
                    </a:solidFill>
                    <a:latin typeface="+mn-ea"/>
                    <a:cs typeface="+mn-ea"/>
                  </a:rPr>
                  <a:t>Add a title</a:t>
                </a:r>
              </a:p>
            </p:txBody>
          </p:sp>
        </p:grpSp>
      </p:grpSp>
      <p:sp>
        <p:nvSpPr>
          <p:cNvPr id="43" name="TextBox 42"/>
          <p:cNvSpPr txBox="1"/>
          <p:nvPr/>
        </p:nvSpPr>
        <p:spPr>
          <a:xfrm>
            <a:off x="7088460" y="4793036"/>
            <a:ext cx="1998388" cy="884846"/>
          </a:xfrm>
          <a:prstGeom prst="rect">
            <a:avLst/>
          </a:prstGeom>
          <a:noFill/>
        </p:spPr>
        <p:txBody>
          <a:bodyPr wrap="square" lIns="121908" tIns="60954" rIns="121908" bIns="60954" rtlCol="0">
            <a:spAutoFit/>
          </a:bodyPr>
          <a:lstStyle/>
          <a:p>
            <a:pPr algn="ctr">
              <a:lnSpc>
                <a:spcPct val="150000"/>
              </a:lnSpc>
            </a:pPr>
            <a:r>
              <a:rPr lang="zh-CN" altLang="en-US" sz="1100" dirty="0">
                <a:solidFill>
                  <a:schemeClr val="bg1">
                    <a:lumMod val="50000"/>
                  </a:schemeClr>
                </a:solidFill>
                <a:latin typeface="+mn-ea"/>
                <a:cs typeface="+mn-ea"/>
              </a:rPr>
              <a:t>Add your hungry content text or copy the contents of the content text to add content added to your content</a:t>
            </a:r>
            <a:endParaRPr lang="id-ID" sz="1100" dirty="0">
              <a:solidFill>
                <a:schemeClr val="bg1">
                  <a:lumMod val="50000"/>
                </a:schemeClr>
              </a:solidFill>
              <a:latin typeface="+mn-ea"/>
              <a:cs typeface="+mn-ea"/>
            </a:endParaRPr>
          </a:p>
        </p:txBody>
      </p:sp>
      <p:cxnSp>
        <p:nvCxnSpPr>
          <p:cNvPr id="8" name="直接连接符 7"/>
          <p:cNvCxnSpPr/>
          <p:nvPr/>
        </p:nvCxnSpPr>
        <p:spPr>
          <a:xfrm flipH="1">
            <a:off x="2063553" y="2677139"/>
            <a:ext cx="101785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063552" y="2677141"/>
            <a:ext cx="0" cy="196692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2063553" y="4644060"/>
            <a:ext cx="1486464" cy="11368"/>
          </a:xfrm>
          <a:prstGeom prst="line">
            <a:avLst/>
          </a:prstGeom>
          <a:ln w="12700">
            <a:solidFill>
              <a:schemeClr val="bg1">
                <a:lumMod val="75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9141761" y="2677139"/>
            <a:ext cx="101785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0159610" y="2677141"/>
            <a:ext cx="0" cy="194640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H="1" flipV="1">
            <a:off x="8673147" y="4623540"/>
            <a:ext cx="1486464" cy="11368"/>
          </a:xfrm>
          <a:prstGeom prst="line">
            <a:avLst/>
          </a:prstGeom>
          <a:ln w="12700">
            <a:solidFill>
              <a:schemeClr val="bg1">
                <a:lumMod val="65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5479092" y="4161492"/>
            <a:ext cx="1277897" cy="946835"/>
            <a:chOff x="4243507" y="3433380"/>
            <a:chExt cx="958548" cy="710126"/>
          </a:xfrm>
        </p:grpSpPr>
        <p:sp>
          <p:nvSpPr>
            <p:cNvPr id="3" name="六边形 2"/>
            <p:cNvSpPr/>
            <p:nvPr/>
          </p:nvSpPr>
          <p:spPr>
            <a:xfrm>
              <a:off x="4310909" y="3433380"/>
              <a:ext cx="823746" cy="71012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endParaRPr>
            </a:p>
          </p:txBody>
        </p:sp>
        <p:sp>
          <p:nvSpPr>
            <p:cNvPr id="9" name="TextBox 8"/>
            <p:cNvSpPr txBox="1"/>
            <p:nvPr/>
          </p:nvSpPr>
          <p:spPr>
            <a:xfrm>
              <a:off x="4243507" y="3603777"/>
              <a:ext cx="958548" cy="276999"/>
            </a:xfrm>
            <a:prstGeom prst="rect">
              <a:avLst/>
            </a:prstGeom>
            <a:noFill/>
          </p:spPr>
          <p:txBody>
            <a:bodyPr wrap="square" rtlCol="0">
              <a:spAutoFit/>
            </a:bodyPr>
            <a:lstStyle/>
            <a:p>
              <a:pPr algn="ctr"/>
              <a:r>
                <a:rPr lang="en-US" altLang="zh-CN" dirty="0">
                  <a:solidFill>
                    <a:schemeClr val="bg1"/>
                  </a:solidFill>
                  <a:latin typeface="+mn-ea"/>
                  <a:cs typeface="+mn-ea"/>
                </a:rPr>
                <a:t>90%</a:t>
              </a:r>
              <a:endParaRPr lang="zh-CN" altLang="en-US" dirty="0">
                <a:solidFill>
                  <a:schemeClr val="bg1"/>
                </a:solidFill>
                <a:latin typeface="+mn-ea"/>
                <a:cs typeface="+mn-ea"/>
              </a:endParaRPr>
            </a:p>
          </p:txBody>
        </p:sp>
      </p:grpSp>
      <p:sp>
        <p:nvSpPr>
          <p:cNvPr id="33" name="椭圆 32"/>
          <p:cNvSpPr/>
          <p:nvPr/>
        </p:nvSpPr>
        <p:spPr>
          <a:xfrm>
            <a:off x="8844588" y="2505007"/>
            <a:ext cx="344222" cy="344267"/>
          </a:xfrm>
          <a:prstGeom prst="ellipse">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12" name="标题 11"/>
          <p:cNvSpPr>
            <a:spLocks noGrp="1"/>
          </p:cNvSpPr>
          <p:nvPr>
            <p:ph type="title"/>
          </p:nvPr>
        </p:nvSpPr>
        <p:spPr/>
        <p:txBody>
          <a:bodyPr>
            <a:normAutofit/>
          </a:bodyPr>
          <a:lstStyle/>
          <a:p>
            <a:r>
              <a:rPr lang="zh-CN" altLang="en-US" dirty="0">
                <a:cs typeface="+mn-ea"/>
              </a:rPr>
              <a:t>Title bar Text</a:t>
            </a:r>
            <a:endParaRPr lang="zh-CN" altLang="en-US" dirty="0">
              <a:ea typeface="+mn-ea"/>
              <a:cs typeface="+mn-ea"/>
            </a:endParaRPr>
          </a:p>
        </p:txBody>
      </p:sp>
    </p:spTree>
    <p:extLst>
      <p:ext uri="{BB962C8B-B14F-4D97-AF65-F5344CB8AC3E}">
        <p14:creationId xmlns:p14="http://schemas.microsoft.com/office/powerpoint/2010/main" val="17064275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300"/>
                                        <p:tgtEl>
                                          <p:spTgt spid="8"/>
                                        </p:tgtEl>
                                      </p:cBhvr>
                                    </p:animEffect>
                                  </p:childTnLst>
                                </p:cTn>
                              </p:par>
                              <p:par>
                                <p:cTn id="30" presetID="22" presetClass="entr" presetSubtype="8"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300"/>
                                        <p:tgtEl>
                                          <p:spTgt spid="49"/>
                                        </p:tgtEl>
                                      </p:cBhvr>
                                    </p:animEffect>
                                  </p:childTnLst>
                                </p:cTn>
                              </p:par>
                            </p:childTnLst>
                          </p:cTn>
                        </p:par>
                        <p:par>
                          <p:cTn id="33" fill="hold">
                            <p:stCondLst>
                              <p:cond delay="1800"/>
                            </p:stCondLst>
                            <p:childTnLst>
                              <p:par>
                                <p:cTn id="34" presetID="22" presetClass="entr" presetSubtype="1" fill="hold"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up)">
                                      <p:cBhvr>
                                        <p:cTn id="36" dur="300"/>
                                        <p:tgtEl>
                                          <p:spTgt spid="50"/>
                                        </p:tgtEl>
                                      </p:cBhvr>
                                    </p:animEffect>
                                  </p:childTnLst>
                                </p:cTn>
                              </p:par>
                              <p:par>
                                <p:cTn id="37" presetID="22" presetClass="entr" presetSubtype="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300"/>
                                        <p:tgtEl>
                                          <p:spTgt spid="14"/>
                                        </p:tgtEl>
                                      </p:cBhvr>
                                    </p:animEffect>
                                  </p:childTnLst>
                                </p:cTn>
                              </p:par>
                            </p:childTnLst>
                          </p:cTn>
                        </p:par>
                        <p:par>
                          <p:cTn id="40" fill="hold">
                            <p:stCondLst>
                              <p:cond delay="2100"/>
                            </p:stCondLst>
                            <p:childTnLst>
                              <p:par>
                                <p:cTn id="41" presetID="22" presetClass="entr" presetSubtype="8"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300"/>
                                        <p:tgtEl>
                                          <p:spTgt spid="17"/>
                                        </p:tgtEl>
                                      </p:cBhvr>
                                    </p:animEffect>
                                  </p:childTnLst>
                                </p:cTn>
                              </p:par>
                              <p:par>
                                <p:cTn id="44" presetID="22" presetClass="entr" presetSubtype="2"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right)">
                                      <p:cBhvr>
                                        <p:cTn id="46" dur="300"/>
                                        <p:tgtEl>
                                          <p:spTgt spid="51"/>
                                        </p:tgtEl>
                                      </p:cBhvr>
                                    </p:animEffect>
                                  </p:childTnLst>
                                </p:cTn>
                              </p:par>
                            </p:childTnLst>
                          </p:cTn>
                        </p:par>
                        <p:par>
                          <p:cTn id="47" fill="hold">
                            <p:stCondLst>
                              <p:cond delay="2400"/>
                            </p:stCondLst>
                            <p:childTnLst>
                              <p:par>
                                <p:cTn id="48" presetID="53" presetClass="entr" presetSubtype="16"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p:cTn id="50" dur="500" fill="hold"/>
                                        <p:tgtEl>
                                          <p:spTgt spid="52"/>
                                        </p:tgtEl>
                                        <p:attrNameLst>
                                          <p:attrName>ppt_w</p:attrName>
                                        </p:attrNameLst>
                                      </p:cBhvr>
                                      <p:tavLst>
                                        <p:tav tm="0">
                                          <p:val>
                                            <p:fltVal val="0"/>
                                          </p:val>
                                        </p:tav>
                                        <p:tav tm="100000">
                                          <p:val>
                                            <p:strVal val="#ppt_w"/>
                                          </p:val>
                                        </p:tav>
                                      </p:tavLst>
                                    </p:anim>
                                    <p:anim calcmode="lin" valueType="num">
                                      <p:cBhvr>
                                        <p:cTn id="51" dur="500" fill="hold"/>
                                        <p:tgtEl>
                                          <p:spTgt spid="52"/>
                                        </p:tgtEl>
                                        <p:attrNameLst>
                                          <p:attrName>ppt_h</p:attrName>
                                        </p:attrNameLst>
                                      </p:cBhvr>
                                      <p:tavLst>
                                        <p:tav tm="0">
                                          <p:val>
                                            <p:fltVal val="0"/>
                                          </p:val>
                                        </p:tav>
                                        <p:tav tm="100000">
                                          <p:val>
                                            <p:strVal val="#ppt_h"/>
                                          </p:val>
                                        </p:tav>
                                      </p:tavLst>
                                    </p:anim>
                                    <p:animEffect transition="in" filter="fade">
                                      <p:cBhvr>
                                        <p:cTn id="52" dur="500"/>
                                        <p:tgtEl>
                                          <p:spTgt spid="52"/>
                                        </p:tgtEl>
                                      </p:cBhvr>
                                    </p:animEffect>
                                  </p:childTnLst>
                                </p:cTn>
                              </p:par>
                              <p:par>
                                <p:cTn id="53" presetID="42" presetClass="entr" presetSubtype="0" fill="hold" grpId="0" nodeType="withEffect">
                                  <p:stCondLst>
                                    <p:cond delay="30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anim calcmode="lin" valueType="num">
                                      <p:cBhvr>
                                        <p:cTn id="56" dur="500" fill="hold"/>
                                        <p:tgtEl>
                                          <p:spTgt spid="43"/>
                                        </p:tgtEl>
                                        <p:attrNameLst>
                                          <p:attrName>ppt_x</p:attrName>
                                        </p:attrNameLst>
                                      </p:cBhvr>
                                      <p:tavLst>
                                        <p:tav tm="0">
                                          <p:val>
                                            <p:strVal val="#ppt_x"/>
                                          </p:val>
                                        </p:tav>
                                        <p:tav tm="100000">
                                          <p:val>
                                            <p:strVal val="#ppt_x"/>
                                          </p:val>
                                        </p:tav>
                                      </p:tavLst>
                                    </p:anim>
                                    <p:anim calcmode="lin" valueType="num">
                                      <p:cBhvr>
                                        <p:cTn id="57" dur="500" fill="hold"/>
                                        <p:tgtEl>
                                          <p:spTgt spid="4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30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anim calcmode="lin" valueType="num">
                                      <p:cBhvr>
                                        <p:cTn id="61" dur="500" fill="hold"/>
                                        <p:tgtEl>
                                          <p:spTgt spid="40"/>
                                        </p:tgtEl>
                                        <p:attrNameLst>
                                          <p:attrName>ppt_x</p:attrName>
                                        </p:attrNameLst>
                                      </p:cBhvr>
                                      <p:tavLst>
                                        <p:tav tm="0">
                                          <p:val>
                                            <p:strVal val="#ppt_x"/>
                                          </p:val>
                                        </p:tav>
                                        <p:tav tm="100000">
                                          <p:val>
                                            <p:strVal val="#ppt_x"/>
                                          </p:val>
                                        </p:tav>
                                      </p:tavLst>
                                    </p:anim>
                                    <p:anim calcmode="lin" valueType="num">
                                      <p:cBhvr>
                                        <p:cTn id="62" dur="500" fill="hold"/>
                                        <p:tgtEl>
                                          <p:spTgt spid="40"/>
                                        </p:tgtEl>
                                        <p:attrNameLst>
                                          <p:attrName>ppt_y</p:attrName>
                                        </p:attrNameLst>
                                      </p:cBhvr>
                                      <p:tavLst>
                                        <p:tav tm="0">
                                          <p:val>
                                            <p:strVal val="#ppt_y+.1"/>
                                          </p:val>
                                        </p:tav>
                                        <p:tav tm="100000">
                                          <p:val>
                                            <p:strVal val="#ppt_y"/>
                                          </p:val>
                                        </p:tav>
                                      </p:tavLst>
                                    </p:anim>
                                  </p:childTnLst>
                                </p:cTn>
                              </p:par>
                            </p:childTnLst>
                          </p:cTn>
                        </p:par>
                        <p:par>
                          <p:cTn id="63" fill="hold">
                            <p:stCondLst>
                              <p:cond delay="3200"/>
                            </p:stCondLst>
                            <p:childTnLst>
                              <p:par>
                                <p:cTn id="64" presetID="53" presetClass="entr" presetSubtype="16" fill="hold" nodeType="after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40" grpId="0"/>
      <p:bldP spid="43" grpId="0"/>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64433" y="1652804"/>
            <a:ext cx="3263938" cy="4224469"/>
          </a:xfrm>
          <a:prstGeom prst="rect">
            <a:avLst/>
          </a:prstGeom>
          <a:blipFill>
            <a:blip r:embed="rId3">
              <a:extLst>
                <a:ext uri="{BEBA8EAE-BF5A-486C-A8C5-ECC9F3942E4B}">
                  <a14:imgProps xmlns:a14="http://schemas.microsoft.com/office/drawing/2010/main">
                    <a14:imgLayer r:embed="rId4">
                      <a14:imgEffect>
                        <a14:brightnessContrast bright="8000"/>
                      </a14:imgEffect>
                    </a14:imgLayer>
                  </a14:imgProps>
                </a:ext>
              </a:extLst>
            </a:blip>
            <a:srcRect/>
            <a:stretch>
              <a:fillRect l="-2665" t="-1901" r="-10477" b="-220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3" name="矩形 2"/>
          <p:cNvSpPr/>
          <p:nvPr/>
        </p:nvSpPr>
        <p:spPr>
          <a:xfrm>
            <a:off x="5856551" y="3937319"/>
            <a:ext cx="3647930" cy="1728192"/>
          </a:xfrm>
          <a:prstGeom prst="rect">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grpSp>
        <p:nvGrpSpPr>
          <p:cNvPr id="8" name="组合 7"/>
          <p:cNvGrpSpPr/>
          <p:nvPr/>
        </p:nvGrpSpPr>
        <p:grpSpPr>
          <a:xfrm>
            <a:off x="1837072" y="2309797"/>
            <a:ext cx="3467404" cy="562861"/>
            <a:chOff x="1484991" y="1768352"/>
            <a:chExt cx="2334842" cy="422146"/>
          </a:xfrm>
        </p:grpSpPr>
        <p:sp>
          <p:nvSpPr>
            <p:cNvPr id="10" name="TextBox 9"/>
            <p:cNvSpPr txBox="1"/>
            <p:nvPr/>
          </p:nvSpPr>
          <p:spPr>
            <a:xfrm>
              <a:off x="1557677" y="1768352"/>
              <a:ext cx="1071877" cy="253916"/>
            </a:xfrm>
            <a:prstGeom prst="rect">
              <a:avLst/>
            </a:prstGeom>
            <a:noFill/>
          </p:spPr>
          <p:txBody>
            <a:bodyPr wrap="square" rtlCol="0">
              <a:spAutoFit/>
            </a:bodyPr>
            <a:lstStyle/>
            <a:p>
              <a:pPr algn="ctr"/>
              <a:r>
                <a:rPr lang="zh-CN" altLang="en-US" sz="1600" b="1" dirty="0">
                  <a:solidFill>
                    <a:schemeClr val="tx1">
                      <a:lumMod val="50000"/>
                      <a:lumOff val="50000"/>
                    </a:schemeClr>
                  </a:solidFill>
                  <a:latin typeface="+mn-ea"/>
                  <a:cs typeface="+mn-ea"/>
                </a:rPr>
                <a:t>Add a title</a:t>
              </a:r>
            </a:p>
          </p:txBody>
        </p:sp>
        <p:sp>
          <p:nvSpPr>
            <p:cNvPr id="11" name="TextBox 10"/>
            <p:cNvSpPr txBox="1"/>
            <p:nvPr/>
          </p:nvSpPr>
          <p:spPr>
            <a:xfrm>
              <a:off x="1604149" y="2004582"/>
              <a:ext cx="2215684" cy="185916"/>
            </a:xfrm>
            <a:prstGeom prst="rect">
              <a:avLst/>
            </a:prstGeom>
            <a:noFill/>
          </p:spPr>
          <p:txBody>
            <a:bodyPr wrap="square" rtlCol="0">
              <a:spAutoFit/>
            </a:bodyPr>
            <a:lstStyle/>
            <a:p>
              <a:pPr>
                <a:lnSpc>
                  <a:spcPts val="1333"/>
                </a:lnSpc>
              </a:pPr>
              <a:r>
                <a:rPr lang="zh-CN" altLang="en-US" sz="1000" dirty="0">
                  <a:solidFill>
                    <a:schemeClr val="tx1">
                      <a:lumMod val="50000"/>
                      <a:lumOff val="50000"/>
                    </a:schemeClr>
                  </a:solidFill>
                  <a:latin typeface="+mn-ea"/>
                  <a:cs typeface="+mn-ea"/>
                </a:rPr>
                <a:t>Add your content text or copy content</a:t>
              </a:r>
              <a:endParaRPr lang="id-ID" sz="1000" dirty="0">
                <a:solidFill>
                  <a:schemeClr val="tx1">
                    <a:lumMod val="50000"/>
                    <a:lumOff val="50000"/>
                  </a:schemeClr>
                </a:solidFill>
                <a:latin typeface="+mn-ea"/>
                <a:cs typeface="+mn-ea"/>
              </a:endParaRPr>
            </a:p>
          </p:txBody>
        </p:sp>
        <p:sp>
          <p:nvSpPr>
            <p:cNvPr id="16" name="直角三角形 15"/>
            <p:cNvSpPr/>
            <p:nvPr/>
          </p:nvSpPr>
          <p:spPr>
            <a:xfrm rot="13455380">
              <a:off x="1484991" y="1855775"/>
              <a:ext cx="86300" cy="863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50000"/>
                    <a:lumOff val="50000"/>
                  </a:schemeClr>
                </a:solidFill>
                <a:cs typeface="+mn-ea"/>
              </a:endParaRPr>
            </a:p>
          </p:txBody>
        </p:sp>
      </p:grpSp>
      <p:sp>
        <p:nvSpPr>
          <p:cNvPr id="19" name="TextBox 18"/>
          <p:cNvSpPr txBox="1"/>
          <p:nvPr/>
        </p:nvSpPr>
        <p:spPr>
          <a:xfrm>
            <a:off x="1775521" y="1514982"/>
            <a:ext cx="4081030" cy="492430"/>
          </a:xfrm>
          <a:prstGeom prst="rect">
            <a:avLst/>
          </a:prstGeom>
          <a:noFill/>
        </p:spPr>
        <p:txBody>
          <a:bodyPr wrap="square" lIns="121908" tIns="60954" rIns="121908" bIns="60954" rtlCol="0">
            <a:spAutoFit/>
          </a:bodyPr>
          <a:lstStyle/>
          <a:p>
            <a:r>
              <a:rPr lang="zh-CN" altLang="en-US" sz="2400" dirty="0">
                <a:solidFill>
                  <a:schemeClr val="tx1">
                    <a:lumMod val="50000"/>
                    <a:lumOff val="50000"/>
                  </a:schemeClr>
                </a:solidFill>
                <a:latin typeface="+mn-ea"/>
                <a:cs typeface="+mn-ea"/>
              </a:rPr>
              <a:t>Fill in your title content</a:t>
            </a:r>
          </a:p>
        </p:txBody>
      </p:sp>
      <p:sp>
        <p:nvSpPr>
          <p:cNvPr id="4" name="TextBox 3"/>
          <p:cNvSpPr txBox="1"/>
          <p:nvPr/>
        </p:nvSpPr>
        <p:spPr>
          <a:xfrm>
            <a:off x="5724462" y="4133028"/>
            <a:ext cx="3647930" cy="400097"/>
          </a:xfrm>
          <a:prstGeom prst="rect">
            <a:avLst/>
          </a:prstGeom>
          <a:noFill/>
        </p:spPr>
        <p:txBody>
          <a:bodyPr wrap="square" lIns="121908" tIns="60954" rIns="121908" bIns="60954" rtlCol="0">
            <a:spAutoFit/>
          </a:bodyPr>
          <a:lstStyle/>
          <a:p>
            <a:r>
              <a:rPr lang="zh-CN" altLang="en-US" dirty="0">
                <a:solidFill>
                  <a:schemeClr val="bg1"/>
                </a:solidFill>
                <a:latin typeface="+mn-ea"/>
                <a:cs typeface="+mn-ea"/>
              </a:rPr>
              <a:t>"Market Advantage Strategy"</a:t>
            </a:r>
          </a:p>
        </p:txBody>
      </p:sp>
      <p:grpSp>
        <p:nvGrpSpPr>
          <p:cNvPr id="7" name="组合 6"/>
          <p:cNvGrpSpPr/>
          <p:nvPr/>
        </p:nvGrpSpPr>
        <p:grpSpPr>
          <a:xfrm>
            <a:off x="6144546" y="4622655"/>
            <a:ext cx="3017457" cy="764194"/>
            <a:chOff x="4716016" y="3502997"/>
            <a:chExt cx="2263387" cy="573146"/>
          </a:xfrm>
        </p:grpSpPr>
        <p:sp>
          <p:nvSpPr>
            <p:cNvPr id="5" name="矩形 4"/>
            <p:cNvSpPr/>
            <p:nvPr/>
          </p:nvSpPr>
          <p:spPr>
            <a:xfrm>
              <a:off x="4716016" y="3557282"/>
              <a:ext cx="45719" cy="518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 name="TextBox 19"/>
            <p:cNvSpPr txBox="1"/>
            <p:nvPr/>
          </p:nvSpPr>
          <p:spPr>
            <a:xfrm>
              <a:off x="4763719" y="3502997"/>
              <a:ext cx="2215684" cy="206691"/>
            </a:xfrm>
            <a:prstGeom prst="rect">
              <a:avLst/>
            </a:prstGeom>
            <a:noFill/>
          </p:spPr>
          <p:txBody>
            <a:bodyPr wrap="square" rtlCol="0">
              <a:spAutoFit/>
            </a:bodyPr>
            <a:lstStyle/>
            <a:p>
              <a:pPr>
                <a:lnSpc>
                  <a:spcPct val="150000"/>
                </a:lnSpc>
              </a:pPr>
              <a:r>
                <a:rPr lang="zh-CN" altLang="en-US" sz="900" dirty="0">
                  <a:solidFill>
                    <a:schemeClr val="bg1"/>
                  </a:solidFill>
                  <a:latin typeface="+mn-ea"/>
                  <a:cs typeface="+mn-ea"/>
                </a:rPr>
                <a:t>Add your content text or copy content</a:t>
              </a:r>
              <a:endParaRPr lang="id-ID" sz="900" dirty="0">
                <a:solidFill>
                  <a:schemeClr val="bg1"/>
                </a:solidFill>
                <a:latin typeface="+mn-ea"/>
                <a:cs typeface="+mn-ea"/>
              </a:endParaRPr>
            </a:p>
          </p:txBody>
        </p:sp>
      </p:grpSp>
      <p:grpSp>
        <p:nvGrpSpPr>
          <p:cNvPr id="9" name="组合 8"/>
          <p:cNvGrpSpPr/>
          <p:nvPr/>
        </p:nvGrpSpPr>
        <p:grpSpPr>
          <a:xfrm>
            <a:off x="1837072" y="3506090"/>
            <a:ext cx="3467404" cy="714495"/>
            <a:chOff x="1484991" y="2665569"/>
            <a:chExt cx="2334842" cy="535871"/>
          </a:xfrm>
        </p:grpSpPr>
        <p:sp>
          <p:nvSpPr>
            <p:cNvPr id="12" name="TextBox 11"/>
            <p:cNvSpPr txBox="1"/>
            <p:nvPr/>
          </p:nvSpPr>
          <p:spPr>
            <a:xfrm>
              <a:off x="1604148" y="2665569"/>
              <a:ext cx="978936" cy="253916"/>
            </a:xfrm>
            <a:prstGeom prst="rect">
              <a:avLst/>
            </a:prstGeom>
            <a:noFill/>
          </p:spPr>
          <p:txBody>
            <a:bodyPr wrap="square" rtlCol="0">
              <a:spAutoFit/>
            </a:bodyPr>
            <a:lstStyle/>
            <a:p>
              <a:pPr algn="ctr"/>
              <a:r>
                <a:rPr lang="zh-CN" altLang="en-US" sz="1600" b="1" dirty="0">
                  <a:solidFill>
                    <a:schemeClr val="tx1">
                      <a:lumMod val="50000"/>
                      <a:lumOff val="50000"/>
                    </a:schemeClr>
                  </a:solidFill>
                  <a:latin typeface="+mn-ea"/>
                  <a:cs typeface="+mn-ea"/>
                </a:rPr>
                <a:t>Add a title</a:t>
              </a:r>
            </a:p>
          </p:txBody>
        </p:sp>
        <p:sp>
          <p:nvSpPr>
            <p:cNvPr id="13" name="TextBox 12"/>
            <p:cNvSpPr txBox="1"/>
            <p:nvPr/>
          </p:nvSpPr>
          <p:spPr>
            <a:xfrm>
              <a:off x="1604149" y="2890489"/>
              <a:ext cx="2215684" cy="310951"/>
            </a:xfrm>
            <a:prstGeom prst="rect">
              <a:avLst/>
            </a:prstGeom>
            <a:noFill/>
          </p:spPr>
          <p:txBody>
            <a:bodyPr wrap="square" rtlCol="0">
              <a:spAutoFit/>
            </a:bodyPr>
            <a:lstStyle/>
            <a:p>
              <a:pPr>
                <a:lnSpc>
                  <a:spcPts val="1333"/>
                </a:lnSpc>
              </a:pPr>
              <a:r>
                <a:rPr lang="zh-CN" altLang="en-US" sz="1000" dirty="0">
                  <a:solidFill>
                    <a:schemeClr val="tx1">
                      <a:lumMod val="50000"/>
                      <a:lumOff val="50000"/>
                    </a:schemeClr>
                  </a:solidFill>
                  <a:latin typeface="+mn-ea"/>
                  <a:cs typeface="+mn-ea"/>
                </a:rPr>
                <a:t>Add your hungry content text or copy content</a:t>
              </a:r>
              <a:endParaRPr lang="id-ID" altLang="zh-CN" sz="1000" dirty="0">
                <a:solidFill>
                  <a:schemeClr val="tx1">
                    <a:lumMod val="50000"/>
                    <a:lumOff val="50000"/>
                  </a:schemeClr>
                </a:solidFill>
                <a:latin typeface="+mn-ea"/>
                <a:cs typeface="+mn-ea"/>
              </a:endParaRPr>
            </a:p>
            <a:p>
              <a:pPr>
                <a:lnSpc>
                  <a:spcPts val="1333"/>
                </a:lnSpc>
              </a:pPr>
              <a:endParaRPr lang="id-ID" sz="1000" dirty="0">
                <a:solidFill>
                  <a:schemeClr val="tx1">
                    <a:lumMod val="50000"/>
                    <a:lumOff val="50000"/>
                  </a:schemeClr>
                </a:solidFill>
                <a:latin typeface="+mn-ea"/>
                <a:cs typeface="+mn-ea"/>
              </a:endParaRPr>
            </a:p>
          </p:txBody>
        </p:sp>
        <p:sp>
          <p:nvSpPr>
            <p:cNvPr id="21" name="直角三角形 20"/>
            <p:cNvSpPr/>
            <p:nvPr/>
          </p:nvSpPr>
          <p:spPr>
            <a:xfrm rot="13455380">
              <a:off x="1484991" y="2741681"/>
              <a:ext cx="86300" cy="863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50000"/>
                    <a:lumOff val="50000"/>
                  </a:schemeClr>
                </a:solidFill>
                <a:cs typeface="+mn-ea"/>
              </a:endParaRPr>
            </a:p>
          </p:txBody>
        </p:sp>
      </p:grpSp>
      <p:grpSp>
        <p:nvGrpSpPr>
          <p:cNvPr id="17" name="组合 16"/>
          <p:cNvGrpSpPr/>
          <p:nvPr/>
        </p:nvGrpSpPr>
        <p:grpSpPr>
          <a:xfrm>
            <a:off x="1837072" y="4702384"/>
            <a:ext cx="3467404" cy="754740"/>
            <a:chOff x="1484991" y="3562792"/>
            <a:chExt cx="2334842" cy="566055"/>
          </a:xfrm>
        </p:grpSpPr>
        <p:sp>
          <p:nvSpPr>
            <p:cNvPr id="14" name="TextBox 13"/>
            <p:cNvSpPr txBox="1"/>
            <p:nvPr/>
          </p:nvSpPr>
          <p:spPr>
            <a:xfrm>
              <a:off x="1498482" y="3562792"/>
              <a:ext cx="1118347" cy="253916"/>
            </a:xfrm>
            <a:prstGeom prst="rect">
              <a:avLst/>
            </a:prstGeom>
            <a:noFill/>
          </p:spPr>
          <p:txBody>
            <a:bodyPr wrap="square" rtlCol="0">
              <a:spAutoFit/>
            </a:bodyPr>
            <a:lstStyle/>
            <a:p>
              <a:pPr algn="ctr"/>
              <a:r>
                <a:rPr lang="zh-CN" altLang="en-US" sz="1600" b="1" dirty="0">
                  <a:solidFill>
                    <a:schemeClr val="tx1">
                      <a:lumMod val="50000"/>
                      <a:lumOff val="50000"/>
                    </a:schemeClr>
                  </a:solidFill>
                  <a:latin typeface="+mn-ea"/>
                  <a:cs typeface="+mn-ea"/>
                </a:rPr>
                <a:t>Add a title</a:t>
              </a:r>
            </a:p>
          </p:txBody>
        </p:sp>
        <p:sp>
          <p:nvSpPr>
            <p:cNvPr id="15" name="TextBox 14"/>
            <p:cNvSpPr txBox="1"/>
            <p:nvPr/>
          </p:nvSpPr>
          <p:spPr>
            <a:xfrm>
              <a:off x="1604149" y="3817896"/>
              <a:ext cx="2215684" cy="310951"/>
            </a:xfrm>
            <a:prstGeom prst="rect">
              <a:avLst/>
            </a:prstGeom>
            <a:noFill/>
          </p:spPr>
          <p:txBody>
            <a:bodyPr wrap="square" rtlCol="0">
              <a:spAutoFit/>
            </a:bodyPr>
            <a:lstStyle/>
            <a:p>
              <a:pPr>
                <a:lnSpc>
                  <a:spcPts val="1333"/>
                </a:lnSpc>
              </a:pPr>
              <a:r>
                <a:rPr lang="zh-CN" altLang="en-US" sz="1000" dirty="0">
                  <a:solidFill>
                    <a:schemeClr val="tx1">
                      <a:lumMod val="50000"/>
                      <a:lumOff val="50000"/>
                    </a:schemeClr>
                  </a:solidFill>
                  <a:latin typeface="+mn-ea"/>
                  <a:cs typeface="+mn-ea"/>
                </a:rPr>
                <a:t>Add your hungry content text or copy content</a:t>
              </a:r>
              <a:endParaRPr lang="id-ID" altLang="zh-CN" sz="1000" dirty="0">
                <a:solidFill>
                  <a:schemeClr val="tx1">
                    <a:lumMod val="50000"/>
                    <a:lumOff val="50000"/>
                  </a:schemeClr>
                </a:solidFill>
                <a:latin typeface="+mn-ea"/>
                <a:cs typeface="+mn-ea"/>
              </a:endParaRPr>
            </a:p>
            <a:p>
              <a:pPr>
                <a:lnSpc>
                  <a:spcPts val="1333"/>
                </a:lnSpc>
              </a:pPr>
              <a:endParaRPr lang="id-ID" sz="1000" dirty="0">
                <a:solidFill>
                  <a:schemeClr val="tx1">
                    <a:lumMod val="50000"/>
                    <a:lumOff val="50000"/>
                  </a:schemeClr>
                </a:solidFill>
                <a:latin typeface="+mn-ea"/>
                <a:cs typeface="+mn-ea"/>
              </a:endParaRPr>
            </a:p>
          </p:txBody>
        </p:sp>
        <p:sp>
          <p:nvSpPr>
            <p:cNvPr id="22" name="直角三角形 21"/>
            <p:cNvSpPr/>
            <p:nvPr/>
          </p:nvSpPr>
          <p:spPr>
            <a:xfrm rot="13455380">
              <a:off x="1484991" y="3669089"/>
              <a:ext cx="86300" cy="863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50000"/>
                    <a:lumOff val="50000"/>
                  </a:schemeClr>
                </a:solidFill>
                <a:cs typeface="+mn-ea"/>
              </a:endParaRPr>
            </a:p>
          </p:txBody>
        </p:sp>
      </p:grpSp>
      <p:sp>
        <p:nvSpPr>
          <p:cNvPr id="6" name="矩形 5"/>
          <p:cNvSpPr/>
          <p:nvPr/>
        </p:nvSpPr>
        <p:spPr>
          <a:xfrm>
            <a:off x="7077459" y="1937136"/>
            <a:ext cx="315063" cy="12562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18" name="标题 17"/>
          <p:cNvSpPr>
            <a:spLocks noGrp="1"/>
          </p:cNvSpPr>
          <p:nvPr>
            <p:ph type="title"/>
          </p:nvPr>
        </p:nvSpPr>
        <p:spPr/>
        <p:txBody>
          <a:bodyPr>
            <a:normAutofit/>
          </a:bodyPr>
          <a:lstStyle/>
          <a:p>
            <a:r>
              <a:rPr lang="zh-CN" altLang="en-US" dirty="0">
                <a:cs typeface="+mn-ea"/>
              </a:rPr>
              <a:t>Title bar Text</a:t>
            </a:r>
            <a:endParaRPr lang="zh-CN" altLang="en-US" dirty="0">
              <a:ea typeface="+mn-ea"/>
              <a:cs typeface="+mn-ea"/>
            </a:endParaRPr>
          </a:p>
        </p:txBody>
      </p:sp>
    </p:spTree>
    <p:extLst>
      <p:ext uri="{BB962C8B-B14F-4D97-AF65-F5344CB8AC3E}">
        <p14:creationId xmlns:p14="http://schemas.microsoft.com/office/powerpoint/2010/main" val="86389337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ppt_y</p:attrName>
                                        </p:attrNameLst>
                                      </p:cBhvr>
                                      <p:tavLst>
                                        <p:tav tm="0">
                                          <p:val>
                                            <p:strVal val="#ppt_y+#ppt_h*1.125000"/>
                                          </p:val>
                                        </p:tav>
                                        <p:tav tm="100000">
                                          <p:val>
                                            <p:strVal val="#ppt_y"/>
                                          </p:val>
                                        </p:tav>
                                      </p:tavLst>
                                    </p:anim>
                                    <p:animEffect transition="in" filter="wipe(up)">
                                      <p:cBhvr>
                                        <p:cTn id="18" dur="500"/>
                                        <p:tgtEl>
                                          <p:spTgt spid="3"/>
                                        </p:tgtEl>
                                      </p:cBhvr>
                                    </p:animEffect>
                                  </p:childTnLst>
                                </p:cTn>
                              </p:par>
                            </p:childTnLst>
                          </p:cTn>
                        </p:par>
                        <p:par>
                          <p:cTn id="19" fill="hold">
                            <p:stCondLst>
                              <p:cond delay="1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4"/>
                                        </p:tgtEl>
                                        <p:attrNameLst>
                                          <p:attrName>ppt_y</p:attrName>
                                        </p:attrNameLst>
                                      </p:cBhvr>
                                      <p:tavLst>
                                        <p:tav tm="0">
                                          <p:val>
                                            <p:strVal val="#ppt_y"/>
                                          </p:val>
                                        </p:tav>
                                        <p:tav tm="100000">
                                          <p:val>
                                            <p:strVal val="#ppt_y"/>
                                          </p:val>
                                        </p:tav>
                                      </p:tavLst>
                                    </p:anim>
                                    <p:anim calcmode="lin" valueType="num">
                                      <p:cBhvr>
                                        <p:cTn id="2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4"/>
                                        </p:tgtEl>
                                      </p:cBhvr>
                                    </p:animEffect>
                                  </p:childTnLst>
                                </p:cTn>
                              </p:par>
                            </p:childTnLst>
                          </p:cTn>
                        </p:par>
                        <p:par>
                          <p:cTn id="27" fill="hold">
                            <p:stCondLst>
                              <p:cond delay="185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2350"/>
                            </p:stCondLst>
                            <p:childTnLst>
                              <p:par>
                                <p:cTn id="34" presetID="2" presetClass="entr" presetSubtype="8"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par>
                          <p:cTn id="38" fill="hold">
                            <p:stCondLst>
                              <p:cond delay="2850"/>
                            </p:stCondLst>
                            <p:childTnLst>
                              <p:par>
                                <p:cTn id="39" presetID="37"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450" decel="100000" fill="hold"/>
                                        <p:tgtEl>
                                          <p:spTgt spid="8"/>
                                        </p:tgtEl>
                                        <p:attrNameLst>
                                          <p:attrName>ppt_y</p:attrName>
                                        </p:attrNameLst>
                                      </p:cBhvr>
                                      <p:tavLst>
                                        <p:tav tm="0">
                                          <p:val>
                                            <p:strVal val="#ppt_y+1"/>
                                          </p:val>
                                        </p:tav>
                                        <p:tav tm="100000">
                                          <p:val>
                                            <p:strVal val="#ppt_y-.03"/>
                                          </p:val>
                                        </p:tav>
                                      </p:tavLst>
                                    </p:anim>
                                    <p:anim calcmode="lin" valueType="num">
                                      <p:cBhvr>
                                        <p:cTn id="44"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45" fill="hold">
                            <p:stCondLst>
                              <p:cond delay="3350"/>
                            </p:stCondLst>
                            <p:childTnLst>
                              <p:par>
                                <p:cTn id="46" presetID="37"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anim calcmode="lin" valueType="num">
                                      <p:cBhvr>
                                        <p:cTn id="49" dur="500" fill="hold"/>
                                        <p:tgtEl>
                                          <p:spTgt spid="9"/>
                                        </p:tgtEl>
                                        <p:attrNameLst>
                                          <p:attrName>ppt_x</p:attrName>
                                        </p:attrNameLst>
                                      </p:cBhvr>
                                      <p:tavLst>
                                        <p:tav tm="0">
                                          <p:val>
                                            <p:strVal val="#ppt_x"/>
                                          </p:val>
                                        </p:tav>
                                        <p:tav tm="100000">
                                          <p:val>
                                            <p:strVal val="#ppt_x"/>
                                          </p:val>
                                        </p:tav>
                                      </p:tavLst>
                                    </p:anim>
                                    <p:anim calcmode="lin" valueType="num">
                                      <p:cBhvr>
                                        <p:cTn id="50" dur="450" decel="100000" fill="hold"/>
                                        <p:tgtEl>
                                          <p:spTgt spid="9"/>
                                        </p:tgtEl>
                                        <p:attrNameLst>
                                          <p:attrName>ppt_y</p:attrName>
                                        </p:attrNameLst>
                                      </p:cBhvr>
                                      <p:tavLst>
                                        <p:tav tm="0">
                                          <p:val>
                                            <p:strVal val="#ppt_y+1"/>
                                          </p:val>
                                        </p:tav>
                                        <p:tav tm="100000">
                                          <p:val>
                                            <p:strVal val="#ppt_y-.03"/>
                                          </p:val>
                                        </p:tav>
                                      </p:tavLst>
                                    </p:anim>
                                    <p:anim calcmode="lin" valueType="num">
                                      <p:cBhvr>
                                        <p:cTn id="51"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par>
                          <p:cTn id="52" fill="hold">
                            <p:stCondLst>
                              <p:cond delay="3850"/>
                            </p:stCondLst>
                            <p:childTnLst>
                              <p:par>
                                <p:cTn id="53" presetID="37" presetClass="entr" presetSubtype="0"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anim calcmode="lin" valueType="num">
                                      <p:cBhvr>
                                        <p:cTn id="56" dur="500" fill="hold"/>
                                        <p:tgtEl>
                                          <p:spTgt spid="17"/>
                                        </p:tgtEl>
                                        <p:attrNameLst>
                                          <p:attrName>ppt_x</p:attrName>
                                        </p:attrNameLst>
                                      </p:cBhvr>
                                      <p:tavLst>
                                        <p:tav tm="0">
                                          <p:val>
                                            <p:strVal val="#ppt_x"/>
                                          </p:val>
                                        </p:tav>
                                        <p:tav tm="100000">
                                          <p:val>
                                            <p:strVal val="#ppt_x"/>
                                          </p:val>
                                        </p:tav>
                                      </p:tavLst>
                                    </p:anim>
                                    <p:anim calcmode="lin" valueType="num">
                                      <p:cBhvr>
                                        <p:cTn id="57" dur="450" decel="100000" fill="hold"/>
                                        <p:tgtEl>
                                          <p:spTgt spid="17"/>
                                        </p:tgtEl>
                                        <p:attrNameLst>
                                          <p:attrName>ppt_y</p:attrName>
                                        </p:attrNameLst>
                                      </p:cBhvr>
                                      <p:tavLst>
                                        <p:tav tm="0">
                                          <p:val>
                                            <p:strVal val="#ppt_y+1"/>
                                          </p:val>
                                        </p:tav>
                                        <p:tav tm="100000">
                                          <p:val>
                                            <p:strVal val="#ppt_y-.03"/>
                                          </p:val>
                                        </p:tav>
                                      </p:tavLst>
                                    </p:anim>
                                    <p:anim calcmode="lin" valueType="num">
                                      <p:cBhvr>
                                        <p:cTn id="58" dur="50" accel="100000" fill="hold">
                                          <p:stCondLst>
                                            <p:cond delay="45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4"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24571" y="5660622"/>
            <a:ext cx="363491" cy="533859"/>
            <a:chOff x="5975351" y="5427838"/>
            <a:chExt cx="363538" cy="533859"/>
          </a:xfrm>
          <a:solidFill>
            <a:schemeClr val="accent5">
              <a:lumMod val="50000"/>
            </a:schemeClr>
          </a:solidFill>
        </p:grpSpPr>
        <p:sp>
          <p:nvSpPr>
            <p:cNvPr id="36" name="Rectangle 26"/>
            <p:cNvSpPr>
              <a:spLocks noChangeArrowheads="1"/>
            </p:cNvSpPr>
            <p:nvPr/>
          </p:nvSpPr>
          <p:spPr bwMode="auto">
            <a:xfrm>
              <a:off x="5975351" y="5427838"/>
              <a:ext cx="363538" cy="467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cs typeface="+mn-ea"/>
              </a:endParaRPr>
            </a:p>
          </p:txBody>
        </p:sp>
        <p:sp>
          <p:nvSpPr>
            <p:cNvPr id="329" name="Oval 43"/>
            <p:cNvSpPr>
              <a:spLocks noChangeArrowheads="1"/>
            </p:cNvSpPr>
            <p:nvPr/>
          </p:nvSpPr>
          <p:spPr bwMode="auto">
            <a:xfrm>
              <a:off x="5975351" y="5828347"/>
              <a:ext cx="363538" cy="1333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cs typeface="+mn-ea"/>
              </a:endParaRPr>
            </a:p>
          </p:txBody>
        </p:sp>
      </p:grpSp>
      <p:sp>
        <p:nvSpPr>
          <p:cNvPr id="38" name="Oval 27"/>
          <p:cNvSpPr>
            <a:spLocks noChangeArrowheads="1"/>
          </p:cNvSpPr>
          <p:nvPr/>
        </p:nvSpPr>
        <p:spPr bwMode="auto">
          <a:xfrm>
            <a:off x="4751562" y="4797688"/>
            <a:ext cx="2909509" cy="892175"/>
          </a:xfrm>
          <a:prstGeom prst="ellipse">
            <a:avLst/>
          </a:prstGeom>
          <a:solidFill>
            <a:schemeClr val="accent1"/>
          </a:solidFill>
          <a:ln>
            <a:noFill/>
          </a:ln>
          <a:extLst/>
        </p:spPr>
        <p:txBody>
          <a:bodyPr vert="horz" wrap="square" lIns="121908" tIns="60954" rIns="121908" bIns="60954" numCol="1" anchor="t" anchorCtr="0" compatLnSpc="1">
            <a:prstTxWarp prst="textNoShape">
              <a:avLst/>
            </a:prstTxWarp>
          </a:bodyPr>
          <a:lstStyle/>
          <a:p>
            <a:endParaRPr lang="id-ID">
              <a:solidFill>
                <a:schemeClr val="bg1"/>
              </a:solidFill>
              <a:cs typeface="+mn-ea"/>
            </a:endParaRPr>
          </a:p>
        </p:txBody>
      </p:sp>
      <p:sp>
        <p:nvSpPr>
          <p:cNvPr id="42" name="Oval 29"/>
          <p:cNvSpPr>
            <a:spLocks noChangeArrowheads="1"/>
          </p:cNvSpPr>
          <p:nvPr/>
        </p:nvSpPr>
        <p:spPr bwMode="auto">
          <a:xfrm>
            <a:off x="4924577" y="4340805"/>
            <a:ext cx="2563480" cy="787400"/>
          </a:xfrm>
          <a:prstGeom prst="ellipse">
            <a:avLst/>
          </a:prstGeom>
          <a:solidFill>
            <a:schemeClr val="accent4"/>
          </a:solidFill>
          <a:ln>
            <a:noFill/>
          </a:ln>
          <a:effectLst>
            <a:outerShdw blurRad="50800" dist="38100" dir="5400000" algn="t" rotWithShape="0">
              <a:schemeClr val="accent4">
                <a:lumMod val="50000"/>
                <a:alpha val="40000"/>
              </a:schemeClr>
            </a:outerShdw>
          </a:effectLst>
          <a:extLst/>
        </p:spPr>
        <p:txBody>
          <a:bodyPr vert="horz" wrap="square" lIns="121908" tIns="60954" rIns="121908" bIns="60954" numCol="1" anchor="t" anchorCtr="0" compatLnSpc="1">
            <a:prstTxWarp prst="textNoShape">
              <a:avLst/>
            </a:prstTxWarp>
          </a:bodyPr>
          <a:lstStyle/>
          <a:p>
            <a:endParaRPr lang="id-ID">
              <a:solidFill>
                <a:schemeClr val="bg1"/>
              </a:solidFill>
              <a:cs typeface="+mn-ea"/>
            </a:endParaRPr>
          </a:p>
        </p:txBody>
      </p:sp>
      <p:sp>
        <p:nvSpPr>
          <p:cNvPr id="52" name="Oval 31"/>
          <p:cNvSpPr>
            <a:spLocks noChangeArrowheads="1"/>
          </p:cNvSpPr>
          <p:nvPr/>
        </p:nvSpPr>
        <p:spPr bwMode="auto">
          <a:xfrm>
            <a:off x="5088069" y="3909006"/>
            <a:ext cx="2236497" cy="673100"/>
          </a:xfrm>
          <a:prstGeom prst="ellipse">
            <a:avLst/>
          </a:prstGeom>
          <a:solidFill>
            <a:schemeClr val="accent1"/>
          </a:solidFill>
          <a:ln>
            <a:noFill/>
          </a:ln>
          <a:effectLst>
            <a:outerShdw blurRad="38100" dist="38100" dir="5400000" algn="t" rotWithShape="0">
              <a:schemeClr val="accent2">
                <a:lumMod val="75000"/>
                <a:alpha val="40000"/>
              </a:schemeClr>
            </a:outerShdw>
          </a:effectLst>
          <a:extLst/>
        </p:spPr>
        <p:txBody>
          <a:bodyPr vert="horz" wrap="square" lIns="121908" tIns="60954" rIns="121908" bIns="60954" numCol="1" anchor="t" anchorCtr="0" compatLnSpc="1">
            <a:prstTxWarp prst="textNoShape">
              <a:avLst/>
            </a:prstTxWarp>
          </a:bodyPr>
          <a:lstStyle/>
          <a:p>
            <a:endParaRPr lang="id-ID">
              <a:solidFill>
                <a:schemeClr val="bg1"/>
              </a:solidFill>
              <a:cs typeface="+mn-ea"/>
            </a:endParaRPr>
          </a:p>
        </p:txBody>
      </p:sp>
      <p:sp>
        <p:nvSpPr>
          <p:cNvPr id="63" name="Oval 33"/>
          <p:cNvSpPr>
            <a:spLocks noChangeArrowheads="1"/>
          </p:cNvSpPr>
          <p:nvPr/>
        </p:nvSpPr>
        <p:spPr bwMode="auto">
          <a:xfrm>
            <a:off x="5289653" y="3475618"/>
            <a:ext cx="1833324" cy="560388"/>
          </a:xfrm>
          <a:prstGeom prst="ellipse">
            <a:avLst/>
          </a:prstGeom>
          <a:solidFill>
            <a:schemeClr val="accent2"/>
          </a:solidFill>
          <a:ln>
            <a:noFill/>
          </a:ln>
          <a:effectLst>
            <a:outerShdw blurRad="342900" dist="38100" dir="1560000" algn="t" rotWithShape="0">
              <a:schemeClr val="accent3">
                <a:lumMod val="75000"/>
                <a:alpha val="38000"/>
              </a:schemeClr>
            </a:outerShdw>
          </a:effectLst>
          <a:extLst/>
        </p:spPr>
        <p:txBody>
          <a:bodyPr vert="horz" wrap="square" lIns="121908" tIns="60954" rIns="121908" bIns="60954" numCol="1" anchor="t" anchorCtr="0" compatLnSpc="1">
            <a:prstTxWarp prst="textNoShape">
              <a:avLst/>
            </a:prstTxWarp>
          </a:bodyPr>
          <a:lstStyle/>
          <a:p>
            <a:endParaRPr lang="id-ID">
              <a:solidFill>
                <a:schemeClr val="bg1"/>
              </a:solidFill>
              <a:cs typeface="+mn-ea"/>
            </a:endParaRPr>
          </a:p>
        </p:txBody>
      </p:sp>
      <p:sp>
        <p:nvSpPr>
          <p:cNvPr id="321" name="Oval 35"/>
          <p:cNvSpPr>
            <a:spLocks noChangeArrowheads="1"/>
          </p:cNvSpPr>
          <p:nvPr/>
        </p:nvSpPr>
        <p:spPr bwMode="auto">
          <a:xfrm>
            <a:off x="5462669" y="3039056"/>
            <a:ext cx="1488881" cy="455613"/>
          </a:xfrm>
          <a:prstGeom prst="ellipse">
            <a:avLst/>
          </a:prstGeom>
          <a:solidFill>
            <a:schemeClr val="accent5"/>
          </a:solidFill>
          <a:ln>
            <a:noFill/>
          </a:ln>
          <a:effectLst>
            <a:outerShdw blurRad="12700" dist="50800" dir="3780000" sx="74000" sy="74000" algn="ctr" rotWithShape="0">
              <a:schemeClr val="accent5">
                <a:lumMod val="75000"/>
                <a:alpha val="72000"/>
              </a:schemeClr>
            </a:outerShdw>
          </a:effectLst>
          <a:extLst/>
        </p:spPr>
        <p:txBody>
          <a:bodyPr vert="horz" wrap="square" lIns="121908" tIns="60954" rIns="121908" bIns="60954" numCol="1" anchor="t" anchorCtr="0" compatLnSpc="1">
            <a:prstTxWarp prst="textNoShape">
              <a:avLst/>
            </a:prstTxWarp>
          </a:bodyPr>
          <a:lstStyle/>
          <a:p>
            <a:endParaRPr lang="id-ID">
              <a:solidFill>
                <a:schemeClr val="bg1"/>
              </a:solidFill>
              <a:cs typeface="+mn-ea"/>
            </a:endParaRPr>
          </a:p>
        </p:txBody>
      </p:sp>
      <p:sp>
        <p:nvSpPr>
          <p:cNvPr id="323" name="Oval 37"/>
          <p:cNvSpPr>
            <a:spLocks noChangeArrowheads="1"/>
          </p:cNvSpPr>
          <p:nvPr/>
        </p:nvSpPr>
        <p:spPr bwMode="auto">
          <a:xfrm>
            <a:off x="5669017" y="2635831"/>
            <a:ext cx="1074599" cy="341313"/>
          </a:xfrm>
          <a:prstGeom prst="ellipse">
            <a:avLst/>
          </a:prstGeom>
          <a:solidFill>
            <a:schemeClr val="accent2"/>
          </a:solidFill>
          <a:ln>
            <a:noFill/>
          </a:ln>
          <a:extLst/>
        </p:spPr>
        <p:txBody>
          <a:bodyPr vert="horz" wrap="square" lIns="121908" tIns="60954" rIns="121908" bIns="60954" numCol="1" anchor="t" anchorCtr="0" compatLnSpc="1">
            <a:prstTxWarp prst="textNoShape">
              <a:avLst/>
            </a:prstTxWarp>
          </a:bodyPr>
          <a:lstStyle/>
          <a:p>
            <a:endParaRPr lang="id-ID">
              <a:solidFill>
                <a:schemeClr val="bg1"/>
              </a:solidFill>
              <a:cs typeface="+mn-ea"/>
            </a:endParaRPr>
          </a:p>
        </p:txBody>
      </p:sp>
      <p:sp>
        <p:nvSpPr>
          <p:cNvPr id="325" name="Oval 39"/>
          <p:cNvSpPr>
            <a:spLocks noChangeArrowheads="1"/>
          </p:cNvSpPr>
          <p:nvPr/>
        </p:nvSpPr>
        <p:spPr bwMode="auto">
          <a:xfrm>
            <a:off x="5856318" y="2280230"/>
            <a:ext cx="699997" cy="233363"/>
          </a:xfrm>
          <a:prstGeom prst="ellipse">
            <a:avLst/>
          </a:prstGeom>
          <a:solidFill>
            <a:schemeClr val="accent1"/>
          </a:solidFill>
          <a:ln>
            <a:noFill/>
          </a:ln>
          <a:extLst/>
        </p:spPr>
        <p:txBody>
          <a:bodyPr vert="horz" wrap="square" lIns="121908" tIns="60954" rIns="121908" bIns="60954" numCol="1" anchor="t" anchorCtr="0" compatLnSpc="1">
            <a:prstTxWarp prst="textNoShape">
              <a:avLst/>
            </a:prstTxWarp>
          </a:bodyPr>
          <a:lstStyle/>
          <a:p>
            <a:endParaRPr lang="id-ID">
              <a:solidFill>
                <a:schemeClr val="bg1"/>
              </a:solidFill>
              <a:cs typeface="+mn-ea"/>
            </a:endParaRPr>
          </a:p>
        </p:txBody>
      </p:sp>
      <p:sp>
        <p:nvSpPr>
          <p:cNvPr id="87" name="Rectangle 86"/>
          <p:cNvSpPr/>
          <p:nvPr/>
        </p:nvSpPr>
        <p:spPr>
          <a:xfrm>
            <a:off x="6155822" y="5280325"/>
            <a:ext cx="100990"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8</a:t>
            </a:r>
          </a:p>
        </p:txBody>
      </p:sp>
      <p:sp>
        <p:nvSpPr>
          <p:cNvPr id="88" name="Rectangle 87"/>
          <p:cNvSpPr/>
          <p:nvPr/>
        </p:nvSpPr>
        <p:spPr>
          <a:xfrm>
            <a:off x="6163035" y="4731394"/>
            <a:ext cx="86562"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7</a:t>
            </a:r>
          </a:p>
        </p:txBody>
      </p:sp>
      <p:sp>
        <p:nvSpPr>
          <p:cNvPr id="89" name="Rectangle 88"/>
          <p:cNvSpPr/>
          <p:nvPr/>
        </p:nvSpPr>
        <p:spPr>
          <a:xfrm>
            <a:off x="6155020" y="4145118"/>
            <a:ext cx="102593"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6</a:t>
            </a:r>
          </a:p>
        </p:txBody>
      </p:sp>
      <p:sp>
        <p:nvSpPr>
          <p:cNvPr id="90" name="Rectangle 89"/>
          <p:cNvSpPr/>
          <p:nvPr/>
        </p:nvSpPr>
        <p:spPr>
          <a:xfrm>
            <a:off x="6159027" y="3630686"/>
            <a:ext cx="94578"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5</a:t>
            </a:r>
          </a:p>
        </p:txBody>
      </p:sp>
      <p:sp>
        <p:nvSpPr>
          <p:cNvPr id="91" name="Rectangle 90"/>
          <p:cNvSpPr/>
          <p:nvPr/>
        </p:nvSpPr>
        <p:spPr>
          <a:xfrm>
            <a:off x="6149409" y="3146302"/>
            <a:ext cx="113814"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4</a:t>
            </a:r>
          </a:p>
        </p:txBody>
      </p:sp>
      <p:sp>
        <p:nvSpPr>
          <p:cNvPr id="92" name="Rectangle 91"/>
          <p:cNvSpPr/>
          <p:nvPr/>
        </p:nvSpPr>
        <p:spPr>
          <a:xfrm>
            <a:off x="6156623" y="2705657"/>
            <a:ext cx="99386"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3</a:t>
            </a:r>
          </a:p>
        </p:txBody>
      </p:sp>
      <p:sp>
        <p:nvSpPr>
          <p:cNvPr id="93" name="Rectangle 92"/>
          <p:cNvSpPr/>
          <p:nvPr/>
        </p:nvSpPr>
        <p:spPr>
          <a:xfrm>
            <a:off x="6158227" y="2294515"/>
            <a:ext cx="96181"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2</a:t>
            </a:r>
          </a:p>
        </p:txBody>
      </p:sp>
      <p:sp>
        <p:nvSpPr>
          <p:cNvPr id="83" name="TextBox 82"/>
          <p:cNvSpPr txBox="1"/>
          <p:nvPr/>
        </p:nvSpPr>
        <p:spPr>
          <a:xfrm>
            <a:off x="8763020" y="2060848"/>
            <a:ext cx="1611567" cy="369320"/>
          </a:xfrm>
          <a:prstGeom prst="rect">
            <a:avLst/>
          </a:prstGeom>
          <a:noFill/>
        </p:spPr>
        <p:txBody>
          <a:bodyPr wrap="square" lIns="121908" tIns="60954" rIns="121908" bIns="60954" rtlCol="0">
            <a:spAutoFit/>
          </a:bodyPr>
          <a:lstStyle/>
          <a:p>
            <a:pPr algn="ctr"/>
            <a:r>
              <a:rPr lang="zh-CN" altLang="en-US" sz="1600" b="1" dirty="0">
                <a:solidFill>
                  <a:schemeClr val="bg1">
                    <a:lumMod val="50000"/>
                  </a:schemeClr>
                </a:solidFill>
                <a:latin typeface="+mn-ea"/>
                <a:cs typeface="+mn-ea"/>
              </a:rPr>
              <a:t>Add a title</a:t>
            </a:r>
          </a:p>
        </p:txBody>
      </p:sp>
      <p:sp>
        <p:nvSpPr>
          <p:cNvPr id="85" name="TextBox 84"/>
          <p:cNvSpPr txBox="1"/>
          <p:nvPr/>
        </p:nvSpPr>
        <p:spPr>
          <a:xfrm>
            <a:off x="8763020" y="3020955"/>
            <a:ext cx="1611567" cy="369320"/>
          </a:xfrm>
          <a:prstGeom prst="rect">
            <a:avLst/>
          </a:prstGeom>
          <a:noFill/>
        </p:spPr>
        <p:txBody>
          <a:bodyPr wrap="square" lIns="121908" tIns="60954" rIns="121908" bIns="60954" rtlCol="0">
            <a:spAutoFit/>
          </a:bodyPr>
          <a:lstStyle/>
          <a:p>
            <a:pPr algn="ctr"/>
            <a:r>
              <a:rPr lang="zh-CN" altLang="en-US" sz="1600" b="1" dirty="0">
                <a:solidFill>
                  <a:schemeClr val="bg1">
                    <a:lumMod val="50000"/>
                  </a:schemeClr>
                </a:solidFill>
                <a:latin typeface="+mn-ea"/>
                <a:cs typeface="+mn-ea"/>
              </a:rPr>
              <a:t>Add a title</a:t>
            </a:r>
          </a:p>
        </p:txBody>
      </p:sp>
      <p:sp>
        <p:nvSpPr>
          <p:cNvPr id="94" name="TextBox 93"/>
          <p:cNvSpPr txBox="1"/>
          <p:nvPr/>
        </p:nvSpPr>
        <p:spPr>
          <a:xfrm>
            <a:off x="8763020" y="3885051"/>
            <a:ext cx="1611567" cy="369320"/>
          </a:xfrm>
          <a:prstGeom prst="rect">
            <a:avLst/>
          </a:prstGeom>
          <a:noFill/>
        </p:spPr>
        <p:txBody>
          <a:bodyPr wrap="square" lIns="121908" tIns="60954" rIns="121908" bIns="60954" rtlCol="0">
            <a:spAutoFit/>
          </a:bodyPr>
          <a:lstStyle/>
          <a:p>
            <a:pPr algn="ctr"/>
            <a:r>
              <a:rPr lang="zh-CN" altLang="en-US" sz="1600" b="1" dirty="0">
                <a:solidFill>
                  <a:schemeClr val="bg1">
                    <a:lumMod val="50000"/>
                  </a:schemeClr>
                </a:solidFill>
                <a:latin typeface="+mn-ea"/>
                <a:cs typeface="+mn-ea"/>
              </a:rPr>
              <a:t>Add a title</a:t>
            </a:r>
          </a:p>
        </p:txBody>
      </p:sp>
      <p:sp>
        <p:nvSpPr>
          <p:cNvPr id="96" name="TextBox 95"/>
          <p:cNvSpPr txBox="1"/>
          <p:nvPr/>
        </p:nvSpPr>
        <p:spPr>
          <a:xfrm>
            <a:off x="8763020" y="4841559"/>
            <a:ext cx="1611567" cy="369320"/>
          </a:xfrm>
          <a:prstGeom prst="rect">
            <a:avLst/>
          </a:prstGeom>
          <a:noFill/>
        </p:spPr>
        <p:txBody>
          <a:bodyPr wrap="square" lIns="121908" tIns="60954" rIns="121908" bIns="60954" rtlCol="0">
            <a:spAutoFit/>
          </a:bodyPr>
          <a:lstStyle/>
          <a:p>
            <a:pPr algn="ctr"/>
            <a:r>
              <a:rPr lang="zh-CN" altLang="en-US" sz="1600" b="1" dirty="0">
                <a:solidFill>
                  <a:schemeClr val="bg1">
                    <a:lumMod val="50000"/>
                  </a:schemeClr>
                </a:solidFill>
                <a:latin typeface="+mn-ea"/>
                <a:cs typeface="+mn-ea"/>
              </a:rPr>
              <a:t>Add a title</a:t>
            </a:r>
          </a:p>
        </p:txBody>
      </p:sp>
      <p:grpSp>
        <p:nvGrpSpPr>
          <p:cNvPr id="14" name="组合 13"/>
          <p:cNvGrpSpPr/>
          <p:nvPr/>
        </p:nvGrpSpPr>
        <p:grpSpPr>
          <a:xfrm>
            <a:off x="8852224" y="2351325"/>
            <a:ext cx="2043686" cy="3025521"/>
            <a:chOff x="6639437" y="1763493"/>
            <a:chExt cx="1532964" cy="2269141"/>
          </a:xfrm>
        </p:grpSpPr>
        <p:sp>
          <p:nvSpPr>
            <p:cNvPr id="84" name="TextBox 83"/>
            <p:cNvSpPr txBox="1"/>
            <p:nvPr/>
          </p:nvSpPr>
          <p:spPr>
            <a:xfrm>
              <a:off x="6639437" y="1763493"/>
              <a:ext cx="1532964" cy="183608"/>
            </a:xfrm>
            <a:prstGeom prst="rect">
              <a:avLst/>
            </a:prstGeom>
            <a:noFill/>
          </p:spPr>
          <p:txBody>
            <a:bodyPr wrap="square" rtlCol="0">
              <a:spAutoFit/>
            </a:bodyPr>
            <a:lstStyle/>
            <a:p>
              <a:pPr>
                <a:lnSpc>
                  <a:spcPts val="1333"/>
                </a:lnSpc>
              </a:pPr>
              <a:r>
                <a:rPr lang="zh-CN" altLang="en-US" sz="900" dirty="0">
                  <a:solidFill>
                    <a:schemeClr val="bg1">
                      <a:lumMod val="50000"/>
                    </a:schemeClr>
                  </a:solidFill>
                  <a:latin typeface="+mn-ea"/>
                  <a:cs typeface="+mn-ea"/>
                </a:rPr>
                <a:t>Add your content text or copy content</a:t>
              </a:r>
              <a:endParaRPr lang="id-ID" sz="900" dirty="0">
                <a:solidFill>
                  <a:schemeClr val="bg1">
                    <a:lumMod val="50000"/>
                  </a:schemeClr>
                </a:solidFill>
                <a:latin typeface="+mn-ea"/>
                <a:cs typeface="+mn-ea"/>
              </a:endParaRPr>
            </a:p>
          </p:txBody>
        </p:sp>
        <p:sp>
          <p:nvSpPr>
            <p:cNvPr id="86" name="TextBox 85"/>
            <p:cNvSpPr txBox="1"/>
            <p:nvPr/>
          </p:nvSpPr>
          <p:spPr>
            <a:xfrm>
              <a:off x="6639437" y="2483573"/>
              <a:ext cx="1532964" cy="183608"/>
            </a:xfrm>
            <a:prstGeom prst="rect">
              <a:avLst/>
            </a:prstGeom>
            <a:noFill/>
          </p:spPr>
          <p:txBody>
            <a:bodyPr wrap="square" rtlCol="0">
              <a:spAutoFit/>
            </a:bodyPr>
            <a:lstStyle/>
            <a:p>
              <a:pPr>
                <a:lnSpc>
                  <a:spcPts val="1333"/>
                </a:lnSpc>
              </a:pPr>
              <a:r>
                <a:rPr lang="zh-CN" altLang="en-US" sz="900" dirty="0">
                  <a:solidFill>
                    <a:schemeClr val="bg1">
                      <a:lumMod val="50000"/>
                    </a:schemeClr>
                  </a:solidFill>
                  <a:latin typeface="+mn-ea"/>
                  <a:cs typeface="+mn-ea"/>
                </a:rPr>
                <a:t>Add your content text or copy content</a:t>
              </a:r>
              <a:endParaRPr lang="id-ID" sz="900" dirty="0">
                <a:solidFill>
                  <a:schemeClr val="bg1">
                    <a:lumMod val="50000"/>
                  </a:schemeClr>
                </a:solidFill>
                <a:latin typeface="+mn-ea"/>
                <a:cs typeface="+mn-ea"/>
              </a:endParaRPr>
            </a:p>
          </p:txBody>
        </p:sp>
        <p:sp>
          <p:nvSpPr>
            <p:cNvPr id="95" name="TextBox 94"/>
            <p:cNvSpPr txBox="1"/>
            <p:nvPr/>
          </p:nvSpPr>
          <p:spPr>
            <a:xfrm>
              <a:off x="6639437" y="3131645"/>
              <a:ext cx="1532964" cy="183608"/>
            </a:xfrm>
            <a:prstGeom prst="rect">
              <a:avLst/>
            </a:prstGeom>
            <a:noFill/>
          </p:spPr>
          <p:txBody>
            <a:bodyPr wrap="square" rtlCol="0">
              <a:spAutoFit/>
            </a:bodyPr>
            <a:lstStyle/>
            <a:p>
              <a:pPr>
                <a:lnSpc>
                  <a:spcPts val="1333"/>
                </a:lnSpc>
              </a:pPr>
              <a:r>
                <a:rPr lang="zh-CN" altLang="en-US" sz="900" dirty="0">
                  <a:solidFill>
                    <a:schemeClr val="bg1">
                      <a:lumMod val="50000"/>
                    </a:schemeClr>
                  </a:solidFill>
                  <a:latin typeface="+mn-ea"/>
                  <a:cs typeface="+mn-ea"/>
                </a:rPr>
                <a:t>Add your content text or copy content</a:t>
              </a:r>
              <a:endParaRPr lang="id-ID" sz="900" dirty="0">
                <a:solidFill>
                  <a:schemeClr val="bg1">
                    <a:lumMod val="50000"/>
                  </a:schemeClr>
                </a:solidFill>
                <a:latin typeface="+mn-ea"/>
                <a:cs typeface="+mn-ea"/>
              </a:endParaRPr>
            </a:p>
          </p:txBody>
        </p:sp>
        <p:sp>
          <p:nvSpPr>
            <p:cNvPr id="97" name="TextBox 96"/>
            <p:cNvSpPr txBox="1"/>
            <p:nvPr/>
          </p:nvSpPr>
          <p:spPr>
            <a:xfrm>
              <a:off x="6639437" y="3849026"/>
              <a:ext cx="1532964" cy="183608"/>
            </a:xfrm>
            <a:prstGeom prst="rect">
              <a:avLst/>
            </a:prstGeom>
            <a:noFill/>
          </p:spPr>
          <p:txBody>
            <a:bodyPr wrap="square" rtlCol="0">
              <a:spAutoFit/>
            </a:bodyPr>
            <a:lstStyle/>
            <a:p>
              <a:pPr>
                <a:lnSpc>
                  <a:spcPts val="1333"/>
                </a:lnSpc>
              </a:pPr>
              <a:r>
                <a:rPr lang="zh-CN" altLang="en-US" sz="900" dirty="0">
                  <a:solidFill>
                    <a:schemeClr val="bg1">
                      <a:lumMod val="50000"/>
                    </a:schemeClr>
                  </a:solidFill>
                  <a:latin typeface="+mn-ea"/>
                  <a:cs typeface="+mn-ea"/>
                </a:rPr>
                <a:t>Add your content text or copy content</a:t>
              </a:r>
              <a:endParaRPr lang="id-ID" sz="900" dirty="0">
                <a:solidFill>
                  <a:schemeClr val="bg1">
                    <a:lumMod val="50000"/>
                  </a:schemeClr>
                </a:solidFill>
                <a:latin typeface="+mn-ea"/>
                <a:cs typeface="+mn-ea"/>
              </a:endParaRPr>
            </a:p>
          </p:txBody>
        </p:sp>
      </p:grpSp>
      <p:sp>
        <p:nvSpPr>
          <p:cNvPr id="98" name="TextBox 97"/>
          <p:cNvSpPr txBox="1"/>
          <p:nvPr/>
        </p:nvSpPr>
        <p:spPr>
          <a:xfrm>
            <a:off x="2080227" y="2007161"/>
            <a:ext cx="1564780" cy="369320"/>
          </a:xfrm>
          <a:prstGeom prst="rect">
            <a:avLst/>
          </a:prstGeom>
          <a:noFill/>
        </p:spPr>
        <p:txBody>
          <a:bodyPr wrap="square" lIns="121908" tIns="60954" rIns="121908" bIns="60954" rtlCol="0">
            <a:spAutoFit/>
          </a:bodyPr>
          <a:lstStyle/>
          <a:p>
            <a:pPr algn="r"/>
            <a:r>
              <a:rPr lang="zh-CN" altLang="en-US" sz="1600" b="1" dirty="0">
                <a:solidFill>
                  <a:schemeClr val="bg1">
                    <a:lumMod val="50000"/>
                  </a:schemeClr>
                </a:solidFill>
                <a:latin typeface="+mn-ea"/>
                <a:cs typeface="+mn-ea"/>
              </a:rPr>
              <a:t>Add a title</a:t>
            </a:r>
          </a:p>
        </p:txBody>
      </p:sp>
      <p:sp>
        <p:nvSpPr>
          <p:cNvPr id="100" name="TextBox 99"/>
          <p:cNvSpPr txBox="1"/>
          <p:nvPr/>
        </p:nvSpPr>
        <p:spPr>
          <a:xfrm>
            <a:off x="2156125" y="2967268"/>
            <a:ext cx="1488881" cy="369320"/>
          </a:xfrm>
          <a:prstGeom prst="rect">
            <a:avLst/>
          </a:prstGeom>
          <a:noFill/>
        </p:spPr>
        <p:txBody>
          <a:bodyPr wrap="square" lIns="121908" tIns="60954" rIns="121908" bIns="60954" rtlCol="0">
            <a:spAutoFit/>
          </a:bodyPr>
          <a:lstStyle/>
          <a:p>
            <a:pPr algn="r"/>
            <a:r>
              <a:rPr lang="zh-CN" altLang="en-US" sz="1600" b="1" dirty="0">
                <a:solidFill>
                  <a:schemeClr val="bg1">
                    <a:lumMod val="50000"/>
                  </a:schemeClr>
                </a:solidFill>
                <a:latin typeface="+mn-ea"/>
                <a:cs typeface="+mn-ea"/>
              </a:rPr>
              <a:t>Add a title</a:t>
            </a:r>
          </a:p>
        </p:txBody>
      </p:sp>
      <p:sp>
        <p:nvSpPr>
          <p:cNvPr id="102" name="TextBox 101"/>
          <p:cNvSpPr txBox="1"/>
          <p:nvPr/>
        </p:nvSpPr>
        <p:spPr>
          <a:xfrm>
            <a:off x="2207567" y="3831364"/>
            <a:ext cx="1437439" cy="369320"/>
          </a:xfrm>
          <a:prstGeom prst="rect">
            <a:avLst/>
          </a:prstGeom>
          <a:noFill/>
        </p:spPr>
        <p:txBody>
          <a:bodyPr wrap="square" lIns="121908" tIns="60954" rIns="121908" bIns="60954" rtlCol="0">
            <a:spAutoFit/>
          </a:bodyPr>
          <a:lstStyle/>
          <a:p>
            <a:pPr algn="r"/>
            <a:r>
              <a:rPr lang="zh-CN" altLang="en-US" sz="1600" b="1" dirty="0">
                <a:solidFill>
                  <a:schemeClr val="bg1">
                    <a:lumMod val="50000"/>
                  </a:schemeClr>
                </a:solidFill>
                <a:latin typeface="+mn-ea"/>
                <a:cs typeface="+mn-ea"/>
              </a:rPr>
              <a:t>Add a title</a:t>
            </a:r>
          </a:p>
        </p:txBody>
      </p:sp>
      <p:sp>
        <p:nvSpPr>
          <p:cNvPr id="104" name="TextBox 103"/>
          <p:cNvSpPr txBox="1"/>
          <p:nvPr/>
        </p:nvSpPr>
        <p:spPr>
          <a:xfrm>
            <a:off x="2207567" y="4787872"/>
            <a:ext cx="1437439" cy="369320"/>
          </a:xfrm>
          <a:prstGeom prst="rect">
            <a:avLst/>
          </a:prstGeom>
          <a:noFill/>
        </p:spPr>
        <p:txBody>
          <a:bodyPr wrap="square" lIns="121908" tIns="60954" rIns="121908" bIns="60954" rtlCol="0">
            <a:spAutoFit/>
          </a:bodyPr>
          <a:lstStyle/>
          <a:p>
            <a:pPr algn="r"/>
            <a:r>
              <a:rPr lang="zh-CN" altLang="en-US" sz="1600" b="1" dirty="0">
                <a:solidFill>
                  <a:schemeClr val="bg1">
                    <a:lumMod val="50000"/>
                  </a:schemeClr>
                </a:solidFill>
                <a:latin typeface="+mn-ea"/>
                <a:cs typeface="+mn-ea"/>
              </a:rPr>
              <a:t>Add a title</a:t>
            </a:r>
          </a:p>
        </p:txBody>
      </p:sp>
      <p:grpSp>
        <p:nvGrpSpPr>
          <p:cNvPr id="13" name="组合 12"/>
          <p:cNvGrpSpPr/>
          <p:nvPr/>
        </p:nvGrpSpPr>
        <p:grpSpPr>
          <a:xfrm>
            <a:off x="1584087" y="2351325"/>
            <a:ext cx="2051204" cy="3025521"/>
            <a:chOff x="1187624" y="1763493"/>
            <a:chExt cx="1538603" cy="2269141"/>
          </a:xfrm>
        </p:grpSpPr>
        <p:sp>
          <p:nvSpPr>
            <p:cNvPr id="99" name="TextBox 98"/>
            <p:cNvSpPr txBox="1"/>
            <p:nvPr/>
          </p:nvSpPr>
          <p:spPr>
            <a:xfrm>
              <a:off x="1187624" y="1763493"/>
              <a:ext cx="1538603" cy="183608"/>
            </a:xfrm>
            <a:prstGeom prst="rect">
              <a:avLst/>
            </a:prstGeom>
            <a:noFill/>
          </p:spPr>
          <p:txBody>
            <a:bodyPr wrap="square" rtlCol="0">
              <a:spAutoFit/>
            </a:bodyPr>
            <a:lstStyle/>
            <a:p>
              <a:pPr algn="r">
                <a:lnSpc>
                  <a:spcPts val="1333"/>
                </a:lnSpc>
              </a:pPr>
              <a:r>
                <a:rPr lang="zh-CN" altLang="en-US" sz="900" dirty="0">
                  <a:solidFill>
                    <a:schemeClr val="bg1">
                      <a:lumMod val="50000"/>
                    </a:schemeClr>
                  </a:solidFill>
                  <a:latin typeface="+mn-ea"/>
                  <a:cs typeface="+mn-ea"/>
                </a:rPr>
                <a:t>Add your content text or copy content</a:t>
              </a:r>
              <a:endParaRPr lang="id-ID" sz="900" dirty="0">
                <a:solidFill>
                  <a:schemeClr val="bg1">
                    <a:lumMod val="50000"/>
                  </a:schemeClr>
                </a:solidFill>
                <a:latin typeface="+mn-ea"/>
                <a:cs typeface="+mn-ea"/>
              </a:endParaRPr>
            </a:p>
          </p:txBody>
        </p:sp>
        <p:sp>
          <p:nvSpPr>
            <p:cNvPr id="101" name="TextBox 100"/>
            <p:cNvSpPr txBox="1"/>
            <p:nvPr/>
          </p:nvSpPr>
          <p:spPr>
            <a:xfrm>
              <a:off x="1187624" y="2483573"/>
              <a:ext cx="1538603" cy="183608"/>
            </a:xfrm>
            <a:prstGeom prst="rect">
              <a:avLst/>
            </a:prstGeom>
            <a:noFill/>
          </p:spPr>
          <p:txBody>
            <a:bodyPr wrap="square" rtlCol="0">
              <a:spAutoFit/>
            </a:bodyPr>
            <a:lstStyle/>
            <a:p>
              <a:pPr algn="r">
                <a:lnSpc>
                  <a:spcPts val="1333"/>
                </a:lnSpc>
              </a:pPr>
              <a:r>
                <a:rPr lang="zh-CN" altLang="en-US" sz="900" dirty="0">
                  <a:solidFill>
                    <a:schemeClr val="bg1">
                      <a:lumMod val="50000"/>
                    </a:schemeClr>
                  </a:solidFill>
                  <a:latin typeface="+mn-ea"/>
                  <a:cs typeface="+mn-ea"/>
                </a:rPr>
                <a:t>Add your content text or copy content</a:t>
              </a:r>
              <a:endParaRPr lang="id-ID" sz="900" dirty="0">
                <a:solidFill>
                  <a:schemeClr val="bg1">
                    <a:lumMod val="50000"/>
                  </a:schemeClr>
                </a:solidFill>
                <a:latin typeface="+mn-ea"/>
                <a:cs typeface="+mn-ea"/>
              </a:endParaRPr>
            </a:p>
          </p:txBody>
        </p:sp>
        <p:sp>
          <p:nvSpPr>
            <p:cNvPr id="103" name="TextBox 102"/>
            <p:cNvSpPr txBox="1"/>
            <p:nvPr/>
          </p:nvSpPr>
          <p:spPr>
            <a:xfrm>
              <a:off x="1187624" y="3131645"/>
              <a:ext cx="1538603" cy="183608"/>
            </a:xfrm>
            <a:prstGeom prst="rect">
              <a:avLst/>
            </a:prstGeom>
            <a:noFill/>
          </p:spPr>
          <p:txBody>
            <a:bodyPr wrap="square" rtlCol="0">
              <a:spAutoFit/>
            </a:bodyPr>
            <a:lstStyle/>
            <a:p>
              <a:pPr algn="r">
                <a:lnSpc>
                  <a:spcPts val="1333"/>
                </a:lnSpc>
              </a:pPr>
              <a:r>
                <a:rPr lang="zh-CN" altLang="en-US" sz="900" dirty="0">
                  <a:solidFill>
                    <a:schemeClr val="bg1">
                      <a:lumMod val="50000"/>
                    </a:schemeClr>
                  </a:solidFill>
                  <a:latin typeface="+mn-ea"/>
                  <a:cs typeface="+mn-ea"/>
                </a:rPr>
                <a:t>Add your content text or copy content</a:t>
              </a:r>
              <a:endParaRPr lang="id-ID" sz="900" dirty="0">
                <a:solidFill>
                  <a:schemeClr val="bg1">
                    <a:lumMod val="50000"/>
                  </a:schemeClr>
                </a:solidFill>
                <a:latin typeface="+mn-ea"/>
                <a:cs typeface="+mn-ea"/>
              </a:endParaRPr>
            </a:p>
          </p:txBody>
        </p:sp>
        <p:sp>
          <p:nvSpPr>
            <p:cNvPr id="105" name="TextBox 104"/>
            <p:cNvSpPr txBox="1"/>
            <p:nvPr/>
          </p:nvSpPr>
          <p:spPr>
            <a:xfrm>
              <a:off x="1187624" y="3849026"/>
              <a:ext cx="1538603" cy="183608"/>
            </a:xfrm>
            <a:prstGeom prst="rect">
              <a:avLst/>
            </a:prstGeom>
            <a:noFill/>
          </p:spPr>
          <p:txBody>
            <a:bodyPr wrap="square" rtlCol="0">
              <a:spAutoFit/>
            </a:bodyPr>
            <a:lstStyle/>
            <a:p>
              <a:pPr algn="r">
                <a:lnSpc>
                  <a:spcPts val="1333"/>
                </a:lnSpc>
              </a:pPr>
              <a:r>
                <a:rPr lang="zh-CN" altLang="en-US" sz="900" dirty="0">
                  <a:solidFill>
                    <a:schemeClr val="bg1">
                      <a:lumMod val="50000"/>
                    </a:schemeClr>
                  </a:solidFill>
                  <a:latin typeface="+mn-ea"/>
                  <a:cs typeface="+mn-ea"/>
                </a:rPr>
                <a:t>Add your content text or copy content</a:t>
              </a:r>
              <a:endParaRPr lang="id-ID" sz="900" dirty="0">
                <a:solidFill>
                  <a:schemeClr val="bg1">
                    <a:lumMod val="50000"/>
                  </a:schemeClr>
                </a:solidFill>
                <a:latin typeface="+mn-ea"/>
                <a:cs typeface="+mn-ea"/>
              </a:endParaRPr>
            </a:p>
          </p:txBody>
        </p:sp>
      </p:grpSp>
      <p:sp>
        <p:nvSpPr>
          <p:cNvPr id="106" name="Oval 39"/>
          <p:cNvSpPr>
            <a:spLocks noChangeArrowheads="1"/>
          </p:cNvSpPr>
          <p:nvPr/>
        </p:nvSpPr>
        <p:spPr bwMode="auto">
          <a:xfrm>
            <a:off x="5997458" y="2028448"/>
            <a:ext cx="417714" cy="139256"/>
          </a:xfrm>
          <a:prstGeom prst="ellipse">
            <a:avLst/>
          </a:prstGeom>
          <a:solidFill>
            <a:schemeClr val="accent2"/>
          </a:solidFill>
          <a:ln>
            <a:noFill/>
          </a:ln>
          <a:extLst/>
        </p:spPr>
        <p:txBody>
          <a:bodyPr vert="horz" wrap="square" lIns="121908" tIns="60954" rIns="121908" bIns="60954" numCol="1" anchor="t" anchorCtr="0" compatLnSpc="1">
            <a:prstTxWarp prst="textNoShape">
              <a:avLst/>
            </a:prstTxWarp>
          </a:bodyPr>
          <a:lstStyle/>
          <a:p>
            <a:endParaRPr lang="id-ID">
              <a:solidFill>
                <a:schemeClr val="bg1"/>
              </a:solidFill>
              <a:cs typeface="+mn-ea"/>
            </a:endParaRPr>
          </a:p>
        </p:txBody>
      </p:sp>
      <p:sp>
        <p:nvSpPr>
          <p:cNvPr id="107" name="Rectangle 92"/>
          <p:cNvSpPr/>
          <p:nvPr/>
        </p:nvSpPr>
        <p:spPr>
          <a:xfrm>
            <a:off x="6173454" y="1988841"/>
            <a:ext cx="65724"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1</a:t>
            </a:r>
          </a:p>
        </p:txBody>
      </p:sp>
      <p:grpSp>
        <p:nvGrpSpPr>
          <p:cNvPr id="3" name="组合 2"/>
          <p:cNvGrpSpPr/>
          <p:nvPr/>
        </p:nvGrpSpPr>
        <p:grpSpPr>
          <a:xfrm>
            <a:off x="3828623" y="2282163"/>
            <a:ext cx="581207" cy="445213"/>
            <a:chOff x="2871245" y="1711621"/>
            <a:chExt cx="435962" cy="333910"/>
          </a:xfrm>
        </p:grpSpPr>
        <p:sp>
          <p:nvSpPr>
            <p:cNvPr id="6" name="矩形 5"/>
            <p:cNvSpPr/>
            <p:nvPr/>
          </p:nvSpPr>
          <p:spPr>
            <a:xfrm rot="2700000">
              <a:off x="2910595" y="1724857"/>
              <a:ext cx="320674" cy="3206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67" name="TextBox 66"/>
            <p:cNvSpPr txBox="1"/>
            <p:nvPr/>
          </p:nvSpPr>
          <p:spPr>
            <a:xfrm>
              <a:off x="2871245" y="1711621"/>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01</a:t>
              </a:r>
              <a:endParaRPr lang="zh-CN" altLang="en-US" sz="1900" dirty="0">
                <a:solidFill>
                  <a:schemeClr val="bg1"/>
                </a:solidFill>
                <a:latin typeface="+mn-ea"/>
                <a:cs typeface="+mn-ea"/>
              </a:endParaRPr>
            </a:p>
          </p:txBody>
        </p:sp>
      </p:grpSp>
      <p:grpSp>
        <p:nvGrpSpPr>
          <p:cNvPr id="4" name="组合 3"/>
          <p:cNvGrpSpPr/>
          <p:nvPr/>
        </p:nvGrpSpPr>
        <p:grpSpPr>
          <a:xfrm>
            <a:off x="3828623" y="3198524"/>
            <a:ext cx="581207" cy="427565"/>
            <a:chOff x="2871245" y="2398892"/>
            <a:chExt cx="435962" cy="320674"/>
          </a:xfrm>
        </p:grpSpPr>
        <p:sp>
          <p:nvSpPr>
            <p:cNvPr id="55" name="矩形 54"/>
            <p:cNvSpPr/>
            <p:nvPr/>
          </p:nvSpPr>
          <p:spPr>
            <a:xfrm rot="2700000">
              <a:off x="2910595" y="2398892"/>
              <a:ext cx="320674" cy="3206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 name="TextBox 67"/>
            <p:cNvSpPr txBox="1"/>
            <p:nvPr/>
          </p:nvSpPr>
          <p:spPr>
            <a:xfrm>
              <a:off x="2871245" y="2405339"/>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02</a:t>
              </a:r>
              <a:endParaRPr lang="zh-CN" altLang="en-US" sz="1900" dirty="0">
                <a:solidFill>
                  <a:schemeClr val="bg1"/>
                </a:solidFill>
                <a:latin typeface="+mn-ea"/>
                <a:cs typeface="+mn-ea"/>
              </a:endParaRPr>
            </a:p>
          </p:txBody>
        </p:sp>
      </p:grpSp>
      <p:grpSp>
        <p:nvGrpSpPr>
          <p:cNvPr id="7" name="组合 6"/>
          <p:cNvGrpSpPr/>
          <p:nvPr/>
        </p:nvGrpSpPr>
        <p:grpSpPr>
          <a:xfrm>
            <a:off x="3828623" y="4077789"/>
            <a:ext cx="581207" cy="447013"/>
            <a:chOff x="2871245" y="3058341"/>
            <a:chExt cx="435962" cy="335260"/>
          </a:xfrm>
        </p:grpSpPr>
        <p:sp>
          <p:nvSpPr>
            <p:cNvPr id="58" name="矩形 57"/>
            <p:cNvSpPr/>
            <p:nvPr/>
          </p:nvSpPr>
          <p:spPr>
            <a:xfrm rot="2700000">
              <a:off x="2910595" y="3072927"/>
              <a:ext cx="320674" cy="3206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 name="TextBox 68"/>
            <p:cNvSpPr txBox="1"/>
            <p:nvPr/>
          </p:nvSpPr>
          <p:spPr>
            <a:xfrm>
              <a:off x="2871245" y="3058341"/>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03</a:t>
              </a:r>
              <a:endParaRPr lang="zh-CN" altLang="en-US" sz="1900" dirty="0">
                <a:solidFill>
                  <a:schemeClr val="bg1"/>
                </a:solidFill>
                <a:latin typeface="+mn-ea"/>
                <a:cs typeface="+mn-ea"/>
              </a:endParaRPr>
            </a:p>
          </p:txBody>
        </p:sp>
      </p:grpSp>
      <p:grpSp>
        <p:nvGrpSpPr>
          <p:cNvPr id="8" name="组合 7"/>
          <p:cNvGrpSpPr/>
          <p:nvPr/>
        </p:nvGrpSpPr>
        <p:grpSpPr>
          <a:xfrm>
            <a:off x="3828623" y="4959304"/>
            <a:ext cx="581207" cy="464211"/>
            <a:chOff x="2871245" y="3719477"/>
            <a:chExt cx="435962" cy="348158"/>
          </a:xfrm>
        </p:grpSpPr>
        <p:sp>
          <p:nvSpPr>
            <p:cNvPr id="59" name="矩形 58"/>
            <p:cNvSpPr/>
            <p:nvPr/>
          </p:nvSpPr>
          <p:spPr>
            <a:xfrm rot="2700000">
              <a:off x="2910595" y="3746961"/>
              <a:ext cx="320674" cy="3206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 name="TextBox 69"/>
            <p:cNvSpPr txBox="1"/>
            <p:nvPr/>
          </p:nvSpPr>
          <p:spPr>
            <a:xfrm>
              <a:off x="2871245" y="3719477"/>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04</a:t>
              </a:r>
              <a:endParaRPr lang="zh-CN" altLang="en-US" sz="1900" dirty="0">
                <a:solidFill>
                  <a:schemeClr val="bg1"/>
                </a:solidFill>
                <a:latin typeface="+mn-ea"/>
                <a:cs typeface="+mn-ea"/>
              </a:endParaRPr>
            </a:p>
          </p:txBody>
        </p:sp>
      </p:grpSp>
      <p:grpSp>
        <p:nvGrpSpPr>
          <p:cNvPr id="12" name="组合 11"/>
          <p:cNvGrpSpPr/>
          <p:nvPr/>
        </p:nvGrpSpPr>
        <p:grpSpPr>
          <a:xfrm>
            <a:off x="8106544" y="2282162"/>
            <a:ext cx="581207" cy="445212"/>
            <a:chOff x="6080103" y="1711621"/>
            <a:chExt cx="435962" cy="333909"/>
          </a:xfrm>
        </p:grpSpPr>
        <p:sp>
          <p:nvSpPr>
            <p:cNvPr id="65" name="矩形 64"/>
            <p:cNvSpPr/>
            <p:nvPr/>
          </p:nvSpPr>
          <p:spPr>
            <a:xfrm rot="2700000">
              <a:off x="6100401" y="1724856"/>
              <a:ext cx="320674" cy="3206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1" name="TextBox 70"/>
            <p:cNvSpPr txBox="1"/>
            <p:nvPr/>
          </p:nvSpPr>
          <p:spPr>
            <a:xfrm>
              <a:off x="6080103" y="1711621"/>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05</a:t>
              </a:r>
              <a:endParaRPr lang="zh-CN" altLang="en-US" sz="1900" dirty="0">
                <a:solidFill>
                  <a:schemeClr val="bg1"/>
                </a:solidFill>
                <a:latin typeface="+mn-ea"/>
                <a:cs typeface="+mn-ea"/>
              </a:endParaRPr>
            </a:p>
          </p:txBody>
        </p:sp>
      </p:grpSp>
      <p:grpSp>
        <p:nvGrpSpPr>
          <p:cNvPr id="11" name="组合 10"/>
          <p:cNvGrpSpPr/>
          <p:nvPr/>
        </p:nvGrpSpPr>
        <p:grpSpPr>
          <a:xfrm>
            <a:off x="8087496" y="3198521"/>
            <a:ext cx="581207" cy="427565"/>
            <a:chOff x="6065815" y="2398891"/>
            <a:chExt cx="435962" cy="320674"/>
          </a:xfrm>
        </p:grpSpPr>
        <p:sp>
          <p:nvSpPr>
            <p:cNvPr id="80" name="矩形 79"/>
            <p:cNvSpPr/>
            <p:nvPr/>
          </p:nvSpPr>
          <p:spPr>
            <a:xfrm rot="2700000">
              <a:off x="6100401" y="2398891"/>
              <a:ext cx="320674" cy="3206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 name="TextBox 71"/>
            <p:cNvSpPr txBox="1"/>
            <p:nvPr/>
          </p:nvSpPr>
          <p:spPr>
            <a:xfrm>
              <a:off x="6065815" y="2412483"/>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06</a:t>
              </a:r>
              <a:endParaRPr lang="zh-CN" altLang="en-US" sz="1900" dirty="0">
                <a:solidFill>
                  <a:schemeClr val="bg1"/>
                </a:solidFill>
                <a:latin typeface="+mn-ea"/>
                <a:cs typeface="+mn-ea"/>
              </a:endParaRPr>
            </a:p>
          </p:txBody>
        </p:sp>
      </p:grpSp>
      <p:grpSp>
        <p:nvGrpSpPr>
          <p:cNvPr id="10" name="组合 9"/>
          <p:cNvGrpSpPr/>
          <p:nvPr/>
        </p:nvGrpSpPr>
        <p:grpSpPr>
          <a:xfrm>
            <a:off x="8087496" y="4087315"/>
            <a:ext cx="581207" cy="437487"/>
            <a:chOff x="6065815" y="3065485"/>
            <a:chExt cx="435962" cy="328115"/>
          </a:xfrm>
        </p:grpSpPr>
        <p:sp>
          <p:nvSpPr>
            <p:cNvPr id="81" name="矩形 80"/>
            <p:cNvSpPr/>
            <p:nvPr/>
          </p:nvSpPr>
          <p:spPr>
            <a:xfrm rot="2700000">
              <a:off x="6100401" y="3072926"/>
              <a:ext cx="320674" cy="3206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 name="TextBox 72"/>
            <p:cNvSpPr txBox="1"/>
            <p:nvPr/>
          </p:nvSpPr>
          <p:spPr>
            <a:xfrm>
              <a:off x="6065815" y="3065485"/>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07</a:t>
              </a:r>
              <a:endParaRPr lang="zh-CN" altLang="en-US" sz="1900" dirty="0">
                <a:solidFill>
                  <a:schemeClr val="bg1"/>
                </a:solidFill>
                <a:latin typeface="+mn-ea"/>
                <a:cs typeface="+mn-ea"/>
              </a:endParaRPr>
            </a:p>
          </p:txBody>
        </p:sp>
      </p:grpSp>
      <p:grpSp>
        <p:nvGrpSpPr>
          <p:cNvPr id="9" name="组合 8"/>
          <p:cNvGrpSpPr/>
          <p:nvPr/>
        </p:nvGrpSpPr>
        <p:grpSpPr>
          <a:xfrm>
            <a:off x="8087496" y="4968829"/>
            <a:ext cx="581207" cy="454684"/>
            <a:chOff x="6065815" y="3726621"/>
            <a:chExt cx="435962" cy="341013"/>
          </a:xfrm>
        </p:grpSpPr>
        <p:sp>
          <p:nvSpPr>
            <p:cNvPr id="82" name="矩形 81"/>
            <p:cNvSpPr/>
            <p:nvPr/>
          </p:nvSpPr>
          <p:spPr>
            <a:xfrm rot="2700000">
              <a:off x="6100401" y="3746960"/>
              <a:ext cx="320674" cy="3206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 name="TextBox 73"/>
            <p:cNvSpPr txBox="1"/>
            <p:nvPr/>
          </p:nvSpPr>
          <p:spPr>
            <a:xfrm>
              <a:off x="6065815" y="3726621"/>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08</a:t>
              </a:r>
              <a:endParaRPr lang="zh-CN" altLang="en-US" sz="1900" dirty="0">
                <a:solidFill>
                  <a:schemeClr val="bg1"/>
                </a:solidFill>
                <a:latin typeface="+mn-ea"/>
                <a:cs typeface="+mn-ea"/>
              </a:endParaRPr>
            </a:p>
          </p:txBody>
        </p:sp>
      </p:grpSp>
      <p:sp>
        <p:nvSpPr>
          <p:cNvPr id="2" name="标题 1"/>
          <p:cNvSpPr>
            <a:spLocks noGrp="1"/>
          </p:cNvSpPr>
          <p:nvPr>
            <p:ph type="title"/>
          </p:nvPr>
        </p:nvSpPr>
        <p:spPr/>
        <p:txBody>
          <a:bodyPr>
            <a:normAutofit/>
          </a:bodyPr>
          <a:lstStyle/>
          <a:p>
            <a:r>
              <a:rPr lang="zh-CN" altLang="en-US" dirty="0">
                <a:cs typeface="+mn-ea"/>
              </a:rPr>
              <a:t>Title bar Text</a:t>
            </a:r>
            <a:endParaRPr lang="zh-CN" altLang="en-US" dirty="0">
              <a:ea typeface="+mn-ea"/>
              <a:cs typeface="+mn-ea"/>
            </a:endParaRPr>
          </a:p>
        </p:txBody>
      </p:sp>
    </p:spTree>
    <p:extLst>
      <p:ext uri="{BB962C8B-B14F-4D97-AF65-F5344CB8AC3E}">
        <p14:creationId xmlns:p14="http://schemas.microsoft.com/office/powerpoint/2010/main" val="297458244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300" fill="hold"/>
                                        <p:tgtEl>
                                          <p:spTgt spid="38"/>
                                        </p:tgtEl>
                                        <p:attrNameLst>
                                          <p:attrName>ppt_w</p:attrName>
                                        </p:attrNameLst>
                                      </p:cBhvr>
                                      <p:tavLst>
                                        <p:tav tm="0">
                                          <p:val>
                                            <p:fltVal val="0"/>
                                          </p:val>
                                        </p:tav>
                                        <p:tav tm="100000">
                                          <p:val>
                                            <p:strVal val="#ppt_w"/>
                                          </p:val>
                                        </p:tav>
                                      </p:tavLst>
                                    </p:anim>
                                    <p:anim calcmode="lin" valueType="num">
                                      <p:cBhvr>
                                        <p:cTn id="12" dur="300" fill="hold"/>
                                        <p:tgtEl>
                                          <p:spTgt spid="38"/>
                                        </p:tgtEl>
                                        <p:attrNameLst>
                                          <p:attrName>ppt_h</p:attrName>
                                        </p:attrNameLst>
                                      </p:cBhvr>
                                      <p:tavLst>
                                        <p:tav tm="0">
                                          <p:val>
                                            <p:fltVal val="0"/>
                                          </p:val>
                                        </p:tav>
                                        <p:tav tm="100000">
                                          <p:val>
                                            <p:strVal val="#ppt_h"/>
                                          </p:val>
                                        </p:tav>
                                      </p:tavLst>
                                    </p:anim>
                                    <p:animEffect transition="in" filter="fade">
                                      <p:cBhvr>
                                        <p:cTn id="13" dur="300"/>
                                        <p:tgtEl>
                                          <p:spTgt spid="38"/>
                                        </p:tgtEl>
                                      </p:cBhvr>
                                    </p:animEffect>
                                  </p:childTnLst>
                                </p:cTn>
                              </p:par>
                            </p:childTnLst>
                          </p:cTn>
                        </p:par>
                        <p:par>
                          <p:cTn id="14" fill="hold">
                            <p:stCondLst>
                              <p:cond delay="800"/>
                            </p:stCondLst>
                            <p:childTnLst>
                              <p:par>
                                <p:cTn id="15" presetID="53" presetClass="entr" presetSubtype="16" fill="hold" grpId="0" nodeType="after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300" fill="hold"/>
                                        <p:tgtEl>
                                          <p:spTgt spid="42"/>
                                        </p:tgtEl>
                                        <p:attrNameLst>
                                          <p:attrName>ppt_w</p:attrName>
                                        </p:attrNameLst>
                                      </p:cBhvr>
                                      <p:tavLst>
                                        <p:tav tm="0">
                                          <p:val>
                                            <p:fltVal val="0"/>
                                          </p:val>
                                        </p:tav>
                                        <p:tav tm="100000">
                                          <p:val>
                                            <p:strVal val="#ppt_w"/>
                                          </p:val>
                                        </p:tav>
                                      </p:tavLst>
                                    </p:anim>
                                    <p:anim calcmode="lin" valueType="num">
                                      <p:cBhvr>
                                        <p:cTn id="18" dur="300" fill="hold"/>
                                        <p:tgtEl>
                                          <p:spTgt spid="42"/>
                                        </p:tgtEl>
                                        <p:attrNameLst>
                                          <p:attrName>ppt_h</p:attrName>
                                        </p:attrNameLst>
                                      </p:cBhvr>
                                      <p:tavLst>
                                        <p:tav tm="0">
                                          <p:val>
                                            <p:fltVal val="0"/>
                                          </p:val>
                                        </p:tav>
                                        <p:tav tm="100000">
                                          <p:val>
                                            <p:strVal val="#ppt_h"/>
                                          </p:val>
                                        </p:tav>
                                      </p:tavLst>
                                    </p:anim>
                                    <p:animEffect transition="in" filter="fade">
                                      <p:cBhvr>
                                        <p:cTn id="19" dur="300"/>
                                        <p:tgtEl>
                                          <p:spTgt spid="42"/>
                                        </p:tgtEl>
                                      </p:cBhvr>
                                    </p:animEffect>
                                  </p:childTnLst>
                                </p:cTn>
                              </p:par>
                            </p:childTnLst>
                          </p:cTn>
                        </p:par>
                        <p:par>
                          <p:cTn id="20" fill="hold">
                            <p:stCondLst>
                              <p:cond delay="1100"/>
                            </p:stCondLst>
                            <p:childTnLst>
                              <p:par>
                                <p:cTn id="21" presetID="53" presetClass="entr" presetSubtype="16"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p:cTn id="23" dur="300" fill="hold"/>
                                        <p:tgtEl>
                                          <p:spTgt spid="52"/>
                                        </p:tgtEl>
                                        <p:attrNameLst>
                                          <p:attrName>ppt_w</p:attrName>
                                        </p:attrNameLst>
                                      </p:cBhvr>
                                      <p:tavLst>
                                        <p:tav tm="0">
                                          <p:val>
                                            <p:fltVal val="0"/>
                                          </p:val>
                                        </p:tav>
                                        <p:tav tm="100000">
                                          <p:val>
                                            <p:strVal val="#ppt_w"/>
                                          </p:val>
                                        </p:tav>
                                      </p:tavLst>
                                    </p:anim>
                                    <p:anim calcmode="lin" valueType="num">
                                      <p:cBhvr>
                                        <p:cTn id="24" dur="300" fill="hold"/>
                                        <p:tgtEl>
                                          <p:spTgt spid="52"/>
                                        </p:tgtEl>
                                        <p:attrNameLst>
                                          <p:attrName>ppt_h</p:attrName>
                                        </p:attrNameLst>
                                      </p:cBhvr>
                                      <p:tavLst>
                                        <p:tav tm="0">
                                          <p:val>
                                            <p:fltVal val="0"/>
                                          </p:val>
                                        </p:tav>
                                        <p:tav tm="100000">
                                          <p:val>
                                            <p:strVal val="#ppt_h"/>
                                          </p:val>
                                        </p:tav>
                                      </p:tavLst>
                                    </p:anim>
                                    <p:animEffect transition="in" filter="fade">
                                      <p:cBhvr>
                                        <p:cTn id="25" dur="300"/>
                                        <p:tgtEl>
                                          <p:spTgt spid="52"/>
                                        </p:tgtEl>
                                      </p:cBhvr>
                                    </p:animEffect>
                                  </p:childTnLst>
                                </p:cTn>
                              </p:par>
                            </p:childTnLst>
                          </p:cTn>
                        </p:par>
                        <p:par>
                          <p:cTn id="26" fill="hold">
                            <p:stCondLst>
                              <p:cond delay="1400"/>
                            </p:stCondLst>
                            <p:childTnLst>
                              <p:par>
                                <p:cTn id="27" presetID="53" presetClass="entr" presetSubtype="16" fill="hold" grpId="0" nodeType="after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p:cTn id="29" dur="300" fill="hold"/>
                                        <p:tgtEl>
                                          <p:spTgt spid="63"/>
                                        </p:tgtEl>
                                        <p:attrNameLst>
                                          <p:attrName>ppt_w</p:attrName>
                                        </p:attrNameLst>
                                      </p:cBhvr>
                                      <p:tavLst>
                                        <p:tav tm="0">
                                          <p:val>
                                            <p:fltVal val="0"/>
                                          </p:val>
                                        </p:tav>
                                        <p:tav tm="100000">
                                          <p:val>
                                            <p:strVal val="#ppt_w"/>
                                          </p:val>
                                        </p:tav>
                                      </p:tavLst>
                                    </p:anim>
                                    <p:anim calcmode="lin" valueType="num">
                                      <p:cBhvr>
                                        <p:cTn id="30" dur="300" fill="hold"/>
                                        <p:tgtEl>
                                          <p:spTgt spid="63"/>
                                        </p:tgtEl>
                                        <p:attrNameLst>
                                          <p:attrName>ppt_h</p:attrName>
                                        </p:attrNameLst>
                                      </p:cBhvr>
                                      <p:tavLst>
                                        <p:tav tm="0">
                                          <p:val>
                                            <p:fltVal val="0"/>
                                          </p:val>
                                        </p:tav>
                                        <p:tav tm="100000">
                                          <p:val>
                                            <p:strVal val="#ppt_h"/>
                                          </p:val>
                                        </p:tav>
                                      </p:tavLst>
                                    </p:anim>
                                    <p:animEffect transition="in" filter="fade">
                                      <p:cBhvr>
                                        <p:cTn id="31" dur="300"/>
                                        <p:tgtEl>
                                          <p:spTgt spid="63"/>
                                        </p:tgtEl>
                                      </p:cBhvr>
                                    </p:animEffect>
                                  </p:childTnLst>
                                </p:cTn>
                              </p:par>
                            </p:childTnLst>
                          </p:cTn>
                        </p:par>
                        <p:par>
                          <p:cTn id="32" fill="hold">
                            <p:stCondLst>
                              <p:cond delay="1700"/>
                            </p:stCondLst>
                            <p:childTnLst>
                              <p:par>
                                <p:cTn id="33" presetID="53" presetClass="entr" presetSubtype="16" fill="hold" grpId="0" nodeType="afterEffect">
                                  <p:stCondLst>
                                    <p:cond delay="0"/>
                                  </p:stCondLst>
                                  <p:childTnLst>
                                    <p:set>
                                      <p:cBhvr>
                                        <p:cTn id="34" dur="1" fill="hold">
                                          <p:stCondLst>
                                            <p:cond delay="0"/>
                                          </p:stCondLst>
                                        </p:cTn>
                                        <p:tgtEl>
                                          <p:spTgt spid="321"/>
                                        </p:tgtEl>
                                        <p:attrNameLst>
                                          <p:attrName>style.visibility</p:attrName>
                                        </p:attrNameLst>
                                      </p:cBhvr>
                                      <p:to>
                                        <p:strVal val="visible"/>
                                      </p:to>
                                    </p:set>
                                    <p:anim calcmode="lin" valueType="num">
                                      <p:cBhvr>
                                        <p:cTn id="35" dur="300" fill="hold"/>
                                        <p:tgtEl>
                                          <p:spTgt spid="321"/>
                                        </p:tgtEl>
                                        <p:attrNameLst>
                                          <p:attrName>ppt_w</p:attrName>
                                        </p:attrNameLst>
                                      </p:cBhvr>
                                      <p:tavLst>
                                        <p:tav tm="0">
                                          <p:val>
                                            <p:fltVal val="0"/>
                                          </p:val>
                                        </p:tav>
                                        <p:tav tm="100000">
                                          <p:val>
                                            <p:strVal val="#ppt_w"/>
                                          </p:val>
                                        </p:tav>
                                      </p:tavLst>
                                    </p:anim>
                                    <p:anim calcmode="lin" valueType="num">
                                      <p:cBhvr>
                                        <p:cTn id="36" dur="300" fill="hold"/>
                                        <p:tgtEl>
                                          <p:spTgt spid="321"/>
                                        </p:tgtEl>
                                        <p:attrNameLst>
                                          <p:attrName>ppt_h</p:attrName>
                                        </p:attrNameLst>
                                      </p:cBhvr>
                                      <p:tavLst>
                                        <p:tav tm="0">
                                          <p:val>
                                            <p:fltVal val="0"/>
                                          </p:val>
                                        </p:tav>
                                        <p:tav tm="100000">
                                          <p:val>
                                            <p:strVal val="#ppt_h"/>
                                          </p:val>
                                        </p:tav>
                                      </p:tavLst>
                                    </p:anim>
                                    <p:animEffect transition="in" filter="fade">
                                      <p:cBhvr>
                                        <p:cTn id="37" dur="300"/>
                                        <p:tgtEl>
                                          <p:spTgt spid="321"/>
                                        </p:tgtEl>
                                      </p:cBhvr>
                                    </p:animEffect>
                                  </p:childTnLst>
                                </p:cTn>
                              </p:par>
                            </p:childTnLst>
                          </p:cTn>
                        </p:par>
                        <p:par>
                          <p:cTn id="38" fill="hold">
                            <p:stCondLst>
                              <p:cond delay="2000"/>
                            </p:stCondLst>
                            <p:childTnLst>
                              <p:par>
                                <p:cTn id="39" presetID="53" presetClass="entr" presetSubtype="16" fill="hold" grpId="0" nodeType="afterEffect">
                                  <p:stCondLst>
                                    <p:cond delay="0"/>
                                  </p:stCondLst>
                                  <p:childTnLst>
                                    <p:set>
                                      <p:cBhvr>
                                        <p:cTn id="40" dur="1" fill="hold">
                                          <p:stCondLst>
                                            <p:cond delay="0"/>
                                          </p:stCondLst>
                                        </p:cTn>
                                        <p:tgtEl>
                                          <p:spTgt spid="323"/>
                                        </p:tgtEl>
                                        <p:attrNameLst>
                                          <p:attrName>style.visibility</p:attrName>
                                        </p:attrNameLst>
                                      </p:cBhvr>
                                      <p:to>
                                        <p:strVal val="visible"/>
                                      </p:to>
                                    </p:set>
                                    <p:anim calcmode="lin" valueType="num">
                                      <p:cBhvr>
                                        <p:cTn id="41" dur="300" fill="hold"/>
                                        <p:tgtEl>
                                          <p:spTgt spid="323"/>
                                        </p:tgtEl>
                                        <p:attrNameLst>
                                          <p:attrName>ppt_w</p:attrName>
                                        </p:attrNameLst>
                                      </p:cBhvr>
                                      <p:tavLst>
                                        <p:tav tm="0">
                                          <p:val>
                                            <p:fltVal val="0"/>
                                          </p:val>
                                        </p:tav>
                                        <p:tav tm="100000">
                                          <p:val>
                                            <p:strVal val="#ppt_w"/>
                                          </p:val>
                                        </p:tav>
                                      </p:tavLst>
                                    </p:anim>
                                    <p:anim calcmode="lin" valueType="num">
                                      <p:cBhvr>
                                        <p:cTn id="42" dur="300" fill="hold"/>
                                        <p:tgtEl>
                                          <p:spTgt spid="323"/>
                                        </p:tgtEl>
                                        <p:attrNameLst>
                                          <p:attrName>ppt_h</p:attrName>
                                        </p:attrNameLst>
                                      </p:cBhvr>
                                      <p:tavLst>
                                        <p:tav tm="0">
                                          <p:val>
                                            <p:fltVal val="0"/>
                                          </p:val>
                                        </p:tav>
                                        <p:tav tm="100000">
                                          <p:val>
                                            <p:strVal val="#ppt_h"/>
                                          </p:val>
                                        </p:tav>
                                      </p:tavLst>
                                    </p:anim>
                                    <p:animEffect transition="in" filter="fade">
                                      <p:cBhvr>
                                        <p:cTn id="43" dur="300"/>
                                        <p:tgtEl>
                                          <p:spTgt spid="323"/>
                                        </p:tgtEl>
                                      </p:cBhvr>
                                    </p:animEffect>
                                  </p:childTnLst>
                                </p:cTn>
                              </p:par>
                            </p:childTnLst>
                          </p:cTn>
                        </p:par>
                        <p:par>
                          <p:cTn id="44" fill="hold">
                            <p:stCondLst>
                              <p:cond delay="2300"/>
                            </p:stCondLst>
                            <p:childTnLst>
                              <p:par>
                                <p:cTn id="45" presetID="53" presetClass="entr" presetSubtype="16" fill="hold" grpId="0" nodeType="afterEffect">
                                  <p:stCondLst>
                                    <p:cond delay="0"/>
                                  </p:stCondLst>
                                  <p:childTnLst>
                                    <p:set>
                                      <p:cBhvr>
                                        <p:cTn id="46" dur="1" fill="hold">
                                          <p:stCondLst>
                                            <p:cond delay="0"/>
                                          </p:stCondLst>
                                        </p:cTn>
                                        <p:tgtEl>
                                          <p:spTgt spid="325"/>
                                        </p:tgtEl>
                                        <p:attrNameLst>
                                          <p:attrName>style.visibility</p:attrName>
                                        </p:attrNameLst>
                                      </p:cBhvr>
                                      <p:to>
                                        <p:strVal val="visible"/>
                                      </p:to>
                                    </p:set>
                                    <p:anim calcmode="lin" valueType="num">
                                      <p:cBhvr>
                                        <p:cTn id="47" dur="300" fill="hold"/>
                                        <p:tgtEl>
                                          <p:spTgt spid="325"/>
                                        </p:tgtEl>
                                        <p:attrNameLst>
                                          <p:attrName>ppt_w</p:attrName>
                                        </p:attrNameLst>
                                      </p:cBhvr>
                                      <p:tavLst>
                                        <p:tav tm="0">
                                          <p:val>
                                            <p:fltVal val="0"/>
                                          </p:val>
                                        </p:tav>
                                        <p:tav tm="100000">
                                          <p:val>
                                            <p:strVal val="#ppt_w"/>
                                          </p:val>
                                        </p:tav>
                                      </p:tavLst>
                                    </p:anim>
                                    <p:anim calcmode="lin" valueType="num">
                                      <p:cBhvr>
                                        <p:cTn id="48" dur="300" fill="hold"/>
                                        <p:tgtEl>
                                          <p:spTgt spid="325"/>
                                        </p:tgtEl>
                                        <p:attrNameLst>
                                          <p:attrName>ppt_h</p:attrName>
                                        </p:attrNameLst>
                                      </p:cBhvr>
                                      <p:tavLst>
                                        <p:tav tm="0">
                                          <p:val>
                                            <p:fltVal val="0"/>
                                          </p:val>
                                        </p:tav>
                                        <p:tav tm="100000">
                                          <p:val>
                                            <p:strVal val="#ppt_h"/>
                                          </p:val>
                                        </p:tav>
                                      </p:tavLst>
                                    </p:anim>
                                    <p:animEffect transition="in" filter="fade">
                                      <p:cBhvr>
                                        <p:cTn id="49" dur="300"/>
                                        <p:tgtEl>
                                          <p:spTgt spid="325"/>
                                        </p:tgtEl>
                                      </p:cBhvr>
                                    </p:animEffect>
                                  </p:childTnLst>
                                </p:cTn>
                              </p:par>
                            </p:childTnLst>
                          </p:cTn>
                        </p:par>
                        <p:par>
                          <p:cTn id="50" fill="hold">
                            <p:stCondLst>
                              <p:cond delay="2600"/>
                            </p:stCondLst>
                            <p:childTnLst>
                              <p:par>
                                <p:cTn id="51" presetID="53" presetClass="entr" presetSubtype="16" fill="hold" grpId="0" nodeType="afterEffect">
                                  <p:stCondLst>
                                    <p:cond delay="0"/>
                                  </p:stCondLst>
                                  <p:childTnLst>
                                    <p:set>
                                      <p:cBhvr>
                                        <p:cTn id="52" dur="1" fill="hold">
                                          <p:stCondLst>
                                            <p:cond delay="0"/>
                                          </p:stCondLst>
                                        </p:cTn>
                                        <p:tgtEl>
                                          <p:spTgt spid="106"/>
                                        </p:tgtEl>
                                        <p:attrNameLst>
                                          <p:attrName>style.visibility</p:attrName>
                                        </p:attrNameLst>
                                      </p:cBhvr>
                                      <p:to>
                                        <p:strVal val="visible"/>
                                      </p:to>
                                    </p:set>
                                    <p:anim calcmode="lin" valueType="num">
                                      <p:cBhvr>
                                        <p:cTn id="53" dur="300" fill="hold"/>
                                        <p:tgtEl>
                                          <p:spTgt spid="106"/>
                                        </p:tgtEl>
                                        <p:attrNameLst>
                                          <p:attrName>ppt_w</p:attrName>
                                        </p:attrNameLst>
                                      </p:cBhvr>
                                      <p:tavLst>
                                        <p:tav tm="0">
                                          <p:val>
                                            <p:fltVal val="0"/>
                                          </p:val>
                                        </p:tav>
                                        <p:tav tm="100000">
                                          <p:val>
                                            <p:strVal val="#ppt_w"/>
                                          </p:val>
                                        </p:tav>
                                      </p:tavLst>
                                    </p:anim>
                                    <p:anim calcmode="lin" valueType="num">
                                      <p:cBhvr>
                                        <p:cTn id="54" dur="300" fill="hold"/>
                                        <p:tgtEl>
                                          <p:spTgt spid="106"/>
                                        </p:tgtEl>
                                        <p:attrNameLst>
                                          <p:attrName>ppt_h</p:attrName>
                                        </p:attrNameLst>
                                      </p:cBhvr>
                                      <p:tavLst>
                                        <p:tav tm="0">
                                          <p:val>
                                            <p:fltVal val="0"/>
                                          </p:val>
                                        </p:tav>
                                        <p:tav tm="100000">
                                          <p:val>
                                            <p:strVal val="#ppt_h"/>
                                          </p:val>
                                        </p:tav>
                                      </p:tavLst>
                                    </p:anim>
                                    <p:animEffect transition="in" filter="fade">
                                      <p:cBhvr>
                                        <p:cTn id="55" dur="300"/>
                                        <p:tgtEl>
                                          <p:spTgt spid="106"/>
                                        </p:tgtEl>
                                      </p:cBhvr>
                                    </p:animEffect>
                                  </p:childTnLst>
                                </p:cTn>
                              </p:par>
                            </p:childTnLst>
                          </p:cTn>
                        </p:par>
                        <p:par>
                          <p:cTn id="56" fill="hold">
                            <p:stCondLst>
                              <p:cond delay="2900"/>
                            </p:stCondLst>
                            <p:childTnLst>
                              <p:par>
                                <p:cTn id="57" presetID="49" presetClass="entr" presetSubtype="0" decel="100000" fill="hold" nodeType="after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 calcmode="lin" valueType="num">
                                      <p:cBhvr>
                                        <p:cTn id="61" dur="500" fill="hold"/>
                                        <p:tgtEl>
                                          <p:spTgt spid="3"/>
                                        </p:tgtEl>
                                        <p:attrNameLst>
                                          <p:attrName>style.rotation</p:attrName>
                                        </p:attrNameLst>
                                      </p:cBhvr>
                                      <p:tavLst>
                                        <p:tav tm="0">
                                          <p:val>
                                            <p:fltVal val="360"/>
                                          </p:val>
                                        </p:tav>
                                        <p:tav tm="100000">
                                          <p:val>
                                            <p:fltVal val="0"/>
                                          </p:val>
                                        </p:tav>
                                      </p:tavLst>
                                    </p:anim>
                                    <p:animEffect transition="in" filter="fade">
                                      <p:cBhvr>
                                        <p:cTn id="62" dur="500"/>
                                        <p:tgtEl>
                                          <p:spTgt spid="3"/>
                                        </p:tgtEl>
                                      </p:cBhvr>
                                    </p:animEffect>
                                  </p:childTnLst>
                                </p:cTn>
                              </p:par>
                              <p:par>
                                <p:cTn id="63" presetID="49" presetClass="entr" presetSubtype="0" decel="100000" fill="hold" nodeType="with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p:cTn id="65" dur="500" fill="hold"/>
                                        <p:tgtEl>
                                          <p:spTgt spid="4"/>
                                        </p:tgtEl>
                                        <p:attrNameLst>
                                          <p:attrName>ppt_w</p:attrName>
                                        </p:attrNameLst>
                                      </p:cBhvr>
                                      <p:tavLst>
                                        <p:tav tm="0">
                                          <p:val>
                                            <p:fltVal val="0"/>
                                          </p:val>
                                        </p:tav>
                                        <p:tav tm="100000">
                                          <p:val>
                                            <p:strVal val="#ppt_w"/>
                                          </p:val>
                                        </p:tav>
                                      </p:tavLst>
                                    </p:anim>
                                    <p:anim calcmode="lin" valueType="num">
                                      <p:cBhvr>
                                        <p:cTn id="66" dur="500" fill="hold"/>
                                        <p:tgtEl>
                                          <p:spTgt spid="4"/>
                                        </p:tgtEl>
                                        <p:attrNameLst>
                                          <p:attrName>ppt_h</p:attrName>
                                        </p:attrNameLst>
                                      </p:cBhvr>
                                      <p:tavLst>
                                        <p:tav tm="0">
                                          <p:val>
                                            <p:fltVal val="0"/>
                                          </p:val>
                                        </p:tav>
                                        <p:tav tm="100000">
                                          <p:val>
                                            <p:strVal val="#ppt_h"/>
                                          </p:val>
                                        </p:tav>
                                      </p:tavLst>
                                    </p:anim>
                                    <p:anim calcmode="lin" valueType="num">
                                      <p:cBhvr>
                                        <p:cTn id="67" dur="500" fill="hold"/>
                                        <p:tgtEl>
                                          <p:spTgt spid="4"/>
                                        </p:tgtEl>
                                        <p:attrNameLst>
                                          <p:attrName>style.rotation</p:attrName>
                                        </p:attrNameLst>
                                      </p:cBhvr>
                                      <p:tavLst>
                                        <p:tav tm="0">
                                          <p:val>
                                            <p:fltVal val="360"/>
                                          </p:val>
                                        </p:tav>
                                        <p:tav tm="100000">
                                          <p:val>
                                            <p:fltVal val="0"/>
                                          </p:val>
                                        </p:tav>
                                      </p:tavLst>
                                    </p:anim>
                                    <p:animEffect transition="in" filter="fade">
                                      <p:cBhvr>
                                        <p:cTn id="68" dur="500"/>
                                        <p:tgtEl>
                                          <p:spTgt spid="4"/>
                                        </p:tgtEl>
                                      </p:cBhvr>
                                    </p:animEffect>
                                  </p:childTnLst>
                                </p:cTn>
                              </p:par>
                              <p:par>
                                <p:cTn id="69" presetID="49" presetClass="entr" presetSubtype="0" decel="10000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 calcmode="lin" valueType="num">
                                      <p:cBhvr>
                                        <p:cTn id="73" dur="500" fill="hold"/>
                                        <p:tgtEl>
                                          <p:spTgt spid="7"/>
                                        </p:tgtEl>
                                        <p:attrNameLst>
                                          <p:attrName>style.rotation</p:attrName>
                                        </p:attrNameLst>
                                      </p:cBhvr>
                                      <p:tavLst>
                                        <p:tav tm="0">
                                          <p:val>
                                            <p:fltVal val="360"/>
                                          </p:val>
                                        </p:tav>
                                        <p:tav tm="100000">
                                          <p:val>
                                            <p:fltVal val="0"/>
                                          </p:val>
                                        </p:tav>
                                      </p:tavLst>
                                    </p:anim>
                                    <p:animEffect transition="in" filter="fade">
                                      <p:cBhvr>
                                        <p:cTn id="74" dur="500"/>
                                        <p:tgtEl>
                                          <p:spTgt spid="7"/>
                                        </p:tgtEl>
                                      </p:cBhvr>
                                    </p:animEffect>
                                  </p:childTnLst>
                                </p:cTn>
                              </p:par>
                              <p:par>
                                <p:cTn id="75" presetID="49" presetClass="entr" presetSubtype="0" decel="100000" fill="hold" nodeType="with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p:cTn id="77" dur="500" fill="hold"/>
                                        <p:tgtEl>
                                          <p:spTgt spid="8"/>
                                        </p:tgtEl>
                                        <p:attrNameLst>
                                          <p:attrName>ppt_w</p:attrName>
                                        </p:attrNameLst>
                                      </p:cBhvr>
                                      <p:tavLst>
                                        <p:tav tm="0">
                                          <p:val>
                                            <p:fltVal val="0"/>
                                          </p:val>
                                        </p:tav>
                                        <p:tav tm="100000">
                                          <p:val>
                                            <p:strVal val="#ppt_w"/>
                                          </p:val>
                                        </p:tav>
                                      </p:tavLst>
                                    </p:anim>
                                    <p:anim calcmode="lin" valueType="num">
                                      <p:cBhvr>
                                        <p:cTn id="78" dur="500" fill="hold"/>
                                        <p:tgtEl>
                                          <p:spTgt spid="8"/>
                                        </p:tgtEl>
                                        <p:attrNameLst>
                                          <p:attrName>ppt_h</p:attrName>
                                        </p:attrNameLst>
                                      </p:cBhvr>
                                      <p:tavLst>
                                        <p:tav tm="0">
                                          <p:val>
                                            <p:fltVal val="0"/>
                                          </p:val>
                                        </p:tav>
                                        <p:tav tm="100000">
                                          <p:val>
                                            <p:strVal val="#ppt_h"/>
                                          </p:val>
                                        </p:tav>
                                      </p:tavLst>
                                    </p:anim>
                                    <p:anim calcmode="lin" valueType="num">
                                      <p:cBhvr>
                                        <p:cTn id="79" dur="500" fill="hold"/>
                                        <p:tgtEl>
                                          <p:spTgt spid="8"/>
                                        </p:tgtEl>
                                        <p:attrNameLst>
                                          <p:attrName>style.rotation</p:attrName>
                                        </p:attrNameLst>
                                      </p:cBhvr>
                                      <p:tavLst>
                                        <p:tav tm="0">
                                          <p:val>
                                            <p:fltVal val="360"/>
                                          </p:val>
                                        </p:tav>
                                        <p:tav tm="100000">
                                          <p:val>
                                            <p:fltVal val="0"/>
                                          </p:val>
                                        </p:tav>
                                      </p:tavLst>
                                    </p:anim>
                                    <p:animEffect transition="in" filter="fade">
                                      <p:cBhvr>
                                        <p:cTn id="80" dur="500"/>
                                        <p:tgtEl>
                                          <p:spTgt spid="8"/>
                                        </p:tgtEl>
                                      </p:cBhvr>
                                    </p:animEffect>
                                  </p:childTnLst>
                                </p:cTn>
                              </p:par>
                              <p:par>
                                <p:cTn id="81" presetID="49" presetClass="entr" presetSubtype="0" decel="100000" fill="hold" nodeType="with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fill="hold"/>
                                        <p:tgtEl>
                                          <p:spTgt spid="12"/>
                                        </p:tgtEl>
                                        <p:attrNameLst>
                                          <p:attrName>ppt_w</p:attrName>
                                        </p:attrNameLst>
                                      </p:cBhvr>
                                      <p:tavLst>
                                        <p:tav tm="0">
                                          <p:val>
                                            <p:fltVal val="0"/>
                                          </p:val>
                                        </p:tav>
                                        <p:tav tm="100000">
                                          <p:val>
                                            <p:strVal val="#ppt_w"/>
                                          </p:val>
                                        </p:tav>
                                      </p:tavLst>
                                    </p:anim>
                                    <p:anim calcmode="lin" valueType="num">
                                      <p:cBhvr>
                                        <p:cTn id="84" dur="500" fill="hold"/>
                                        <p:tgtEl>
                                          <p:spTgt spid="12"/>
                                        </p:tgtEl>
                                        <p:attrNameLst>
                                          <p:attrName>ppt_h</p:attrName>
                                        </p:attrNameLst>
                                      </p:cBhvr>
                                      <p:tavLst>
                                        <p:tav tm="0">
                                          <p:val>
                                            <p:fltVal val="0"/>
                                          </p:val>
                                        </p:tav>
                                        <p:tav tm="100000">
                                          <p:val>
                                            <p:strVal val="#ppt_h"/>
                                          </p:val>
                                        </p:tav>
                                      </p:tavLst>
                                    </p:anim>
                                    <p:anim calcmode="lin" valueType="num">
                                      <p:cBhvr>
                                        <p:cTn id="85" dur="500" fill="hold"/>
                                        <p:tgtEl>
                                          <p:spTgt spid="12"/>
                                        </p:tgtEl>
                                        <p:attrNameLst>
                                          <p:attrName>style.rotation</p:attrName>
                                        </p:attrNameLst>
                                      </p:cBhvr>
                                      <p:tavLst>
                                        <p:tav tm="0">
                                          <p:val>
                                            <p:fltVal val="360"/>
                                          </p:val>
                                        </p:tav>
                                        <p:tav tm="100000">
                                          <p:val>
                                            <p:fltVal val="0"/>
                                          </p:val>
                                        </p:tav>
                                      </p:tavLst>
                                    </p:anim>
                                    <p:animEffect transition="in" filter="fade">
                                      <p:cBhvr>
                                        <p:cTn id="86" dur="500"/>
                                        <p:tgtEl>
                                          <p:spTgt spid="12"/>
                                        </p:tgtEl>
                                      </p:cBhvr>
                                    </p:animEffect>
                                  </p:childTnLst>
                                </p:cTn>
                              </p:par>
                              <p:par>
                                <p:cTn id="87" presetID="49" presetClass="entr" presetSubtype="0" decel="100000"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anim calcmode="lin" valueType="num">
                                      <p:cBhvr>
                                        <p:cTn id="89" dur="500" fill="hold"/>
                                        <p:tgtEl>
                                          <p:spTgt spid="11"/>
                                        </p:tgtEl>
                                        <p:attrNameLst>
                                          <p:attrName>ppt_w</p:attrName>
                                        </p:attrNameLst>
                                      </p:cBhvr>
                                      <p:tavLst>
                                        <p:tav tm="0">
                                          <p:val>
                                            <p:fltVal val="0"/>
                                          </p:val>
                                        </p:tav>
                                        <p:tav tm="100000">
                                          <p:val>
                                            <p:strVal val="#ppt_w"/>
                                          </p:val>
                                        </p:tav>
                                      </p:tavLst>
                                    </p:anim>
                                    <p:anim calcmode="lin" valueType="num">
                                      <p:cBhvr>
                                        <p:cTn id="90" dur="500" fill="hold"/>
                                        <p:tgtEl>
                                          <p:spTgt spid="11"/>
                                        </p:tgtEl>
                                        <p:attrNameLst>
                                          <p:attrName>ppt_h</p:attrName>
                                        </p:attrNameLst>
                                      </p:cBhvr>
                                      <p:tavLst>
                                        <p:tav tm="0">
                                          <p:val>
                                            <p:fltVal val="0"/>
                                          </p:val>
                                        </p:tav>
                                        <p:tav tm="100000">
                                          <p:val>
                                            <p:strVal val="#ppt_h"/>
                                          </p:val>
                                        </p:tav>
                                      </p:tavLst>
                                    </p:anim>
                                    <p:anim calcmode="lin" valueType="num">
                                      <p:cBhvr>
                                        <p:cTn id="91" dur="500" fill="hold"/>
                                        <p:tgtEl>
                                          <p:spTgt spid="11"/>
                                        </p:tgtEl>
                                        <p:attrNameLst>
                                          <p:attrName>style.rotation</p:attrName>
                                        </p:attrNameLst>
                                      </p:cBhvr>
                                      <p:tavLst>
                                        <p:tav tm="0">
                                          <p:val>
                                            <p:fltVal val="360"/>
                                          </p:val>
                                        </p:tav>
                                        <p:tav tm="100000">
                                          <p:val>
                                            <p:fltVal val="0"/>
                                          </p:val>
                                        </p:tav>
                                      </p:tavLst>
                                    </p:anim>
                                    <p:animEffect transition="in" filter="fade">
                                      <p:cBhvr>
                                        <p:cTn id="92" dur="500"/>
                                        <p:tgtEl>
                                          <p:spTgt spid="11"/>
                                        </p:tgtEl>
                                      </p:cBhvr>
                                    </p:animEffect>
                                  </p:childTnLst>
                                </p:cTn>
                              </p:par>
                              <p:par>
                                <p:cTn id="93" presetID="49" presetClass="entr" presetSubtype="0" decel="100000" fill="hold" nodeType="withEffect">
                                  <p:stCondLst>
                                    <p:cond delay="0"/>
                                  </p:stCondLst>
                                  <p:childTnLst>
                                    <p:set>
                                      <p:cBhvr>
                                        <p:cTn id="94" dur="1" fill="hold">
                                          <p:stCondLst>
                                            <p:cond delay="0"/>
                                          </p:stCondLst>
                                        </p:cTn>
                                        <p:tgtEl>
                                          <p:spTgt spid="10"/>
                                        </p:tgtEl>
                                        <p:attrNameLst>
                                          <p:attrName>style.visibility</p:attrName>
                                        </p:attrNameLst>
                                      </p:cBhvr>
                                      <p:to>
                                        <p:strVal val="visible"/>
                                      </p:to>
                                    </p:set>
                                    <p:anim calcmode="lin" valueType="num">
                                      <p:cBhvr>
                                        <p:cTn id="95" dur="500" fill="hold"/>
                                        <p:tgtEl>
                                          <p:spTgt spid="10"/>
                                        </p:tgtEl>
                                        <p:attrNameLst>
                                          <p:attrName>ppt_w</p:attrName>
                                        </p:attrNameLst>
                                      </p:cBhvr>
                                      <p:tavLst>
                                        <p:tav tm="0">
                                          <p:val>
                                            <p:fltVal val="0"/>
                                          </p:val>
                                        </p:tav>
                                        <p:tav tm="100000">
                                          <p:val>
                                            <p:strVal val="#ppt_w"/>
                                          </p:val>
                                        </p:tav>
                                      </p:tavLst>
                                    </p:anim>
                                    <p:anim calcmode="lin" valueType="num">
                                      <p:cBhvr>
                                        <p:cTn id="96" dur="500" fill="hold"/>
                                        <p:tgtEl>
                                          <p:spTgt spid="10"/>
                                        </p:tgtEl>
                                        <p:attrNameLst>
                                          <p:attrName>ppt_h</p:attrName>
                                        </p:attrNameLst>
                                      </p:cBhvr>
                                      <p:tavLst>
                                        <p:tav tm="0">
                                          <p:val>
                                            <p:fltVal val="0"/>
                                          </p:val>
                                        </p:tav>
                                        <p:tav tm="100000">
                                          <p:val>
                                            <p:strVal val="#ppt_h"/>
                                          </p:val>
                                        </p:tav>
                                      </p:tavLst>
                                    </p:anim>
                                    <p:anim calcmode="lin" valueType="num">
                                      <p:cBhvr>
                                        <p:cTn id="97" dur="500" fill="hold"/>
                                        <p:tgtEl>
                                          <p:spTgt spid="10"/>
                                        </p:tgtEl>
                                        <p:attrNameLst>
                                          <p:attrName>style.rotation</p:attrName>
                                        </p:attrNameLst>
                                      </p:cBhvr>
                                      <p:tavLst>
                                        <p:tav tm="0">
                                          <p:val>
                                            <p:fltVal val="360"/>
                                          </p:val>
                                        </p:tav>
                                        <p:tav tm="100000">
                                          <p:val>
                                            <p:fltVal val="0"/>
                                          </p:val>
                                        </p:tav>
                                      </p:tavLst>
                                    </p:anim>
                                    <p:animEffect transition="in" filter="fade">
                                      <p:cBhvr>
                                        <p:cTn id="98" dur="500"/>
                                        <p:tgtEl>
                                          <p:spTgt spid="10"/>
                                        </p:tgtEl>
                                      </p:cBhvr>
                                    </p:animEffect>
                                  </p:childTnLst>
                                </p:cTn>
                              </p:par>
                              <p:par>
                                <p:cTn id="99" presetID="49" presetClass="entr" presetSubtype="0" decel="100000" fill="hold" nodeType="withEffect">
                                  <p:stCondLst>
                                    <p:cond delay="0"/>
                                  </p:stCondLst>
                                  <p:childTnLst>
                                    <p:set>
                                      <p:cBhvr>
                                        <p:cTn id="100" dur="1" fill="hold">
                                          <p:stCondLst>
                                            <p:cond delay="0"/>
                                          </p:stCondLst>
                                        </p:cTn>
                                        <p:tgtEl>
                                          <p:spTgt spid="9"/>
                                        </p:tgtEl>
                                        <p:attrNameLst>
                                          <p:attrName>style.visibility</p:attrName>
                                        </p:attrNameLst>
                                      </p:cBhvr>
                                      <p:to>
                                        <p:strVal val="visible"/>
                                      </p:to>
                                    </p:set>
                                    <p:anim calcmode="lin" valueType="num">
                                      <p:cBhvr>
                                        <p:cTn id="101" dur="500" fill="hold"/>
                                        <p:tgtEl>
                                          <p:spTgt spid="9"/>
                                        </p:tgtEl>
                                        <p:attrNameLst>
                                          <p:attrName>ppt_w</p:attrName>
                                        </p:attrNameLst>
                                      </p:cBhvr>
                                      <p:tavLst>
                                        <p:tav tm="0">
                                          <p:val>
                                            <p:fltVal val="0"/>
                                          </p:val>
                                        </p:tav>
                                        <p:tav tm="100000">
                                          <p:val>
                                            <p:strVal val="#ppt_w"/>
                                          </p:val>
                                        </p:tav>
                                      </p:tavLst>
                                    </p:anim>
                                    <p:anim calcmode="lin" valueType="num">
                                      <p:cBhvr>
                                        <p:cTn id="102" dur="500" fill="hold"/>
                                        <p:tgtEl>
                                          <p:spTgt spid="9"/>
                                        </p:tgtEl>
                                        <p:attrNameLst>
                                          <p:attrName>ppt_h</p:attrName>
                                        </p:attrNameLst>
                                      </p:cBhvr>
                                      <p:tavLst>
                                        <p:tav tm="0">
                                          <p:val>
                                            <p:fltVal val="0"/>
                                          </p:val>
                                        </p:tav>
                                        <p:tav tm="100000">
                                          <p:val>
                                            <p:strVal val="#ppt_h"/>
                                          </p:val>
                                        </p:tav>
                                      </p:tavLst>
                                    </p:anim>
                                    <p:anim calcmode="lin" valueType="num">
                                      <p:cBhvr>
                                        <p:cTn id="103" dur="500" fill="hold"/>
                                        <p:tgtEl>
                                          <p:spTgt spid="9"/>
                                        </p:tgtEl>
                                        <p:attrNameLst>
                                          <p:attrName>style.rotation</p:attrName>
                                        </p:attrNameLst>
                                      </p:cBhvr>
                                      <p:tavLst>
                                        <p:tav tm="0">
                                          <p:val>
                                            <p:fltVal val="360"/>
                                          </p:val>
                                        </p:tav>
                                        <p:tav tm="100000">
                                          <p:val>
                                            <p:fltVal val="0"/>
                                          </p:val>
                                        </p:tav>
                                      </p:tavLst>
                                    </p:anim>
                                    <p:animEffect transition="in" filter="fade">
                                      <p:cBhvr>
                                        <p:cTn id="104" dur="500"/>
                                        <p:tgtEl>
                                          <p:spTgt spid="9"/>
                                        </p:tgtEl>
                                      </p:cBhvr>
                                    </p:animEffect>
                                  </p:childTnLst>
                                </p:cTn>
                              </p:par>
                            </p:childTnLst>
                          </p:cTn>
                        </p:par>
                        <p:par>
                          <p:cTn id="105" fill="hold">
                            <p:stCondLst>
                              <p:cond delay="3400"/>
                            </p:stCondLst>
                            <p:childTnLst>
                              <p:par>
                                <p:cTn id="106" presetID="53" presetClass="entr" presetSubtype="16" fill="hold" grpId="0" nodeType="afterEffect">
                                  <p:stCondLst>
                                    <p:cond delay="0"/>
                                  </p:stCondLst>
                                  <p:childTnLst>
                                    <p:set>
                                      <p:cBhvr>
                                        <p:cTn id="107" dur="1" fill="hold">
                                          <p:stCondLst>
                                            <p:cond delay="0"/>
                                          </p:stCondLst>
                                        </p:cTn>
                                        <p:tgtEl>
                                          <p:spTgt spid="98"/>
                                        </p:tgtEl>
                                        <p:attrNameLst>
                                          <p:attrName>style.visibility</p:attrName>
                                        </p:attrNameLst>
                                      </p:cBhvr>
                                      <p:to>
                                        <p:strVal val="visible"/>
                                      </p:to>
                                    </p:set>
                                    <p:anim calcmode="lin" valueType="num">
                                      <p:cBhvr>
                                        <p:cTn id="108" dur="500" fill="hold"/>
                                        <p:tgtEl>
                                          <p:spTgt spid="98"/>
                                        </p:tgtEl>
                                        <p:attrNameLst>
                                          <p:attrName>ppt_w</p:attrName>
                                        </p:attrNameLst>
                                      </p:cBhvr>
                                      <p:tavLst>
                                        <p:tav tm="0">
                                          <p:val>
                                            <p:fltVal val="0"/>
                                          </p:val>
                                        </p:tav>
                                        <p:tav tm="100000">
                                          <p:val>
                                            <p:strVal val="#ppt_w"/>
                                          </p:val>
                                        </p:tav>
                                      </p:tavLst>
                                    </p:anim>
                                    <p:anim calcmode="lin" valueType="num">
                                      <p:cBhvr>
                                        <p:cTn id="109" dur="500" fill="hold"/>
                                        <p:tgtEl>
                                          <p:spTgt spid="98"/>
                                        </p:tgtEl>
                                        <p:attrNameLst>
                                          <p:attrName>ppt_h</p:attrName>
                                        </p:attrNameLst>
                                      </p:cBhvr>
                                      <p:tavLst>
                                        <p:tav tm="0">
                                          <p:val>
                                            <p:fltVal val="0"/>
                                          </p:val>
                                        </p:tav>
                                        <p:tav tm="100000">
                                          <p:val>
                                            <p:strVal val="#ppt_h"/>
                                          </p:val>
                                        </p:tav>
                                      </p:tavLst>
                                    </p:anim>
                                    <p:animEffect transition="in" filter="fade">
                                      <p:cBhvr>
                                        <p:cTn id="110" dur="500"/>
                                        <p:tgtEl>
                                          <p:spTgt spid="98"/>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100"/>
                                        </p:tgtEl>
                                        <p:attrNameLst>
                                          <p:attrName>style.visibility</p:attrName>
                                        </p:attrNameLst>
                                      </p:cBhvr>
                                      <p:to>
                                        <p:strVal val="visible"/>
                                      </p:to>
                                    </p:set>
                                    <p:anim calcmode="lin" valueType="num">
                                      <p:cBhvr>
                                        <p:cTn id="113" dur="500" fill="hold"/>
                                        <p:tgtEl>
                                          <p:spTgt spid="100"/>
                                        </p:tgtEl>
                                        <p:attrNameLst>
                                          <p:attrName>ppt_w</p:attrName>
                                        </p:attrNameLst>
                                      </p:cBhvr>
                                      <p:tavLst>
                                        <p:tav tm="0">
                                          <p:val>
                                            <p:fltVal val="0"/>
                                          </p:val>
                                        </p:tav>
                                        <p:tav tm="100000">
                                          <p:val>
                                            <p:strVal val="#ppt_w"/>
                                          </p:val>
                                        </p:tav>
                                      </p:tavLst>
                                    </p:anim>
                                    <p:anim calcmode="lin" valueType="num">
                                      <p:cBhvr>
                                        <p:cTn id="114" dur="500" fill="hold"/>
                                        <p:tgtEl>
                                          <p:spTgt spid="100"/>
                                        </p:tgtEl>
                                        <p:attrNameLst>
                                          <p:attrName>ppt_h</p:attrName>
                                        </p:attrNameLst>
                                      </p:cBhvr>
                                      <p:tavLst>
                                        <p:tav tm="0">
                                          <p:val>
                                            <p:fltVal val="0"/>
                                          </p:val>
                                        </p:tav>
                                        <p:tav tm="100000">
                                          <p:val>
                                            <p:strVal val="#ppt_h"/>
                                          </p:val>
                                        </p:tav>
                                      </p:tavLst>
                                    </p:anim>
                                    <p:animEffect transition="in" filter="fade">
                                      <p:cBhvr>
                                        <p:cTn id="115" dur="500"/>
                                        <p:tgtEl>
                                          <p:spTgt spid="100"/>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102"/>
                                        </p:tgtEl>
                                        <p:attrNameLst>
                                          <p:attrName>style.visibility</p:attrName>
                                        </p:attrNameLst>
                                      </p:cBhvr>
                                      <p:to>
                                        <p:strVal val="visible"/>
                                      </p:to>
                                    </p:set>
                                    <p:anim calcmode="lin" valueType="num">
                                      <p:cBhvr>
                                        <p:cTn id="118" dur="500" fill="hold"/>
                                        <p:tgtEl>
                                          <p:spTgt spid="102"/>
                                        </p:tgtEl>
                                        <p:attrNameLst>
                                          <p:attrName>ppt_w</p:attrName>
                                        </p:attrNameLst>
                                      </p:cBhvr>
                                      <p:tavLst>
                                        <p:tav tm="0">
                                          <p:val>
                                            <p:fltVal val="0"/>
                                          </p:val>
                                        </p:tav>
                                        <p:tav tm="100000">
                                          <p:val>
                                            <p:strVal val="#ppt_w"/>
                                          </p:val>
                                        </p:tav>
                                      </p:tavLst>
                                    </p:anim>
                                    <p:anim calcmode="lin" valueType="num">
                                      <p:cBhvr>
                                        <p:cTn id="119" dur="500" fill="hold"/>
                                        <p:tgtEl>
                                          <p:spTgt spid="102"/>
                                        </p:tgtEl>
                                        <p:attrNameLst>
                                          <p:attrName>ppt_h</p:attrName>
                                        </p:attrNameLst>
                                      </p:cBhvr>
                                      <p:tavLst>
                                        <p:tav tm="0">
                                          <p:val>
                                            <p:fltVal val="0"/>
                                          </p:val>
                                        </p:tav>
                                        <p:tav tm="100000">
                                          <p:val>
                                            <p:strVal val="#ppt_h"/>
                                          </p:val>
                                        </p:tav>
                                      </p:tavLst>
                                    </p:anim>
                                    <p:animEffect transition="in" filter="fade">
                                      <p:cBhvr>
                                        <p:cTn id="120" dur="500"/>
                                        <p:tgtEl>
                                          <p:spTgt spid="102"/>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104"/>
                                        </p:tgtEl>
                                        <p:attrNameLst>
                                          <p:attrName>style.visibility</p:attrName>
                                        </p:attrNameLst>
                                      </p:cBhvr>
                                      <p:to>
                                        <p:strVal val="visible"/>
                                      </p:to>
                                    </p:set>
                                    <p:anim calcmode="lin" valueType="num">
                                      <p:cBhvr>
                                        <p:cTn id="123" dur="500" fill="hold"/>
                                        <p:tgtEl>
                                          <p:spTgt spid="104"/>
                                        </p:tgtEl>
                                        <p:attrNameLst>
                                          <p:attrName>ppt_w</p:attrName>
                                        </p:attrNameLst>
                                      </p:cBhvr>
                                      <p:tavLst>
                                        <p:tav tm="0">
                                          <p:val>
                                            <p:fltVal val="0"/>
                                          </p:val>
                                        </p:tav>
                                        <p:tav tm="100000">
                                          <p:val>
                                            <p:strVal val="#ppt_w"/>
                                          </p:val>
                                        </p:tav>
                                      </p:tavLst>
                                    </p:anim>
                                    <p:anim calcmode="lin" valueType="num">
                                      <p:cBhvr>
                                        <p:cTn id="124" dur="500" fill="hold"/>
                                        <p:tgtEl>
                                          <p:spTgt spid="104"/>
                                        </p:tgtEl>
                                        <p:attrNameLst>
                                          <p:attrName>ppt_h</p:attrName>
                                        </p:attrNameLst>
                                      </p:cBhvr>
                                      <p:tavLst>
                                        <p:tav tm="0">
                                          <p:val>
                                            <p:fltVal val="0"/>
                                          </p:val>
                                        </p:tav>
                                        <p:tav tm="100000">
                                          <p:val>
                                            <p:strVal val="#ppt_h"/>
                                          </p:val>
                                        </p:tav>
                                      </p:tavLst>
                                    </p:anim>
                                    <p:animEffect transition="in" filter="fade">
                                      <p:cBhvr>
                                        <p:cTn id="125" dur="500"/>
                                        <p:tgtEl>
                                          <p:spTgt spid="104"/>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83"/>
                                        </p:tgtEl>
                                        <p:attrNameLst>
                                          <p:attrName>style.visibility</p:attrName>
                                        </p:attrNameLst>
                                      </p:cBhvr>
                                      <p:to>
                                        <p:strVal val="visible"/>
                                      </p:to>
                                    </p:set>
                                    <p:anim calcmode="lin" valueType="num">
                                      <p:cBhvr>
                                        <p:cTn id="128" dur="500" fill="hold"/>
                                        <p:tgtEl>
                                          <p:spTgt spid="83"/>
                                        </p:tgtEl>
                                        <p:attrNameLst>
                                          <p:attrName>ppt_w</p:attrName>
                                        </p:attrNameLst>
                                      </p:cBhvr>
                                      <p:tavLst>
                                        <p:tav tm="0">
                                          <p:val>
                                            <p:fltVal val="0"/>
                                          </p:val>
                                        </p:tav>
                                        <p:tav tm="100000">
                                          <p:val>
                                            <p:strVal val="#ppt_w"/>
                                          </p:val>
                                        </p:tav>
                                      </p:tavLst>
                                    </p:anim>
                                    <p:anim calcmode="lin" valueType="num">
                                      <p:cBhvr>
                                        <p:cTn id="129" dur="500" fill="hold"/>
                                        <p:tgtEl>
                                          <p:spTgt spid="83"/>
                                        </p:tgtEl>
                                        <p:attrNameLst>
                                          <p:attrName>ppt_h</p:attrName>
                                        </p:attrNameLst>
                                      </p:cBhvr>
                                      <p:tavLst>
                                        <p:tav tm="0">
                                          <p:val>
                                            <p:fltVal val="0"/>
                                          </p:val>
                                        </p:tav>
                                        <p:tav tm="100000">
                                          <p:val>
                                            <p:strVal val="#ppt_h"/>
                                          </p:val>
                                        </p:tav>
                                      </p:tavLst>
                                    </p:anim>
                                    <p:animEffect transition="in" filter="fade">
                                      <p:cBhvr>
                                        <p:cTn id="130" dur="500"/>
                                        <p:tgtEl>
                                          <p:spTgt spid="83"/>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85"/>
                                        </p:tgtEl>
                                        <p:attrNameLst>
                                          <p:attrName>style.visibility</p:attrName>
                                        </p:attrNameLst>
                                      </p:cBhvr>
                                      <p:to>
                                        <p:strVal val="visible"/>
                                      </p:to>
                                    </p:set>
                                    <p:anim calcmode="lin" valueType="num">
                                      <p:cBhvr>
                                        <p:cTn id="133" dur="500" fill="hold"/>
                                        <p:tgtEl>
                                          <p:spTgt spid="85"/>
                                        </p:tgtEl>
                                        <p:attrNameLst>
                                          <p:attrName>ppt_w</p:attrName>
                                        </p:attrNameLst>
                                      </p:cBhvr>
                                      <p:tavLst>
                                        <p:tav tm="0">
                                          <p:val>
                                            <p:fltVal val="0"/>
                                          </p:val>
                                        </p:tav>
                                        <p:tav tm="100000">
                                          <p:val>
                                            <p:strVal val="#ppt_w"/>
                                          </p:val>
                                        </p:tav>
                                      </p:tavLst>
                                    </p:anim>
                                    <p:anim calcmode="lin" valueType="num">
                                      <p:cBhvr>
                                        <p:cTn id="134" dur="500" fill="hold"/>
                                        <p:tgtEl>
                                          <p:spTgt spid="85"/>
                                        </p:tgtEl>
                                        <p:attrNameLst>
                                          <p:attrName>ppt_h</p:attrName>
                                        </p:attrNameLst>
                                      </p:cBhvr>
                                      <p:tavLst>
                                        <p:tav tm="0">
                                          <p:val>
                                            <p:fltVal val="0"/>
                                          </p:val>
                                        </p:tav>
                                        <p:tav tm="100000">
                                          <p:val>
                                            <p:strVal val="#ppt_h"/>
                                          </p:val>
                                        </p:tav>
                                      </p:tavLst>
                                    </p:anim>
                                    <p:animEffect transition="in" filter="fade">
                                      <p:cBhvr>
                                        <p:cTn id="135" dur="500"/>
                                        <p:tgtEl>
                                          <p:spTgt spid="85"/>
                                        </p:tgtEl>
                                      </p:cBhvr>
                                    </p:animEffect>
                                  </p:childTnLst>
                                </p:cTn>
                              </p:par>
                              <p:par>
                                <p:cTn id="136" presetID="53" presetClass="entr" presetSubtype="16" fill="hold" grpId="0" nodeType="withEffect">
                                  <p:stCondLst>
                                    <p:cond delay="0"/>
                                  </p:stCondLst>
                                  <p:childTnLst>
                                    <p:set>
                                      <p:cBhvr>
                                        <p:cTn id="137" dur="1" fill="hold">
                                          <p:stCondLst>
                                            <p:cond delay="0"/>
                                          </p:stCondLst>
                                        </p:cTn>
                                        <p:tgtEl>
                                          <p:spTgt spid="94"/>
                                        </p:tgtEl>
                                        <p:attrNameLst>
                                          <p:attrName>style.visibility</p:attrName>
                                        </p:attrNameLst>
                                      </p:cBhvr>
                                      <p:to>
                                        <p:strVal val="visible"/>
                                      </p:to>
                                    </p:set>
                                    <p:anim calcmode="lin" valueType="num">
                                      <p:cBhvr>
                                        <p:cTn id="138" dur="500" fill="hold"/>
                                        <p:tgtEl>
                                          <p:spTgt spid="94"/>
                                        </p:tgtEl>
                                        <p:attrNameLst>
                                          <p:attrName>ppt_w</p:attrName>
                                        </p:attrNameLst>
                                      </p:cBhvr>
                                      <p:tavLst>
                                        <p:tav tm="0">
                                          <p:val>
                                            <p:fltVal val="0"/>
                                          </p:val>
                                        </p:tav>
                                        <p:tav tm="100000">
                                          <p:val>
                                            <p:strVal val="#ppt_w"/>
                                          </p:val>
                                        </p:tav>
                                      </p:tavLst>
                                    </p:anim>
                                    <p:anim calcmode="lin" valueType="num">
                                      <p:cBhvr>
                                        <p:cTn id="139" dur="500" fill="hold"/>
                                        <p:tgtEl>
                                          <p:spTgt spid="94"/>
                                        </p:tgtEl>
                                        <p:attrNameLst>
                                          <p:attrName>ppt_h</p:attrName>
                                        </p:attrNameLst>
                                      </p:cBhvr>
                                      <p:tavLst>
                                        <p:tav tm="0">
                                          <p:val>
                                            <p:fltVal val="0"/>
                                          </p:val>
                                        </p:tav>
                                        <p:tav tm="100000">
                                          <p:val>
                                            <p:strVal val="#ppt_h"/>
                                          </p:val>
                                        </p:tav>
                                      </p:tavLst>
                                    </p:anim>
                                    <p:animEffect transition="in" filter="fade">
                                      <p:cBhvr>
                                        <p:cTn id="140" dur="500"/>
                                        <p:tgtEl>
                                          <p:spTgt spid="94"/>
                                        </p:tgtEl>
                                      </p:cBhvr>
                                    </p:animEffect>
                                  </p:childTnLst>
                                </p:cTn>
                              </p:par>
                              <p:par>
                                <p:cTn id="141" presetID="53" presetClass="entr" presetSubtype="16" fill="hold" grpId="0" nodeType="withEffect">
                                  <p:stCondLst>
                                    <p:cond delay="0"/>
                                  </p:stCondLst>
                                  <p:childTnLst>
                                    <p:set>
                                      <p:cBhvr>
                                        <p:cTn id="142" dur="1" fill="hold">
                                          <p:stCondLst>
                                            <p:cond delay="0"/>
                                          </p:stCondLst>
                                        </p:cTn>
                                        <p:tgtEl>
                                          <p:spTgt spid="96"/>
                                        </p:tgtEl>
                                        <p:attrNameLst>
                                          <p:attrName>style.visibility</p:attrName>
                                        </p:attrNameLst>
                                      </p:cBhvr>
                                      <p:to>
                                        <p:strVal val="visible"/>
                                      </p:to>
                                    </p:set>
                                    <p:anim calcmode="lin" valueType="num">
                                      <p:cBhvr>
                                        <p:cTn id="143" dur="500" fill="hold"/>
                                        <p:tgtEl>
                                          <p:spTgt spid="96"/>
                                        </p:tgtEl>
                                        <p:attrNameLst>
                                          <p:attrName>ppt_w</p:attrName>
                                        </p:attrNameLst>
                                      </p:cBhvr>
                                      <p:tavLst>
                                        <p:tav tm="0">
                                          <p:val>
                                            <p:fltVal val="0"/>
                                          </p:val>
                                        </p:tav>
                                        <p:tav tm="100000">
                                          <p:val>
                                            <p:strVal val="#ppt_w"/>
                                          </p:val>
                                        </p:tav>
                                      </p:tavLst>
                                    </p:anim>
                                    <p:anim calcmode="lin" valueType="num">
                                      <p:cBhvr>
                                        <p:cTn id="144" dur="500" fill="hold"/>
                                        <p:tgtEl>
                                          <p:spTgt spid="96"/>
                                        </p:tgtEl>
                                        <p:attrNameLst>
                                          <p:attrName>ppt_h</p:attrName>
                                        </p:attrNameLst>
                                      </p:cBhvr>
                                      <p:tavLst>
                                        <p:tav tm="0">
                                          <p:val>
                                            <p:fltVal val="0"/>
                                          </p:val>
                                        </p:tav>
                                        <p:tav tm="100000">
                                          <p:val>
                                            <p:strVal val="#ppt_h"/>
                                          </p:val>
                                        </p:tav>
                                      </p:tavLst>
                                    </p:anim>
                                    <p:animEffect transition="in" filter="fade">
                                      <p:cBhvr>
                                        <p:cTn id="145" dur="500"/>
                                        <p:tgtEl>
                                          <p:spTgt spid="96"/>
                                        </p:tgtEl>
                                      </p:cBhvr>
                                    </p:animEffect>
                                  </p:childTnLst>
                                </p:cTn>
                              </p:par>
                            </p:childTnLst>
                          </p:cTn>
                        </p:par>
                        <p:par>
                          <p:cTn id="146" fill="hold">
                            <p:stCondLst>
                              <p:cond delay="3900"/>
                            </p:stCondLst>
                            <p:childTnLst>
                              <p:par>
                                <p:cTn id="147" presetID="2" presetClass="entr" presetSubtype="8" fill="hold" nodeType="afterEffect">
                                  <p:stCondLst>
                                    <p:cond delay="0"/>
                                  </p:stCondLst>
                                  <p:childTnLst>
                                    <p:set>
                                      <p:cBhvr>
                                        <p:cTn id="148" dur="1" fill="hold">
                                          <p:stCondLst>
                                            <p:cond delay="0"/>
                                          </p:stCondLst>
                                        </p:cTn>
                                        <p:tgtEl>
                                          <p:spTgt spid="13"/>
                                        </p:tgtEl>
                                        <p:attrNameLst>
                                          <p:attrName>style.visibility</p:attrName>
                                        </p:attrNameLst>
                                      </p:cBhvr>
                                      <p:to>
                                        <p:strVal val="visible"/>
                                      </p:to>
                                    </p:set>
                                    <p:anim calcmode="lin" valueType="num">
                                      <p:cBhvr additive="base">
                                        <p:cTn id="149" dur="500" fill="hold"/>
                                        <p:tgtEl>
                                          <p:spTgt spid="13"/>
                                        </p:tgtEl>
                                        <p:attrNameLst>
                                          <p:attrName>ppt_x</p:attrName>
                                        </p:attrNameLst>
                                      </p:cBhvr>
                                      <p:tavLst>
                                        <p:tav tm="0">
                                          <p:val>
                                            <p:strVal val="0-#ppt_w/2"/>
                                          </p:val>
                                        </p:tav>
                                        <p:tav tm="100000">
                                          <p:val>
                                            <p:strVal val="#ppt_x"/>
                                          </p:val>
                                        </p:tav>
                                      </p:tavLst>
                                    </p:anim>
                                    <p:anim calcmode="lin" valueType="num">
                                      <p:cBhvr additive="base">
                                        <p:cTn id="150" dur="500" fill="hold"/>
                                        <p:tgtEl>
                                          <p:spTgt spid="13"/>
                                        </p:tgtEl>
                                        <p:attrNameLst>
                                          <p:attrName>ppt_y</p:attrName>
                                        </p:attrNameLst>
                                      </p:cBhvr>
                                      <p:tavLst>
                                        <p:tav tm="0">
                                          <p:val>
                                            <p:strVal val="#ppt_y"/>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14"/>
                                        </p:tgtEl>
                                        <p:attrNameLst>
                                          <p:attrName>style.visibility</p:attrName>
                                        </p:attrNameLst>
                                      </p:cBhvr>
                                      <p:to>
                                        <p:strVal val="visible"/>
                                      </p:to>
                                    </p:set>
                                    <p:anim calcmode="lin" valueType="num">
                                      <p:cBhvr additive="base">
                                        <p:cTn id="153" dur="500" fill="hold"/>
                                        <p:tgtEl>
                                          <p:spTgt spid="14"/>
                                        </p:tgtEl>
                                        <p:attrNameLst>
                                          <p:attrName>ppt_x</p:attrName>
                                        </p:attrNameLst>
                                      </p:cBhvr>
                                      <p:tavLst>
                                        <p:tav tm="0">
                                          <p:val>
                                            <p:strVal val="1+#ppt_w/2"/>
                                          </p:val>
                                        </p:tav>
                                        <p:tav tm="100000">
                                          <p:val>
                                            <p:strVal val="#ppt_x"/>
                                          </p:val>
                                        </p:tav>
                                      </p:tavLst>
                                    </p:anim>
                                    <p:anim calcmode="lin" valueType="num">
                                      <p:cBhvr additive="base">
                                        <p:cTn id="15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animBg="1"/>
      <p:bldP spid="52" grpId="0" animBg="1"/>
      <p:bldP spid="63" grpId="0" animBg="1"/>
      <p:bldP spid="321" grpId="0" animBg="1"/>
      <p:bldP spid="323" grpId="0" animBg="1"/>
      <p:bldP spid="325" grpId="0" animBg="1"/>
      <p:bldP spid="83" grpId="0"/>
      <p:bldP spid="85" grpId="0"/>
      <p:bldP spid="94" grpId="0"/>
      <p:bldP spid="96" grpId="0"/>
      <p:bldP spid="98" grpId="0"/>
      <p:bldP spid="100" grpId="0"/>
      <p:bldP spid="102" grpId="0"/>
      <p:bldP spid="104" grpId="0"/>
      <p:bldP spid="10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658308" y="4258091"/>
            <a:ext cx="3050778" cy="1475167"/>
            <a:chOff x="3493590" y="3193567"/>
            <a:chExt cx="2288381" cy="1106375"/>
          </a:xfrm>
        </p:grpSpPr>
        <p:sp>
          <p:nvSpPr>
            <p:cNvPr id="38921" name="AutoShape 9"/>
            <p:cNvSpPr>
              <a:spLocks/>
            </p:cNvSpPr>
            <p:nvPr/>
          </p:nvSpPr>
          <p:spPr bwMode="auto">
            <a:xfrm>
              <a:off x="4131707" y="3193567"/>
              <a:ext cx="1035010" cy="8508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bg1">
                <a:lumMod val="90000"/>
              </a:schemeClr>
            </a:solidFill>
            <a:ln>
              <a:noFill/>
            </a:ln>
            <a:effectLst/>
            <a:extLst/>
          </p:spPr>
          <p:txBody>
            <a:bodyPr lIns="0" tIns="0" rIns="0" bIns="0" anchor="b"/>
            <a:lstStyle>
              <a:lvl1pPr defTabSz="547688" eaLnBrk="0">
                <a:defRPr sz="2500" b="1">
                  <a:solidFill>
                    <a:srgbClr val="FFFFFF"/>
                  </a:solidFill>
                  <a:latin typeface="Lato" charset="0"/>
                  <a:ea typeface="MS PGothic" pitchFamily="34" charset="-128"/>
                  <a:sym typeface="Lato" charset="0"/>
                </a:defRPr>
              </a:lvl1pPr>
              <a:lvl2pPr marL="742950" indent="-285750" defTabSz="547688" eaLnBrk="0">
                <a:defRPr sz="2500" b="1">
                  <a:solidFill>
                    <a:srgbClr val="FFFFFF"/>
                  </a:solidFill>
                  <a:latin typeface="Lato" charset="0"/>
                  <a:ea typeface="MS PGothic" pitchFamily="34" charset="-128"/>
                  <a:sym typeface="Lato" charset="0"/>
                </a:defRPr>
              </a:lvl2pPr>
              <a:lvl3pPr marL="1143000" indent="-228600" defTabSz="547688" eaLnBrk="0">
                <a:defRPr sz="2500" b="1">
                  <a:solidFill>
                    <a:srgbClr val="FFFFFF"/>
                  </a:solidFill>
                  <a:latin typeface="Lato" charset="0"/>
                  <a:ea typeface="MS PGothic" pitchFamily="34" charset="-128"/>
                  <a:sym typeface="Lato" charset="0"/>
                </a:defRPr>
              </a:lvl3pPr>
              <a:lvl4pPr marL="1600200" indent="-228600" defTabSz="547688" eaLnBrk="0">
                <a:defRPr sz="2500" b="1">
                  <a:solidFill>
                    <a:srgbClr val="FFFFFF"/>
                  </a:solidFill>
                  <a:latin typeface="Lato" charset="0"/>
                  <a:ea typeface="MS PGothic" pitchFamily="34" charset="-128"/>
                  <a:sym typeface="Lato" charset="0"/>
                </a:defRPr>
              </a:lvl4pPr>
              <a:lvl5pPr marL="2057400" indent="-228600" defTabSz="547688" eaLnBrk="0">
                <a:defRPr sz="2500" b="1">
                  <a:solidFill>
                    <a:srgbClr val="FFFFFF"/>
                  </a:solidFill>
                  <a:latin typeface="Lato" charset="0"/>
                  <a:ea typeface="MS PGothic" pitchFamily="34" charset="-128"/>
                  <a:sym typeface="Lato" charset="0"/>
                </a:defRPr>
              </a:lvl5pPr>
              <a:lvl6pPr marL="2514600" indent="-228600" algn="ctr" defTabSz="547688"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6pPr>
              <a:lvl7pPr marL="2971800" indent="-228600" algn="ctr" defTabSz="547688"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7pPr>
              <a:lvl8pPr marL="3429000" indent="-228600" algn="ctr" defTabSz="547688"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8pPr>
              <a:lvl9pPr marL="3886200" indent="-228600" algn="ctr" defTabSz="547688"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9pPr>
            </a:lstStyle>
            <a:p>
              <a:pPr eaLnBrk="1">
                <a:lnSpc>
                  <a:spcPct val="150000"/>
                </a:lnSpc>
              </a:pPr>
              <a:endParaRPr lang="es-ES" altLang="zh-CN" dirty="0">
                <a:solidFill>
                  <a:schemeClr val="tx1">
                    <a:lumMod val="20000"/>
                    <a:lumOff val="80000"/>
                  </a:schemeClr>
                </a:solidFill>
              </a:endParaRPr>
            </a:p>
          </p:txBody>
        </p:sp>
        <p:sp>
          <p:nvSpPr>
            <p:cNvPr id="3" name="圆角矩形 2"/>
            <p:cNvSpPr/>
            <p:nvPr/>
          </p:nvSpPr>
          <p:spPr bwMode="auto">
            <a:xfrm>
              <a:off x="3493590" y="4044370"/>
              <a:ext cx="2288381" cy="255572"/>
            </a:xfrm>
            <a:prstGeom prst="roundRect">
              <a:avLst/>
            </a:prstGeom>
            <a:solidFill>
              <a:schemeClr val="bg1">
                <a:lumMod val="75000"/>
                <a:alpha val="90000"/>
              </a:schemeClr>
            </a:solidFill>
            <a:ln>
              <a:noFill/>
            </a:ln>
            <a:effectLst/>
            <a:extLst/>
          </p:spPr>
          <p:txBody>
            <a:bodyPr lIns="0" tIns="0" rIns="0" bIns="0" rtlCol="0" anchor="ctr"/>
            <a:lstStyle/>
            <a:p>
              <a:pPr algn="ctr"/>
              <a:endParaRPr lang="zh-CN" altLang="en-US"/>
            </a:p>
          </p:txBody>
        </p:sp>
      </p:grpSp>
      <p:sp>
        <p:nvSpPr>
          <p:cNvPr id="38913" name="AutoShape 1"/>
          <p:cNvSpPr>
            <a:spLocks/>
          </p:cNvSpPr>
          <p:nvPr/>
        </p:nvSpPr>
        <p:spPr bwMode="auto">
          <a:xfrm>
            <a:off x="5993622" y="6338888"/>
            <a:ext cx="203967"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charset="0"/>
                <a:ea typeface="MS PGothic" pitchFamily="34" charset="-128"/>
                <a:sym typeface="Lato" charset="0"/>
              </a:defRPr>
            </a:lvl1pPr>
            <a:lvl2pPr marL="742950" indent="-285750" eaLnBrk="0">
              <a:defRPr sz="2500" b="1">
                <a:solidFill>
                  <a:srgbClr val="FFFFFF"/>
                </a:solidFill>
                <a:latin typeface="Lato" charset="0"/>
                <a:ea typeface="MS PGothic" pitchFamily="34" charset="-128"/>
                <a:sym typeface="Lato" charset="0"/>
              </a:defRPr>
            </a:lvl2pPr>
            <a:lvl3pPr marL="1143000" indent="-228600" eaLnBrk="0">
              <a:defRPr sz="2500" b="1">
                <a:solidFill>
                  <a:srgbClr val="FFFFFF"/>
                </a:solidFill>
                <a:latin typeface="Lato" charset="0"/>
                <a:ea typeface="MS PGothic" pitchFamily="34" charset="-128"/>
                <a:sym typeface="Lato" charset="0"/>
              </a:defRPr>
            </a:lvl3pPr>
            <a:lvl4pPr marL="1600200" indent="-228600" eaLnBrk="0">
              <a:defRPr sz="2500" b="1">
                <a:solidFill>
                  <a:srgbClr val="FFFFFF"/>
                </a:solidFill>
                <a:latin typeface="Lato" charset="0"/>
                <a:ea typeface="MS PGothic" pitchFamily="34" charset="-128"/>
                <a:sym typeface="Lato" charset="0"/>
              </a:defRPr>
            </a:lvl4pPr>
            <a:lvl5pPr marL="2057400" indent="-228600" eaLnBrk="0">
              <a:defRPr sz="2500" b="1">
                <a:solidFill>
                  <a:srgbClr val="FFFFFF"/>
                </a:solidFill>
                <a:latin typeface="Lato" charset="0"/>
                <a:ea typeface="MS PGothic"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9pPr>
          </a:lstStyle>
          <a:p>
            <a:pPr eaLnBrk="1"/>
            <a:fld id="{1248E750-12E2-44EB-8377-7CD194FCB149}" type="slidenum">
              <a:rPr lang="es-ES" altLang="zh-CN" sz="1100" b="0"/>
              <a:pPr eaLnBrk="1"/>
              <a:t>8</a:t>
            </a:fld>
            <a:endParaRPr lang="es-ES" altLang="zh-CN"/>
          </a:p>
        </p:txBody>
      </p:sp>
      <p:grpSp>
        <p:nvGrpSpPr>
          <p:cNvPr id="7" name="组合 6"/>
          <p:cNvGrpSpPr/>
          <p:nvPr/>
        </p:nvGrpSpPr>
        <p:grpSpPr>
          <a:xfrm>
            <a:off x="4667439" y="2579311"/>
            <a:ext cx="1464277" cy="1251744"/>
            <a:chOff x="3500438" y="1934483"/>
            <a:chExt cx="1098351" cy="938808"/>
          </a:xfrm>
        </p:grpSpPr>
        <p:sp>
          <p:nvSpPr>
            <p:cNvPr id="38917" name="AutoShape 5"/>
            <p:cNvSpPr>
              <a:spLocks/>
            </p:cNvSpPr>
            <p:nvPr/>
          </p:nvSpPr>
          <p:spPr bwMode="auto">
            <a:xfrm>
              <a:off x="3500438" y="1934483"/>
              <a:ext cx="1098351" cy="93880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9599" y="21600"/>
                  </a:moveTo>
                  <a:cubicBezTo>
                    <a:pt x="0" y="14674"/>
                    <a:pt x="0" y="14674"/>
                    <a:pt x="0" y="14674"/>
                  </a:cubicBezTo>
                  <a:cubicBezTo>
                    <a:pt x="4517" y="6100"/>
                    <a:pt x="12282" y="577"/>
                    <a:pt x="20894" y="0"/>
                  </a:cubicBezTo>
                  <a:cubicBezTo>
                    <a:pt x="21599" y="13190"/>
                    <a:pt x="21599" y="13190"/>
                    <a:pt x="21599" y="13190"/>
                  </a:cubicBezTo>
                  <a:cubicBezTo>
                    <a:pt x="16517" y="13520"/>
                    <a:pt x="12141" y="16818"/>
                    <a:pt x="9599" y="21600"/>
                  </a:cubicBezTo>
                  <a:close/>
                </a:path>
              </a:pathLst>
            </a:custGeom>
            <a:solidFill>
              <a:schemeClr val="accent2"/>
            </a:solidFill>
            <a:ln>
              <a:noFill/>
            </a:ln>
          </p:spPr>
          <p:txBody>
            <a:bodyPr lIns="17145" tIns="17145" rIns="17145" bIns="17145"/>
            <a:lstStyle/>
            <a:p>
              <a:endParaRPr lang="zh-CN" altLang="en-US"/>
            </a:p>
          </p:txBody>
        </p:sp>
        <p:sp>
          <p:nvSpPr>
            <p:cNvPr id="38922" name="AutoShape 10"/>
            <p:cNvSpPr>
              <a:spLocks/>
            </p:cNvSpPr>
            <p:nvPr/>
          </p:nvSpPr>
          <p:spPr bwMode="auto">
            <a:xfrm>
              <a:off x="3848695" y="2268453"/>
              <a:ext cx="600075"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charset="0"/>
                  <a:ea typeface="MS PGothic" pitchFamily="34" charset="-128"/>
                  <a:sym typeface="Lato" charset="0"/>
                </a:defRPr>
              </a:lvl1pPr>
              <a:lvl2pPr marL="742950" indent="-285750" eaLnBrk="0">
                <a:defRPr sz="2500" b="1">
                  <a:solidFill>
                    <a:srgbClr val="FFFFFF"/>
                  </a:solidFill>
                  <a:latin typeface="Lato" charset="0"/>
                  <a:ea typeface="MS PGothic" pitchFamily="34" charset="-128"/>
                  <a:sym typeface="Lato" charset="0"/>
                </a:defRPr>
              </a:lvl2pPr>
              <a:lvl3pPr marL="1143000" indent="-228600" eaLnBrk="0">
                <a:defRPr sz="2500" b="1">
                  <a:solidFill>
                    <a:srgbClr val="FFFFFF"/>
                  </a:solidFill>
                  <a:latin typeface="Lato" charset="0"/>
                  <a:ea typeface="MS PGothic" pitchFamily="34" charset="-128"/>
                  <a:sym typeface="Lato" charset="0"/>
                </a:defRPr>
              </a:lvl3pPr>
              <a:lvl4pPr marL="1600200" indent="-228600" eaLnBrk="0">
                <a:defRPr sz="2500" b="1">
                  <a:solidFill>
                    <a:srgbClr val="FFFFFF"/>
                  </a:solidFill>
                  <a:latin typeface="Lato" charset="0"/>
                  <a:ea typeface="MS PGothic" pitchFamily="34" charset="-128"/>
                  <a:sym typeface="Lato" charset="0"/>
                </a:defRPr>
              </a:lvl4pPr>
              <a:lvl5pPr marL="2057400" indent="-228600" eaLnBrk="0">
                <a:defRPr sz="2500" b="1">
                  <a:solidFill>
                    <a:srgbClr val="FFFFFF"/>
                  </a:solidFill>
                  <a:latin typeface="Lato" charset="0"/>
                  <a:ea typeface="MS PGothic"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9pPr>
            </a:lstStyle>
            <a:p>
              <a:pPr eaLnBrk="1">
                <a:lnSpc>
                  <a:spcPct val="160000"/>
                </a:lnSpc>
              </a:pPr>
              <a:r>
                <a:rPr lang="es-ES" altLang="zh-CN" sz="2000" b="0" dirty="0"/>
                <a:t>02</a:t>
              </a:r>
              <a:endParaRPr lang="es-ES" altLang="zh-CN" dirty="0"/>
            </a:p>
          </p:txBody>
        </p:sp>
      </p:grpSp>
      <p:grpSp>
        <p:nvGrpSpPr>
          <p:cNvPr id="8" name="组合 7"/>
          <p:cNvGrpSpPr/>
          <p:nvPr/>
        </p:nvGrpSpPr>
        <p:grpSpPr>
          <a:xfrm>
            <a:off x="6249969" y="2601537"/>
            <a:ext cx="1468246" cy="1243012"/>
            <a:chOff x="4687491" y="1951152"/>
            <a:chExt cx="1101328" cy="932259"/>
          </a:xfrm>
        </p:grpSpPr>
        <p:sp>
          <p:nvSpPr>
            <p:cNvPr id="38919" name="AutoShape 7"/>
            <p:cNvSpPr>
              <a:spLocks/>
            </p:cNvSpPr>
            <p:nvPr/>
          </p:nvSpPr>
          <p:spPr bwMode="auto">
            <a:xfrm>
              <a:off x="4687491" y="1951152"/>
              <a:ext cx="1101328" cy="9322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292"/>
                  </a:moveTo>
                  <a:cubicBezTo>
                    <a:pt x="562" y="0"/>
                    <a:pt x="562" y="0"/>
                    <a:pt x="562" y="0"/>
                  </a:cubicBezTo>
                  <a:cubicBezTo>
                    <a:pt x="9216" y="498"/>
                    <a:pt x="17026" y="5981"/>
                    <a:pt x="21600" y="14538"/>
                  </a:cubicBezTo>
                  <a:cubicBezTo>
                    <a:pt x="12031" y="21600"/>
                    <a:pt x="12031" y="21600"/>
                    <a:pt x="12031" y="21600"/>
                  </a:cubicBezTo>
                  <a:cubicBezTo>
                    <a:pt x="9498" y="16864"/>
                    <a:pt x="5065" y="13624"/>
                    <a:pt x="0" y="13292"/>
                  </a:cubicBezTo>
                  <a:close/>
                </a:path>
              </a:pathLst>
            </a:custGeom>
            <a:solidFill>
              <a:schemeClr val="accent1"/>
            </a:solidFill>
            <a:ln>
              <a:noFill/>
            </a:ln>
            <a:effectLst/>
            <a:extLst/>
          </p:spPr>
          <p:txBody>
            <a:bodyPr lIns="17145" tIns="17145" rIns="17145" bIns="17145"/>
            <a:lstStyle/>
            <a:p>
              <a:pPr defTabSz="457154">
                <a:defRPr/>
              </a:pPr>
              <a:endParaRPr lang="es-ES" sz="900">
                <a:solidFill>
                  <a:srgbClr val="000000"/>
                </a:solidFill>
                <a:latin typeface="Calibri" charset="0"/>
                <a:ea typeface="ＭＳ Ｐゴシック" charset="0"/>
                <a:cs typeface="Calibri" charset="0"/>
                <a:sym typeface="Calibri" charset="0"/>
              </a:endParaRPr>
            </a:p>
          </p:txBody>
        </p:sp>
        <p:sp>
          <p:nvSpPr>
            <p:cNvPr id="38923" name="AutoShape 11"/>
            <p:cNvSpPr>
              <a:spLocks/>
            </p:cNvSpPr>
            <p:nvPr/>
          </p:nvSpPr>
          <p:spPr bwMode="auto">
            <a:xfrm>
              <a:off x="4915733" y="2232139"/>
              <a:ext cx="600075"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charset="0"/>
                  <a:ea typeface="MS PGothic" pitchFamily="34" charset="-128"/>
                  <a:sym typeface="Lato" charset="0"/>
                </a:defRPr>
              </a:lvl1pPr>
              <a:lvl2pPr marL="742950" indent="-285750" eaLnBrk="0">
                <a:defRPr sz="2500" b="1">
                  <a:solidFill>
                    <a:srgbClr val="FFFFFF"/>
                  </a:solidFill>
                  <a:latin typeface="Lato" charset="0"/>
                  <a:ea typeface="MS PGothic" pitchFamily="34" charset="-128"/>
                  <a:sym typeface="Lato" charset="0"/>
                </a:defRPr>
              </a:lvl2pPr>
              <a:lvl3pPr marL="1143000" indent="-228600" eaLnBrk="0">
                <a:defRPr sz="2500" b="1">
                  <a:solidFill>
                    <a:srgbClr val="FFFFFF"/>
                  </a:solidFill>
                  <a:latin typeface="Lato" charset="0"/>
                  <a:ea typeface="MS PGothic" pitchFamily="34" charset="-128"/>
                  <a:sym typeface="Lato" charset="0"/>
                </a:defRPr>
              </a:lvl3pPr>
              <a:lvl4pPr marL="1600200" indent="-228600" eaLnBrk="0">
                <a:defRPr sz="2500" b="1">
                  <a:solidFill>
                    <a:srgbClr val="FFFFFF"/>
                  </a:solidFill>
                  <a:latin typeface="Lato" charset="0"/>
                  <a:ea typeface="MS PGothic" pitchFamily="34" charset="-128"/>
                  <a:sym typeface="Lato" charset="0"/>
                </a:defRPr>
              </a:lvl4pPr>
              <a:lvl5pPr marL="2057400" indent="-228600" eaLnBrk="0">
                <a:defRPr sz="2500" b="1">
                  <a:solidFill>
                    <a:srgbClr val="FFFFFF"/>
                  </a:solidFill>
                  <a:latin typeface="Lato" charset="0"/>
                  <a:ea typeface="MS PGothic"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9pPr>
            </a:lstStyle>
            <a:p>
              <a:pPr eaLnBrk="1">
                <a:lnSpc>
                  <a:spcPct val="160000"/>
                </a:lnSpc>
              </a:pPr>
              <a:r>
                <a:rPr lang="es-ES" altLang="zh-CN" sz="2000" b="0" dirty="0"/>
                <a:t>03</a:t>
              </a:r>
              <a:endParaRPr lang="es-ES" altLang="zh-CN" dirty="0"/>
            </a:p>
          </p:txBody>
        </p:sp>
      </p:grpSp>
      <p:grpSp>
        <p:nvGrpSpPr>
          <p:cNvPr id="9" name="组合 8"/>
          <p:cNvGrpSpPr/>
          <p:nvPr/>
        </p:nvGrpSpPr>
        <p:grpSpPr>
          <a:xfrm>
            <a:off x="7107107" y="3540542"/>
            <a:ext cx="1055760" cy="1653381"/>
            <a:chOff x="5330428" y="2655406"/>
            <a:chExt cx="791923" cy="1240036"/>
          </a:xfrm>
        </p:grpSpPr>
        <p:sp>
          <p:nvSpPr>
            <p:cNvPr id="38918" name="AutoShape 6"/>
            <p:cNvSpPr>
              <a:spLocks/>
            </p:cNvSpPr>
            <p:nvPr/>
          </p:nvSpPr>
          <p:spPr bwMode="auto">
            <a:xfrm>
              <a:off x="5330428" y="2655406"/>
              <a:ext cx="661988" cy="1240036"/>
            </a:xfrm>
            <a:custGeom>
              <a:avLst/>
              <a:gdLst>
                <a:gd name="T0" fmla="*/ 10026 w 20053"/>
                <a:gd name="T1" fmla="*/ 10800 h 21600"/>
                <a:gd name="T2" fmla="*/ 10026 w 20053"/>
                <a:gd name="T3" fmla="*/ 10800 h 21600"/>
                <a:gd name="T4" fmla="*/ 10026 w 20053"/>
                <a:gd name="T5" fmla="*/ 10800 h 21600"/>
                <a:gd name="T6" fmla="*/ 10026 w 20053"/>
                <a:gd name="T7" fmla="*/ 10800 h 21600"/>
              </a:gdLst>
              <a:ahLst/>
              <a:cxnLst>
                <a:cxn ang="0">
                  <a:pos x="T0" y="T1"/>
                </a:cxn>
                <a:cxn ang="0">
                  <a:pos x="T2" y="T3"/>
                </a:cxn>
                <a:cxn ang="0">
                  <a:pos x="T4" y="T5"/>
                </a:cxn>
                <a:cxn ang="0">
                  <a:pos x="T6" y="T7"/>
                </a:cxn>
              </a:cxnLst>
              <a:rect l="0" t="0" r="r" b="b"/>
              <a:pathLst>
                <a:path w="20053" h="21600">
                  <a:moveTo>
                    <a:pt x="0" y="4619"/>
                  </a:moveTo>
                  <a:cubicBezTo>
                    <a:pt x="15413" y="0"/>
                    <a:pt x="15413" y="0"/>
                    <a:pt x="15413" y="0"/>
                  </a:cubicBezTo>
                  <a:cubicBezTo>
                    <a:pt x="21599" y="6742"/>
                    <a:pt x="21599" y="14857"/>
                    <a:pt x="15413" y="21599"/>
                  </a:cubicBezTo>
                  <a:cubicBezTo>
                    <a:pt x="0" y="16980"/>
                    <a:pt x="0" y="16980"/>
                    <a:pt x="0" y="16980"/>
                  </a:cubicBezTo>
                  <a:cubicBezTo>
                    <a:pt x="1736" y="15169"/>
                    <a:pt x="2605" y="13047"/>
                    <a:pt x="2605" y="10800"/>
                  </a:cubicBezTo>
                  <a:cubicBezTo>
                    <a:pt x="2605" y="8552"/>
                    <a:pt x="1736" y="6492"/>
                    <a:pt x="0" y="4619"/>
                  </a:cubicBezTo>
                  <a:close/>
                </a:path>
              </a:pathLst>
            </a:custGeom>
            <a:solidFill>
              <a:schemeClr val="accent2"/>
            </a:solidFill>
            <a:ln>
              <a:noFill/>
            </a:ln>
            <a:effectLst/>
            <a:extLst/>
          </p:spPr>
          <p:txBody>
            <a:bodyPr lIns="17145" tIns="17145" rIns="17145" bIns="17145"/>
            <a:lstStyle/>
            <a:p>
              <a:pPr defTabSz="457154">
                <a:defRPr/>
              </a:pPr>
              <a:endParaRPr lang="es-ES" sz="900">
                <a:solidFill>
                  <a:srgbClr val="000000"/>
                </a:solidFill>
                <a:latin typeface="Calibri" charset="0"/>
                <a:ea typeface="ＭＳ Ｐゴシック" charset="0"/>
                <a:cs typeface="Calibri" charset="0"/>
                <a:sym typeface="Calibri" charset="0"/>
              </a:endParaRPr>
            </a:p>
          </p:txBody>
        </p:sp>
        <p:sp>
          <p:nvSpPr>
            <p:cNvPr id="38924" name="AutoShape 12"/>
            <p:cNvSpPr>
              <a:spLocks/>
            </p:cNvSpPr>
            <p:nvPr/>
          </p:nvSpPr>
          <p:spPr bwMode="auto">
            <a:xfrm>
              <a:off x="5522871" y="3175709"/>
              <a:ext cx="599480"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charset="0"/>
                  <a:ea typeface="MS PGothic" pitchFamily="34" charset="-128"/>
                  <a:sym typeface="Lato" charset="0"/>
                </a:defRPr>
              </a:lvl1pPr>
              <a:lvl2pPr marL="742950" indent="-285750" eaLnBrk="0">
                <a:defRPr sz="2500" b="1">
                  <a:solidFill>
                    <a:srgbClr val="FFFFFF"/>
                  </a:solidFill>
                  <a:latin typeface="Lato" charset="0"/>
                  <a:ea typeface="MS PGothic" pitchFamily="34" charset="-128"/>
                  <a:sym typeface="Lato" charset="0"/>
                </a:defRPr>
              </a:lvl2pPr>
              <a:lvl3pPr marL="1143000" indent="-228600" eaLnBrk="0">
                <a:defRPr sz="2500" b="1">
                  <a:solidFill>
                    <a:srgbClr val="FFFFFF"/>
                  </a:solidFill>
                  <a:latin typeface="Lato" charset="0"/>
                  <a:ea typeface="MS PGothic" pitchFamily="34" charset="-128"/>
                  <a:sym typeface="Lato" charset="0"/>
                </a:defRPr>
              </a:lvl3pPr>
              <a:lvl4pPr marL="1600200" indent="-228600" eaLnBrk="0">
                <a:defRPr sz="2500" b="1">
                  <a:solidFill>
                    <a:srgbClr val="FFFFFF"/>
                  </a:solidFill>
                  <a:latin typeface="Lato" charset="0"/>
                  <a:ea typeface="MS PGothic" pitchFamily="34" charset="-128"/>
                  <a:sym typeface="Lato" charset="0"/>
                </a:defRPr>
              </a:lvl4pPr>
              <a:lvl5pPr marL="2057400" indent="-228600" eaLnBrk="0">
                <a:defRPr sz="2500" b="1">
                  <a:solidFill>
                    <a:srgbClr val="FFFFFF"/>
                  </a:solidFill>
                  <a:latin typeface="Lato" charset="0"/>
                  <a:ea typeface="MS PGothic"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9pPr>
            </a:lstStyle>
            <a:p>
              <a:pPr eaLnBrk="1">
                <a:lnSpc>
                  <a:spcPct val="160000"/>
                </a:lnSpc>
              </a:pPr>
              <a:r>
                <a:rPr lang="es-ES" altLang="zh-CN" sz="2000" b="0" dirty="0"/>
                <a:t>04</a:t>
              </a:r>
              <a:endParaRPr lang="es-ES" altLang="zh-CN" dirty="0"/>
            </a:p>
          </p:txBody>
        </p:sp>
      </p:grpSp>
      <p:grpSp>
        <p:nvGrpSpPr>
          <p:cNvPr id="6" name="组合 5"/>
          <p:cNvGrpSpPr/>
          <p:nvPr/>
        </p:nvGrpSpPr>
        <p:grpSpPr>
          <a:xfrm>
            <a:off x="4383231" y="3577234"/>
            <a:ext cx="886503" cy="1653381"/>
            <a:chOff x="3287255" y="2682925"/>
            <a:chExt cx="664964" cy="1240036"/>
          </a:xfrm>
        </p:grpSpPr>
        <p:sp>
          <p:nvSpPr>
            <p:cNvPr id="38920" name="AutoShape 8"/>
            <p:cNvSpPr>
              <a:spLocks/>
            </p:cNvSpPr>
            <p:nvPr/>
          </p:nvSpPr>
          <p:spPr bwMode="auto">
            <a:xfrm>
              <a:off x="3287255" y="2682925"/>
              <a:ext cx="664964" cy="1240036"/>
            </a:xfrm>
            <a:custGeom>
              <a:avLst/>
              <a:gdLst>
                <a:gd name="T0" fmla="*/ 2147483647 w 20023"/>
                <a:gd name="T1" fmla="*/ 2147483647 h 21600"/>
                <a:gd name="T2" fmla="*/ 2147483647 w 20023"/>
                <a:gd name="T3" fmla="*/ 2147483647 h 21600"/>
                <a:gd name="T4" fmla="*/ 2147483647 w 20023"/>
                <a:gd name="T5" fmla="*/ 2147483647 h 21600"/>
                <a:gd name="T6" fmla="*/ 2147483647 w 20023"/>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023" h="21600">
                  <a:moveTo>
                    <a:pt x="20023" y="16855"/>
                  </a:moveTo>
                  <a:cubicBezTo>
                    <a:pt x="4794" y="21599"/>
                    <a:pt x="4794" y="21599"/>
                    <a:pt x="4794" y="21599"/>
                  </a:cubicBezTo>
                  <a:cubicBezTo>
                    <a:pt x="-1470" y="14857"/>
                    <a:pt x="-1577" y="6804"/>
                    <a:pt x="4363" y="0"/>
                  </a:cubicBezTo>
                  <a:cubicBezTo>
                    <a:pt x="19806" y="4494"/>
                    <a:pt x="19806" y="4494"/>
                    <a:pt x="19806" y="4494"/>
                  </a:cubicBezTo>
                  <a:cubicBezTo>
                    <a:pt x="18187" y="6305"/>
                    <a:pt x="17323" y="8365"/>
                    <a:pt x="17323" y="10550"/>
                  </a:cubicBezTo>
                  <a:cubicBezTo>
                    <a:pt x="17323" y="12860"/>
                    <a:pt x="18295" y="14982"/>
                    <a:pt x="20023" y="1685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7145" tIns="17145" rIns="17145" bIns="17145"/>
            <a:lstStyle/>
            <a:p>
              <a:endParaRPr lang="zh-CN" altLang="en-US" dirty="0"/>
            </a:p>
          </p:txBody>
        </p:sp>
        <p:sp>
          <p:nvSpPr>
            <p:cNvPr id="38925" name="AutoShape 13"/>
            <p:cNvSpPr>
              <a:spLocks/>
            </p:cNvSpPr>
            <p:nvPr/>
          </p:nvSpPr>
          <p:spPr bwMode="auto">
            <a:xfrm>
              <a:off x="3438524" y="3159636"/>
              <a:ext cx="473274"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charset="0"/>
                  <a:ea typeface="MS PGothic" pitchFamily="34" charset="-128"/>
                  <a:sym typeface="Lato" charset="0"/>
                </a:defRPr>
              </a:lvl1pPr>
              <a:lvl2pPr marL="742950" indent="-285750" eaLnBrk="0">
                <a:defRPr sz="2500" b="1">
                  <a:solidFill>
                    <a:srgbClr val="FFFFFF"/>
                  </a:solidFill>
                  <a:latin typeface="Lato" charset="0"/>
                  <a:ea typeface="MS PGothic" pitchFamily="34" charset="-128"/>
                  <a:sym typeface="Lato" charset="0"/>
                </a:defRPr>
              </a:lvl2pPr>
              <a:lvl3pPr marL="1143000" indent="-228600" eaLnBrk="0">
                <a:defRPr sz="2500" b="1">
                  <a:solidFill>
                    <a:srgbClr val="FFFFFF"/>
                  </a:solidFill>
                  <a:latin typeface="Lato" charset="0"/>
                  <a:ea typeface="MS PGothic" pitchFamily="34" charset="-128"/>
                  <a:sym typeface="Lato" charset="0"/>
                </a:defRPr>
              </a:lvl3pPr>
              <a:lvl4pPr marL="1600200" indent="-228600" eaLnBrk="0">
                <a:defRPr sz="2500" b="1">
                  <a:solidFill>
                    <a:srgbClr val="FFFFFF"/>
                  </a:solidFill>
                  <a:latin typeface="Lato" charset="0"/>
                  <a:ea typeface="MS PGothic" pitchFamily="34" charset="-128"/>
                  <a:sym typeface="Lato" charset="0"/>
                </a:defRPr>
              </a:lvl4pPr>
              <a:lvl5pPr marL="2057400" indent="-228600" eaLnBrk="0">
                <a:defRPr sz="2500" b="1">
                  <a:solidFill>
                    <a:srgbClr val="FFFFFF"/>
                  </a:solidFill>
                  <a:latin typeface="Lato" charset="0"/>
                  <a:ea typeface="MS PGothic"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itchFamily="34" charset="-128"/>
                  <a:sym typeface="Lato" charset="0"/>
                </a:defRPr>
              </a:lvl9pPr>
            </a:lstStyle>
            <a:p>
              <a:pPr eaLnBrk="1">
                <a:lnSpc>
                  <a:spcPct val="160000"/>
                </a:lnSpc>
              </a:pPr>
              <a:r>
                <a:rPr lang="es-ES" altLang="zh-CN" sz="2000" b="0" dirty="0"/>
                <a:t>01</a:t>
              </a:r>
              <a:endParaRPr lang="es-ES" altLang="zh-CN" dirty="0"/>
            </a:p>
          </p:txBody>
        </p:sp>
      </p:grpSp>
      <p:grpSp>
        <p:nvGrpSpPr>
          <p:cNvPr id="11" name="组合 10"/>
          <p:cNvGrpSpPr/>
          <p:nvPr/>
        </p:nvGrpSpPr>
        <p:grpSpPr>
          <a:xfrm>
            <a:off x="1755880" y="2642087"/>
            <a:ext cx="2420158" cy="2172068"/>
            <a:chOff x="1316485" y="1981564"/>
            <a:chExt cx="1815355" cy="1629051"/>
          </a:xfrm>
        </p:grpSpPr>
        <p:sp>
          <p:nvSpPr>
            <p:cNvPr id="38926" name="AutoShape 14"/>
            <p:cNvSpPr>
              <a:spLocks/>
            </p:cNvSpPr>
            <p:nvPr/>
          </p:nvSpPr>
          <p:spPr bwMode="auto">
            <a:xfrm>
              <a:off x="2914204" y="2003551"/>
              <a:ext cx="217636" cy="2176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2"/>
            </a:solidFill>
            <a:ln>
              <a:noFill/>
            </a:ln>
            <a:effectLst/>
            <a:ex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ＭＳ Ｐゴシック" charset="0"/>
                <a:cs typeface="Gill Sans" charset="0"/>
                <a:sym typeface="Gill Sans" charset="0"/>
              </a:endParaRPr>
            </a:p>
          </p:txBody>
        </p:sp>
        <p:sp>
          <p:nvSpPr>
            <p:cNvPr id="38930" name="AutoShape 18"/>
            <p:cNvSpPr>
              <a:spLocks/>
            </p:cNvSpPr>
            <p:nvPr/>
          </p:nvSpPr>
          <p:spPr bwMode="auto">
            <a:xfrm>
              <a:off x="2904363" y="3250741"/>
              <a:ext cx="217894" cy="2176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1"/>
            </a:solidFill>
            <a:ln>
              <a:noFill/>
            </a:ln>
            <a:effectLst/>
            <a:ex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ＭＳ Ｐゴシック" charset="0"/>
                <a:cs typeface="Gill Sans" charset="0"/>
                <a:sym typeface="Gill Sans" charset="0"/>
              </a:endParaRPr>
            </a:p>
          </p:txBody>
        </p:sp>
        <p:sp>
          <p:nvSpPr>
            <p:cNvPr id="49" name="TextBox 48"/>
            <p:cNvSpPr txBox="1"/>
            <p:nvPr/>
          </p:nvSpPr>
          <p:spPr>
            <a:xfrm>
              <a:off x="2036854" y="1981564"/>
              <a:ext cx="823317" cy="219291"/>
            </a:xfrm>
            <a:prstGeom prst="rect">
              <a:avLst/>
            </a:prstGeom>
            <a:noFill/>
          </p:spPr>
          <p:txBody>
            <a:bodyPr wrap="square" rtlCol="0">
              <a:spAutoFit/>
            </a:bodyPr>
            <a:lstStyle/>
            <a:p>
              <a:pPr algn="r"/>
              <a:r>
                <a:rPr lang="zh-CN" altLang="en-US" sz="1300"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50" name="TextBox 49"/>
            <p:cNvSpPr txBox="1"/>
            <p:nvPr/>
          </p:nvSpPr>
          <p:spPr>
            <a:xfrm>
              <a:off x="1316485" y="2212030"/>
              <a:ext cx="1543686" cy="169181"/>
            </a:xfrm>
            <a:prstGeom prst="rect">
              <a:avLst/>
            </a:prstGeom>
            <a:noFill/>
          </p:spPr>
          <p:txBody>
            <a:bodyPr wrap="square" rtlCol="0">
              <a:spAutoFit/>
            </a:bodyPr>
            <a:lstStyle/>
            <a:p>
              <a:pPr algn="r">
                <a:lnSpc>
                  <a:spcPts val="1147"/>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Add your Content text</a:t>
              </a:r>
              <a:endParaRPr lang="id-ID" sz="9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2036854" y="3210968"/>
              <a:ext cx="823317" cy="219291"/>
            </a:xfrm>
            <a:prstGeom prst="rect">
              <a:avLst/>
            </a:prstGeom>
            <a:noFill/>
          </p:spPr>
          <p:txBody>
            <a:bodyPr wrap="square" rtlCol="0">
              <a:spAutoFit/>
            </a:bodyPr>
            <a:lstStyle/>
            <a:p>
              <a:pPr algn="r"/>
              <a:r>
                <a:rPr lang="zh-CN" altLang="en-US" sz="1300"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52" name="TextBox 51"/>
            <p:cNvSpPr txBox="1"/>
            <p:nvPr/>
          </p:nvSpPr>
          <p:spPr>
            <a:xfrm>
              <a:off x="1316485" y="3441434"/>
              <a:ext cx="1543686" cy="169181"/>
            </a:xfrm>
            <a:prstGeom prst="rect">
              <a:avLst/>
            </a:prstGeom>
            <a:noFill/>
          </p:spPr>
          <p:txBody>
            <a:bodyPr wrap="square" rtlCol="0">
              <a:spAutoFit/>
            </a:bodyPr>
            <a:lstStyle/>
            <a:p>
              <a:pPr algn="r">
                <a:lnSpc>
                  <a:spcPts val="1147"/>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Add your Content text</a:t>
              </a:r>
              <a:endParaRPr lang="id-ID" sz="9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8303960" y="2595055"/>
            <a:ext cx="2427395" cy="2123108"/>
            <a:chOff x="6228184" y="1946290"/>
            <a:chExt cx="1820783" cy="1592331"/>
          </a:xfrm>
        </p:grpSpPr>
        <p:sp>
          <p:nvSpPr>
            <p:cNvPr id="38934" name="AutoShape 22"/>
            <p:cNvSpPr>
              <a:spLocks/>
            </p:cNvSpPr>
            <p:nvPr/>
          </p:nvSpPr>
          <p:spPr bwMode="auto">
            <a:xfrm>
              <a:off x="6258252" y="3160961"/>
              <a:ext cx="217636" cy="2176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2"/>
            </a:solidFill>
            <a:ln>
              <a:noFill/>
            </a:ln>
            <a:effectLst/>
            <a:ex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ＭＳ Ｐゴシック" charset="0"/>
                <a:cs typeface="Gill Sans" charset="0"/>
                <a:sym typeface="Gill Sans" charset="0"/>
              </a:endParaRPr>
            </a:p>
          </p:txBody>
        </p:sp>
        <p:sp>
          <p:nvSpPr>
            <p:cNvPr id="38938" name="AutoShape 26"/>
            <p:cNvSpPr>
              <a:spLocks/>
            </p:cNvSpPr>
            <p:nvPr/>
          </p:nvSpPr>
          <p:spPr bwMode="auto">
            <a:xfrm>
              <a:off x="6228184" y="2002057"/>
              <a:ext cx="217636" cy="2178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1"/>
            </a:solidFill>
            <a:ln>
              <a:noFill/>
            </a:ln>
            <a:effectLst/>
            <a:ex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ＭＳ Ｐゴシック" charset="0"/>
                <a:cs typeface="Gill Sans" charset="0"/>
                <a:sym typeface="Gill Sans" charset="0"/>
              </a:endParaRPr>
            </a:p>
          </p:txBody>
        </p:sp>
        <p:sp>
          <p:nvSpPr>
            <p:cNvPr id="53" name="TextBox 52"/>
            <p:cNvSpPr txBox="1"/>
            <p:nvPr/>
          </p:nvSpPr>
          <p:spPr>
            <a:xfrm>
              <a:off x="6505281" y="3138974"/>
              <a:ext cx="823317" cy="219291"/>
            </a:xfrm>
            <a:prstGeom prst="rect">
              <a:avLst/>
            </a:prstGeom>
            <a:noFill/>
          </p:spPr>
          <p:txBody>
            <a:bodyPr wrap="square" rtlCol="0">
              <a:spAutoFit/>
            </a:bodyPr>
            <a:lstStyle/>
            <a:p>
              <a:r>
                <a:rPr lang="zh-CN" altLang="en-US" sz="1300"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54" name="TextBox 53"/>
            <p:cNvSpPr txBox="1"/>
            <p:nvPr/>
          </p:nvSpPr>
          <p:spPr>
            <a:xfrm>
              <a:off x="6505281" y="3369440"/>
              <a:ext cx="1543686" cy="169181"/>
            </a:xfrm>
            <a:prstGeom prst="rect">
              <a:avLst/>
            </a:prstGeom>
            <a:noFill/>
          </p:spPr>
          <p:txBody>
            <a:bodyPr wrap="square" rtlCol="0">
              <a:spAutoFit/>
            </a:bodyPr>
            <a:lstStyle/>
            <a:p>
              <a:pPr>
                <a:lnSpc>
                  <a:spcPts val="1147"/>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Add your Content text</a:t>
              </a:r>
              <a:endParaRPr lang="id-ID" sz="9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6505281" y="1946290"/>
              <a:ext cx="823317" cy="219291"/>
            </a:xfrm>
            <a:prstGeom prst="rect">
              <a:avLst/>
            </a:prstGeom>
            <a:noFill/>
          </p:spPr>
          <p:txBody>
            <a:bodyPr wrap="square" rtlCol="0">
              <a:spAutoFit/>
            </a:bodyPr>
            <a:lstStyle/>
            <a:p>
              <a:r>
                <a:rPr lang="zh-CN" altLang="en-US" sz="1300"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57" name="TextBox 56"/>
            <p:cNvSpPr txBox="1"/>
            <p:nvPr/>
          </p:nvSpPr>
          <p:spPr>
            <a:xfrm>
              <a:off x="6505281" y="2176756"/>
              <a:ext cx="1543686" cy="169181"/>
            </a:xfrm>
            <a:prstGeom prst="rect">
              <a:avLst/>
            </a:prstGeom>
            <a:noFill/>
          </p:spPr>
          <p:txBody>
            <a:bodyPr wrap="square" rtlCol="0">
              <a:spAutoFit/>
            </a:bodyPr>
            <a:lstStyle/>
            <a:p>
              <a:pPr>
                <a:lnSpc>
                  <a:spcPts val="1147"/>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Add your Content text</a:t>
              </a:r>
              <a:endParaRPr lang="id-ID" sz="9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5478542" y="3573166"/>
            <a:ext cx="1410310" cy="1410493"/>
            <a:chOff x="4108846" y="2679874"/>
            <a:chExt cx="1057870" cy="1057870"/>
          </a:xfrm>
        </p:grpSpPr>
        <p:sp>
          <p:nvSpPr>
            <p:cNvPr id="2" name="椭圆 1"/>
            <p:cNvSpPr/>
            <p:nvPr/>
          </p:nvSpPr>
          <p:spPr>
            <a:xfrm>
              <a:off x="4108846" y="2679874"/>
              <a:ext cx="1057870" cy="10578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4291298" y="2854131"/>
              <a:ext cx="790630" cy="641555"/>
              <a:chOff x="4291298" y="2854131"/>
              <a:chExt cx="790630" cy="641555"/>
            </a:xfrm>
          </p:grpSpPr>
          <p:grpSp>
            <p:nvGrpSpPr>
              <p:cNvPr id="74" name="组合 73"/>
              <p:cNvGrpSpPr/>
              <p:nvPr/>
            </p:nvGrpSpPr>
            <p:grpSpPr>
              <a:xfrm>
                <a:off x="4434643" y="2854131"/>
                <a:ext cx="406273" cy="410721"/>
                <a:chOff x="5763709" y="661237"/>
                <a:chExt cx="1235390" cy="1248930"/>
              </a:xfrm>
              <a:solidFill>
                <a:srgbClr val="FFFFFF"/>
              </a:solidFill>
            </p:grpSpPr>
            <p:sp>
              <p:nvSpPr>
                <p:cNvPr id="78" name="AutoShape 6"/>
                <p:cNvSpPr>
                  <a:spLocks/>
                </p:cNvSpPr>
                <p:nvPr/>
              </p:nvSpPr>
              <p:spPr bwMode="auto">
                <a:xfrm rot="10800000">
                  <a:off x="5763709" y="1238291"/>
                  <a:ext cx="579767" cy="671876"/>
                </a:xfrm>
                <a:custGeom>
                  <a:avLst/>
                  <a:gdLst>
                    <a:gd name="T0" fmla="*/ 170030 w 21600"/>
                    <a:gd name="T1" fmla="*/ 196670 h 21600"/>
                    <a:gd name="T2" fmla="*/ 170030 w 21600"/>
                    <a:gd name="T3" fmla="*/ 196670 h 21600"/>
                    <a:gd name="T4" fmla="*/ 170030 w 21600"/>
                    <a:gd name="T5" fmla="*/ 196670 h 21600"/>
                    <a:gd name="T6" fmla="*/ 170030 w 21600"/>
                    <a:gd name="T7" fmla="*/ 19667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5400"/>
                      </a:lnTo>
                      <a:lnTo>
                        <a:pt x="21599" y="16200"/>
                      </a:lnTo>
                      <a:lnTo>
                        <a:pt x="10799" y="21599"/>
                      </a:lnTo>
                      <a:lnTo>
                        <a:pt x="0" y="16199"/>
                      </a:lnTo>
                      <a:lnTo>
                        <a:pt x="0" y="5400"/>
                      </a:lnTo>
                      <a:lnTo>
                        <a:pt x="10800" y="0"/>
                      </a:lnTo>
                      <a:close/>
                    </a:path>
                  </a:pathLst>
                </a:custGeom>
                <a:grpFill/>
                <a:ln>
                  <a:noFill/>
                </a:ln>
                <a:effectLst/>
              </p:spPr>
              <p:txBody>
                <a:bodyPr lIns="0" tIns="0" rIns="0" bIns="0" anchor="ctr"/>
                <a:lstStyle/>
                <a:p>
                  <a:endParaRPr lang="zh-CN" altLang="en-US"/>
                </a:p>
              </p:txBody>
            </p:sp>
            <p:sp>
              <p:nvSpPr>
                <p:cNvPr id="79" name="AutoShape 7"/>
                <p:cNvSpPr>
                  <a:spLocks/>
                </p:cNvSpPr>
                <p:nvPr/>
              </p:nvSpPr>
              <p:spPr bwMode="auto">
                <a:xfrm rot="10800000">
                  <a:off x="6419332" y="1238291"/>
                  <a:ext cx="579767" cy="671876"/>
                </a:xfrm>
                <a:custGeom>
                  <a:avLst/>
                  <a:gdLst>
                    <a:gd name="T0" fmla="*/ 170030 w 21600"/>
                    <a:gd name="T1" fmla="*/ 196670 h 21600"/>
                    <a:gd name="T2" fmla="*/ 170030 w 21600"/>
                    <a:gd name="T3" fmla="*/ 196670 h 21600"/>
                    <a:gd name="T4" fmla="*/ 170030 w 21600"/>
                    <a:gd name="T5" fmla="*/ 196670 h 21600"/>
                    <a:gd name="T6" fmla="*/ 170030 w 21600"/>
                    <a:gd name="T7" fmla="*/ 19667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5400"/>
                      </a:lnTo>
                      <a:lnTo>
                        <a:pt x="21599" y="16200"/>
                      </a:lnTo>
                      <a:lnTo>
                        <a:pt x="10799" y="21599"/>
                      </a:lnTo>
                      <a:lnTo>
                        <a:pt x="0" y="16199"/>
                      </a:lnTo>
                      <a:lnTo>
                        <a:pt x="0" y="5400"/>
                      </a:lnTo>
                      <a:lnTo>
                        <a:pt x="10800" y="0"/>
                      </a:lnTo>
                      <a:close/>
                    </a:path>
                  </a:pathLst>
                </a:custGeom>
                <a:grpFill/>
                <a:ln>
                  <a:noFill/>
                </a:ln>
                <a:effectLst/>
              </p:spPr>
              <p:txBody>
                <a:bodyPr lIns="0" tIns="0" rIns="0" bIns="0" anchor="ctr"/>
                <a:lstStyle/>
                <a:p>
                  <a:endParaRPr lang="zh-CN" altLang="en-US"/>
                </a:p>
              </p:txBody>
            </p:sp>
            <p:sp>
              <p:nvSpPr>
                <p:cNvPr id="80" name="AutoShape 8"/>
                <p:cNvSpPr>
                  <a:spLocks/>
                </p:cNvSpPr>
                <p:nvPr/>
              </p:nvSpPr>
              <p:spPr bwMode="auto">
                <a:xfrm rot="10800000">
                  <a:off x="6091520" y="661237"/>
                  <a:ext cx="579767" cy="671876"/>
                </a:xfrm>
                <a:custGeom>
                  <a:avLst/>
                  <a:gdLst>
                    <a:gd name="T0" fmla="*/ 170030 w 21600"/>
                    <a:gd name="T1" fmla="*/ 196670 h 21600"/>
                    <a:gd name="T2" fmla="*/ 170030 w 21600"/>
                    <a:gd name="T3" fmla="*/ 196670 h 21600"/>
                    <a:gd name="T4" fmla="*/ 170030 w 21600"/>
                    <a:gd name="T5" fmla="*/ 196670 h 21600"/>
                    <a:gd name="T6" fmla="*/ 170030 w 21600"/>
                    <a:gd name="T7" fmla="*/ 19667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5400"/>
                      </a:lnTo>
                      <a:lnTo>
                        <a:pt x="21599" y="16200"/>
                      </a:lnTo>
                      <a:lnTo>
                        <a:pt x="10799" y="21599"/>
                      </a:lnTo>
                      <a:lnTo>
                        <a:pt x="0" y="16199"/>
                      </a:lnTo>
                      <a:lnTo>
                        <a:pt x="0" y="5400"/>
                      </a:lnTo>
                      <a:lnTo>
                        <a:pt x="10800" y="0"/>
                      </a:lnTo>
                      <a:close/>
                    </a:path>
                  </a:pathLst>
                </a:custGeom>
                <a:grpFill/>
                <a:ln>
                  <a:noFill/>
                </a:ln>
                <a:effectLst/>
              </p:spPr>
              <p:txBody>
                <a:bodyPr lIns="0" tIns="0" rIns="0" bIns="0" anchor="ctr"/>
                <a:lstStyle/>
                <a:p>
                  <a:endParaRPr lang="zh-CN" altLang="en-US"/>
                </a:p>
              </p:txBody>
            </p:sp>
          </p:grpSp>
          <p:sp>
            <p:nvSpPr>
              <p:cNvPr id="77" name="TextBox 76"/>
              <p:cNvSpPr txBox="1"/>
              <p:nvPr/>
            </p:nvSpPr>
            <p:spPr>
              <a:xfrm>
                <a:off x="4291298" y="3264853"/>
                <a:ext cx="790630" cy="230833"/>
              </a:xfrm>
              <a:prstGeom prst="rect">
                <a:avLst/>
              </a:prstGeom>
              <a:noFill/>
            </p:spPr>
            <p:txBody>
              <a:bodyPr wrap="square" rtlCol="0">
                <a:spAutoFit/>
              </a:bodyPr>
              <a:lstStyle/>
              <a:p>
                <a:r>
                  <a:rPr lang="zh-CN" altLang="en-US" sz="1400" dirty="0">
                    <a:solidFill>
                      <a:srgbClr val="FFFFFF"/>
                    </a:solidFill>
                    <a:latin typeface="+mj-ea"/>
                    <a:ea typeface="+mj-ea"/>
                    <a:cs typeface="Arial Unicode MS" panose="020B0604020202020204" pitchFamily="34" charset="-122"/>
                  </a:rPr>
                  <a:t>Win in the details</a:t>
                </a:r>
              </a:p>
            </p:txBody>
          </p:sp>
        </p:grpSp>
      </p:grpSp>
      <p:sp>
        <p:nvSpPr>
          <p:cNvPr id="13" name="标题 12"/>
          <p:cNvSpPr>
            <a:spLocks noGrp="1"/>
          </p:cNvSpPr>
          <p:nvPr>
            <p:ph type="title"/>
          </p:nvPr>
        </p:nvSpPr>
        <p:spPr/>
        <p:txBody>
          <a:bodyPr>
            <a:normAutofit/>
          </a:bodyPr>
          <a:lstStyle/>
          <a:p>
            <a:r>
              <a:rPr lang="zh-CN" altLang="en-US" dirty="0">
                <a:cs typeface="+mn-ea"/>
              </a:rPr>
              <a:t>Title bar Text</a:t>
            </a:r>
            <a:endParaRPr lang="zh-CN" altLang="en-US" dirty="0"/>
          </a:p>
        </p:txBody>
      </p:sp>
    </p:spTree>
    <p:extLst>
      <p:ext uri="{BB962C8B-B14F-4D97-AF65-F5344CB8AC3E}">
        <p14:creationId xmlns:p14="http://schemas.microsoft.com/office/powerpoint/2010/main" val="76957321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ppt_w</p:attrName>
                                        </p:attrNameLst>
                                      </p:cBhvr>
                                      <p:tavLst>
                                        <p:tav tm="0" fmla="#ppt_w*sin(2.5*pi*$)">
                                          <p:val>
                                            <p:fltVal val="0"/>
                                          </p:val>
                                        </p:tav>
                                        <p:tav tm="100000">
                                          <p:val>
                                            <p:fltVal val="1"/>
                                          </p:val>
                                        </p:tav>
                                      </p:tavLst>
                                    </p:anim>
                                    <p:anim calcmode="lin" valueType="num">
                                      <p:cBhvr>
                                        <p:cTn id="13" dur="500" fill="hold"/>
                                        <p:tgtEl>
                                          <p:spTgt spid="12"/>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400"/>
                                        <p:tgtEl>
                                          <p:spTgt spid="6"/>
                                        </p:tgtEl>
                                      </p:cBhvr>
                                    </p:animEffect>
                                    <p:anim calcmode="lin" valueType="num">
                                      <p:cBhvr>
                                        <p:cTn id="18" dur="400" fill="hold"/>
                                        <p:tgtEl>
                                          <p:spTgt spid="6"/>
                                        </p:tgtEl>
                                        <p:attrNameLst>
                                          <p:attrName>ppt_x</p:attrName>
                                        </p:attrNameLst>
                                      </p:cBhvr>
                                      <p:tavLst>
                                        <p:tav tm="0">
                                          <p:val>
                                            <p:strVal val="#ppt_x"/>
                                          </p:val>
                                        </p:tav>
                                        <p:tav tm="100000">
                                          <p:val>
                                            <p:strVal val="#ppt_x"/>
                                          </p:val>
                                        </p:tav>
                                      </p:tavLst>
                                    </p:anim>
                                    <p:anim calcmode="lin" valueType="num">
                                      <p:cBhvr>
                                        <p:cTn id="19" dur="4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400"/>
                                        <p:tgtEl>
                                          <p:spTgt spid="7"/>
                                        </p:tgtEl>
                                      </p:cBhvr>
                                    </p:animEffect>
                                    <p:anim calcmode="lin" valueType="num">
                                      <p:cBhvr>
                                        <p:cTn id="23" dur="400" fill="hold"/>
                                        <p:tgtEl>
                                          <p:spTgt spid="7"/>
                                        </p:tgtEl>
                                        <p:attrNameLst>
                                          <p:attrName>ppt_x</p:attrName>
                                        </p:attrNameLst>
                                      </p:cBhvr>
                                      <p:tavLst>
                                        <p:tav tm="0">
                                          <p:val>
                                            <p:strVal val="#ppt_x"/>
                                          </p:val>
                                        </p:tav>
                                        <p:tav tm="100000">
                                          <p:val>
                                            <p:strVal val="#ppt_x"/>
                                          </p:val>
                                        </p:tav>
                                      </p:tavLst>
                                    </p:anim>
                                    <p:anim calcmode="lin" valueType="num">
                                      <p:cBhvr>
                                        <p:cTn id="24" dur="400" fill="hold"/>
                                        <p:tgtEl>
                                          <p:spTgt spid="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400"/>
                                        <p:tgtEl>
                                          <p:spTgt spid="8"/>
                                        </p:tgtEl>
                                      </p:cBhvr>
                                    </p:animEffect>
                                    <p:anim calcmode="lin" valueType="num">
                                      <p:cBhvr>
                                        <p:cTn id="28" dur="400" fill="hold"/>
                                        <p:tgtEl>
                                          <p:spTgt spid="8"/>
                                        </p:tgtEl>
                                        <p:attrNameLst>
                                          <p:attrName>ppt_x</p:attrName>
                                        </p:attrNameLst>
                                      </p:cBhvr>
                                      <p:tavLst>
                                        <p:tav tm="0">
                                          <p:val>
                                            <p:strVal val="#ppt_x"/>
                                          </p:val>
                                        </p:tav>
                                        <p:tav tm="100000">
                                          <p:val>
                                            <p:strVal val="#ppt_x"/>
                                          </p:val>
                                        </p:tav>
                                      </p:tavLst>
                                    </p:anim>
                                    <p:anim calcmode="lin" valueType="num">
                                      <p:cBhvr>
                                        <p:cTn id="29" dur="400" fill="hold"/>
                                        <p:tgtEl>
                                          <p:spTgt spid="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400"/>
                                        <p:tgtEl>
                                          <p:spTgt spid="9"/>
                                        </p:tgtEl>
                                      </p:cBhvr>
                                    </p:animEffect>
                                    <p:anim calcmode="lin" valueType="num">
                                      <p:cBhvr>
                                        <p:cTn id="33" dur="400" fill="hold"/>
                                        <p:tgtEl>
                                          <p:spTgt spid="9"/>
                                        </p:tgtEl>
                                        <p:attrNameLst>
                                          <p:attrName>ppt_x</p:attrName>
                                        </p:attrNameLst>
                                      </p:cBhvr>
                                      <p:tavLst>
                                        <p:tav tm="0">
                                          <p:val>
                                            <p:strVal val="#ppt_x"/>
                                          </p:val>
                                        </p:tav>
                                        <p:tav tm="100000">
                                          <p:val>
                                            <p:strVal val="#ppt_x"/>
                                          </p:val>
                                        </p:tav>
                                      </p:tavLst>
                                    </p:anim>
                                    <p:anim calcmode="lin" valueType="num">
                                      <p:cBhvr>
                                        <p:cTn id="34" dur="40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1400"/>
                            </p:stCondLst>
                            <p:childTnLst>
                              <p:par>
                                <p:cTn id="36" presetID="2" presetClass="entr" presetSubtype="8"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0-#ppt_w/2"/>
                                          </p:val>
                                        </p:tav>
                                        <p:tav tm="100000">
                                          <p:val>
                                            <p:strVal val="#ppt_x"/>
                                          </p:val>
                                        </p:tav>
                                      </p:tavLst>
                                    </p:anim>
                                    <p:anim calcmode="lin" valueType="num">
                                      <p:cBhvr additive="base">
                                        <p:cTn id="39" dur="500" fill="hold"/>
                                        <p:tgtEl>
                                          <p:spTgt spid="11"/>
                                        </p:tgtEl>
                                        <p:attrNameLst>
                                          <p:attrName>ppt_y</p:attrName>
                                        </p:attrNameLst>
                                      </p:cBhvr>
                                      <p:tavLst>
                                        <p:tav tm="0">
                                          <p:val>
                                            <p:strVal val="#ppt_y"/>
                                          </p:val>
                                        </p:tav>
                                        <p:tav tm="100000">
                                          <p:val>
                                            <p:strVal val="#ppt_y"/>
                                          </p:val>
                                        </p:tav>
                                      </p:tavLst>
                                    </p:anim>
                                  </p:childTnLst>
                                </p:cTn>
                              </p:par>
                            </p:childTnLst>
                          </p:cTn>
                        </p:par>
                        <p:par>
                          <p:cTn id="40" fill="hold">
                            <p:stCondLst>
                              <p:cond delay="1900"/>
                            </p:stCondLst>
                            <p:childTnLst>
                              <p:par>
                                <p:cTn id="41" presetID="2" presetClass="entr" presetSubtype="2"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1+#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9655" y="1373868"/>
            <a:ext cx="5013139" cy="584765"/>
          </a:xfrm>
          <a:prstGeom prst="rect">
            <a:avLst/>
          </a:prstGeom>
          <a:noFill/>
        </p:spPr>
        <p:txBody>
          <a:bodyPr wrap="square" lIns="91431" tIns="45715" rIns="91431" bIns="45715" rtlCol="0">
            <a:spAutoFit/>
          </a:bodyPr>
          <a:lstStyle/>
          <a:p>
            <a:r>
              <a:rPr lang="zh-CN" altLang="en-US" sz="3200" b="1" spc="-300" dirty="0">
                <a:solidFill>
                  <a:schemeClr val="accent1"/>
                </a:solidFill>
                <a:latin typeface="+mn-ea"/>
              </a:rPr>
              <a:t>Annual data analysis</a:t>
            </a:r>
            <a:endParaRPr lang="en-US" sz="3200" b="1" spc="-300" dirty="0">
              <a:solidFill>
                <a:schemeClr val="accent1"/>
              </a:solidFill>
              <a:latin typeface="+mn-ea"/>
            </a:endParaRPr>
          </a:p>
        </p:txBody>
      </p:sp>
      <p:sp>
        <p:nvSpPr>
          <p:cNvPr id="7" name="Rectangle 6"/>
          <p:cNvSpPr/>
          <p:nvPr/>
        </p:nvSpPr>
        <p:spPr>
          <a:xfrm>
            <a:off x="829655" y="2341037"/>
            <a:ext cx="3753683" cy="1015653"/>
          </a:xfrm>
          <a:prstGeom prst="rect">
            <a:avLst/>
          </a:prstGeom>
        </p:spPr>
        <p:txBody>
          <a:bodyPr wrap="square" lIns="91431" tIns="45715" rIns="91431" bIns="45715">
            <a:spAutoFit/>
          </a:bodyPr>
          <a:lstStyle/>
          <a:p>
            <a:r>
              <a:rPr lang="zh-CN" altLang="en-US" sz="2000" b="1" dirty="0">
                <a:solidFill>
                  <a:schemeClr val="tx1">
                    <a:lumMod val="50000"/>
                    <a:lumOff val="50000"/>
                  </a:schemeClr>
                </a:solidFill>
                <a:latin typeface="+mn-ea"/>
              </a:rPr>
              <a:t>Click here</a:t>
            </a:r>
            <a:endParaRPr lang="en-US" altLang="zh-CN" sz="2000" b="1" dirty="0">
              <a:solidFill>
                <a:schemeClr val="tx1">
                  <a:lumMod val="50000"/>
                  <a:lumOff val="50000"/>
                </a:schemeClr>
              </a:solidFill>
              <a:latin typeface="+mn-ea"/>
            </a:endParaRPr>
          </a:p>
          <a:p>
            <a:r>
              <a:rPr lang="zh-CN" altLang="en-US" sz="2000" b="1" dirty="0">
                <a:solidFill>
                  <a:schemeClr val="tx1">
                    <a:lumMod val="50000"/>
                    <a:lumOff val="50000"/>
                  </a:schemeClr>
                </a:solidFill>
                <a:latin typeface="+mn-ea"/>
              </a:rPr>
              <a:t>Add subtitle</a:t>
            </a:r>
            <a:endParaRPr lang="en-US" altLang="zh-CN" sz="2000" b="1" dirty="0">
              <a:solidFill>
                <a:schemeClr val="tx1">
                  <a:lumMod val="50000"/>
                  <a:lumOff val="50000"/>
                </a:schemeClr>
              </a:solidFill>
              <a:latin typeface="+mn-ea"/>
            </a:endParaRPr>
          </a:p>
          <a:p>
            <a:r>
              <a:rPr lang="zh-CN" altLang="en-US" sz="2000" b="1" dirty="0">
                <a:solidFill>
                  <a:schemeClr val="tx1">
                    <a:lumMod val="50000"/>
                    <a:lumOff val="50000"/>
                  </a:schemeClr>
                </a:solidFill>
                <a:latin typeface="+mn-ea"/>
              </a:rPr>
              <a:t>Or detailed text description</a:t>
            </a:r>
          </a:p>
        </p:txBody>
      </p:sp>
      <p:sp>
        <p:nvSpPr>
          <p:cNvPr id="8" name="Rectangle 7"/>
          <p:cNvSpPr/>
          <p:nvPr/>
        </p:nvSpPr>
        <p:spPr>
          <a:xfrm>
            <a:off x="724619" y="4075328"/>
            <a:ext cx="3604087" cy="1277263"/>
          </a:xfrm>
          <a:prstGeom prst="rect">
            <a:avLst/>
          </a:prstGeom>
        </p:spPr>
        <p:txBody>
          <a:bodyPr wrap="square" lIns="91431" tIns="45715" rIns="91431" bIns="45715">
            <a:spAutoFit/>
          </a:bodyPr>
          <a:lstStyle/>
          <a:p>
            <a:pPr algn="just"/>
            <a:r>
              <a:rPr lang="zh-CN" altLang="en-US" sz="1100" kern="3000" spc="31"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100" kern="3000" spc="31" dirty="0">
                <a:solidFill>
                  <a:schemeClr val="tx1">
                    <a:lumMod val="50000"/>
                    <a:lumOff val="50000"/>
                  </a:schemeClr>
                </a:solidFill>
                <a:latin typeface="+mn-ea"/>
              </a:rPr>
              <a:t>200</a:t>
            </a:r>
            <a:r>
              <a:rPr lang="zh-CN" altLang="en-US" sz="1100" kern="3000" spc="31" dirty="0">
                <a:solidFill>
                  <a:schemeClr val="tx1">
                    <a:lumMod val="50000"/>
                    <a:lumOff val="50000"/>
                  </a:schemeClr>
                </a:solidFill>
                <a:latin typeface="+mn-ea"/>
              </a:rPr>
              <a:t>Within the word, according to the statistics per page slide of the best control in the</a:t>
            </a:r>
            <a:r>
              <a:rPr lang="en-US" altLang="zh-CN" sz="1100" kern="3000" spc="31" dirty="0">
                <a:solidFill>
                  <a:schemeClr val="tx1">
                    <a:lumMod val="50000"/>
                    <a:lumOff val="50000"/>
                  </a:schemeClr>
                </a:solidFill>
                <a:latin typeface="+mn-ea"/>
              </a:rPr>
              <a:t>5</a:t>
            </a:r>
            <a:r>
              <a:rPr lang="zh-CN" altLang="en-US" sz="1100" kern="3000" spc="31" dirty="0">
                <a:solidFill>
                  <a:schemeClr val="tx1">
                    <a:lumMod val="50000"/>
                    <a:lumOff val="50000"/>
                  </a:schemeClr>
                </a:solidFill>
                <a:latin typeface="+mn-ea"/>
              </a:rPr>
              <a:t>Within minutes.</a:t>
            </a:r>
          </a:p>
        </p:txBody>
      </p:sp>
      <p:graphicFrame>
        <p:nvGraphicFramePr>
          <p:cNvPr id="9" name="Chart 2"/>
          <p:cNvGraphicFramePr/>
          <p:nvPr>
            <p:extLst/>
          </p:nvPr>
        </p:nvGraphicFramePr>
        <p:xfrm>
          <a:off x="4367966" y="1507766"/>
          <a:ext cx="7441233" cy="4648915"/>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组合 9"/>
          <p:cNvGrpSpPr/>
          <p:nvPr/>
        </p:nvGrpSpPr>
        <p:grpSpPr>
          <a:xfrm>
            <a:off x="4682454" y="6021282"/>
            <a:ext cx="7029441" cy="284693"/>
            <a:chOff x="3511701" y="4515966"/>
            <a:chExt cx="5272767" cy="213520"/>
          </a:xfrm>
        </p:grpSpPr>
        <p:sp>
          <p:nvSpPr>
            <p:cNvPr id="11" name="Rectangle 6"/>
            <p:cNvSpPr/>
            <p:nvPr/>
          </p:nvSpPr>
          <p:spPr>
            <a:xfrm>
              <a:off x="3511701" y="4515966"/>
              <a:ext cx="556243" cy="213520"/>
            </a:xfrm>
            <a:prstGeom prst="rect">
              <a:avLst/>
            </a:prstGeom>
          </p:spPr>
          <p:txBody>
            <a:bodyPr wrap="square" lIns="68580" tIns="34290" rIns="68580" bIns="34290">
              <a:spAutoFit/>
            </a:bodyPr>
            <a:lstStyle/>
            <a:p>
              <a:r>
                <a:rPr lang="zh-CN" altLang="en-US" sz="1400" b="1" dirty="0">
                  <a:solidFill>
                    <a:schemeClr val="tx1">
                      <a:lumMod val="75000"/>
                      <a:lumOff val="25000"/>
                    </a:schemeClr>
                  </a:solidFill>
                  <a:latin typeface="+mn-ea"/>
                </a:rPr>
                <a:t>Project</a:t>
              </a:r>
            </a:p>
          </p:txBody>
        </p:sp>
        <p:sp>
          <p:nvSpPr>
            <p:cNvPr id="12" name="Rectangle 6"/>
            <p:cNvSpPr/>
            <p:nvPr/>
          </p:nvSpPr>
          <p:spPr>
            <a:xfrm>
              <a:off x="4103948" y="4515966"/>
              <a:ext cx="556243" cy="213520"/>
            </a:xfrm>
            <a:prstGeom prst="rect">
              <a:avLst/>
            </a:prstGeom>
          </p:spPr>
          <p:txBody>
            <a:bodyPr wrap="square" lIns="68580" tIns="34290" rIns="68580" bIns="34290">
              <a:spAutoFit/>
            </a:bodyPr>
            <a:lstStyle/>
            <a:p>
              <a:r>
                <a:rPr lang="zh-CN" altLang="en-US" sz="1400" b="1" dirty="0">
                  <a:solidFill>
                    <a:schemeClr val="tx1">
                      <a:lumMod val="75000"/>
                      <a:lumOff val="25000"/>
                    </a:schemeClr>
                  </a:solidFill>
                  <a:latin typeface="+mn-ea"/>
                </a:rPr>
                <a:t>Project</a:t>
              </a:r>
            </a:p>
          </p:txBody>
        </p:sp>
        <p:sp>
          <p:nvSpPr>
            <p:cNvPr id="13" name="Rectangle 6"/>
            <p:cNvSpPr/>
            <p:nvPr/>
          </p:nvSpPr>
          <p:spPr>
            <a:xfrm>
              <a:off x="4683650" y="4515966"/>
              <a:ext cx="556243" cy="213520"/>
            </a:xfrm>
            <a:prstGeom prst="rect">
              <a:avLst/>
            </a:prstGeom>
          </p:spPr>
          <p:txBody>
            <a:bodyPr wrap="square" lIns="68580" tIns="34290" rIns="68580" bIns="34290">
              <a:spAutoFit/>
            </a:bodyPr>
            <a:lstStyle/>
            <a:p>
              <a:r>
                <a:rPr lang="zh-CN" altLang="en-US" sz="1400" b="1" dirty="0">
                  <a:solidFill>
                    <a:schemeClr val="tx1">
                      <a:lumMod val="75000"/>
                      <a:lumOff val="25000"/>
                    </a:schemeClr>
                  </a:solidFill>
                  <a:latin typeface="+mn-ea"/>
                </a:rPr>
                <a:t>Project</a:t>
              </a:r>
            </a:p>
          </p:txBody>
        </p:sp>
        <p:sp>
          <p:nvSpPr>
            <p:cNvPr id="14" name="Rectangle 6"/>
            <p:cNvSpPr/>
            <p:nvPr/>
          </p:nvSpPr>
          <p:spPr>
            <a:xfrm>
              <a:off x="5275897" y="4515966"/>
              <a:ext cx="556243" cy="213520"/>
            </a:xfrm>
            <a:prstGeom prst="rect">
              <a:avLst/>
            </a:prstGeom>
          </p:spPr>
          <p:txBody>
            <a:bodyPr wrap="square" lIns="68580" tIns="34290" rIns="68580" bIns="34290">
              <a:spAutoFit/>
            </a:bodyPr>
            <a:lstStyle/>
            <a:p>
              <a:r>
                <a:rPr lang="zh-CN" altLang="en-US" sz="1400" b="1" dirty="0">
                  <a:solidFill>
                    <a:schemeClr val="tx1">
                      <a:lumMod val="75000"/>
                      <a:lumOff val="25000"/>
                    </a:schemeClr>
                  </a:solidFill>
                  <a:latin typeface="+mn-ea"/>
                </a:rPr>
                <a:t>Project</a:t>
              </a:r>
            </a:p>
          </p:txBody>
        </p:sp>
        <p:sp>
          <p:nvSpPr>
            <p:cNvPr id="15" name="Rectangle 6"/>
            <p:cNvSpPr/>
            <p:nvPr/>
          </p:nvSpPr>
          <p:spPr>
            <a:xfrm>
              <a:off x="5871782" y="4515966"/>
              <a:ext cx="556243" cy="213520"/>
            </a:xfrm>
            <a:prstGeom prst="rect">
              <a:avLst/>
            </a:prstGeom>
          </p:spPr>
          <p:txBody>
            <a:bodyPr wrap="square" lIns="68580" tIns="34290" rIns="68580" bIns="34290">
              <a:spAutoFit/>
            </a:bodyPr>
            <a:lstStyle/>
            <a:p>
              <a:r>
                <a:rPr lang="zh-CN" altLang="en-US" sz="1400" b="1" dirty="0">
                  <a:solidFill>
                    <a:schemeClr val="tx1">
                      <a:lumMod val="75000"/>
                      <a:lumOff val="25000"/>
                    </a:schemeClr>
                  </a:solidFill>
                  <a:latin typeface="+mn-ea"/>
                </a:rPr>
                <a:t>Project</a:t>
              </a:r>
            </a:p>
          </p:txBody>
        </p:sp>
        <p:sp>
          <p:nvSpPr>
            <p:cNvPr id="16" name="Rectangle 6"/>
            <p:cNvSpPr/>
            <p:nvPr/>
          </p:nvSpPr>
          <p:spPr>
            <a:xfrm>
              <a:off x="6464029" y="4515966"/>
              <a:ext cx="556243" cy="213520"/>
            </a:xfrm>
            <a:prstGeom prst="rect">
              <a:avLst/>
            </a:prstGeom>
          </p:spPr>
          <p:txBody>
            <a:bodyPr wrap="square" lIns="68580" tIns="34290" rIns="68580" bIns="34290">
              <a:spAutoFit/>
            </a:bodyPr>
            <a:lstStyle/>
            <a:p>
              <a:r>
                <a:rPr lang="zh-CN" altLang="en-US" sz="1400" b="1" dirty="0">
                  <a:solidFill>
                    <a:schemeClr val="tx1">
                      <a:lumMod val="75000"/>
                      <a:lumOff val="25000"/>
                    </a:schemeClr>
                  </a:solidFill>
                  <a:latin typeface="+mn-ea"/>
                </a:rPr>
                <a:t>Project</a:t>
              </a:r>
            </a:p>
          </p:txBody>
        </p:sp>
        <p:sp>
          <p:nvSpPr>
            <p:cNvPr id="17" name="Rectangle 6"/>
            <p:cNvSpPr/>
            <p:nvPr/>
          </p:nvSpPr>
          <p:spPr>
            <a:xfrm>
              <a:off x="7040093" y="4515966"/>
              <a:ext cx="556243" cy="213520"/>
            </a:xfrm>
            <a:prstGeom prst="rect">
              <a:avLst/>
            </a:prstGeom>
          </p:spPr>
          <p:txBody>
            <a:bodyPr wrap="square" lIns="68580" tIns="34290" rIns="68580" bIns="34290">
              <a:spAutoFit/>
            </a:bodyPr>
            <a:lstStyle/>
            <a:p>
              <a:r>
                <a:rPr lang="zh-CN" altLang="en-US" sz="1400" b="1" dirty="0">
                  <a:solidFill>
                    <a:schemeClr val="tx1">
                      <a:lumMod val="75000"/>
                      <a:lumOff val="25000"/>
                    </a:schemeClr>
                  </a:solidFill>
                  <a:latin typeface="+mn-ea"/>
                </a:rPr>
                <a:t>Project</a:t>
              </a:r>
            </a:p>
          </p:txBody>
        </p:sp>
        <p:sp>
          <p:nvSpPr>
            <p:cNvPr id="18" name="Rectangle 6"/>
            <p:cNvSpPr/>
            <p:nvPr/>
          </p:nvSpPr>
          <p:spPr>
            <a:xfrm>
              <a:off x="7652161" y="4515966"/>
              <a:ext cx="556243" cy="213520"/>
            </a:xfrm>
            <a:prstGeom prst="rect">
              <a:avLst/>
            </a:prstGeom>
          </p:spPr>
          <p:txBody>
            <a:bodyPr wrap="square" lIns="68580" tIns="34290" rIns="68580" bIns="34290">
              <a:spAutoFit/>
            </a:bodyPr>
            <a:lstStyle/>
            <a:p>
              <a:r>
                <a:rPr lang="zh-CN" altLang="en-US" sz="1400" b="1" dirty="0">
                  <a:solidFill>
                    <a:schemeClr val="tx1">
                      <a:lumMod val="75000"/>
                      <a:lumOff val="25000"/>
                    </a:schemeClr>
                  </a:solidFill>
                  <a:latin typeface="+mn-ea"/>
                </a:rPr>
                <a:t>Project</a:t>
              </a:r>
            </a:p>
          </p:txBody>
        </p:sp>
        <p:sp>
          <p:nvSpPr>
            <p:cNvPr id="21" name="Rectangle 6"/>
            <p:cNvSpPr/>
            <p:nvPr/>
          </p:nvSpPr>
          <p:spPr>
            <a:xfrm>
              <a:off x="8228225" y="4515966"/>
              <a:ext cx="556243" cy="213520"/>
            </a:xfrm>
            <a:prstGeom prst="rect">
              <a:avLst/>
            </a:prstGeom>
          </p:spPr>
          <p:txBody>
            <a:bodyPr wrap="square" lIns="68580" tIns="34290" rIns="68580" bIns="34290">
              <a:spAutoFit/>
            </a:bodyPr>
            <a:lstStyle/>
            <a:p>
              <a:r>
                <a:rPr lang="zh-CN" altLang="en-US" sz="1400" b="1" dirty="0">
                  <a:solidFill>
                    <a:schemeClr val="tx1">
                      <a:lumMod val="75000"/>
                      <a:lumOff val="25000"/>
                    </a:schemeClr>
                  </a:solidFill>
                  <a:latin typeface="+mn-ea"/>
                </a:rPr>
                <a:t>Project</a:t>
              </a:r>
            </a:p>
          </p:txBody>
        </p:sp>
      </p:grpSp>
      <p:sp>
        <p:nvSpPr>
          <p:cNvPr id="3" name="标题 2"/>
          <p:cNvSpPr>
            <a:spLocks noGrp="1"/>
          </p:cNvSpPr>
          <p:nvPr>
            <p:ph type="title"/>
          </p:nvPr>
        </p:nvSpPr>
        <p:spPr/>
        <p:txBody>
          <a:bodyPr/>
          <a:lstStyle/>
          <a:p>
            <a:r>
              <a:rPr lang="zh-CN" altLang="en-US" dirty="0"/>
              <a:t>Title bar Text</a:t>
            </a:r>
          </a:p>
        </p:txBody>
      </p:sp>
    </p:spTree>
    <p:extLst>
      <p:ext uri="{BB962C8B-B14F-4D97-AF65-F5344CB8AC3E}">
        <p14:creationId xmlns:p14="http://schemas.microsoft.com/office/powerpoint/2010/main" val="300570648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c="http://schemas.openxmlformats.org/drawingml/2006/chart"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decel="10000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750" fill="hold"/>
                                        <p:tgtEl>
                                          <p:spTgt spid="7"/>
                                        </p:tgtEl>
                                        <p:attrNameLst>
                                          <p:attrName>ppt_x</p:attrName>
                                        </p:attrNameLst>
                                      </p:cBhvr>
                                      <p:tavLst>
                                        <p:tav tm="0">
                                          <p:val>
                                            <p:strVal val="0-#ppt_w/2"/>
                                          </p:val>
                                        </p:tav>
                                        <p:tav tm="100000">
                                          <p:val>
                                            <p:strVal val="#ppt_x"/>
                                          </p:val>
                                        </p:tav>
                                      </p:tavLst>
                                    </p:anim>
                                    <p:anim calcmode="lin" valueType="num">
                                      <p:cBhvr additive="base">
                                        <p:cTn id="13" dur="75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750" fill="hold"/>
                                        <p:tgtEl>
                                          <p:spTgt spid="8"/>
                                        </p:tgtEl>
                                        <p:attrNameLst>
                                          <p:attrName>ppt_x</p:attrName>
                                        </p:attrNameLst>
                                      </p:cBhvr>
                                      <p:tavLst>
                                        <p:tav tm="0">
                                          <p:val>
                                            <p:strVal val="0-#ppt_w/2"/>
                                          </p:val>
                                        </p:tav>
                                        <p:tav tm="100000">
                                          <p:val>
                                            <p:strVal val="#ppt_x"/>
                                          </p:val>
                                        </p:tav>
                                      </p:tavLst>
                                    </p:anim>
                                    <p:anim calcmode="lin" valueType="num">
                                      <p:cBhvr additive="base">
                                        <p:cTn id="17" dur="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wipe(down)">
                                      <p:cBhvr>
                                        <p:cTn id="26" dur="500"/>
                                        <p:tgtEl>
                                          <p:spTgt spid="9">
                                            <p:graphicEl>
                                              <a:chart seriesIdx="-3" categoryIdx="-3" bldStep="gridLegend"/>
                                            </p:graphicEl>
                                          </p:spTgt>
                                        </p:tgtEl>
                                      </p:cBhvr>
                                    </p:animEffect>
                                  </p:childTnLst>
                                </p:cTn>
                              </p:par>
                            </p:childTnLst>
                          </p:cTn>
                        </p:par>
                        <p:par>
                          <p:cTn id="27" fill="hold">
                            <p:stCondLst>
                              <p:cond delay="1000"/>
                            </p:stCondLst>
                            <p:childTnLst>
                              <p:par>
                                <p:cTn id="28" presetID="22" presetClass="entr" presetSubtype="4" fill="hold" grpId="0" nodeType="afterEffect">
                                  <p:stCondLst>
                                    <p:cond delay="0"/>
                                  </p:stCondLst>
                                  <p:childTnLst>
                                    <p:set>
                                      <p:cBhvr>
                                        <p:cTn id="29" dur="1" fill="hold">
                                          <p:stCondLst>
                                            <p:cond delay="0"/>
                                          </p:stCondLst>
                                        </p:cTn>
                                        <p:tgtEl>
                                          <p:spTgt spid="9">
                                            <p:graphicEl>
                                              <a:chart seriesIdx="-4" categoryIdx="0" bldStep="category"/>
                                            </p:graphicEl>
                                          </p:spTgt>
                                        </p:tgtEl>
                                        <p:attrNameLst>
                                          <p:attrName>style.visibility</p:attrName>
                                        </p:attrNameLst>
                                      </p:cBhvr>
                                      <p:to>
                                        <p:strVal val="visible"/>
                                      </p:to>
                                    </p:set>
                                    <p:animEffect transition="in" filter="wipe(down)">
                                      <p:cBhvr>
                                        <p:cTn id="30" dur="500"/>
                                        <p:tgtEl>
                                          <p:spTgt spid="9">
                                            <p:graphicEl>
                                              <a:chart seriesIdx="-4" categoryIdx="0" bldStep="category"/>
                                            </p:graphicEl>
                                          </p:spTgt>
                                        </p:tgtEl>
                                      </p:cBhvr>
                                    </p:animEffect>
                                  </p:childTnLst>
                                </p:cTn>
                              </p:par>
                            </p:childTnLst>
                          </p:cTn>
                        </p:par>
                        <p:par>
                          <p:cTn id="31" fill="hold">
                            <p:stCondLst>
                              <p:cond delay="1500"/>
                            </p:stCondLst>
                            <p:childTnLst>
                              <p:par>
                                <p:cTn id="32" presetID="22" presetClass="entr" presetSubtype="4" fill="hold" grpId="0" nodeType="afterEffect">
                                  <p:stCondLst>
                                    <p:cond delay="0"/>
                                  </p:stCondLst>
                                  <p:childTnLst>
                                    <p:set>
                                      <p:cBhvr>
                                        <p:cTn id="33" dur="1" fill="hold">
                                          <p:stCondLst>
                                            <p:cond delay="0"/>
                                          </p:stCondLst>
                                        </p:cTn>
                                        <p:tgtEl>
                                          <p:spTgt spid="9">
                                            <p:graphicEl>
                                              <a:chart seriesIdx="-4" categoryIdx="1" bldStep="category"/>
                                            </p:graphicEl>
                                          </p:spTgt>
                                        </p:tgtEl>
                                        <p:attrNameLst>
                                          <p:attrName>style.visibility</p:attrName>
                                        </p:attrNameLst>
                                      </p:cBhvr>
                                      <p:to>
                                        <p:strVal val="visible"/>
                                      </p:to>
                                    </p:set>
                                    <p:animEffect transition="in" filter="wipe(down)">
                                      <p:cBhvr>
                                        <p:cTn id="34" dur="500"/>
                                        <p:tgtEl>
                                          <p:spTgt spid="9">
                                            <p:graphicEl>
                                              <a:chart seriesIdx="-4" categoryIdx="1" bldStep="category"/>
                                            </p:graphicEl>
                                          </p:spTgt>
                                        </p:tgtEl>
                                      </p:cBhvr>
                                    </p:animEffect>
                                  </p:child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wipe(down)">
                                      <p:cBhvr>
                                        <p:cTn id="38" dur="500"/>
                                        <p:tgtEl>
                                          <p:spTgt spid="9">
                                            <p:graphicEl>
                                              <a:chart seriesIdx="-4" categoryIdx="2" bldStep="category"/>
                                            </p:graphicEl>
                                          </p:spTgt>
                                        </p:tgtEl>
                                      </p:cBhvr>
                                    </p:animEffect>
                                  </p:childTnLst>
                                </p:cTn>
                              </p:par>
                            </p:childTnLst>
                          </p:cTn>
                        </p:par>
                        <p:par>
                          <p:cTn id="39" fill="hold">
                            <p:stCondLst>
                              <p:cond delay="2500"/>
                            </p:stCondLst>
                            <p:childTnLst>
                              <p:par>
                                <p:cTn id="40" presetID="22" presetClass="entr" presetSubtype="4" fill="hold" grpId="0" nodeType="afterEffect">
                                  <p:stCondLst>
                                    <p:cond delay="0"/>
                                  </p:stCondLst>
                                  <p:childTnLst>
                                    <p:set>
                                      <p:cBhvr>
                                        <p:cTn id="41" dur="1" fill="hold">
                                          <p:stCondLst>
                                            <p:cond delay="0"/>
                                          </p:stCondLst>
                                        </p:cTn>
                                        <p:tgtEl>
                                          <p:spTgt spid="9">
                                            <p:graphicEl>
                                              <a:chart seriesIdx="-4" categoryIdx="3" bldStep="category"/>
                                            </p:graphicEl>
                                          </p:spTgt>
                                        </p:tgtEl>
                                        <p:attrNameLst>
                                          <p:attrName>style.visibility</p:attrName>
                                        </p:attrNameLst>
                                      </p:cBhvr>
                                      <p:to>
                                        <p:strVal val="visible"/>
                                      </p:to>
                                    </p:set>
                                    <p:animEffect transition="in" filter="wipe(down)">
                                      <p:cBhvr>
                                        <p:cTn id="42" dur="500"/>
                                        <p:tgtEl>
                                          <p:spTgt spid="9">
                                            <p:graphicEl>
                                              <a:chart seriesIdx="-4" categoryIdx="3" bldStep="category"/>
                                            </p:graphicEl>
                                          </p:spTgt>
                                        </p:tgtEl>
                                      </p:cBhvr>
                                    </p:animEffect>
                                  </p:childTnLst>
                                </p:cTn>
                              </p:par>
                            </p:childTnLst>
                          </p:cTn>
                        </p:par>
                        <p:par>
                          <p:cTn id="43" fill="hold">
                            <p:stCondLst>
                              <p:cond delay="3000"/>
                            </p:stCondLst>
                            <p:childTnLst>
                              <p:par>
                                <p:cTn id="44" presetID="22" presetClass="entr" presetSubtype="4" fill="hold" grpId="0" nodeType="afterEffect">
                                  <p:stCondLst>
                                    <p:cond delay="0"/>
                                  </p:stCondLst>
                                  <p:childTnLst>
                                    <p:set>
                                      <p:cBhvr>
                                        <p:cTn id="45" dur="1" fill="hold">
                                          <p:stCondLst>
                                            <p:cond delay="0"/>
                                          </p:stCondLst>
                                        </p:cTn>
                                        <p:tgtEl>
                                          <p:spTgt spid="9">
                                            <p:graphicEl>
                                              <a:chart seriesIdx="-4" categoryIdx="4" bldStep="category"/>
                                            </p:graphicEl>
                                          </p:spTgt>
                                        </p:tgtEl>
                                        <p:attrNameLst>
                                          <p:attrName>style.visibility</p:attrName>
                                        </p:attrNameLst>
                                      </p:cBhvr>
                                      <p:to>
                                        <p:strVal val="visible"/>
                                      </p:to>
                                    </p:set>
                                    <p:animEffect transition="in" filter="wipe(down)">
                                      <p:cBhvr>
                                        <p:cTn id="46" dur="500"/>
                                        <p:tgtEl>
                                          <p:spTgt spid="9">
                                            <p:graphicEl>
                                              <a:chart seriesIdx="-4" categoryIdx="4" bldStep="category"/>
                                            </p:graphicEl>
                                          </p:spTgt>
                                        </p:tgtEl>
                                      </p:cBhvr>
                                    </p:animEffect>
                                  </p:childTnLst>
                                </p:cTn>
                              </p:par>
                            </p:childTnLst>
                          </p:cTn>
                        </p:par>
                        <p:par>
                          <p:cTn id="47" fill="hold">
                            <p:stCondLst>
                              <p:cond delay="3500"/>
                            </p:stCondLst>
                            <p:childTnLst>
                              <p:par>
                                <p:cTn id="48" presetID="22" presetClass="entr" presetSubtype="4" fill="hold" grpId="0" nodeType="afterEffect">
                                  <p:stCondLst>
                                    <p:cond delay="0"/>
                                  </p:stCondLst>
                                  <p:childTnLst>
                                    <p:set>
                                      <p:cBhvr>
                                        <p:cTn id="49" dur="1" fill="hold">
                                          <p:stCondLst>
                                            <p:cond delay="0"/>
                                          </p:stCondLst>
                                        </p:cTn>
                                        <p:tgtEl>
                                          <p:spTgt spid="9">
                                            <p:graphicEl>
                                              <a:chart seriesIdx="-4" categoryIdx="5" bldStep="category"/>
                                            </p:graphicEl>
                                          </p:spTgt>
                                        </p:tgtEl>
                                        <p:attrNameLst>
                                          <p:attrName>style.visibility</p:attrName>
                                        </p:attrNameLst>
                                      </p:cBhvr>
                                      <p:to>
                                        <p:strVal val="visible"/>
                                      </p:to>
                                    </p:set>
                                    <p:animEffect transition="in" filter="wipe(down)">
                                      <p:cBhvr>
                                        <p:cTn id="50" dur="500"/>
                                        <p:tgtEl>
                                          <p:spTgt spid="9">
                                            <p:graphicEl>
                                              <a:chart seriesIdx="-4" categoryIdx="5" bldStep="category"/>
                                            </p:graphicEl>
                                          </p:spTgt>
                                        </p:tgtEl>
                                      </p:cBhvr>
                                    </p:animEffect>
                                  </p:childTnLst>
                                </p:cTn>
                              </p:par>
                            </p:childTnLst>
                          </p:cTn>
                        </p:par>
                        <p:par>
                          <p:cTn id="51" fill="hold">
                            <p:stCondLst>
                              <p:cond delay="4000"/>
                            </p:stCondLst>
                            <p:childTnLst>
                              <p:par>
                                <p:cTn id="52" presetID="22" presetClass="entr" presetSubtype="4" fill="hold" grpId="0" nodeType="afterEffect">
                                  <p:stCondLst>
                                    <p:cond delay="0"/>
                                  </p:stCondLst>
                                  <p:childTnLst>
                                    <p:set>
                                      <p:cBhvr>
                                        <p:cTn id="53" dur="1" fill="hold">
                                          <p:stCondLst>
                                            <p:cond delay="0"/>
                                          </p:stCondLst>
                                        </p:cTn>
                                        <p:tgtEl>
                                          <p:spTgt spid="9">
                                            <p:graphicEl>
                                              <a:chart seriesIdx="-4" categoryIdx="6" bldStep="category"/>
                                            </p:graphicEl>
                                          </p:spTgt>
                                        </p:tgtEl>
                                        <p:attrNameLst>
                                          <p:attrName>style.visibility</p:attrName>
                                        </p:attrNameLst>
                                      </p:cBhvr>
                                      <p:to>
                                        <p:strVal val="visible"/>
                                      </p:to>
                                    </p:set>
                                    <p:animEffect transition="in" filter="wipe(down)">
                                      <p:cBhvr>
                                        <p:cTn id="54" dur="500"/>
                                        <p:tgtEl>
                                          <p:spTgt spid="9">
                                            <p:graphicEl>
                                              <a:chart seriesIdx="-4" categoryIdx="6" bldStep="category"/>
                                            </p:graphicEl>
                                          </p:spTgt>
                                        </p:tgtEl>
                                      </p:cBhvr>
                                    </p:animEffect>
                                  </p:childTnLst>
                                </p:cTn>
                              </p:par>
                            </p:childTnLst>
                          </p:cTn>
                        </p:par>
                        <p:par>
                          <p:cTn id="55" fill="hold">
                            <p:stCondLst>
                              <p:cond delay="4500"/>
                            </p:stCondLst>
                            <p:childTnLst>
                              <p:par>
                                <p:cTn id="56" presetID="22" presetClass="entr" presetSubtype="4" fill="hold" grpId="0" nodeType="afterEffect">
                                  <p:stCondLst>
                                    <p:cond delay="0"/>
                                  </p:stCondLst>
                                  <p:childTnLst>
                                    <p:set>
                                      <p:cBhvr>
                                        <p:cTn id="57" dur="1" fill="hold">
                                          <p:stCondLst>
                                            <p:cond delay="0"/>
                                          </p:stCondLst>
                                        </p:cTn>
                                        <p:tgtEl>
                                          <p:spTgt spid="9">
                                            <p:graphicEl>
                                              <a:chart seriesIdx="-4" categoryIdx="7" bldStep="category"/>
                                            </p:graphicEl>
                                          </p:spTgt>
                                        </p:tgtEl>
                                        <p:attrNameLst>
                                          <p:attrName>style.visibility</p:attrName>
                                        </p:attrNameLst>
                                      </p:cBhvr>
                                      <p:to>
                                        <p:strVal val="visible"/>
                                      </p:to>
                                    </p:set>
                                    <p:animEffect transition="in" filter="wipe(down)">
                                      <p:cBhvr>
                                        <p:cTn id="58" dur="500"/>
                                        <p:tgtEl>
                                          <p:spTgt spid="9">
                                            <p:graphicEl>
                                              <a:chart seriesIdx="-4" categoryIdx="7" bldStep="category"/>
                                            </p:graphicEl>
                                          </p:spTgt>
                                        </p:tgtEl>
                                      </p:cBhvr>
                                    </p:animEffect>
                                  </p:childTnLst>
                                </p:cTn>
                              </p:par>
                            </p:childTnLst>
                          </p:cTn>
                        </p:par>
                        <p:par>
                          <p:cTn id="59" fill="hold">
                            <p:stCondLst>
                              <p:cond delay="5000"/>
                            </p:stCondLst>
                            <p:childTnLst>
                              <p:par>
                                <p:cTn id="60" presetID="22" presetClass="entr" presetSubtype="4" fill="hold" grpId="0" nodeType="afterEffect">
                                  <p:stCondLst>
                                    <p:cond delay="0"/>
                                  </p:stCondLst>
                                  <p:childTnLst>
                                    <p:set>
                                      <p:cBhvr>
                                        <p:cTn id="61" dur="1" fill="hold">
                                          <p:stCondLst>
                                            <p:cond delay="0"/>
                                          </p:stCondLst>
                                        </p:cTn>
                                        <p:tgtEl>
                                          <p:spTgt spid="9">
                                            <p:graphicEl>
                                              <a:chart seriesIdx="-4" categoryIdx="8" bldStep="category"/>
                                            </p:graphicEl>
                                          </p:spTgt>
                                        </p:tgtEl>
                                        <p:attrNameLst>
                                          <p:attrName>style.visibility</p:attrName>
                                        </p:attrNameLst>
                                      </p:cBhvr>
                                      <p:to>
                                        <p:strVal val="visible"/>
                                      </p:to>
                                    </p:set>
                                    <p:animEffect transition="in" filter="wipe(down)">
                                      <p:cBhvr>
                                        <p:cTn id="62" dur="500"/>
                                        <p:tgtEl>
                                          <p:spTgt spid="9">
                                            <p:graphicEl>
                                              <a:chart seriesIdx="-4" categoryIdx="8"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Graphic spid="9" grpId="0">
        <p:bldSub>
          <a:bldChart bld="category"/>
        </p:bldSub>
      </p:bldGraphic>
    </p:bldLst>
  </p:timing>
</p:sld>
</file>

<file path=ppt/theme/theme1.xml><?xml version="1.0" encoding="utf-8"?>
<a:theme xmlns:a="http://schemas.openxmlformats.org/drawingml/2006/main" name="https://www.freeppt7.com-Best PowerPoint templates for free download">
  <a:themeElements>
    <a:clrScheme name="自定义 1129">
      <a:dk1>
        <a:sysClr val="windowText" lastClr="000000"/>
      </a:dk1>
      <a:lt1>
        <a:sysClr val="window" lastClr="FFFFFF"/>
      </a:lt1>
      <a:dk2>
        <a:srgbClr val="4D641E"/>
      </a:dk2>
      <a:lt2>
        <a:srgbClr val="F28F9A"/>
      </a:lt2>
      <a:accent1>
        <a:srgbClr val="F28F9A"/>
      </a:accent1>
      <a:accent2>
        <a:srgbClr val="4D641E"/>
      </a:accent2>
      <a:accent3>
        <a:srgbClr val="F28F9A"/>
      </a:accent3>
      <a:accent4>
        <a:srgbClr val="4D641E"/>
      </a:accent4>
      <a:accent5>
        <a:srgbClr val="F28F9A"/>
      </a:accent5>
      <a:accent6>
        <a:srgbClr val="4D641E"/>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TotalTime>
  <Words>2952</Words>
  <Application>Microsoft Office PowerPoint</Application>
  <PresentationFormat>宽屏</PresentationFormat>
  <Paragraphs>516</Paragraphs>
  <Slides>39</Slides>
  <Notes>29</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39</vt:i4>
      </vt:variant>
    </vt:vector>
  </HeadingPairs>
  <TitlesOfParts>
    <vt:vector size="53" baseType="lpstr">
      <vt:lpstr>Gill Sans</vt:lpstr>
      <vt:lpstr>Lato</vt:lpstr>
      <vt:lpstr>Lato Black</vt:lpstr>
      <vt:lpstr>方正兰亭纤黑_GBK</vt:lpstr>
      <vt:lpstr>微软雅黑</vt:lpstr>
      <vt:lpstr>微软雅黑 Light</vt:lpstr>
      <vt:lpstr>Agency FB</vt:lpstr>
      <vt:lpstr>Arial</vt:lpstr>
      <vt:lpstr>Arial Black</vt:lpstr>
      <vt:lpstr>Calibri</vt:lpstr>
      <vt:lpstr>Helvetica</vt:lpstr>
      <vt:lpstr>Tahoma</vt:lpstr>
      <vt:lpstr>Wingdings</vt:lpstr>
      <vt:lpstr>https://www.freeppt7.com-Best PowerPoint templates for free download</vt:lpstr>
      <vt:lpstr>PowerPoint 演示文稿</vt:lpstr>
      <vt:lpstr>PowerPoint 演示文稿</vt:lpstr>
      <vt:lpstr>PowerPoint 演示文稿</vt:lpstr>
      <vt:lpstr>Title bar Text</vt:lpstr>
      <vt:lpstr>Title bar Text</vt:lpstr>
      <vt:lpstr>Title bar Text</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Title bar Text</vt:lpstr>
      <vt:lpstr>Title bar Text</vt:lpstr>
      <vt:lpstr>Title bar Text</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dc:creator>.</dc:creator>
  <cp:keywords>RP</cp:keywords>
  <dc:description>RP</dc:description>
  <cp:lastModifiedBy>之灵 宇</cp:lastModifiedBy>
  <cp:revision>10</cp:revision>
  <dcterms:created xsi:type="dcterms:W3CDTF">2015-05-05T08:02:14Z</dcterms:created>
  <dcterms:modified xsi:type="dcterms:W3CDTF">2019-05-17T09:31:54Z</dcterms:modified>
  <cp:category>RP</cp:category>
  <cp:contentStatus>RP</cp:contentStatus>
</cp:coreProperties>
</file>