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5175"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34">
          <p15:clr>
            <a:srgbClr val="A4A3A4"/>
          </p15:clr>
        </p15:guide>
        <p15:guide id="2" pos="3824">
          <p15:clr>
            <a:srgbClr val="A4A3A4"/>
          </p15:clr>
        </p15:guide>
        <p15:guide id="3" pos="38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8" d="100"/>
          <a:sy n="98" d="100"/>
        </p:scale>
        <p:origin x="58" y="168"/>
      </p:cViewPr>
      <p:guideLst>
        <p:guide orient="horz" pos="2234"/>
        <p:guide pos="3824"/>
        <p:guide pos="3825"/>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301855-8DED-4EB6-B978-0B3841422ED3}" type="datetimeFigureOut">
              <a:rPr lang="zh-CN" altLang="en-US" smtClean="0"/>
              <a:t>2019/5/19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1B058-8267-4423-A2D6-36F2875D11BA}" type="slidenum">
              <a:rPr lang="zh-CN" altLang="en-US" smtClean="0"/>
              <a:t>‹#›</a:t>
            </a:fld>
            <a:endParaRPr lang="zh-CN" altLang="en-US"/>
          </a:p>
        </p:txBody>
      </p:sp>
    </p:spTree>
    <p:extLst>
      <p:ext uri="{BB962C8B-B14F-4D97-AF65-F5344CB8AC3E}">
        <p14:creationId xmlns:p14="http://schemas.microsoft.com/office/powerpoint/2010/main" val="1453279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426"/>
            <a:ext cx="10365899" cy="1470025"/>
          </a:xfrm>
        </p:spPr>
        <p:txBody>
          <a:bodyPr/>
          <a:lstStyle/>
          <a:p>
            <a:r>
              <a:rPr lang="zh-CN" altLang="en-US"/>
              <a:t>单击此处编辑母版标题样式</a:t>
            </a:r>
          </a:p>
        </p:txBody>
      </p:sp>
      <p:sp>
        <p:nvSpPr>
          <p:cNvPr id="3" name="副标题 2"/>
          <p:cNvSpPr>
            <a:spLocks noGrp="1"/>
          </p:cNvSpPr>
          <p:nvPr>
            <p:ph type="subTitle" idx="1"/>
          </p:nvPr>
        </p:nvSpPr>
        <p:spPr>
          <a:xfrm>
            <a:off x="1829276" y="3886200"/>
            <a:ext cx="8536623"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a:ln/>
        </p:spPr>
        <p:txBody>
          <a:bodyPr/>
          <a:lstStyle>
            <a:lvl1pPr>
              <a:defRPr/>
            </a:lvl1pPr>
          </a:lstStyle>
          <a:p>
            <a:pPr>
              <a:defRPr/>
            </a:pPr>
            <a:fld id="{D581EFFD-30AB-4CC4-8983-0DDB973C83E6}" type="datetime1">
              <a:rPr lang="zh-CN" altLang="en-US"/>
              <a:pPr>
                <a:defRPr/>
              </a:pPr>
              <a:t>2019/5/19</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46B31A92-8D25-4EBE-937C-23ED53D7D3AB}"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2217521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284A09EF-5A72-430F-806A-BF931261989A}" type="datetime1">
              <a:rPr lang="zh-CN" altLang="en-US"/>
              <a:pPr>
                <a:defRPr/>
              </a:pPr>
              <a:t>2019/5/19</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61F287FA-E5C9-45DE-918D-0C483E80202C}"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1701111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7172" y="365125"/>
            <a:ext cx="262958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418" y="365125"/>
            <a:ext cx="7736314"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A803F65B-7C14-4386-AF02-4C0F43771CFE}" type="datetime1">
              <a:rPr lang="zh-CN" altLang="en-US"/>
              <a:pPr>
                <a:defRPr/>
              </a:pPr>
              <a:t>2019/5/19</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922D4FD0-41A3-4608-8532-9EE9B8EC6E6C}"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728149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a:ln/>
        </p:spPr>
        <p:txBody>
          <a:bodyPr/>
          <a:lstStyle>
            <a:lvl1pPr>
              <a:defRPr/>
            </a:lvl1pPr>
          </a:lstStyle>
          <a:p>
            <a:pPr>
              <a:defRPr/>
            </a:pPr>
            <a:fld id="{FDA688F0-8295-4E14-B8E0-475BFFA3AE22}" type="datetime1">
              <a:rPr lang="zh-CN" altLang="en-US"/>
              <a:pPr>
                <a:defRPr/>
              </a:pPr>
              <a:t>2019/5/19</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73E0A396-E6B3-4283-A376-F27A333661D3}"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779637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864" y="4406901"/>
            <a:ext cx="10365899"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864" y="2906713"/>
            <a:ext cx="10365899"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3B4CBAD7-F9BF-48F4-AC08-B32EE2CAADB6}" type="datetime1">
              <a:rPr lang="zh-CN" altLang="en-US"/>
              <a:pPr>
                <a:defRPr/>
              </a:pPr>
              <a:t>2019/5/19</a:t>
            </a:fld>
            <a:endParaRPr lang="zh-CN" altLang="en-US" sz="1800">
              <a:solidFill>
                <a:schemeClr val="tx1"/>
              </a:solidFill>
            </a:endParaRPr>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ln/>
        </p:spPr>
        <p:txBody>
          <a:bodyPr/>
          <a:lstStyle>
            <a:lvl1pPr>
              <a:defRPr/>
            </a:lvl1pPr>
          </a:lstStyle>
          <a:p>
            <a:pPr>
              <a:defRPr/>
            </a:pPr>
            <a:fld id="{6B0B98ED-6270-4E75-A2B3-7B8C67E59E4E}"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623703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418" y="1825625"/>
            <a:ext cx="5182949"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3808" y="1825625"/>
            <a:ext cx="5182949"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a:ln/>
        </p:spPr>
        <p:txBody>
          <a:bodyPr/>
          <a:lstStyle>
            <a:lvl1pPr>
              <a:defRPr/>
            </a:lvl1pPr>
          </a:lstStyle>
          <a:p>
            <a:pPr>
              <a:defRPr/>
            </a:pPr>
            <a:fld id="{EDAF2B12-4347-4685-A5AA-B8D0E312949C}" type="datetime1">
              <a:rPr lang="zh-CN" altLang="en-US"/>
              <a:pPr>
                <a:defRPr/>
              </a:pPr>
              <a:t>2019/5/19</a:t>
            </a:fld>
            <a:endParaRPr lang="zh-CN" altLang="en-US" sz="1800">
              <a:solidFill>
                <a:schemeClr val="tx1"/>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a:ln/>
        </p:spPr>
        <p:txBody>
          <a:bodyPr/>
          <a:lstStyle>
            <a:lvl1pPr>
              <a:defRPr/>
            </a:lvl1pPr>
          </a:lstStyle>
          <a:p>
            <a:pPr>
              <a:defRPr/>
            </a:pPr>
            <a:fld id="{F0028A1D-9867-48AB-B158-E0419E80747F}"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2861080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759" y="1535113"/>
            <a:ext cx="53877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759" y="2174875"/>
            <a:ext cx="53877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4450" y="1535113"/>
            <a:ext cx="53909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4450" y="2174875"/>
            <a:ext cx="53909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a:ln/>
        </p:spPr>
        <p:txBody>
          <a:bodyPr/>
          <a:lstStyle>
            <a:lvl1pPr>
              <a:defRPr/>
            </a:lvl1pPr>
          </a:lstStyle>
          <a:p>
            <a:pPr>
              <a:defRPr/>
            </a:pPr>
            <a:fld id="{C6CC4444-DDDC-4619-B2DF-FE8AA864487C}" type="datetime1">
              <a:rPr lang="zh-CN" altLang="en-US"/>
              <a:pPr>
                <a:defRPr/>
              </a:pPr>
              <a:t>2019/5/19</a:t>
            </a:fld>
            <a:endParaRPr lang="zh-CN" altLang="en-US" sz="1800">
              <a:solidFill>
                <a:schemeClr val="tx1"/>
              </a:solidFill>
            </a:endParaRPr>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9" name="灯片编号占位符 5"/>
          <p:cNvSpPr>
            <a:spLocks noGrp="1" noChangeArrowheads="1"/>
          </p:cNvSpPr>
          <p:nvPr>
            <p:ph type="sldNum" sz="quarter" idx="12"/>
          </p:nvPr>
        </p:nvSpPr>
        <p:spPr>
          <a:ln/>
        </p:spPr>
        <p:txBody>
          <a:bodyPr/>
          <a:lstStyle>
            <a:lvl1pPr>
              <a:defRPr/>
            </a:lvl1pPr>
          </a:lstStyle>
          <a:p>
            <a:pPr>
              <a:defRPr/>
            </a:pPr>
            <a:fld id="{C1246B9F-C940-41B0-A84F-2267931FD3D0}"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540577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a:ln/>
        </p:spPr>
        <p:txBody>
          <a:bodyPr/>
          <a:lstStyle>
            <a:lvl1pPr>
              <a:defRPr/>
            </a:lvl1pPr>
          </a:lstStyle>
          <a:p>
            <a:pPr>
              <a:defRPr/>
            </a:pPr>
            <a:fld id="{23D0328C-B4C5-4807-A534-EC0E81B79F73}" type="datetime1">
              <a:rPr lang="zh-CN" altLang="en-US"/>
              <a:pPr>
                <a:defRPr/>
              </a:pPr>
              <a:t>2019/5/19</a:t>
            </a:fld>
            <a:endParaRPr lang="zh-CN" altLang="en-US" sz="1800">
              <a:solidFill>
                <a:schemeClr val="tx1"/>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a:ln/>
        </p:spPr>
        <p:txBody>
          <a:bodyPr/>
          <a:lstStyle>
            <a:lvl1pPr>
              <a:defRPr/>
            </a:lvl1pPr>
          </a:lstStyle>
          <a:p>
            <a:pPr>
              <a:defRPr/>
            </a:pPr>
            <a:fld id="{FAE19C42-182A-4DF7-BCEF-4329F59F8A26}"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3754429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E1321B7A-0F5B-4B68-9876-CD8EBDD906FF}" type="datetime1">
              <a:rPr lang="zh-CN" altLang="en-US"/>
              <a:pPr>
                <a:defRPr/>
              </a:pPr>
              <a:t>2019/5/19</a:t>
            </a:fld>
            <a:endParaRPr lang="zh-CN" altLang="en-US" sz="1800">
              <a:solidFill>
                <a:schemeClr val="tx1"/>
              </a:solidFill>
            </a:endParaRPr>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4" name="灯片编号占位符 5"/>
          <p:cNvSpPr>
            <a:spLocks noGrp="1" noChangeArrowheads="1"/>
          </p:cNvSpPr>
          <p:nvPr>
            <p:ph type="sldNum" sz="quarter" idx="12"/>
          </p:nvPr>
        </p:nvSpPr>
        <p:spPr>
          <a:ln/>
        </p:spPr>
        <p:txBody>
          <a:bodyPr/>
          <a:lstStyle>
            <a:lvl1pPr>
              <a:defRPr/>
            </a:lvl1pPr>
          </a:lstStyle>
          <a:p>
            <a:pPr>
              <a:defRPr/>
            </a:pPr>
            <a:fld id="{865C506A-666E-421C-BBB5-1D5AB26EE731}"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4082544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59" y="273050"/>
            <a:ext cx="4012658"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8505" y="273051"/>
            <a:ext cx="681691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759" y="1435101"/>
            <a:ext cx="401265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17044154-01DE-4774-8591-9A7B8C1F8E2A}" type="datetime1">
              <a:rPr lang="zh-CN" altLang="en-US"/>
              <a:pPr>
                <a:defRPr/>
              </a:pPr>
              <a:t>2019/5/19</a:t>
            </a:fld>
            <a:endParaRPr lang="zh-CN" altLang="en-US" sz="1800">
              <a:solidFill>
                <a:schemeClr val="tx1"/>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a:ln/>
        </p:spPr>
        <p:txBody>
          <a:bodyPr/>
          <a:lstStyle>
            <a:lvl1pPr>
              <a:defRPr/>
            </a:lvl1pPr>
          </a:lstStyle>
          <a:p>
            <a:pPr>
              <a:defRPr/>
            </a:pPr>
            <a:fld id="{1E2F2E7F-ED44-4E70-B260-ADAAD50F1127}"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3894817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810" y="4800600"/>
            <a:ext cx="7317105"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810" y="612775"/>
            <a:ext cx="73171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itchFamily="34" charset="0"/>
            </a:endParaRPr>
          </a:p>
        </p:txBody>
      </p:sp>
      <p:sp>
        <p:nvSpPr>
          <p:cNvPr id="4" name="文本占位符 3"/>
          <p:cNvSpPr>
            <a:spLocks noGrp="1"/>
          </p:cNvSpPr>
          <p:nvPr>
            <p:ph type="body" sz="half" idx="2"/>
          </p:nvPr>
        </p:nvSpPr>
        <p:spPr>
          <a:xfrm>
            <a:off x="2389810" y="5367338"/>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4116FF86-ED87-452F-A870-5C5176F8A53F}" type="datetime1">
              <a:rPr lang="zh-CN" altLang="en-US"/>
              <a:pPr>
                <a:defRPr/>
              </a:pPr>
              <a:t>2019/5/19</a:t>
            </a:fld>
            <a:endParaRPr lang="zh-CN" altLang="en-US" sz="1800">
              <a:solidFill>
                <a:schemeClr val="tx1"/>
              </a:solidFill>
            </a:endParaRPr>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a:ln/>
        </p:spPr>
        <p:txBody>
          <a:bodyPr/>
          <a:lstStyle>
            <a:lvl1pPr>
              <a:defRPr/>
            </a:lvl1pPr>
          </a:lstStyle>
          <a:p>
            <a:pPr>
              <a:defRPr/>
            </a:pPr>
            <a:fld id="{E54A7196-385B-4443-BA1D-677A7173CDB1}"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val="3779605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838419" y="365126"/>
            <a:ext cx="105183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sym typeface="Calibri Light" panose="020F0302020204030204" pitchFamily="34" charset="0"/>
              </a:rPr>
              <a:t>单击此处编辑母版标题样式</a:t>
            </a:r>
          </a:p>
        </p:txBody>
      </p:sp>
      <p:sp>
        <p:nvSpPr>
          <p:cNvPr id="1027" name="文本占位符 2"/>
          <p:cNvSpPr>
            <a:spLocks noGrp="1" noChangeArrowheads="1"/>
          </p:cNvSpPr>
          <p:nvPr>
            <p:ph type="body" idx="1"/>
          </p:nvPr>
        </p:nvSpPr>
        <p:spPr bwMode="auto">
          <a:xfrm>
            <a:off x="838419" y="1825625"/>
            <a:ext cx="10518338"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sym typeface="Calibri" panose="020F0502020204030204" pitchFamily="34" charset="0"/>
              </a:rPr>
              <a:t>单击此处编辑母版文本样式</a:t>
            </a:r>
          </a:p>
          <a:p>
            <a:pPr lvl="1"/>
            <a:r>
              <a:rPr lang="zh-CN">
                <a:sym typeface="Calibri" panose="020F0502020204030204" pitchFamily="34" charset="0"/>
              </a:rPr>
              <a:t>第二级</a:t>
            </a:r>
          </a:p>
          <a:p>
            <a:pPr lvl="2"/>
            <a:r>
              <a:rPr lang="zh-CN">
                <a:sym typeface="Calibri" panose="020F0502020204030204" pitchFamily="34" charset="0"/>
              </a:rPr>
              <a:t>第三级</a:t>
            </a:r>
          </a:p>
          <a:p>
            <a:pPr lvl="3"/>
            <a:r>
              <a:rPr lang="zh-CN">
                <a:sym typeface="Calibri" panose="020F0502020204030204" pitchFamily="34" charset="0"/>
              </a:rPr>
              <a:t>第四级</a:t>
            </a:r>
          </a:p>
          <a:p>
            <a:pPr lvl="4"/>
            <a:r>
              <a:rPr lang="zh-CN">
                <a:sym typeface="Calibri" panose="020F0502020204030204" pitchFamily="34" charset="0"/>
              </a:rPr>
              <a:t>第五级</a:t>
            </a:r>
          </a:p>
        </p:txBody>
      </p:sp>
      <p:sp>
        <p:nvSpPr>
          <p:cNvPr id="1028" name="日期占位符 3"/>
          <p:cNvSpPr>
            <a:spLocks noGrp="1" noChangeArrowheads="1"/>
          </p:cNvSpPr>
          <p:nvPr>
            <p:ph type="dt" sz="half" idx="2"/>
          </p:nvPr>
        </p:nvSpPr>
        <p:spPr bwMode="auto">
          <a:xfrm>
            <a:off x="838418" y="6356351"/>
            <a:ext cx="2743914"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anose="020B0604020202020204" pitchFamily="34" charset="0"/>
              <a:buNone/>
              <a:defRPr sz="1200">
                <a:solidFill>
                  <a:srgbClr val="898989"/>
                </a:solidFill>
              </a:defRPr>
            </a:lvl1pPr>
          </a:lstStyle>
          <a:p>
            <a:pPr>
              <a:defRPr/>
            </a:pPr>
            <a:fld id="{4C6F7EE0-9BB1-4AB8-A97E-54F0D38C4A4D}" type="datetime1">
              <a:rPr lang="zh-CN" altLang="en-US"/>
              <a:pPr>
                <a:defRPr/>
              </a:pPr>
              <a:t>2019/5/19</a:t>
            </a:fld>
            <a:endParaRPr lang="zh-CN" altLang="en-US" sz="1800">
              <a:solidFill>
                <a:schemeClr val="tx1"/>
              </a:solidFill>
            </a:endParaRPr>
          </a:p>
        </p:txBody>
      </p:sp>
      <p:sp>
        <p:nvSpPr>
          <p:cNvPr id="1029" name="页脚占位符 4"/>
          <p:cNvSpPr>
            <a:spLocks noGrp="1" noChangeArrowheads="1"/>
          </p:cNvSpPr>
          <p:nvPr>
            <p:ph type="ftr" sz="quarter" idx="3"/>
          </p:nvPr>
        </p:nvSpPr>
        <p:spPr bwMode="auto">
          <a:xfrm>
            <a:off x="4039652" y="6356351"/>
            <a:ext cx="411587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pPr>
              <a:defRPr/>
            </a:pPr>
            <a:endParaRPr lang="zh-CN" altLang="zh-CN"/>
          </a:p>
        </p:txBody>
      </p:sp>
      <p:sp>
        <p:nvSpPr>
          <p:cNvPr id="1030" name="灯片编号占位符 5"/>
          <p:cNvSpPr>
            <a:spLocks noGrp="1" noChangeArrowheads="1"/>
          </p:cNvSpPr>
          <p:nvPr>
            <p:ph type="sldNum" sz="quarter" idx="4"/>
          </p:nvPr>
        </p:nvSpPr>
        <p:spPr bwMode="auto">
          <a:xfrm>
            <a:off x="8612843" y="6356351"/>
            <a:ext cx="2743914"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smtClean="0">
                <a:solidFill>
                  <a:srgbClr val="898989"/>
                </a:solidFill>
              </a:defRPr>
            </a:lvl1pPr>
          </a:lstStyle>
          <a:p>
            <a:pPr>
              <a:defRPr/>
            </a:pPr>
            <a:fld id="{CBA4CDBF-319E-427F-896E-7EB3E433592D}" type="slidenum">
              <a:rPr lang="zh-CN" altLang="en-US"/>
              <a:pPr>
                <a:defRPr/>
              </a:pPr>
              <a:t>‹#›</a:t>
            </a:fld>
            <a:endParaRPr lang="zh-CN" altLang="en-US" sz="180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marL="914400" indent="-914400"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charset="0"/>
          <a:ea typeface="宋体"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charset="0"/>
          <a:ea typeface="宋体"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charset="0"/>
          <a:ea typeface="宋体"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charset="0"/>
          <a:ea typeface="宋体"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charset="0"/>
          <a:ea typeface="宋体" pitchFamily="2" charset="-122"/>
          <a:sym typeface="Calibri Light" charset="0"/>
        </a:defRPr>
      </a:lvl6pPr>
      <a:lvl7pPr marL="1828800" indent="-914400" algn="l" rtl="0" fontAlgn="base">
        <a:lnSpc>
          <a:spcPct val="90000"/>
        </a:lnSpc>
        <a:spcBef>
          <a:spcPct val="0"/>
        </a:spcBef>
        <a:spcAft>
          <a:spcPct val="0"/>
        </a:spcAft>
        <a:defRPr sz="4400">
          <a:solidFill>
            <a:schemeClr val="tx1"/>
          </a:solidFill>
          <a:latin typeface="Calibri Light" charset="0"/>
          <a:ea typeface="宋体" pitchFamily="2" charset="-122"/>
          <a:sym typeface="Calibri Light" charset="0"/>
        </a:defRPr>
      </a:lvl7pPr>
      <a:lvl8pPr marL="2286000" indent="-914400" algn="l" rtl="0" fontAlgn="base">
        <a:lnSpc>
          <a:spcPct val="90000"/>
        </a:lnSpc>
        <a:spcBef>
          <a:spcPct val="0"/>
        </a:spcBef>
        <a:spcAft>
          <a:spcPct val="0"/>
        </a:spcAft>
        <a:defRPr sz="4400">
          <a:solidFill>
            <a:schemeClr val="tx1"/>
          </a:solidFill>
          <a:latin typeface="Calibri Light" charset="0"/>
          <a:ea typeface="宋体" pitchFamily="2" charset="-122"/>
          <a:sym typeface="Calibri Light" charset="0"/>
        </a:defRPr>
      </a:lvl8pPr>
      <a:lvl9pPr marL="2743200" indent="-914400" algn="l" rtl="0" fontAlgn="base">
        <a:lnSpc>
          <a:spcPct val="90000"/>
        </a:lnSpc>
        <a:spcBef>
          <a:spcPct val="0"/>
        </a:spcBef>
        <a:spcAft>
          <a:spcPct val="0"/>
        </a:spcAft>
        <a:defRPr sz="4400">
          <a:solidFill>
            <a:schemeClr val="tx1"/>
          </a:solidFill>
          <a:latin typeface="Calibri Light" charset="0"/>
          <a:ea typeface="宋体" pitchFamily="2" charset="-122"/>
          <a:sym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gradFill rotWithShape="1">
          <a:gsLst>
            <a:gs pos="0">
              <a:srgbClr val="5AF878"/>
            </a:gs>
            <a:gs pos="54999">
              <a:srgbClr val="89CAD2"/>
            </a:gs>
            <a:gs pos="100000">
              <a:srgbClr val="F3C5FB"/>
            </a:gs>
          </a:gsLst>
          <a:lin ang="5400000" scaled="1"/>
        </a:gradFill>
        <a:effectLst/>
      </p:bgPr>
    </p:bg>
    <p:spTree>
      <p:nvGrpSpPr>
        <p:cNvPr id="1" name=""/>
        <p:cNvGrpSpPr/>
        <p:nvPr/>
      </p:nvGrpSpPr>
      <p:grpSpPr>
        <a:xfrm>
          <a:off x="0" y="0"/>
          <a:ext cx="0" cy="0"/>
          <a:chOff x="0" y="0"/>
          <a:chExt cx="0" cy="0"/>
        </a:xfrm>
      </p:grpSpPr>
      <p:grpSp>
        <p:nvGrpSpPr>
          <p:cNvPr id="2050" name="花1"/>
          <p:cNvGrpSpPr>
            <a:grpSpLocks/>
          </p:cNvGrpSpPr>
          <p:nvPr/>
        </p:nvGrpSpPr>
        <p:grpSpPr bwMode="auto">
          <a:xfrm>
            <a:off x="1859447" y="3546476"/>
            <a:ext cx="8528682" cy="4848225"/>
            <a:chOff x="0" y="0"/>
            <a:chExt cx="8526317" cy="4848472"/>
          </a:xfrm>
        </p:grpSpPr>
        <p:sp>
          <p:nvSpPr>
            <p:cNvPr id="2088" name="任意多边形 6"/>
            <p:cNvSpPr>
              <a:spLocks noChangeArrowheads="1"/>
            </p:cNvSpPr>
            <p:nvPr/>
          </p:nvSpPr>
          <p:spPr bwMode="auto">
            <a:xfrm>
              <a:off x="3229072" y="0"/>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89" name="任意多边形 8"/>
            <p:cNvSpPr>
              <a:spLocks noChangeArrowheads="1"/>
            </p:cNvSpPr>
            <p:nvPr/>
          </p:nvSpPr>
          <p:spPr bwMode="auto">
            <a:xfrm rot="-1737047">
              <a:off x="2179060" y="257122"/>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90" name="任意多边形 9"/>
            <p:cNvSpPr>
              <a:spLocks noChangeArrowheads="1"/>
            </p:cNvSpPr>
            <p:nvPr/>
          </p:nvSpPr>
          <p:spPr bwMode="auto">
            <a:xfrm rot="1791145">
              <a:off x="4222810" y="219293"/>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91" name="任意多边形 10"/>
            <p:cNvSpPr>
              <a:spLocks noChangeArrowheads="1"/>
            </p:cNvSpPr>
            <p:nvPr/>
          </p:nvSpPr>
          <p:spPr bwMode="auto">
            <a:xfrm rot="3361456">
              <a:off x="5057369" y="94846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92" name="任意多边形 11"/>
            <p:cNvSpPr>
              <a:spLocks noChangeArrowheads="1"/>
            </p:cNvSpPr>
            <p:nvPr/>
          </p:nvSpPr>
          <p:spPr bwMode="auto">
            <a:xfrm rot="-3570273">
              <a:off x="1487840" y="94877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93" name="任意多边形 12"/>
            <p:cNvSpPr>
              <a:spLocks noChangeArrowheads="1"/>
            </p:cNvSpPr>
            <p:nvPr/>
          </p:nvSpPr>
          <p:spPr bwMode="auto">
            <a:xfrm rot="4636883">
              <a:off x="5334531" y="165668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94" name="任意多边形 13"/>
            <p:cNvSpPr>
              <a:spLocks noChangeArrowheads="1"/>
            </p:cNvSpPr>
            <p:nvPr/>
          </p:nvSpPr>
          <p:spPr bwMode="auto">
            <a:xfrm rot="-4621425">
              <a:off x="1176172" y="1648119"/>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2051" name="花2"/>
          <p:cNvGrpSpPr>
            <a:grpSpLocks/>
          </p:cNvGrpSpPr>
          <p:nvPr/>
        </p:nvGrpSpPr>
        <p:grpSpPr bwMode="auto">
          <a:xfrm>
            <a:off x="-389039" y="1492251"/>
            <a:ext cx="12998660" cy="7478713"/>
            <a:chOff x="0" y="0"/>
            <a:chExt cx="12996258" cy="7478907"/>
          </a:xfrm>
        </p:grpSpPr>
        <p:sp>
          <p:nvSpPr>
            <p:cNvPr id="2080" name="任意多边形 15"/>
            <p:cNvSpPr>
              <a:spLocks noChangeArrowheads="1"/>
            </p:cNvSpPr>
            <p:nvPr/>
          </p:nvSpPr>
          <p:spPr bwMode="auto">
            <a:xfrm rot="-861973">
              <a:off x="4521405" y="24568"/>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81" name="任意多边形 16"/>
            <p:cNvSpPr>
              <a:spLocks noChangeArrowheads="1"/>
            </p:cNvSpPr>
            <p:nvPr/>
          </p:nvSpPr>
          <p:spPr bwMode="auto">
            <a:xfrm rot="852536">
              <a:off x="6126547" y="0"/>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82" name="任意多边形 17"/>
            <p:cNvSpPr>
              <a:spLocks noChangeArrowheads="1"/>
            </p:cNvSpPr>
            <p:nvPr/>
          </p:nvSpPr>
          <p:spPr bwMode="auto">
            <a:xfrm rot="2517796">
              <a:off x="7568389" y="70660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83" name="任意多边形 18"/>
            <p:cNvSpPr>
              <a:spLocks noChangeArrowheads="1"/>
            </p:cNvSpPr>
            <p:nvPr/>
          </p:nvSpPr>
          <p:spPr bwMode="auto">
            <a:xfrm rot="-2545862">
              <a:off x="3137550" y="74914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84" name="任意多边形 19"/>
            <p:cNvSpPr>
              <a:spLocks noChangeArrowheads="1"/>
            </p:cNvSpPr>
            <p:nvPr/>
          </p:nvSpPr>
          <p:spPr bwMode="auto">
            <a:xfrm rot="-4040629">
              <a:off x="2237801" y="2128186"/>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85" name="任意多边形 20"/>
            <p:cNvSpPr>
              <a:spLocks noChangeArrowheads="1"/>
            </p:cNvSpPr>
            <p:nvPr/>
          </p:nvSpPr>
          <p:spPr bwMode="auto">
            <a:xfrm rot="4135283">
              <a:off x="8404699" y="2088676"/>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86" name="任意多边形 21"/>
            <p:cNvSpPr>
              <a:spLocks noChangeArrowheads="1"/>
            </p:cNvSpPr>
            <p:nvPr/>
          </p:nvSpPr>
          <p:spPr bwMode="auto">
            <a:xfrm rot="5400000">
              <a:off x="8578213" y="3060860"/>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EB3DC"/>
                </a:gs>
                <a:gs pos="7100">
                  <a:srgbClr val="9EB3DC"/>
                </a:gs>
                <a:gs pos="100000">
                  <a:srgbClr val="8E7BC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87" name="任意多边形 22"/>
            <p:cNvSpPr>
              <a:spLocks noChangeArrowheads="1"/>
            </p:cNvSpPr>
            <p:nvPr/>
          </p:nvSpPr>
          <p:spPr bwMode="auto">
            <a:xfrm rot="-5227570">
              <a:off x="2098401" y="295721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DB0DB"/>
                </a:gs>
                <a:gs pos="10599">
                  <a:srgbClr val="9DB0DB"/>
                </a:gs>
                <a:gs pos="100000">
                  <a:srgbClr val="8D75C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2052" name="花3"/>
          <p:cNvGrpSpPr>
            <a:grpSpLocks/>
          </p:cNvGrpSpPr>
          <p:nvPr/>
        </p:nvGrpSpPr>
        <p:grpSpPr bwMode="auto">
          <a:xfrm>
            <a:off x="-3145657" y="-1412874"/>
            <a:ext cx="18627813" cy="10634663"/>
            <a:chOff x="0" y="0"/>
            <a:chExt cx="18624069" cy="10634847"/>
          </a:xfrm>
        </p:grpSpPr>
        <p:sp>
          <p:nvSpPr>
            <p:cNvPr id="2073" name="任意多边形 25"/>
            <p:cNvSpPr>
              <a:spLocks noChangeArrowheads="1"/>
            </p:cNvSpPr>
            <p:nvPr/>
          </p:nvSpPr>
          <p:spPr bwMode="auto">
            <a:xfrm rot="1690499">
              <a:off x="9672003" y="592094"/>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74" name="任意多边形 26"/>
            <p:cNvSpPr>
              <a:spLocks noChangeArrowheads="1"/>
            </p:cNvSpPr>
            <p:nvPr/>
          </p:nvSpPr>
          <p:spPr bwMode="auto">
            <a:xfrm>
              <a:off x="7484067" y="0"/>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2CAB3"/>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75" name="任意多边形 27"/>
            <p:cNvSpPr>
              <a:spLocks noChangeArrowheads="1"/>
            </p:cNvSpPr>
            <p:nvPr/>
          </p:nvSpPr>
          <p:spPr bwMode="auto">
            <a:xfrm rot="-1707563">
              <a:off x="5277014" y="595259"/>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76" name="任意多边形 28"/>
            <p:cNvSpPr>
              <a:spLocks noChangeArrowheads="1"/>
            </p:cNvSpPr>
            <p:nvPr/>
          </p:nvSpPr>
          <p:spPr bwMode="auto">
            <a:xfrm rot="3302765">
              <a:off x="11318194" y="2083217"/>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77" name="任意多边形 29"/>
            <p:cNvSpPr>
              <a:spLocks noChangeArrowheads="1"/>
            </p:cNvSpPr>
            <p:nvPr/>
          </p:nvSpPr>
          <p:spPr bwMode="auto">
            <a:xfrm rot="-3463740">
              <a:off x="3817346" y="2154199"/>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78" name="任意多边形 30"/>
            <p:cNvSpPr>
              <a:spLocks noChangeArrowheads="1"/>
            </p:cNvSpPr>
            <p:nvPr/>
          </p:nvSpPr>
          <p:spPr bwMode="auto">
            <a:xfrm rot="-4982836">
              <a:off x="2864283" y="4161941"/>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79" name="任意多边形 31"/>
            <p:cNvSpPr>
              <a:spLocks noChangeArrowheads="1"/>
            </p:cNvSpPr>
            <p:nvPr/>
          </p:nvSpPr>
          <p:spPr bwMode="auto">
            <a:xfrm rot="5131814">
              <a:off x="12208442" y="4219220"/>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2053" name="花4"/>
          <p:cNvGrpSpPr>
            <a:grpSpLocks/>
          </p:cNvGrpSpPr>
          <p:nvPr/>
        </p:nvGrpSpPr>
        <p:grpSpPr bwMode="auto">
          <a:xfrm>
            <a:off x="-5343329" y="-3960813"/>
            <a:ext cx="22842135" cy="13374688"/>
            <a:chOff x="0" y="0"/>
            <a:chExt cx="22838079" cy="13375101"/>
          </a:xfrm>
        </p:grpSpPr>
        <p:sp>
          <p:nvSpPr>
            <p:cNvPr id="2067" name="任意多边形 33"/>
            <p:cNvSpPr>
              <a:spLocks noChangeArrowheads="1"/>
            </p:cNvSpPr>
            <p:nvPr/>
          </p:nvSpPr>
          <p:spPr bwMode="auto">
            <a:xfrm rot="-951352">
              <a:off x="7989869" y="8900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68" name="任意多边形 34"/>
            <p:cNvSpPr>
              <a:spLocks noChangeArrowheads="1"/>
            </p:cNvSpPr>
            <p:nvPr/>
          </p:nvSpPr>
          <p:spPr bwMode="auto">
            <a:xfrm rot="1075034">
              <a:off x="11397066" y="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69" name="任意多边形 44"/>
            <p:cNvSpPr>
              <a:spLocks noChangeArrowheads="1"/>
            </p:cNvSpPr>
            <p:nvPr/>
          </p:nvSpPr>
          <p:spPr bwMode="auto">
            <a:xfrm rot="2492382">
              <a:off x="13605991" y="1467639"/>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70" name="任意多边形 45"/>
            <p:cNvSpPr>
              <a:spLocks noChangeArrowheads="1"/>
            </p:cNvSpPr>
            <p:nvPr/>
          </p:nvSpPr>
          <p:spPr bwMode="auto">
            <a:xfrm rot="-2651627">
              <a:off x="5559233" y="1467641"/>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71" name="任意多边形 47"/>
            <p:cNvSpPr>
              <a:spLocks noChangeArrowheads="1"/>
            </p:cNvSpPr>
            <p:nvPr/>
          </p:nvSpPr>
          <p:spPr bwMode="auto">
            <a:xfrm rot="4080311">
              <a:off x="15091029" y="360301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72" name="任意多边形 48"/>
            <p:cNvSpPr>
              <a:spLocks noChangeArrowheads="1"/>
            </p:cNvSpPr>
            <p:nvPr/>
          </p:nvSpPr>
          <p:spPr bwMode="auto">
            <a:xfrm rot="-4337950">
              <a:off x="4160410" y="4017565"/>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2054" name="文本框 3"/>
          <p:cNvSpPr>
            <a:spLocks noChangeArrowheads="1"/>
          </p:cNvSpPr>
          <p:nvPr/>
        </p:nvSpPr>
        <p:spPr bwMode="auto">
          <a:xfrm>
            <a:off x="3914207" y="1770064"/>
            <a:ext cx="4363586"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2500" b="1" dirty="0">
                <a:solidFill>
                  <a:schemeClr val="bg1"/>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2019</a:t>
            </a:r>
            <a:endParaRPr lang="zh-CN" altLang="en-US" sz="12500" b="1" dirty="0">
              <a:solidFill>
                <a:schemeClr val="bg1"/>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endParaRPr>
          </a:p>
        </p:txBody>
      </p:sp>
      <p:grpSp>
        <p:nvGrpSpPr>
          <p:cNvPr id="2055" name="组合 4"/>
          <p:cNvGrpSpPr>
            <a:grpSpLocks/>
          </p:cNvGrpSpPr>
          <p:nvPr/>
        </p:nvGrpSpPr>
        <p:grpSpPr bwMode="auto">
          <a:xfrm>
            <a:off x="2994805" y="4630738"/>
            <a:ext cx="6172220" cy="3725862"/>
            <a:chOff x="0" y="0"/>
            <a:chExt cx="6171429" cy="3725279"/>
          </a:xfrm>
        </p:grpSpPr>
        <p:sp>
          <p:nvSpPr>
            <p:cNvPr id="2058" name="任意多边形 51"/>
            <p:cNvSpPr>
              <a:spLocks noChangeArrowheads="1"/>
            </p:cNvSpPr>
            <p:nvPr/>
          </p:nvSpPr>
          <p:spPr bwMode="auto">
            <a:xfrm>
              <a:off x="2811727" y="0"/>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59" name="任意多边形 58"/>
            <p:cNvSpPr>
              <a:spLocks noChangeArrowheads="1"/>
            </p:cNvSpPr>
            <p:nvPr/>
          </p:nvSpPr>
          <p:spPr bwMode="auto">
            <a:xfrm rot="1072922">
              <a:off x="3326377" y="99091"/>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60" name="任意多边形 59"/>
            <p:cNvSpPr>
              <a:spLocks noChangeArrowheads="1"/>
            </p:cNvSpPr>
            <p:nvPr/>
          </p:nvSpPr>
          <p:spPr bwMode="auto">
            <a:xfrm rot="-1120856">
              <a:off x="2299552" y="120468"/>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61" name="任意多边形 60"/>
            <p:cNvSpPr>
              <a:spLocks noChangeArrowheads="1"/>
            </p:cNvSpPr>
            <p:nvPr/>
          </p:nvSpPr>
          <p:spPr bwMode="auto">
            <a:xfrm rot="1888215">
              <a:off x="3688746" y="361657"/>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62" name="任意多边形 61"/>
            <p:cNvSpPr>
              <a:spLocks noChangeArrowheads="1"/>
            </p:cNvSpPr>
            <p:nvPr/>
          </p:nvSpPr>
          <p:spPr bwMode="auto">
            <a:xfrm rot="-2097898">
              <a:off x="1905508" y="367332"/>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63" name="任意多边形 62"/>
            <p:cNvSpPr>
              <a:spLocks noChangeArrowheads="1"/>
            </p:cNvSpPr>
            <p:nvPr/>
          </p:nvSpPr>
          <p:spPr bwMode="auto">
            <a:xfrm rot="2750473">
              <a:off x="3928352" y="629884"/>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64" name="任意多边形 63"/>
            <p:cNvSpPr>
              <a:spLocks noChangeArrowheads="1"/>
            </p:cNvSpPr>
            <p:nvPr/>
          </p:nvSpPr>
          <p:spPr bwMode="auto">
            <a:xfrm rot="3552968">
              <a:off x="4194790" y="871489"/>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65" name="任意多边形 64"/>
            <p:cNvSpPr>
              <a:spLocks noChangeArrowheads="1"/>
            </p:cNvSpPr>
            <p:nvPr/>
          </p:nvSpPr>
          <p:spPr bwMode="auto">
            <a:xfrm rot="-2984903">
              <a:off x="1577950" y="661526"/>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66" name="任意多边形 65"/>
            <p:cNvSpPr>
              <a:spLocks noChangeArrowheads="1"/>
            </p:cNvSpPr>
            <p:nvPr/>
          </p:nvSpPr>
          <p:spPr bwMode="auto">
            <a:xfrm rot="-3649673">
              <a:off x="1381310" y="953545"/>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2056" name="文本框 5"/>
          <p:cNvSpPr>
            <a:spLocks noChangeArrowheads="1"/>
          </p:cNvSpPr>
          <p:nvPr/>
        </p:nvSpPr>
        <p:spPr bwMode="auto">
          <a:xfrm>
            <a:off x="2153211" y="4191001"/>
            <a:ext cx="88619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2400" b="1" dirty="0" err="1">
                <a:solidFill>
                  <a:schemeClr val="bg1"/>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powerpoint</a:t>
            </a:r>
            <a:r>
              <a:rPr lang="en-US" altLang="zh-CN" sz="2400" b="1" dirty="0">
                <a:solidFill>
                  <a:schemeClr val="bg1"/>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 template designed by freeppt7.com</a:t>
            </a:r>
            <a:endParaRPr lang="zh-CN" altLang="en-US" sz="2400" b="1" dirty="0">
              <a:solidFill>
                <a:schemeClr val="bg1"/>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endParaRPr>
          </a:p>
        </p:txBody>
      </p:sp>
      <p:sp>
        <p:nvSpPr>
          <p:cNvPr id="2057" name="文本框 83"/>
          <p:cNvSpPr>
            <a:spLocks noChangeArrowheads="1"/>
          </p:cNvSpPr>
          <p:nvPr/>
        </p:nvSpPr>
        <p:spPr bwMode="auto">
          <a:xfrm>
            <a:off x="3990427" y="3624264"/>
            <a:ext cx="4107931"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b="1">
                <a:solidFill>
                  <a:schemeClr val="bg1"/>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PowerPoint Template</a:t>
            </a:r>
            <a:endParaRPr lang="zh-CN" altLang="en-US" b="1">
              <a:solidFill>
                <a:srgbClr val="000000"/>
              </a:solidFill>
              <a:sym typeface="宋体"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bwMode="auto">
      <p:bgPr>
        <a:gradFill rotWithShape="1">
          <a:gsLst>
            <a:gs pos="0">
              <a:srgbClr val="FFFFFF"/>
            </a:gs>
            <a:gs pos="100000">
              <a:srgbClr val="F2F2F2"/>
            </a:gs>
          </a:gsLst>
          <a:lin ang="18900000" scaled="1"/>
        </a:gradFill>
        <a:effectLst/>
      </p:bgPr>
    </p:bg>
    <p:spTree>
      <p:nvGrpSpPr>
        <p:cNvPr id="1" name=""/>
        <p:cNvGrpSpPr/>
        <p:nvPr/>
      </p:nvGrpSpPr>
      <p:grpSpPr>
        <a:xfrm>
          <a:off x="0" y="0"/>
          <a:ext cx="0" cy="0"/>
          <a:chOff x="0" y="0"/>
          <a:chExt cx="0" cy="0"/>
        </a:xfrm>
      </p:grpSpPr>
      <p:grpSp>
        <p:nvGrpSpPr>
          <p:cNvPr id="11266" name="组合 50"/>
          <p:cNvGrpSpPr>
            <a:grpSpLocks/>
          </p:cNvGrpSpPr>
          <p:nvPr/>
        </p:nvGrpSpPr>
        <p:grpSpPr bwMode="auto">
          <a:xfrm rot="-6979735">
            <a:off x="-992884" y="4636035"/>
            <a:ext cx="2733675" cy="1989656"/>
            <a:chOff x="0" y="0"/>
            <a:chExt cx="1204002" cy="875161"/>
          </a:xfrm>
        </p:grpSpPr>
        <p:sp>
          <p:nvSpPr>
            <p:cNvPr id="11279" name="任意多边形 51"/>
            <p:cNvSpPr>
              <a:spLocks noChangeArrowheads="1"/>
            </p:cNvSpPr>
            <p:nvPr/>
          </p:nvSpPr>
          <p:spPr bwMode="auto">
            <a:xfrm rot="10293356">
              <a:off x="40519" y="0"/>
              <a:ext cx="348706" cy="875161"/>
            </a:xfrm>
            <a:custGeom>
              <a:avLst/>
              <a:gdLst>
                <a:gd name="T0" fmla="*/ 30163 w 2015614"/>
                <a:gd name="T1" fmla="*/ 0 h 4367958"/>
                <a:gd name="T2" fmla="*/ 35116 w 2015614"/>
                <a:gd name="T3" fmla="*/ 6037 h 4367958"/>
                <a:gd name="T4" fmla="*/ 60327 w 2015614"/>
                <a:gd name="T5" fmla="*/ 87673 h 4367958"/>
                <a:gd name="T6" fmla="*/ 35116 w 2015614"/>
                <a:gd name="T7" fmla="*/ 169310 h 4367958"/>
                <a:gd name="T8" fmla="*/ 30163 w 2015614"/>
                <a:gd name="T9" fmla="*/ 175347 h 4367958"/>
                <a:gd name="T10" fmla="*/ 25211 w 2015614"/>
                <a:gd name="T11" fmla="*/ 169310 h 4367958"/>
                <a:gd name="T12" fmla="*/ 0 w 2015614"/>
                <a:gd name="T13" fmla="*/ 87673 h 4367958"/>
                <a:gd name="T14" fmla="*/ 25211 w 2015614"/>
                <a:gd name="T15" fmla="*/ 603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80" name="任意多边形 52"/>
            <p:cNvSpPr>
              <a:spLocks noChangeArrowheads="1"/>
            </p:cNvSpPr>
            <p:nvPr/>
          </p:nvSpPr>
          <p:spPr bwMode="auto">
            <a:xfrm rot="7873660">
              <a:off x="362135" y="-195363"/>
              <a:ext cx="479732" cy="1204002"/>
            </a:xfrm>
            <a:custGeom>
              <a:avLst/>
              <a:gdLst>
                <a:gd name="T0" fmla="*/ 57090 w 2015614"/>
                <a:gd name="T1" fmla="*/ 0 h 4367958"/>
                <a:gd name="T2" fmla="*/ 66463 w 2015614"/>
                <a:gd name="T3" fmla="*/ 11426 h 4367958"/>
                <a:gd name="T4" fmla="*/ 114180 w 2015614"/>
                <a:gd name="T5" fmla="*/ 165938 h 4367958"/>
                <a:gd name="T6" fmla="*/ 66463 w 2015614"/>
                <a:gd name="T7" fmla="*/ 320450 h 4367958"/>
                <a:gd name="T8" fmla="*/ 57090 w 2015614"/>
                <a:gd name="T9" fmla="*/ 331876 h 4367958"/>
                <a:gd name="T10" fmla="*/ 47717 w 2015614"/>
                <a:gd name="T11" fmla="*/ 320450 h 4367958"/>
                <a:gd name="T12" fmla="*/ 0 w 2015614"/>
                <a:gd name="T13" fmla="*/ 165938 h 4367958"/>
                <a:gd name="T14" fmla="*/ 47717 w 2015614"/>
                <a:gd name="T15" fmla="*/ 1142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67" name="任意多边形 53"/>
          <p:cNvSpPr>
            <a:spLocks noChangeArrowheads="1"/>
          </p:cNvSpPr>
          <p:nvPr/>
        </p:nvSpPr>
        <p:spPr bwMode="auto">
          <a:xfrm rot="-2591845">
            <a:off x="11394867" y="3060700"/>
            <a:ext cx="1513282" cy="2559050"/>
          </a:xfrm>
          <a:custGeom>
            <a:avLst/>
            <a:gdLst>
              <a:gd name="T0" fmla="*/ 567775 w 2015614"/>
              <a:gd name="T1" fmla="*/ 0 h 4367958"/>
              <a:gd name="T2" fmla="*/ 660994 w 2015614"/>
              <a:gd name="T3" fmla="*/ 51619 h 4367958"/>
              <a:gd name="T4" fmla="*/ 1135550 w 2015614"/>
              <a:gd name="T5" fmla="*/ 749634 h 4367958"/>
              <a:gd name="T6" fmla="*/ 660994 w 2015614"/>
              <a:gd name="T7" fmla="*/ 1447649 h 4367958"/>
              <a:gd name="T8" fmla="*/ 567776 w 2015614"/>
              <a:gd name="T9" fmla="*/ 1499267 h 4367958"/>
              <a:gd name="T10" fmla="*/ 474556 w 2015614"/>
              <a:gd name="T11" fmla="*/ 1447649 h 4367958"/>
              <a:gd name="T12" fmla="*/ 0 w 2015614"/>
              <a:gd name="T13" fmla="*/ 749633 h 4367958"/>
              <a:gd name="T14" fmla="*/ 474556 w 2015614"/>
              <a:gd name="T15" fmla="*/ 5161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68" name="任意多边形 54"/>
          <p:cNvSpPr>
            <a:spLocks noChangeArrowheads="1"/>
          </p:cNvSpPr>
          <p:nvPr/>
        </p:nvSpPr>
        <p:spPr bwMode="auto">
          <a:xfrm rot="-7537663">
            <a:off x="6685177" y="-498598"/>
            <a:ext cx="473076" cy="940045"/>
          </a:xfrm>
          <a:custGeom>
            <a:avLst/>
            <a:gdLst>
              <a:gd name="T0" fmla="*/ 55517 w 2015614"/>
              <a:gd name="T1" fmla="*/ 0 h 4367958"/>
              <a:gd name="T2" fmla="*/ 64632 w 2015614"/>
              <a:gd name="T3" fmla="*/ 6962 h 4367958"/>
              <a:gd name="T4" fmla="*/ 111034 w 2015614"/>
              <a:gd name="T5" fmla="*/ 101103 h 4367958"/>
              <a:gd name="T6" fmla="*/ 64632 w 2015614"/>
              <a:gd name="T7" fmla="*/ 195244 h 4367958"/>
              <a:gd name="T8" fmla="*/ 55517 w 2015614"/>
              <a:gd name="T9" fmla="*/ 202205 h 4367958"/>
              <a:gd name="T10" fmla="*/ 46402 w 2015614"/>
              <a:gd name="T11" fmla="*/ 195243 h 4367958"/>
              <a:gd name="T12" fmla="*/ 0 w 2015614"/>
              <a:gd name="T13" fmla="*/ 101103 h 4367958"/>
              <a:gd name="T14" fmla="*/ 46402 w 2015614"/>
              <a:gd name="T15" fmla="*/ 696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69" name="文本框 1"/>
          <p:cNvSpPr>
            <a:spLocks noChangeArrowheads="1"/>
          </p:cNvSpPr>
          <p:nvPr/>
        </p:nvSpPr>
        <p:spPr bwMode="auto">
          <a:xfrm>
            <a:off x="863825" y="244475"/>
            <a:ext cx="506862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ADD YOUR TITLE HERE</a:t>
            </a:r>
            <a:endParaRPr lang="zh-CN" altLang="en-US"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1270" name="组合 5"/>
          <p:cNvGrpSpPr>
            <a:grpSpLocks/>
          </p:cNvGrpSpPr>
          <p:nvPr/>
        </p:nvGrpSpPr>
        <p:grpSpPr bwMode="auto">
          <a:xfrm>
            <a:off x="184198" y="234951"/>
            <a:ext cx="679627" cy="531813"/>
            <a:chOff x="0" y="0"/>
            <a:chExt cx="945409" cy="740056"/>
          </a:xfrm>
        </p:grpSpPr>
        <p:grpSp>
          <p:nvGrpSpPr>
            <p:cNvPr id="11275" name="组合 6"/>
            <p:cNvGrpSpPr>
              <a:grpSpLocks/>
            </p:cNvGrpSpPr>
            <p:nvPr/>
          </p:nvGrpSpPr>
          <p:grpSpPr bwMode="auto">
            <a:xfrm>
              <a:off x="0" y="0"/>
              <a:ext cx="945409" cy="629359"/>
              <a:chOff x="0" y="0"/>
              <a:chExt cx="945409" cy="629359"/>
            </a:xfrm>
          </p:grpSpPr>
          <p:sp>
            <p:nvSpPr>
              <p:cNvPr id="11277" name="任意多边形 8"/>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1278" name="任意多边形 9"/>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76" name="任意多边形 7"/>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1271" name="文本框 4"/>
          <p:cNvSpPr>
            <a:spLocks noChangeArrowheads="1"/>
          </p:cNvSpPr>
          <p:nvPr/>
        </p:nvSpPr>
        <p:spPr bwMode="auto">
          <a:xfrm>
            <a:off x="6462808" y="812801"/>
            <a:ext cx="4109520" cy="4450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1" hangingPunct="1">
              <a:lnSpc>
                <a:spcPct val="130000"/>
              </a:lnSpc>
              <a:spcBef>
                <a:spcPct val="0"/>
              </a:spcBef>
              <a:buFont typeface="Arial" panose="020B0604020202020204" pitchFamily="34" charset="0"/>
              <a:buNone/>
            </a:pPr>
            <a:r>
              <a:rPr lang="en-US" altLang="zh-CN" sz="1700" b="1" dirty="0">
                <a:solidFill>
                  <a:srgbClr val="000000"/>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Add your text here and write down your ideas thank you add your text here and write down your ideas thank you add your text here and write down your ideas thank youadd your text here and write down your ideas thank you add your text here and write down your ideas thank you add your text here and write down your ideas thank you add your text here and write down your ideas thank you  add your text here and </a:t>
            </a:r>
            <a:r>
              <a:rPr lang="en-US" altLang="zh-CN" sz="1700" b="1">
                <a:solidFill>
                  <a:srgbClr val="000000"/>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write down</a:t>
            </a:r>
            <a:endParaRPr lang="zh-CN" altLang="en-US" sz="1800" b="1" dirty="0">
              <a:solidFill>
                <a:srgbClr val="000000"/>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endParaRPr>
          </a:p>
          <a:p>
            <a:pPr algn="ctr" eaLnBrk="1" hangingPunct="1">
              <a:lnSpc>
                <a:spcPct val="100000"/>
              </a:lnSpc>
              <a:spcBef>
                <a:spcPct val="0"/>
              </a:spcBef>
              <a:buFont typeface="Arial" panose="020B0604020202020204" pitchFamily="34" charset="0"/>
              <a:buNone/>
            </a:pPr>
            <a:endParaRPr lang="zh-CN" altLang="en-US" sz="1800" dirty="0">
              <a:solidFill>
                <a:srgbClr val="000000"/>
              </a:solidFill>
              <a:sym typeface="宋体" panose="02010600030101010101" pitchFamily="2" charset="-122"/>
            </a:endParaRPr>
          </a:p>
        </p:txBody>
      </p:sp>
      <p:sp>
        <p:nvSpPr>
          <p:cNvPr id="11272" name="矩形 59"/>
          <p:cNvSpPr>
            <a:spLocks noChangeArrowheads="1"/>
          </p:cNvSpPr>
          <p:nvPr/>
        </p:nvSpPr>
        <p:spPr bwMode="auto">
          <a:xfrm>
            <a:off x="1175056" y="860425"/>
            <a:ext cx="4441394" cy="5322888"/>
          </a:xfrm>
          <a:prstGeom prst="rect">
            <a:avLst/>
          </a:prstGeom>
          <a:gradFill rotWithShape="1">
            <a:gsLst>
              <a:gs pos="0">
                <a:srgbClr val="D7F5EF"/>
              </a:gs>
              <a:gs pos="51299">
                <a:srgbClr val="AEEADF"/>
              </a:gs>
              <a:gs pos="100000">
                <a:srgbClr val="64C0B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1273" name="文本框 3"/>
          <p:cNvSpPr>
            <a:spLocks noChangeArrowheads="1"/>
          </p:cNvSpPr>
          <p:nvPr/>
        </p:nvSpPr>
        <p:spPr bwMode="auto">
          <a:xfrm>
            <a:off x="1156001" y="5608638"/>
            <a:ext cx="448109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2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ADD YOUR TITLE HERE</a:t>
            </a:r>
            <a:endParaRPr lang="zh-CN" altLang="en-US" sz="2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74" name="矩形 2"/>
          <p:cNvSpPr>
            <a:spLocks noChangeArrowheads="1"/>
          </p:cNvSpPr>
          <p:nvPr/>
        </p:nvSpPr>
        <p:spPr bwMode="auto">
          <a:xfrm>
            <a:off x="1308441" y="962026"/>
            <a:ext cx="4176212" cy="464661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bwMode="auto">
      <p:bgPr>
        <a:gradFill rotWithShape="1">
          <a:gsLst>
            <a:gs pos="0">
              <a:srgbClr val="FFFFFF"/>
            </a:gs>
            <a:gs pos="100000">
              <a:srgbClr val="F2F2F2"/>
            </a:gs>
          </a:gsLst>
          <a:lin ang="18900000" scaled="1"/>
        </a:gradFill>
        <a:effectLst/>
      </p:bgPr>
    </p:bg>
    <p:spTree>
      <p:nvGrpSpPr>
        <p:cNvPr id="1" name=""/>
        <p:cNvGrpSpPr/>
        <p:nvPr/>
      </p:nvGrpSpPr>
      <p:grpSpPr>
        <a:xfrm>
          <a:off x="0" y="0"/>
          <a:ext cx="0" cy="0"/>
          <a:chOff x="0" y="0"/>
          <a:chExt cx="0" cy="0"/>
        </a:xfrm>
      </p:grpSpPr>
      <p:sp>
        <p:nvSpPr>
          <p:cNvPr id="12290" name="文本框 1"/>
          <p:cNvSpPr>
            <a:spLocks noChangeArrowheads="1"/>
          </p:cNvSpPr>
          <p:nvPr/>
        </p:nvSpPr>
        <p:spPr bwMode="auto">
          <a:xfrm>
            <a:off x="863825" y="244475"/>
            <a:ext cx="506862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ADD YOUR TITLE HERE</a:t>
            </a:r>
            <a:endParaRPr lang="zh-CN" altLang="en-US"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2291" name="组合 2"/>
          <p:cNvGrpSpPr>
            <a:grpSpLocks/>
          </p:cNvGrpSpPr>
          <p:nvPr/>
        </p:nvGrpSpPr>
        <p:grpSpPr bwMode="auto">
          <a:xfrm>
            <a:off x="184198" y="234951"/>
            <a:ext cx="679627" cy="531813"/>
            <a:chOff x="0" y="0"/>
            <a:chExt cx="945409" cy="740056"/>
          </a:xfrm>
        </p:grpSpPr>
        <p:grpSp>
          <p:nvGrpSpPr>
            <p:cNvPr id="12322" name="组合 3"/>
            <p:cNvGrpSpPr>
              <a:grpSpLocks/>
            </p:cNvGrpSpPr>
            <p:nvPr/>
          </p:nvGrpSpPr>
          <p:grpSpPr bwMode="auto">
            <a:xfrm>
              <a:off x="0" y="0"/>
              <a:ext cx="945409" cy="629359"/>
              <a:chOff x="0" y="0"/>
              <a:chExt cx="945409" cy="629359"/>
            </a:xfrm>
          </p:grpSpPr>
          <p:sp>
            <p:nvSpPr>
              <p:cNvPr id="12324" name="任意多边形 5"/>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2325" name="任意多边形 6"/>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2323" name="任意多边形 4"/>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12292" name="组合 48"/>
          <p:cNvGrpSpPr>
            <a:grpSpLocks/>
          </p:cNvGrpSpPr>
          <p:nvPr/>
        </p:nvGrpSpPr>
        <p:grpSpPr bwMode="auto">
          <a:xfrm rot="-6979735">
            <a:off x="-992884" y="4636035"/>
            <a:ext cx="2733675" cy="1989656"/>
            <a:chOff x="0" y="0"/>
            <a:chExt cx="1204002" cy="875161"/>
          </a:xfrm>
        </p:grpSpPr>
        <p:sp>
          <p:nvSpPr>
            <p:cNvPr id="12320" name="任意多边形 49"/>
            <p:cNvSpPr>
              <a:spLocks noChangeArrowheads="1"/>
            </p:cNvSpPr>
            <p:nvPr/>
          </p:nvSpPr>
          <p:spPr bwMode="auto">
            <a:xfrm rot="10293356">
              <a:off x="40519" y="0"/>
              <a:ext cx="348706" cy="875161"/>
            </a:xfrm>
            <a:custGeom>
              <a:avLst/>
              <a:gdLst>
                <a:gd name="T0" fmla="*/ 30163 w 2015614"/>
                <a:gd name="T1" fmla="*/ 0 h 4367958"/>
                <a:gd name="T2" fmla="*/ 35116 w 2015614"/>
                <a:gd name="T3" fmla="*/ 6037 h 4367958"/>
                <a:gd name="T4" fmla="*/ 60327 w 2015614"/>
                <a:gd name="T5" fmla="*/ 87673 h 4367958"/>
                <a:gd name="T6" fmla="*/ 35116 w 2015614"/>
                <a:gd name="T7" fmla="*/ 169310 h 4367958"/>
                <a:gd name="T8" fmla="*/ 30163 w 2015614"/>
                <a:gd name="T9" fmla="*/ 175347 h 4367958"/>
                <a:gd name="T10" fmla="*/ 25211 w 2015614"/>
                <a:gd name="T11" fmla="*/ 169310 h 4367958"/>
                <a:gd name="T12" fmla="*/ 0 w 2015614"/>
                <a:gd name="T13" fmla="*/ 87673 h 4367958"/>
                <a:gd name="T14" fmla="*/ 25211 w 2015614"/>
                <a:gd name="T15" fmla="*/ 603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2321" name="任意多边形 50"/>
            <p:cNvSpPr>
              <a:spLocks noChangeArrowheads="1"/>
            </p:cNvSpPr>
            <p:nvPr/>
          </p:nvSpPr>
          <p:spPr bwMode="auto">
            <a:xfrm rot="7873660">
              <a:off x="362135" y="-195363"/>
              <a:ext cx="479732" cy="1204002"/>
            </a:xfrm>
            <a:custGeom>
              <a:avLst/>
              <a:gdLst>
                <a:gd name="T0" fmla="*/ 57090 w 2015614"/>
                <a:gd name="T1" fmla="*/ 0 h 4367958"/>
                <a:gd name="T2" fmla="*/ 66463 w 2015614"/>
                <a:gd name="T3" fmla="*/ 11426 h 4367958"/>
                <a:gd name="T4" fmla="*/ 114180 w 2015614"/>
                <a:gd name="T5" fmla="*/ 165938 h 4367958"/>
                <a:gd name="T6" fmla="*/ 66463 w 2015614"/>
                <a:gd name="T7" fmla="*/ 320450 h 4367958"/>
                <a:gd name="T8" fmla="*/ 57090 w 2015614"/>
                <a:gd name="T9" fmla="*/ 331876 h 4367958"/>
                <a:gd name="T10" fmla="*/ 47717 w 2015614"/>
                <a:gd name="T11" fmla="*/ 320450 h 4367958"/>
                <a:gd name="T12" fmla="*/ 0 w 2015614"/>
                <a:gd name="T13" fmla="*/ 165938 h 4367958"/>
                <a:gd name="T14" fmla="*/ 47717 w 2015614"/>
                <a:gd name="T15" fmla="*/ 1142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2293" name="任意多边形 51"/>
          <p:cNvSpPr>
            <a:spLocks noChangeArrowheads="1"/>
          </p:cNvSpPr>
          <p:nvPr/>
        </p:nvSpPr>
        <p:spPr bwMode="auto">
          <a:xfrm rot="-2591845">
            <a:off x="11394867" y="3060700"/>
            <a:ext cx="1513282" cy="2559050"/>
          </a:xfrm>
          <a:custGeom>
            <a:avLst/>
            <a:gdLst>
              <a:gd name="T0" fmla="*/ 567775 w 2015614"/>
              <a:gd name="T1" fmla="*/ 0 h 4367958"/>
              <a:gd name="T2" fmla="*/ 660994 w 2015614"/>
              <a:gd name="T3" fmla="*/ 51619 h 4367958"/>
              <a:gd name="T4" fmla="*/ 1135550 w 2015614"/>
              <a:gd name="T5" fmla="*/ 749634 h 4367958"/>
              <a:gd name="T6" fmla="*/ 660994 w 2015614"/>
              <a:gd name="T7" fmla="*/ 1447649 h 4367958"/>
              <a:gd name="T8" fmla="*/ 567776 w 2015614"/>
              <a:gd name="T9" fmla="*/ 1499267 h 4367958"/>
              <a:gd name="T10" fmla="*/ 474556 w 2015614"/>
              <a:gd name="T11" fmla="*/ 1447649 h 4367958"/>
              <a:gd name="T12" fmla="*/ 0 w 2015614"/>
              <a:gd name="T13" fmla="*/ 749633 h 4367958"/>
              <a:gd name="T14" fmla="*/ 474556 w 2015614"/>
              <a:gd name="T15" fmla="*/ 5161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2294" name="菱形 58"/>
          <p:cNvSpPr>
            <a:spLocks noChangeArrowheads="1"/>
          </p:cNvSpPr>
          <p:nvPr/>
        </p:nvSpPr>
        <p:spPr bwMode="auto">
          <a:xfrm>
            <a:off x="4501736" y="1900238"/>
            <a:ext cx="3215524" cy="3214687"/>
          </a:xfrm>
          <a:prstGeom prst="diamond">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12295" name="组合 33"/>
          <p:cNvGrpSpPr>
            <a:grpSpLocks/>
          </p:cNvGrpSpPr>
          <p:nvPr/>
        </p:nvGrpSpPr>
        <p:grpSpPr bwMode="auto">
          <a:xfrm>
            <a:off x="6323071" y="2708275"/>
            <a:ext cx="395391" cy="584200"/>
            <a:chOff x="0" y="0"/>
            <a:chExt cx="556542" cy="821769"/>
          </a:xfrm>
        </p:grpSpPr>
        <p:sp>
          <p:nvSpPr>
            <p:cNvPr id="12316" name="Freeform 2392"/>
            <p:cNvSpPr>
              <a:spLocks noChangeArrowheads="1"/>
            </p:cNvSpPr>
            <p:nvPr/>
          </p:nvSpPr>
          <p:spPr bwMode="auto">
            <a:xfrm>
              <a:off x="0" y="0"/>
              <a:ext cx="556542" cy="660895"/>
            </a:xfrm>
            <a:custGeom>
              <a:avLst/>
              <a:gdLst>
                <a:gd name="T0" fmla="*/ 2147483646 w 54"/>
                <a:gd name="T1" fmla="*/ 0 h 64"/>
                <a:gd name="T2" fmla="*/ 2147483646 w 54"/>
                <a:gd name="T3" fmla="*/ 0 h 64"/>
                <a:gd name="T4" fmla="*/ 106217071 w 54"/>
                <a:gd name="T5" fmla="*/ 2147483646 h 64"/>
                <a:gd name="T6" fmla="*/ 1168429010 w 54"/>
                <a:gd name="T7" fmla="*/ 2147483646 h 64"/>
                <a:gd name="T8" fmla="*/ 1487090530 w 54"/>
                <a:gd name="T9" fmla="*/ 2147483646 h 64"/>
                <a:gd name="T10" fmla="*/ 1487090530 w 54"/>
                <a:gd name="T11" fmla="*/ 2147483646 h 64"/>
                <a:gd name="T12" fmla="*/ 1699524673 w 54"/>
                <a:gd name="T13" fmla="*/ 2147483646 h 64"/>
                <a:gd name="T14" fmla="*/ 2147483646 w 54"/>
                <a:gd name="T15" fmla="*/ 2147483646 h 64"/>
                <a:gd name="T16" fmla="*/ 2147483646 w 54"/>
                <a:gd name="T17" fmla="*/ 2147483646 h 64"/>
                <a:gd name="T18" fmla="*/ 2147483646 w 54"/>
                <a:gd name="T19" fmla="*/ 2147483646 h 64"/>
                <a:gd name="T20" fmla="*/ 2147483646 w 54"/>
                <a:gd name="T21" fmla="*/ 2147483646 h 64"/>
                <a:gd name="T22" fmla="*/ 2147483646 w 54"/>
                <a:gd name="T23" fmla="*/ 2147483646 h 64"/>
                <a:gd name="T24" fmla="*/ 2147483646 w 54"/>
                <a:gd name="T25" fmla="*/ 0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64"/>
                <a:gd name="T41" fmla="*/ 54 w 54"/>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64">
                  <a:moveTo>
                    <a:pt x="28" y="0"/>
                  </a:moveTo>
                  <a:cubicBezTo>
                    <a:pt x="26" y="0"/>
                    <a:pt x="26" y="0"/>
                    <a:pt x="26" y="0"/>
                  </a:cubicBezTo>
                  <a:cubicBezTo>
                    <a:pt x="10" y="1"/>
                    <a:pt x="0" y="13"/>
                    <a:pt x="1" y="26"/>
                  </a:cubicBezTo>
                  <a:cubicBezTo>
                    <a:pt x="2" y="40"/>
                    <a:pt x="10" y="42"/>
                    <a:pt x="11" y="50"/>
                  </a:cubicBezTo>
                  <a:cubicBezTo>
                    <a:pt x="12" y="59"/>
                    <a:pt x="14" y="63"/>
                    <a:pt x="14" y="63"/>
                  </a:cubicBezTo>
                  <a:cubicBezTo>
                    <a:pt x="14" y="63"/>
                    <a:pt x="14" y="63"/>
                    <a:pt x="14" y="63"/>
                  </a:cubicBezTo>
                  <a:cubicBezTo>
                    <a:pt x="15" y="63"/>
                    <a:pt x="15" y="64"/>
                    <a:pt x="16" y="64"/>
                  </a:cubicBezTo>
                  <a:cubicBezTo>
                    <a:pt x="38" y="64"/>
                    <a:pt x="38" y="64"/>
                    <a:pt x="38" y="64"/>
                  </a:cubicBezTo>
                  <a:cubicBezTo>
                    <a:pt x="39" y="64"/>
                    <a:pt x="40" y="63"/>
                    <a:pt x="40" y="63"/>
                  </a:cubicBezTo>
                  <a:cubicBezTo>
                    <a:pt x="40" y="63"/>
                    <a:pt x="40" y="63"/>
                    <a:pt x="40" y="63"/>
                  </a:cubicBezTo>
                  <a:cubicBezTo>
                    <a:pt x="40" y="63"/>
                    <a:pt x="43" y="59"/>
                    <a:pt x="44" y="50"/>
                  </a:cubicBezTo>
                  <a:cubicBezTo>
                    <a:pt x="45" y="42"/>
                    <a:pt x="52" y="40"/>
                    <a:pt x="53" y="26"/>
                  </a:cubicBezTo>
                  <a:cubicBezTo>
                    <a:pt x="54" y="13"/>
                    <a:pt x="45" y="1"/>
                    <a:pt x="28" y="0"/>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17" name="Freeform 2393"/>
            <p:cNvSpPr>
              <a:spLocks noChangeArrowheads="1"/>
            </p:cNvSpPr>
            <p:nvPr/>
          </p:nvSpPr>
          <p:spPr bwMode="auto">
            <a:xfrm>
              <a:off x="143485" y="721767"/>
              <a:ext cx="269575" cy="30437"/>
            </a:xfrm>
            <a:custGeom>
              <a:avLst/>
              <a:gdLst>
                <a:gd name="T0" fmla="*/ 2147483646 w 26"/>
                <a:gd name="T1" fmla="*/ 102937934 h 3"/>
                <a:gd name="T2" fmla="*/ 2147483646 w 26"/>
                <a:gd name="T3" fmla="*/ 308803656 h 3"/>
                <a:gd name="T4" fmla="*/ 215006799 w 26"/>
                <a:gd name="T5" fmla="*/ 308803656 h 3"/>
                <a:gd name="T6" fmla="*/ 0 w 26"/>
                <a:gd name="T7" fmla="*/ 102937934 h 3"/>
                <a:gd name="T8" fmla="*/ 215006799 w 26"/>
                <a:gd name="T9" fmla="*/ 0 h 3"/>
                <a:gd name="T10" fmla="*/ 2147483646 w 26"/>
                <a:gd name="T11" fmla="*/ 0 h 3"/>
                <a:gd name="T12" fmla="*/ 2147483646 w 26"/>
                <a:gd name="T13" fmla="*/ 102937934 h 3"/>
                <a:gd name="T14" fmla="*/ 0 60000 65536"/>
                <a:gd name="T15" fmla="*/ 0 60000 65536"/>
                <a:gd name="T16" fmla="*/ 0 60000 65536"/>
                <a:gd name="T17" fmla="*/ 0 60000 65536"/>
                <a:gd name="T18" fmla="*/ 0 60000 65536"/>
                <a:gd name="T19" fmla="*/ 0 60000 65536"/>
                <a:gd name="T20" fmla="*/ 0 60000 65536"/>
                <a:gd name="T21" fmla="*/ 0 w 26"/>
                <a:gd name="T22" fmla="*/ 0 h 3"/>
                <a:gd name="T23" fmla="*/ 26 w 2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3">
                  <a:moveTo>
                    <a:pt x="26" y="1"/>
                  </a:moveTo>
                  <a:cubicBezTo>
                    <a:pt x="26" y="2"/>
                    <a:pt x="25" y="3"/>
                    <a:pt x="24" y="3"/>
                  </a:cubicBezTo>
                  <a:cubicBezTo>
                    <a:pt x="2" y="3"/>
                    <a:pt x="2" y="3"/>
                    <a:pt x="2" y="3"/>
                  </a:cubicBezTo>
                  <a:cubicBezTo>
                    <a:pt x="1" y="3"/>
                    <a:pt x="0" y="2"/>
                    <a:pt x="0" y="1"/>
                  </a:cubicBezTo>
                  <a:cubicBezTo>
                    <a:pt x="0" y="0"/>
                    <a:pt x="1" y="0"/>
                    <a:pt x="2" y="0"/>
                  </a:cubicBezTo>
                  <a:cubicBezTo>
                    <a:pt x="24" y="0"/>
                    <a:pt x="24" y="0"/>
                    <a:pt x="24" y="0"/>
                  </a:cubicBezTo>
                  <a:cubicBezTo>
                    <a:pt x="25" y="0"/>
                    <a:pt x="26" y="0"/>
                    <a:pt x="26" y="1"/>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18" name="Freeform 2391"/>
            <p:cNvSpPr>
              <a:spLocks noChangeArrowheads="1"/>
            </p:cNvSpPr>
            <p:nvPr/>
          </p:nvSpPr>
          <p:spPr bwMode="auto">
            <a:xfrm>
              <a:off x="143485" y="669591"/>
              <a:ext cx="269575" cy="30437"/>
            </a:xfrm>
            <a:custGeom>
              <a:avLst/>
              <a:gdLst>
                <a:gd name="T0" fmla="*/ 2147483646 w 26"/>
                <a:gd name="T1" fmla="*/ 205865722 h 3"/>
                <a:gd name="T2" fmla="*/ 2147483646 w 26"/>
                <a:gd name="T3" fmla="*/ 308803656 h 3"/>
                <a:gd name="T4" fmla="*/ 215006799 w 26"/>
                <a:gd name="T5" fmla="*/ 308803656 h 3"/>
                <a:gd name="T6" fmla="*/ 0 w 26"/>
                <a:gd name="T7" fmla="*/ 205865722 h 3"/>
                <a:gd name="T8" fmla="*/ 215006799 w 26"/>
                <a:gd name="T9" fmla="*/ 0 h 3"/>
                <a:gd name="T10" fmla="*/ 2147483646 w 26"/>
                <a:gd name="T11" fmla="*/ 0 h 3"/>
                <a:gd name="T12" fmla="*/ 2147483646 w 26"/>
                <a:gd name="T13" fmla="*/ 205865722 h 3"/>
                <a:gd name="T14" fmla="*/ 0 60000 65536"/>
                <a:gd name="T15" fmla="*/ 0 60000 65536"/>
                <a:gd name="T16" fmla="*/ 0 60000 65536"/>
                <a:gd name="T17" fmla="*/ 0 60000 65536"/>
                <a:gd name="T18" fmla="*/ 0 60000 65536"/>
                <a:gd name="T19" fmla="*/ 0 60000 65536"/>
                <a:gd name="T20" fmla="*/ 0 60000 65536"/>
                <a:gd name="T21" fmla="*/ 0 w 26"/>
                <a:gd name="T22" fmla="*/ 0 h 3"/>
                <a:gd name="T23" fmla="*/ 26 w 2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3">
                  <a:moveTo>
                    <a:pt x="26" y="2"/>
                  </a:moveTo>
                  <a:cubicBezTo>
                    <a:pt x="26" y="3"/>
                    <a:pt x="25" y="3"/>
                    <a:pt x="24" y="3"/>
                  </a:cubicBezTo>
                  <a:cubicBezTo>
                    <a:pt x="2" y="3"/>
                    <a:pt x="2" y="3"/>
                    <a:pt x="2" y="3"/>
                  </a:cubicBezTo>
                  <a:cubicBezTo>
                    <a:pt x="1" y="3"/>
                    <a:pt x="0" y="3"/>
                    <a:pt x="0" y="2"/>
                  </a:cubicBezTo>
                  <a:cubicBezTo>
                    <a:pt x="0" y="1"/>
                    <a:pt x="1" y="0"/>
                    <a:pt x="2" y="0"/>
                  </a:cubicBezTo>
                  <a:cubicBezTo>
                    <a:pt x="24" y="0"/>
                    <a:pt x="24" y="0"/>
                    <a:pt x="24" y="0"/>
                  </a:cubicBezTo>
                  <a:cubicBezTo>
                    <a:pt x="25" y="0"/>
                    <a:pt x="26" y="1"/>
                    <a:pt x="26" y="2"/>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19" name="Freeform 2394"/>
            <p:cNvSpPr>
              <a:spLocks noChangeArrowheads="1"/>
            </p:cNvSpPr>
            <p:nvPr/>
          </p:nvSpPr>
          <p:spPr bwMode="auto">
            <a:xfrm>
              <a:off x="165223" y="760897"/>
              <a:ext cx="217399" cy="60872"/>
            </a:xfrm>
            <a:custGeom>
              <a:avLst/>
              <a:gdLst>
                <a:gd name="T0" fmla="*/ 0 w 21"/>
                <a:gd name="T1" fmla="*/ 0 h 6"/>
                <a:gd name="T2" fmla="*/ 2147483646 w 21"/>
                <a:gd name="T3" fmla="*/ 0 h 6"/>
                <a:gd name="T4" fmla="*/ 1071704604 w 21"/>
                <a:gd name="T5" fmla="*/ 514642324 h 6"/>
                <a:gd name="T6" fmla="*/ 0 w 21"/>
                <a:gd name="T7" fmla="*/ 0 h 6"/>
                <a:gd name="T8" fmla="*/ 0 60000 65536"/>
                <a:gd name="T9" fmla="*/ 0 60000 65536"/>
                <a:gd name="T10" fmla="*/ 0 60000 65536"/>
                <a:gd name="T11" fmla="*/ 0 60000 65536"/>
                <a:gd name="T12" fmla="*/ 0 w 21"/>
                <a:gd name="T13" fmla="*/ 0 h 6"/>
                <a:gd name="T14" fmla="*/ 21 w 21"/>
                <a:gd name="T15" fmla="*/ 6 h 6"/>
              </a:gdLst>
              <a:ahLst/>
              <a:cxnLst>
                <a:cxn ang="T8">
                  <a:pos x="T0" y="T1"/>
                </a:cxn>
                <a:cxn ang="T9">
                  <a:pos x="T2" y="T3"/>
                </a:cxn>
                <a:cxn ang="T10">
                  <a:pos x="T4" y="T5"/>
                </a:cxn>
                <a:cxn ang="T11">
                  <a:pos x="T6" y="T7"/>
                </a:cxn>
              </a:cxnLst>
              <a:rect l="T12" t="T13" r="T14" b="T15"/>
              <a:pathLst>
                <a:path w="21" h="6">
                  <a:moveTo>
                    <a:pt x="0" y="0"/>
                  </a:moveTo>
                  <a:cubicBezTo>
                    <a:pt x="21" y="0"/>
                    <a:pt x="21" y="0"/>
                    <a:pt x="21" y="0"/>
                  </a:cubicBezTo>
                  <a:cubicBezTo>
                    <a:pt x="21" y="0"/>
                    <a:pt x="19" y="6"/>
                    <a:pt x="10" y="5"/>
                  </a:cubicBezTo>
                  <a:cubicBezTo>
                    <a:pt x="3" y="5"/>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12296" name="组合 26"/>
          <p:cNvGrpSpPr>
            <a:grpSpLocks/>
          </p:cNvGrpSpPr>
          <p:nvPr/>
        </p:nvGrpSpPr>
        <p:grpSpPr bwMode="auto">
          <a:xfrm>
            <a:off x="5336978" y="3603625"/>
            <a:ext cx="560533" cy="596900"/>
            <a:chOff x="0" y="0"/>
            <a:chExt cx="536406" cy="570828"/>
          </a:xfrm>
        </p:grpSpPr>
        <p:sp>
          <p:nvSpPr>
            <p:cNvPr id="12310" name="Freeform 1994"/>
            <p:cNvSpPr>
              <a:spLocks noChangeArrowheads="1"/>
            </p:cNvSpPr>
            <p:nvPr/>
          </p:nvSpPr>
          <p:spPr bwMode="auto">
            <a:xfrm>
              <a:off x="441745" y="129080"/>
              <a:ext cx="94661" cy="441746"/>
            </a:xfrm>
            <a:custGeom>
              <a:avLst/>
              <a:gdLst>
                <a:gd name="T0" fmla="*/ 640050352 w 14"/>
                <a:gd name="T1" fmla="*/ 2147483646 h 65"/>
                <a:gd name="T2" fmla="*/ 320028557 w 14"/>
                <a:gd name="T3" fmla="*/ 2147483646 h 65"/>
                <a:gd name="T4" fmla="*/ 0 w 14"/>
                <a:gd name="T5" fmla="*/ 2147483646 h 65"/>
                <a:gd name="T6" fmla="*/ 0 w 14"/>
                <a:gd name="T7" fmla="*/ 277124256 h 65"/>
                <a:gd name="T8" fmla="*/ 320028557 w 14"/>
                <a:gd name="T9" fmla="*/ 0 h 65"/>
                <a:gd name="T10" fmla="*/ 640050352 w 14"/>
                <a:gd name="T11" fmla="*/ 277124256 h 65"/>
                <a:gd name="T12" fmla="*/ 640050352 w 14"/>
                <a:gd name="T13" fmla="*/ 2147483646 h 65"/>
                <a:gd name="T14" fmla="*/ 0 60000 65536"/>
                <a:gd name="T15" fmla="*/ 0 60000 65536"/>
                <a:gd name="T16" fmla="*/ 0 60000 65536"/>
                <a:gd name="T17" fmla="*/ 0 60000 65536"/>
                <a:gd name="T18" fmla="*/ 0 60000 65536"/>
                <a:gd name="T19" fmla="*/ 0 60000 65536"/>
                <a:gd name="T20" fmla="*/ 0 60000 65536"/>
                <a:gd name="T21" fmla="*/ 0 w 14"/>
                <a:gd name="T22" fmla="*/ 0 h 65"/>
                <a:gd name="T23" fmla="*/ 14 w 14"/>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65">
                  <a:moveTo>
                    <a:pt x="14" y="58"/>
                  </a:moveTo>
                  <a:cubicBezTo>
                    <a:pt x="14" y="62"/>
                    <a:pt x="11" y="65"/>
                    <a:pt x="7" y="65"/>
                  </a:cubicBezTo>
                  <a:cubicBezTo>
                    <a:pt x="3" y="65"/>
                    <a:pt x="0" y="62"/>
                    <a:pt x="0" y="58"/>
                  </a:cubicBezTo>
                  <a:cubicBezTo>
                    <a:pt x="0" y="6"/>
                    <a:pt x="0" y="6"/>
                    <a:pt x="0" y="6"/>
                  </a:cubicBezTo>
                  <a:cubicBezTo>
                    <a:pt x="0" y="3"/>
                    <a:pt x="3" y="0"/>
                    <a:pt x="7" y="0"/>
                  </a:cubicBezTo>
                  <a:cubicBezTo>
                    <a:pt x="11" y="0"/>
                    <a:pt x="14" y="3"/>
                    <a:pt x="14" y="6"/>
                  </a:cubicBezTo>
                  <a:lnTo>
                    <a:pt x="14" y="58"/>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11" name="Freeform 1995"/>
            <p:cNvSpPr>
              <a:spLocks noChangeArrowheads="1"/>
            </p:cNvSpPr>
            <p:nvPr/>
          </p:nvSpPr>
          <p:spPr bwMode="auto">
            <a:xfrm>
              <a:off x="306926" y="218004"/>
              <a:ext cx="94661" cy="352824"/>
            </a:xfrm>
            <a:custGeom>
              <a:avLst/>
              <a:gdLst>
                <a:gd name="T0" fmla="*/ 640050352 w 14"/>
                <a:gd name="T1" fmla="*/ 2071673967 h 52"/>
                <a:gd name="T2" fmla="*/ 320028557 w 14"/>
                <a:gd name="T3" fmla="*/ 2147483646 h 52"/>
                <a:gd name="T4" fmla="*/ 0 w 14"/>
                <a:gd name="T5" fmla="*/ 2071673967 h 52"/>
                <a:gd name="T6" fmla="*/ 0 w 14"/>
                <a:gd name="T7" fmla="*/ 322264014 h 52"/>
                <a:gd name="T8" fmla="*/ 320028557 w 14"/>
                <a:gd name="T9" fmla="*/ 0 h 52"/>
                <a:gd name="T10" fmla="*/ 640050352 w 14"/>
                <a:gd name="T11" fmla="*/ 322264014 h 52"/>
                <a:gd name="T12" fmla="*/ 640050352 w 14"/>
                <a:gd name="T13" fmla="*/ 2071673967 h 52"/>
                <a:gd name="T14" fmla="*/ 0 60000 65536"/>
                <a:gd name="T15" fmla="*/ 0 60000 65536"/>
                <a:gd name="T16" fmla="*/ 0 60000 65536"/>
                <a:gd name="T17" fmla="*/ 0 60000 65536"/>
                <a:gd name="T18" fmla="*/ 0 60000 65536"/>
                <a:gd name="T19" fmla="*/ 0 60000 65536"/>
                <a:gd name="T20" fmla="*/ 0 60000 65536"/>
                <a:gd name="T21" fmla="*/ 0 w 14"/>
                <a:gd name="T22" fmla="*/ 0 h 52"/>
                <a:gd name="T23" fmla="*/ 14 w 14"/>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52">
                  <a:moveTo>
                    <a:pt x="14" y="45"/>
                  </a:moveTo>
                  <a:cubicBezTo>
                    <a:pt x="14" y="49"/>
                    <a:pt x="11" y="52"/>
                    <a:pt x="7" y="52"/>
                  </a:cubicBezTo>
                  <a:cubicBezTo>
                    <a:pt x="3" y="52"/>
                    <a:pt x="0" y="49"/>
                    <a:pt x="0" y="45"/>
                  </a:cubicBezTo>
                  <a:cubicBezTo>
                    <a:pt x="0" y="7"/>
                    <a:pt x="0" y="7"/>
                    <a:pt x="0" y="7"/>
                  </a:cubicBezTo>
                  <a:cubicBezTo>
                    <a:pt x="0" y="3"/>
                    <a:pt x="3" y="0"/>
                    <a:pt x="7" y="0"/>
                  </a:cubicBezTo>
                  <a:cubicBezTo>
                    <a:pt x="11" y="0"/>
                    <a:pt x="14" y="3"/>
                    <a:pt x="14" y="7"/>
                  </a:cubicBezTo>
                  <a:lnTo>
                    <a:pt x="14" y="45"/>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12" name="Freeform 1996"/>
            <p:cNvSpPr>
              <a:spLocks noChangeArrowheads="1"/>
            </p:cNvSpPr>
            <p:nvPr/>
          </p:nvSpPr>
          <p:spPr bwMode="auto">
            <a:xfrm>
              <a:off x="169239" y="327006"/>
              <a:ext cx="97528" cy="243822"/>
            </a:xfrm>
            <a:custGeom>
              <a:avLst/>
              <a:gdLst>
                <a:gd name="T0" fmla="*/ 679407913 w 14"/>
                <a:gd name="T1" fmla="*/ 1330265741 h 36"/>
                <a:gd name="T2" fmla="*/ 339703957 w 14"/>
                <a:gd name="T3" fmla="*/ 1651365769 h 36"/>
                <a:gd name="T4" fmla="*/ 0 w 14"/>
                <a:gd name="T5" fmla="*/ 1330265741 h 36"/>
                <a:gd name="T6" fmla="*/ 0 w 14"/>
                <a:gd name="T7" fmla="*/ 321100028 h 36"/>
                <a:gd name="T8" fmla="*/ 339703957 w 14"/>
                <a:gd name="T9" fmla="*/ 0 h 36"/>
                <a:gd name="T10" fmla="*/ 679407913 w 14"/>
                <a:gd name="T11" fmla="*/ 321100028 h 36"/>
                <a:gd name="T12" fmla="*/ 679407913 w 14"/>
                <a:gd name="T13" fmla="*/ 1330265741 h 36"/>
                <a:gd name="T14" fmla="*/ 0 60000 65536"/>
                <a:gd name="T15" fmla="*/ 0 60000 65536"/>
                <a:gd name="T16" fmla="*/ 0 60000 65536"/>
                <a:gd name="T17" fmla="*/ 0 60000 65536"/>
                <a:gd name="T18" fmla="*/ 0 60000 65536"/>
                <a:gd name="T19" fmla="*/ 0 60000 65536"/>
                <a:gd name="T20" fmla="*/ 0 60000 65536"/>
                <a:gd name="T21" fmla="*/ 0 w 14"/>
                <a:gd name="T22" fmla="*/ 0 h 36"/>
                <a:gd name="T23" fmla="*/ 14 w 14"/>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36">
                  <a:moveTo>
                    <a:pt x="14" y="29"/>
                  </a:moveTo>
                  <a:cubicBezTo>
                    <a:pt x="14" y="33"/>
                    <a:pt x="11" y="36"/>
                    <a:pt x="7" y="36"/>
                  </a:cubicBezTo>
                  <a:cubicBezTo>
                    <a:pt x="3" y="36"/>
                    <a:pt x="0" y="33"/>
                    <a:pt x="0" y="29"/>
                  </a:cubicBezTo>
                  <a:cubicBezTo>
                    <a:pt x="0" y="7"/>
                    <a:pt x="0" y="7"/>
                    <a:pt x="0" y="7"/>
                  </a:cubicBezTo>
                  <a:cubicBezTo>
                    <a:pt x="0" y="3"/>
                    <a:pt x="3" y="0"/>
                    <a:pt x="7" y="0"/>
                  </a:cubicBezTo>
                  <a:cubicBezTo>
                    <a:pt x="11" y="0"/>
                    <a:pt x="14" y="3"/>
                    <a:pt x="14" y="7"/>
                  </a:cubicBezTo>
                  <a:lnTo>
                    <a:pt x="14" y="29"/>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13" name="Freeform 1997"/>
            <p:cNvSpPr>
              <a:spLocks noChangeArrowheads="1"/>
            </p:cNvSpPr>
            <p:nvPr/>
          </p:nvSpPr>
          <p:spPr bwMode="auto">
            <a:xfrm>
              <a:off x="48763" y="401587"/>
              <a:ext cx="94661" cy="169241"/>
            </a:xfrm>
            <a:custGeom>
              <a:avLst/>
              <a:gdLst>
                <a:gd name="T0" fmla="*/ 640050352 w 14"/>
                <a:gd name="T1" fmla="*/ 824907713 h 25"/>
                <a:gd name="T2" fmla="*/ 320028557 w 14"/>
                <a:gd name="T3" fmla="*/ 1145700643 h 25"/>
                <a:gd name="T4" fmla="*/ 0 w 14"/>
                <a:gd name="T5" fmla="*/ 824907713 h 25"/>
                <a:gd name="T6" fmla="*/ 0 w 14"/>
                <a:gd name="T7" fmla="*/ 274969238 h 25"/>
                <a:gd name="T8" fmla="*/ 320028557 w 14"/>
                <a:gd name="T9" fmla="*/ 0 h 25"/>
                <a:gd name="T10" fmla="*/ 640050352 w 14"/>
                <a:gd name="T11" fmla="*/ 274969238 h 25"/>
                <a:gd name="T12" fmla="*/ 640050352 w 14"/>
                <a:gd name="T13" fmla="*/ 824907713 h 25"/>
                <a:gd name="T14" fmla="*/ 0 60000 65536"/>
                <a:gd name="T15" fmla="*/ 0 60000 65536"/>
                <a:gd name="T16" fmla="*/ 0 60000 65536"/>
                <a:gd name="T17" fmla="*/ 0 60000 65536"/>
                <a:gd name="T18" fmla="*/ 0 60000 65536"/>
                <a:gd name="T19" fmla="*/ 0 60000 65536"/>
                <a:gd name="T20" fmla="*/ 0 60000 65536"/>
                <a:gd name="T21" fmla="*/ 0 w 14"/>
                <a:gd name="T22" fmla="*/ 0 h 25"/>
                <a:gd name="T23" fmla="*/ 14 w 14"/>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5">
                  <a:moveTo>
                    <a:pt x="14" y="18"/>
                  </a:moveTo>
                  <a:cubicBezTo>
                    <a:pt x="14" y="22"/>
                    <a:pt x="11" y="25"/>
                    <a:pt x="7" y="25"/>
                  </a:cubicBezTo>
                  <a:cubicBezTo>
                    <a:pt x="3" y="25"/>
                    <a:pt x="0" y="22"/>
                    <a:pt x="0" y="18"/>
                  </a:cubicBezTo>
                  <a:cubicBezTo>
                    <a:pt x="0" y="6"/>
                    <a:pt x="0" y="6"/>
                    <a:pt x="0" y="6"/>
                  </a:cubicBezTo>
                  <a:cubicBezTo>
                    <a:pt x="0" y="3"/>
                    <a:pt x="3" y="0"/>
                    <a:pt x="7" y="0"/>
                  </a:cubicBezTo>
                  <a:cubicBezTo>
                    <a:pt x="11" y="0"/>
                    <a:pt x="14" y="3"/>
                    <a:pt x="14" y="6"/>
                  </a:cubicBezTo>
                  <a:lnTo>
                    <a:pt x="14" y="18"/>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14" name="Freeform 2000"/>
            <p:cNvSpPr>
              <a:spLocks noChangeArrowheads="1"/>
            </p:cNvSpPr>
            <p:nvPr/>
          </p:nvSpPr>
          <p:spPr bwMode="auto">
            <a:xfrm>
              <a:off x="0" y="14341"/>
              <a:ext cx="441745" cy="318402"/>
            </a:xfrm>
            <a:custGeom>
              <a:avLst/>
              <a:gdLst>
                <a:gd name="T0" fmla="*/ 277116833 w 65"/>
                <a:gd name="T1" fmla="*/ 2065229892 h 47"/>
                <a:gd name="T2" fmla="*/ 2147483646 w 65"/>
                <a:gd name="T3" fmla="*/ 321260843 h 47"/>
                <a:gd name="T4" fmla="*/ 2147483646 w 65"/>
                <a:gd name="T5" fmla="*/ 91787845 h 47"/>
                <a:gd name="T6" fmla="*/ 138558416 w 65"/>
                <a:gd name="T7" fmla="*/ 1835756893 h 47"/>
                <a:gd name="T8" fmla="*/ 277116833 w 65"/>
                <a:gd name="T9" fmla="*/ 2065229892 h 47"/>
                <a:gd name="T10" fmla="*/ 0 60000 65536"/>
                <a:gd name="T11" fmla="*/ 0 60000 65536"/>
                <a:gd name="T12" fmla="*/ 0 60000 65536"/>
                <a:gd name="T13" fmla="*/ 0 60000 65536"/>
                <a:gd name="T14" fmla="*/ 0 60000 65536"/>
                <a:gd name="T15" fmla="*/ 0 w 65"/>
                <a:gd name="T16" fmla="*/ 0 h 47"/>
                <a:gd name="T17" fmla="*/ 65 w 65"/>
                <a:gd name="T18" fmla="*/ 47 h 47"/>
              </a:gdLst>
              <a:ahLst/>
              <a:cxnLst>
                <a:cxn ang="T10">
                  <a:pos x="T0" y="T1"/>
                </a:cxn>
                <a:cxn ang="T11">
                  <a:pos x="T2" y="T3"/>
                </a:cxn>
                <a:cxn ang="T12">
                  <a:pos x="T4" y="T5"/>
                </a:cxn>
                <a:cxn ang="T13">
                  <a:pos x="T6" y="T7"/>
                </a:cxn>
                <a:cxn ang="T14">
                  <a:pos x="T8" y="T9"/>
                </a:cxn>
              </a:cxnLst>
              <a:rect l="T15" t="T16" r="T17" b="T18"/>
              <a:pathLst>
                <a:path w="65" h="47">
                  <a:moveTo>
                    <a:pt x="6" y="45"/>
                  </a:moveTo>
                  <a:cubicBezTo>
                    <a:pt x="25" y="32"/>
                    <a:pt x="43" y="19"/>
                    <a:pt x="62" y="7"/>
                  </a:cubicBezTo>
                  <a:cubicBezTo>
                    <a:pt x="65" y="5"/>
                    <a:pt x="62" y="0"/>
                    <a:pt x="59" y="2"/>
                  </a:cubicBezTo>
                  <a:cubicBezTo>
                    <a:pt x="41" y="15"/>
                    <a:pt x="22" y="28"/>
                    <a:pt x="3" y="40"/>
                  </a:cubicBezTo>
                  <a:cubicBezTo>
                    <a:pt x="0" y="42"/>
                    <a:pt x="3" y="47"/>
                    <a:pt x="6" y="45"/>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15" name="Freeform 2001"/>
            <p:cNvSpPr>
              <a:spLocks noChangeArrowheads="1"/>
            </p:cNvSpPr>
            <p:nvPr/>
          </p:nvSpPr>
          <p:spPr bwMode="auto">
            <a:xfrm>
              <a:off x="292585" y="0"/>
              <a:ext cx="169241" cy="169241"/>
            </a:xfrm>
            <a:custGeom>
              <a:avLst/>
              <a:gdLst>
                <a:gd name="T0" fmla="*/ 229138775 w 25"/>
                <a:gd name="T1" fmla="*/ 320792931 h 25"/>
                <a:gd name="T2" fmla="*/ 962385562 w 25"/>
                <a:gd name="T3" fmla="*/ 366623393 h 25"/>
                <a:gd name="T4" fmla="*/ 824907713 w 25"/>
                <a:gd name="T5" fmla="*/ 183315082 h 25"/>
                <a:gd name="T6" fmla="*/ 595762168 w 25"/>
                <a:gd name="T7" fmla="*/ 870731406 h 25"/>
                <a:gd name="T8" fmla="*/ 916561869 w 25"/>
                <a:gd name="T9" fmla="*/ 916561869 h 25"/>
                <a:gd name="T10" fmla="*/ 1099870180 w 25"/>
                <a:gd name="T11" fmla="*/ 229138775 h 25"/>
                <a:gd name="T12" fmla="*/ 962385562 w 25"/>
                <a:gd name="T13" fmla="*/ 45830463 h 25"/>
                <a:gd name="T14" fmla="*/ 229138775 w 25"/>
                <a:gd name="T15" fmla="*/ 0 h 25"/>
                <a:gd name="T16" fmla="*/ 229138775 w 25"/>
                <a:gd name="T17" fmla="*/ 320792931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5"/>
                <a:gd name="T29" fmla="*/ 25 w 25"/>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5">
                  <a:moveTo>
                    <a:pt x="5" y="7"/>
                  </a:moveTo>
                  <a:cubicBezTo>
                    <a:pt x="10" y="7"/>
                    <a:pt x="16" y="8"/>
                    <a:pt x="21" y="8"/>
                  </a:cubicBezTo>
                  <a:cubicBezTo>
                    <a:pt x="20" y="7"/>
                    <a:pt x="19" y="5"/>
                    <a:pt x="18" y="4"/>
                  </a:cubicBezTo>
                  <a:cubicBezTo>
                    <a:pt x="16" y="9"/>
                    <a:pt x="15" y="14"/>
                    <a:pt x="13" y="19"/>
                  </a:cubicBezTo>
                  <a:cubicBezTo>
                    <a:pt x="12" y="23"/>
                    <a:pt x="18" y="25"/>
                    <a:pt x="20" y="20"/>
                  </a:cubicBezTo>
                  <a:cubicBezTo>
                    <a:pt x="21" y="15"/>
                    <a:pt x="23" y="10"/>
                    <a:pt x="24" y="5"/>
                  </a:cubicBezTo>
                  <a:cubicBezTo>
                    <a:pt x="25" y="3"/>
                    <a:pt x="23" y="1"/>
                    <a:pt x="21" y="1"/>
                  </a:cubicBezTo>
                  <a:cubicBezTo>
                    <a:pt x="16" y="1"/>
                    <a:pt x="10" y="0"/>
                    <a:pt x="5" y="0"/>
                  </a:cubicBezTo>
                  <a:cubicBezTo>
                    <a:pt x="0" y="0"/>
                    <a:pt x="0" y="6"/>
                    <a:pt x="5" y="7"/>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sp>
        <p:nvSpPr>
          <p:cNvPr id="12297" name="Freeform 3236"/>
          <p:cNvSpPr>
            <a:spLocks noChangeArrowheads="1"/>
          </p:cNvSpPr>
          <p:nvPr/>
        </p:nvSpPr>
        <p:spPr bwMode="auto">
          <a:xfrm>
            <a:off x="6351654" y="3578225"/>
            <a:ext cx="346165" cy="628650"/>
          </a:xfrm>
          <a:custGeom>
            <a:avLst/>
            <a:gdLst>
              <a:gd name="T0" fmla="*/ 885858826 w 52"/>
              <a:gd name="T1" fmla="*/ 2147483646 h 94"/>
              <a:gd name="T2" fmla="*/ 885858826 w 52"/>
              <a:gd name="T3" fmla="*/ 2147483646 h 94"/>
              <a:gd name="T4" fmla="*/ 0 w 52"/>
              <a:gd name="T5" fmla="*/ 2147483646 h 94"/>
              <a:gd name="T6" fmla="*/ 177170434 w 52"/>
              <a:gd name="T7" fmla="*/ 2147483646 h 94"/>
              <a:gd name="T8" fmla="*/ 1018738315 w 52"/>
              <a:gd name="T9" fmla="*/ 2147483646 h 94"/>
              <a:gd name="T10" fmla="*/ 1505958673 w 52"/>
              <a:gd name="T11" fmla="*/ 2147483646 h 94"/>
              <a:gd name="T12" fmla="*/ 974440715 w 52"/>
              <a:gd name="T13" fmla="*/ 2147483646 h 94"/>
              <a:gd name="T14" fmla="*/ 44290945 w 52"/>
              <a:gd name="T15" fmla="*/ 1386514326 h 94"/>
              <a:gd name="T16" fmla="*/ 885858826 w 52"/>
              <a:gd name="T17" fmla="*/ 491985503 h 94"/>
              <a:gd name="T18" fmla="*/ 885858826 w 52"/>
              <a:gd name="T19" fmla="*/ 0 h 94"/>
              <a:gd name="T20" fmla="*/ 1417370128 w 52"/>
              <a:gd name="T21" fmla="*/ 0 h 94"/>
              <a:gd name="T22" fmla="*/ 1417370128 w 52"/>
              <a:gd name="T23" fmla="*/ 447264412 h 94"/>
              <a:gd name="T24" fmla="*/ 2126058520 w 52"/>
              <a:gd name="T25" fmla="*/ 626168839 h 94"/>
              <a:gd name="T26" fmla="*/ 1993179031 w 52"/>
              <a:gd name="T27" fmla="*/ 1207609899 h 94"/>
              <a:gd name="T28" fmla="*/ 1240199694 w 52"/>
              <a:gd name="T29" fmla="*/ 1028705472 h 94"/>
              <a:gd name="T30" fmla="*/ 841561226 w 52"/>
              <a:gd name="T31" fmla="*/ 1341786547 h 94"/>
              <a:gd name="T32" fmla="*/ 1417370128 w 52"/>
              <a:gd name="T33" fmla="*/ 1744323180 h 94"/>
              <a:gd name="T34" fmla="*/ 2147483646 w 52"/>
              <a:gd name="T35" fmla="*/ 2147483646 h 94"/>
              <a:gd name="T36" fmla="*/ 1373079184 w 52"/>
              <a:gd name="T37" fmla="*/ 2147483646 h 94"/>
              <a:gd name="T38" fmla="*/ 1373079184 w 52"/>
              <a:gd name="T39" fmla="*/ 2147483646 h 94"/>
              <a:gd name="T40" fmla="*/ 885858826 w 52"/>
              <a:gd name="T41" fmla="*/ 2147483646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94"/>
              <a:gd name="T65" fmla="*/ 52 w 52"/>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94">
                <a:moveTo>
                  <a:pt x="20" y="94"/>
                </a:moveTo>
                <a:cubicBezTo>
                  <a:pt x="20" y="83"/>
                  <a:pt x="20" y="83"/>
                  <a:pt x="20" y="83"/>
                </a:cubicBezTo>
                <a:cubicBezTo>
                  <a:pt x="12" y="83"/>
                  <a:pt x="5" y="81"/>
                  <a:pt x="0" y="78"/>
                </a:cubicBezTo>
                <a:cubicBezTo>
                  <a:pt x="4" y="65"/>
                  <a:pt x="4" y="65"/>
                  <a:pt x="4" y="65"/>
                </a:cubicBezTo>
                <a:cubicBezTo>
                  <a:pt x="8" y="67"/>
                  <a:pt x="15" y="70"/>
                  <a:pt x="23" y="70"/>
                </a:cubicBezTo>
                <a:cubicBezTo>
                  <a:pt x="29" y="70"/>
                  <a:pt x="34" y="67"/>
                  <a:pt x="34" y="63"/>
                </a:cubicBezTo>
                <a:cubicBezTo>
                  <a:pt x="34" y="58"/>
                  <a:pt x="30" y="56"/>
                  <a:pt x="22" y="53"/>
                </a:cubicBezTo>
                <a:cubicBezTo>
                  <a:pt x="9" y="48"/>
                  <a:pt x="1" y="43"/>
                  <a:pt x="1" y="31"/>
                </a:cubicBezTo>
                <a:cubicBezTo>
                  <a:pt x="1" y="21"/>
                  <a:pt x="8" y="13"/>
                  <a:pt x="20" y="11"/>
                </a:cubicBezTo>
                <a:cubicBezTo>
                  <a:pt x="20" y="0"/>
                  <a:pt x="20" y="0"/>
                  <a:pt x="20" y="0"/>
                </a:cubicBezTo>
                <a:cubicBezTo>
                  <a:pt x="32" y="0"/>
                  <a:pt x="32" y="0"/>
                  <a:pt x="32" y="0"/>
                </a:cubicBezTo>
                <a:cubicBezTo>
                  <a:pt x="32" y="10"/>
                  <a:pt x="32" y="10"/>
                  <a:pt x="32" y="10"/>
                </a:cubicBezTo>
                <a:cubicBezTo>
                  <a:pt x="39" y="10"/>
                  <a:pt x="45" y="12"/>
                  <a:pt x="48" y="14"/>
                </a:cubicBezTo>
                <a:cubicBezTo>
                  <a:pt x="45" y="27"/>
                  <a:pt x="45" y="27"/>
                  <a:pt x="45" y="27"/>
                </a:cubicBezTo>
                <a:cubicBezTo>
                  <a:pt x="42" y="26"/>
                  <a:pt x="37" y="23"/>
                  <a:pt x="28" y="23"/>
                </a:cubicBezTo>
                <a:cubicBezTo>
                  <a:pt x="21" y="23"/>
                  <a:pt x="19" y="26"/>
                  <a:pt x="19" y="30"/>
                </a:cubicBezTo>
                <a:cubicBezTo>
                  <a:pt x="19" y="33"/>
                  <a:pt x="23" y="36"/>
                  <a:pt x="32" y="39"/>
                </a:cubicBezTo>
                <a:cubicBezTo>
                  <a:pt x="46" y="44"/>
                  <a:pt x="52" y="51"/>
                  <a:pt x="52" y="61"/>
                </a:cubicBezTo>
                <a:cubicBezTo>
                  <a:pt x="52" y="71"/>
                  <a:pt x="44" y="80"/>
                  <a:pt x="31" y="83"/>
                </a:cubicBezTo>
                <a:cubicBezTo>
                  <a:pt x="31" y="94"/>
                  <a:pt x="31" y="94"/>
                  <a:pt x="31" y="94"/>
                </a:cubicBezTo>
                <a:lnTo>
                  <a:pt x="20" y="94"/>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nvGrpSpPr>
          <p:cNvPr id="12298" name="组合 22"/>
          <p:cNvGrpSpPr>
            <a:grpSpLocks/>
          </p:cNvGrpSpPr>
          <p:nvPr/>
        </p:nvGrpSpPr>
        <p:grpSpPr bwMode="auto">
          <a:xfrm>
            <a:off x="5379851" y="2684464"/>
            <a:ext cx="527187" cy="617537"/>
            <a:chOff x="0" y="0"/>
            <a:chExt cx="622863" cy="732086"/>
          </a:xfrm>
        </p:grpSpPr>
        <p:sp>
          <p:nvSpPr>
            <p:cNvPr id="12307" name="Freeform 2795"/>
            <p:cNvSpPr>
              <a:spLocks noEditPoints="1" noChangeArrowheads="1"/>
            </p:cNvSpPr>
            <p:nvPr/>
          </p:nvSpPr>
          <p:spPr bwMode="auto">
            <a:xfrm>
              <a:off x="79704" y="0"/>
              <a:ext cx="460505" cy="466408"/>
            </a:xfrm>
            <a:custGeom>
              <a:avLst/>
              <a:gdLst>
                <a:gd name="T0" fmla="*/ 1801286240 w 66"/>
                <a:gd name="T1" fmla="*/ 0 h 67"/>
                <a:gd name="T2" fmla="*/ 1411817624 w 66"/>
                <a:gd name="T3" fmla="*/ 0 h 67"/>
                <a:gd name="T4" fmla="*/ 1314448726 w 66"/>
                <a:gd name="T5" fmla="*/ 484597912 h 67"/>
                <a:gd name="T6" fmla="*/ 973668049 w 66"/>
                <a:gd name="T7" fmla="*/ 629977982 h 67"/>
                <a:gd name="T8" fmla="*/ 584199434 w 66"/>
                <a:gd name="T9" fmla="*/ 387682506 h 67"/>
                <a:gd name="T10" fmla="*/ 340780677 w 66"/>
                <a:gd name="T11" fmla="*/ 629977982 h 67"/>
                <a:gd name="T12" fmla="*/ 584199434 w 66"/>
                <a:gd name="T13" fmla="*/ 1017660488 h 67"/>
                <a:gd name="T14" fmla="*/ 438149575 w 66"/>
                <a:gd name="T15" fmla="*/ 1356878330 h 67"/>
                <a:gd name="T16" fmla="*/ 0 w 66"/>
                <a:gd name="T17" fmla="*/ 1405336033 h 67"/>
                <a:gd name="T18" fmla="*/ 0 w 66"/>
                <a:gd name="T19" fmla="*/ 1841476242 h 67"/>
                <a:gd name="T20" fmla="*/ 438149575 w 66"/>
                <a:gd name="T21" fmla="*/ 1938398609 h 67"/>
                <a:gd name="T22" fmla="*/ 584199434 w 66"/>
                <a:gd name="T23" fmla="*/ 2147483646 h 67"/>
                <a:gd name="T24" fmla="*/ 292099717 w 66"/>
                <a:gd name="T25" fmla="*/ 2147483646 h 67"/>
                <a:gd name="T26" fmla="*/ 584199434 w 66"/>
                <a:gd name="T27" fmla="*/ 2147483646 h 67"/>
                <a:gd name="T28" fmla="*/ 973668049 w 66"/>
                <a:gd name="T29" fmla="*/ 2147483646 h 67"/>
                <a:gd name="T30" fmla="*/ 1314448726 w 66"/>
                <a:gd name="T31" fmla="*/ 2147483646 h 67"/>
                <a:gd name="T32" fmla="*/ 1411817624 w 66"/>
                <a:gd name="T33" fmla="*/ 2147483646 h 67"/>
                <a:gd name="T34" fmla="*/ 1801286240 w 66"/>
                <a:gd name="T35" fmla="*/ 2147483646 h 67"/>
                <a:gd name="T36" fmla="*/ 1898655138 w 66"/>
                <a:gd name="T37" fmla="*/ 2147483646 h 67"/>
                <a:gd name="T38" fmla="*/ 2147483646 w 66"/>
                <a:gd name="T39" fmla="*/ 2147483646 h 67"/>
                <a:gd name="T40" fmla="*/ 2147483646 w 66"/>
                <a:gd name="T41" fmla="*/ 2147483646 h 67"/>
                <a:gd name="T42" fmla="*/ 2147483646 w 66"/>
                <a:gd name="T43" fmla="*/ 2147483646 h 67"/>
                <a:gd name="T44" fmla="*/ 2147483646 w 66"/>
                <a:gd name="T45" fmla="*/ 2147483646 h 67"/>
                <a:gd name="T46" fmla="*/ 2147483646 w 66"/>
                <a:gd name="T47" fmla="*/ 1938398609 h 67"/>
                <a:gd name="T48" fmla="*/ 2147483646 w 66"/>
                <a:gd name="T49" fmla="*/ 1841476242 h 67"/>
                <a:gd name="T50" fmla="*/ 2147483646 w 66"/>
                <a:gd name="T51" fmla="*/ 1453793736 h 67"/>
                <a:gd name="T52" fmla="*/ 2147483646 w 66"/>
                <a:gd name="T53" fmla="*/ 1356878330 h 67"/>
                <a:gd name="T54" fmla="*/ 2147483646 w 66"/>
                <a:gd name="T55" fmla="*/ 1017660488 h 67"/>
                <a:gd name="T56" fmla="*/ 2147483646 w 66"/>
                <a:gd name="T57" fmla="*/ 629977982 h 67"/>
                <a:gd name="T58" fmla="*/ 2147483646 w 66"/>
                <a:gd name="T59" fmla="*/ 387682506 h 67"/>
                <a:gd name="T60" fmla="*/ 2147483646 w 66"/>
                <a:gd name="T61" fmla="*/ 629977982 h 67"/>
                <a:gd name="T62" fmla="*/ 1898655138 w 66"/>
                <a:gd name="T63" fmla="*/ 484597912 h 67"/>
                <a:gd name="T64" fmla="*/ 1801286240 w 66"/>
                <a:gd name="T65" fmla="*/ 0 h 67"/>
                <a:gd name="T66" fmla="*/ 2147483646 w 66"/>
                <a:gd name="T67" fmla="*/ 1647638470 h 67"/>
                <a:gd name="T68" fmla="*/ 1606555421 w 66"/>
                <a:gd name="T69" fmla="*/ 2147483646 h 67"/>
                <a:gd name="T70" fmla="*/ 827618191 w 66"/>
                <a:gd name="T71" fmla="*/ 1647638470 h 67"/>
                <a:gd name="T72" fmla="*/ 1606555421 w 66"/>
                <a:gd name="T73" fmla="*/ 823815754 h 67"/>
                <a:gd name="T74" fmla="*/ 2147483646 w 66"/>
                <a:gd name="T75" fmla="*/ 1647638470 h 6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6"/>
                <a:gd name="T115" fmla="*/ 0 h 67"/>
                <a:gd name="T116" fmla="*/ 66 w 66"/>
                <a:gd name="T117" fmla="*/ 67 h 6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6" h="67">
                  <a:moveTo>
                    <a:pt x="37" y="0"/>
                  </a:moveTo>
                  <a:cubicBezTo>
                    <a:pt x="29" y="0"/>
                    <a:pt x="29" y="0"/>
                    <a:pt x="29" y="0"/>
                  </a:cubicBezTo>
                  <a:cubicBezTo>
                    <a:pt x="27" y="10"/>
                    <a:pt x="27" y="10"/>
                    <a:pt x="27" y="10"/>
                  </a:cubicBezTo>
                  <a:cubicBezTo>
                    <a:pt x="24" y="10"/>
                    <a:pt x="22" y="11"/>
                    <a:pt x="20" y="13"/>
                  </a:cubicBezTo>
                  <a:cubicBezTo>
                    <a:pt x="12" y="8"/>
                    <a:pt x="12" y="8"/>
                    <a:pt x="12" y="8"/>
                  </a:cubicBezTo>
                  <a:cubicBezTo>
                    <a:pt x="7" y="13"/>
                    <a:pt x="7" y="13"/>
                    <a:pt x="7" y="13"/>
                  </a:cubicBezTo>
                  <a:cubicBezTo>
                    <a:pt x="12" y="21"/>
                    <a:pt x="12" y="21"/>
                    <a:pt x="12" y="21"/>
                  </a:cubicBezTo>
                  <a:cubicBezTo>
                    <a:pt x="10" y="23"/>
                    <a:pt x="9" y="25"/>
                    <a:pt x="9" y="28"/>
                  </a:cubicBezTo>
                  <a:cubicBezTo>
                    <a:pt x="0" y="29"/>
                    <a:pt x="0" y="29"/>
                    <a:pt x="0" y="29"/>
                  </a:cubicBezTo>
                  <a:cubicBezTo>
                    <a:pt x="0" y="38"/>
                    <a:pt x="0" y="38"/>
                    <a:pt x="0" y="38"/>
                  </a:cubicBezTo>
                  <a:cubicBezTo>
                    <a:pt x="9" y="40"/>
                    <a:pt x="9" y="40"/>
                    <a:pt x="9" y="40"/>
                  </a:cubicBezTo>
                  <a:cubicBezTo>
                    <a:pt x="9" y="42"/>
                    <a:pt x="10" y="45"/>
                    <a:pt x="12" y="47"/>
                  </a:cubicBezTo>
                  <a:cubicBezTo>
                    <a:pt x="6" y="54"/>
                    <a:pt x="6" y="54"/>
                    <a:pt x="6" y="54"/>
                  </a:cubicBezTo>
                  <a:cubicBezTo>
                    <a:pt x="12" y="60"/>
                    <a:pt x="12" y="60"/>
                    <a:pt x="12" y="60"/>
                  </a:cubicBezTo>
                  <a:cubicBezTo>
                    <a:pt x="20" y="55"/>
                    <a:pt x="20" y="55"/>
                    <a:pt x="20" y="55"/>
                  </a:cubicBezTo>
                  <a:cubicBezTo>
                    <a:pt x="22" y="57"/>
                    <a:pt x="25" y="58"/>
                    <a:pt x="27" y="58"/>
                  </a:cubicBezTo>
                  <a:cubicBezTo>
                    <a:pt x="29" y="67"/>
                    <a:pt x="29" y="67"/>
                    <a:pt x="29" y="67"/>
                  </a:cubicBezTo>
                  <a:cubicBezTo>
                    <a:pt x="37" y="67"/>
                    <a:pt x="37" y="67"/>
                    <a:pt x="37" y="67"/>
                  </a:cubicBezTo>
                  <a:cubicBezTo>
                    <a:pt x="39" y="58"/>
                    <a:pt x="39" y="58"/>
                    <a:pt x="39" y="58"/>
                  </a:cubicBezTo>
                  <a:cubicBezTo>
                    <a:pt x="41" y="58"/>
                    <a:pt x="44" y="57"/>
                    <a:pt x="46" y="55"/>
                  </a:cubicBezTo>
                  <a:cubicBezTo>
                    <a:pt x="54" y="61"/>
                    <a:pt x="54" y="61"/>
                    <a:pt x="54" y="61"/>
                  </a:cubicBezTo>
                  <a:cubicBezTo>
                    <a:pt x="59" y="55"/>
                    <a:pt x="59" y="55"/>
                    <a:pt x="59" y="55"/>
                  </a:cubicBezTo>
                  <a:cubicBezTo>
                    <a:pt x="54" y="47"/>
                    <a:pt x="54" y="47"/>
                    <a:pt x="54" y="47"/>
                  </a:cubicBezTo>
                  <a:cubicBezTo>
                    <a:pt x="56" y="45"/>
                    <a:pt x="57" y="42"/>
                    <a:pt x="57" y="40"/>
                  </a:cubicBezTo>
                  <a:cubicBezTo>
                    <a:pt x="66" y="38"/>
                    <a:pt x="66" y="38"/>
                    <a:pt x="66" y="38"/>
                  </a:cubicBezTo>
                  <a:cubicBezTo>
                    <a:pt x="66" y="30"/>
                    <a:pt x="66" y="30"/>
                    <a:pt x="66" y="30"/>
                  </a:cubicBezTo>
                  <a:cubicBezTo>
                    <a:pt x="57" y="28"/>
                    <a:pt x="57" y="28"/>
                    <a:pt x="57" y="28"/>
                  </a:cubicBezTo>
                  <a:cubicBezTo>
                    <a:pt x="57" y="25"/>
                    <a:pt x="56" y="23"/>
                    <a:pt x="54" y="21"/>
                  </a:cubicBezTo>
                  <a:cubicBezTo>
                    <a:pt x="60" y="13"/>
                    <a:pt x="60" y="13"/>
                    <a:pt x="60" y="13"/>
                  </a:cubicBezTo>
                  <a:cubicBezTo>
                    <a:pt x="54" y="8"/>
                    <a:pt x="54" y="8"/>
                    <a:pt x="54" y="8"/>
                  </a:cubicBezTo>
                  <a:cubicBezTo>
                    <a:pt x="46" y="13"/>
                    <a:pt x="46" y="13"/>
                    <a:pt x="46" y="13"/>
                  </a:cubicBezTo>
                  <a:cubicBezTo>
                    <a:pt x="44" y="11"/>
                    <a:pt x="41" y="10"/>
                    <a:pt x="39" y="10"/>
                  </a:cubicBezTo>
                  <a:lnTo>
                    <a:pt x="37" y="0"/>
                  </a:lnTo>
                  <a:close/>
                  <a:moveTo>
                    <a:pt x="50" y="34"/>
                  </a:moveTo>
                  <a:cubicBezTo>
                    <a:pt x="50" y="43"/>
                    <a:pt x="42" y="50"/>
                    <a:pt x="33" y="50"/>
                  </a:cubicBezTo>
                  <a:cubicBezTo>
                    <a:pt x="24" y="50"/>
                    <a:pt x="17" y="43"/>
                    <a:pt x="17" y="34"/>
                  </a:cubicBezTo>
                  <a:cubicBezTo>
                    <a:pt x="17" y="25"/>
                    <a:pt x="24" y="17"/>
                    <a:pt x="33" y="17"/>
                  </a:cubicBezTo>
                  <a:cubicBezTo>
                    <a:pt x="42" y="17"/>
                    <a:pt x="50" y="25"/>
                    <a:pt x="50" y="34"/>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08" name="Freeform 2796"/>
            <p:cNvSpPr>
              <a:spLocks noEditPoints="1" noChangeArrowheads="1"/>
            </p:cNvSpPr>
            <p:nvPr/>
          </p:nvSpPr>
          <p:spPr bwMode="auto">
            <a:xfrm>
              <a:off x="330619" y="439842"/>
              <a:ext cx="292244" cy="292244"/>
            </a:xfrm>
            <a:custGeom>
              <a:avLst/>
              <a:gdLst>
                <a:gd name="T0" fmla="*/ 1161996935 w 42"/>
                <a:gd name="T1" fmla="*/ 0 h 42"/>
                <a:gd name="T2" fmla="*/ 871492483 w 42"/>
                <a:gd name="T3" fmla="*/ 0 h 42"/>
                <a:gd name="T4" fmla="*/ 823077393 w 42"/>
                <a:gd name="T5" fmla="*/ 290497494 h 42"/>
                <a:gd name="T6" fmla="*/ 629410078 w 42"/>
                <a:gd name="T7" fmla="*/ 338912584 h 42"/>
                <a:gd name="T8" fmla="*/ 387334631 w 42"/>
                <a:gd name="T9" fmla="*/ 193667316 h 42"/>
                <a:gd name="T10" fmla="*/ 193667316 w 42"/>
                <a:gd name="T11" fmla="*/ 387334631 h 42"/>
                <a:gd name="T12" fmla="*/ 338912584 w 42"/>
                <a:gd name="T13" fmla="*/ 629410078 h 42"/>
                <a:gd name="T14" fmla="*/ 290497494 w 42"/>
                <a:gd name="T15" fmla="*/ 823077393 h 42"/>
                <a:gd name="T16" fmla="*/ 0 w 42"/>
                <a:gd name="T17" fmla="*/ 871492483 h 42"/>
                <a:gd name="T18" fmla="*/ 0 w 42"/>
                <a:gd name="T19" fmla="*/ 1113574887 h 42"/>
                <a:gd name="T20" fmla="*/ 290497494 w 42"/>
                <a:gd name="T21" fmla="*/ 1210412024 h 42"/>
                <a:gd name="T22" fmla="*/ 338912584 w 42"/>
                <a:gd name="T23" fmla="*/ 1404079340 h 42"/>
                <a:gd name="T24" fmla="*/ 193667316 w 42"/>
                <a:gd name="T25" fmla="*/ 1646154786 h 42"/>
                <a:gd name="T26" fmla="*/ 387334631 w 42"/>
                <a:gd name="T27" fmla="*/ 1839822102 h 42"/>
                <a:gd name="T28" fmla="*/ 629410078 w 42"/>
                <a:gd name="T29" fmla="*/ 1646154786 h 42"/>
                <a:gd name="T30" fmla="*/ 823077393 w 42"/>
                <a:gd name="T31" fmla="*/ 1742991923 h 42"/>
                <a:gd name="T32" fmla="*/ 871492483 w 42"/>
                <a:gd name="T33" fmla="*/ 2033489418 h 42"/>
                <a:gd name="T34" fmla="*/ 1113574887 w 42"/>
                <a:gd name="T35" fmla="*/ 2033489418 h 42"/>
                <a:gd name="T36" fmla="*/ 1210412024 w 42"/>
                <a:gd name="T37" fmla="*/ 1742991923 h 42"/>
                <a:gd name="T38" fmla="*/ 1404079340 w 42"/>
                <a:gd name="T39" fmla="*/ 1694576834 h 42"/>
                <a:gd name="T40" fmla="*/ 1646154786 w 42"/>
                <a:gd name="T41" fmla="*/ 1839822102 h 42"/>
                <a:gd name="T42" fmla="*/ 1791407013 w 42"/>
                <a:gd name="T43" fmla="*/ 1646154786 h 42"/>
                <a:gd name="T44" fmla="*/ 1646154786 w 42"/>
                <a:gd name="T45" fmla="*/ 1404079340 h 42"/>
                <a:gd name="T46" fmla="*/ 1742991923 w 42"/>
                <a:gd name="T47" fmla="*/ 1210412024 h 42"/>
                <a:gd name="T48" fmla="*/ 2033489418 w 42"/>
                <a:gd name="T49" fmla="*/ 1113574887 h 42"/>
                <a:gd name="T50" fmla="*/ 2033489418 w 42"/>
                <a:gd name="T51" fmla="*/ 871492483 h 42"/>
                <a:gd name="T52" fmla="*/ 1742991923 w 42"/>
                <a:gd name="T53" fmla="*/ 823077393 h 42"/>
                <a:gd name="T54" fmla="*/ 1646154786 w 42"/>
                <a:gd name="T55" fmla="*/ 629410078 h 42"/>
                <a:gd name="T56" fmla="*/ 1839822102 w 42"/>
                <a:gd name="T57" fmla="*/ 387334631 h 42"/>
                <a:gd name="T58" fmla="*/ 1646154786 w 42"/>
                <a:gd name="T59" fmla="*/ 193667316 h 42"/>
                <a:gd name="T60" fmla="*/ 1404079340 w 42"/>
                <a:gd name="T61" fmla="*/ 338912584 h 42"/>
                <a:gd name="T62" fmla="*/ 1210412024 w 42"/>
                <a:gd name="T63" fmla="*/ 290497494 h 42"/>
                <a:gd name="T64" fmla="*/ 1161996935 w 42"/>
                <a:gd name="T65" fmla="*/ 0 h 42"/>
                <a:gd name="T66" fmla="*/ 1549324608 w 42"/>
                <a:gd name="T67" fmla="*/ 1016744709 h 42"/>
                <a:gd name="T68" fmla="*/ 1016744709 w 42"/>
                <a:gd name="T69" fmla="*/ 1500909518 h 42"/>
                <a:gd name="T70" fmla="*/ 532579899 w 42"/>
                <a:gd name="T71" fmla="*/ 1016744709 h 42"/>
                <a:gd name="T72" fmla="*/ 1016744709 w 42"/>
                <a:gd name="T73" fmla="*/ 484164810 h 42"/>
                <a:gd name="T74" fmla="*/ 1549324608 w 42"/>
                <a:gd name="T75" fmla="*/ 1016744709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
                <a:gd name="T115" fmla="*/ 0 h 42"/>
                <a:gd name="T116" fmla="*/ 42 w 42"/>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 h="42">
                  <a:moveTo>
                    <a:pt x="24" y="0"/>
                  </a:moveTo>
                  <a:cubicBezTo>
                    <a:pt x="18" y="0"/>
                    <a:pt x="18" y="0"/>
                    <a:pt x="18" y="0"/>
                  </a:cubicBezTo>
                  <a:cubicBezTo>
                    <a:pt x="17" y="6"/>
                    <a:pt x="17" y="6"/>
                    <a:pt x="17" y="6"/>
                  </a:cubicBezTo>
                  <a:cubicBezTo>
                    <a:pt x="15" y="6"/>
                    <a:pt x="14" y="7"/>
                    <a:pt x="13" y="7"/>
                  </a:cubicBezTo>
                  <a:cubicBezTo>
                    <a:pt x="8" y="4"/>
                    <a:pt x="8" y="4"/>
                    <a:pt x="8" y="4"/>
                  </a:cubicBezTo>
                  <a:cubicBezTo>
                    <a:pt x="4" y="8"/>
                    <a:pt x="4" y="8"/>
                    <a:pt x="4" y="8"/>
                  </a:cubicBezTo>
                  <a:cubicBezTo>
                    <a:pt x="7" y="13"/>
                    <a:pt x="7" y="13"/>
                    <a:pt x="7" y="13"/>
                  </a:cubicBezTo>
                  <a:cubicBezTo>
                    <a:pt x="7" y="14"/>
                    <a:pt x="6" y="16"/>
                    <a:pt x="6" y="17"/>
                  </a:cubicBezTo>
                  <a:cubicBezTo>
                    <a:pt x="0" y="18"/>
                    <a:pt x="0" y="18"/>
                    <a:pt x="0" y="18"/>
                  </a:cubicBezTo>
                  <a:cubicBezTo>
                    <a:pt x="0" y="23"/>
                    <a:pt x="0" y="23"/>
                    <a:pt x="0" y="23"/>
                  </a:cubicBezTo>
                  <a:cubicBezTo>
                    <a:pt x="6" y="25"/>
                    <a:pt x="6" y="25"/>
                    <a:pt x="6" y="25"/>
                  </a:cubicBezTo>
                  <a:cubicBezTo>
                    <a:pt x="6" y="26"/>
                    <a:pt x="7" y="28"/>
                    <a:pt x="7" y="29"/>
                  </a:cubicBezTo>
                  <a:cubicBezTo>
                    <a:pt x="4" y="34"/>
                    <a:pt x="4" y="34"/>
                    <a:pt x="4" y="34"/>
                  </a:cubicBezTo>
                  <a:cubicBezTo>
                    <a:pt x="8" y="38"/>
                    <a:pt x="8" y="38"/>
                    <a:pt x="8" y="38"/>
                  </a:cubicBezTo>
                  <a:cubicBezTo>
                    <a:pt x="13" y="34"/>
                    <a:pt x="13" y="34"/>
                    <a:pt x="13" y="34"/>
                  </a:cubicBezTo>
                  <a:cubicBezTo>
                    <a:pt x="14" y="35"/>
                    <a:pt x="16" y="36"/>
                    <a:pt x="17" y="36"/>
                  </a:cubicBezTo>
                  <a:cubicBezTo>
                    <a:pt x="18" y="42"/>
                    <a:pt x="18" y="42"/>
                    <a:pt x="18" y="42"/>
                  </a:cubicBezTo>
                  <a:cubicBezTo>
                    <a:pt x="23" y="42"/>
                    <a:pt x="23" y="42"/>
                    <a:pt x="23" y="42"/>
                  </a:cubicBezTo>
                  <a:cubicBezTo>
                    <a:pt x="25" y="36"/>
                    <a:pt x="25" y="36"/>
                    <a:pt x="25" y="36"/>
                  </a:cubicBezTo>
                  <a:cubicBezTo>
                    <a:pt x="26" y="36"/>
                    <a:pt x="28" y="35"/>
                    <a:pt x="29" y="35"/>
                  </a:cubicBezTo>
                  <a:cubicBezTo>
                    <a:pt x="34" y="38"/>
                    <a:pt x="34" y="38"/>
                    <a:pt x="34" y="38"/>
                  </a:cubicBezTo>
                  <a:cubicBezTo>
                    <a:pt x="37" y="34"/>
                    <a:pt x="37" y="34"/>
                    <a:pt x="37" y="34"/>
                  </a:cubicBezTo>
                  <a:cubicBezTo>
                    <a:pt x="34" y="29"/>
                    <a:pt x="34" y="29"/>
                    <a:pt x="34" y="29"/>
                  </a:cubicBezTo>
                  <a:cubicBezTo>
                    <a:pt x="35" y="28"/>
                    <a:pt x="36" y="26"/>
                    <a:pt x="36" y="25"/>
                  </a:cubicBezTo>
                  <a:cubicBezTo>
                    <a:pt x="42" y="23"/>
                    <a:pt x="42" y="23"/>
                    <a:pt x="42" y="23"/>
                  </a:cubicBezTo>
                  <a:cubicBezTo>
                    <a:pt x="42" y="18"/>
                    <a:pt x="42" y="18"/>
                    <a:pt x="42" y="18"/>
                  </a:cubicBezTo>
                  <a:cubicBezTo>
                    <a:pt x="36" y="17"/>
                    <a:pt x="36" y="17"/>
                    <a:pt x="36" y="17"/>
                  </a:cubicBezTo>
                  <a:cubicBezTo>
                    <a:pt x="36" y="15"/>
                    <a:pt x="35" y="14"/>
                    <a:pt x="34" y="13"/>
                  </a:cubicBezTo>
                  <a:cubicBezTo>
                    <a:pt x="38" y="8"/>
                    <a:pt x="38" y="8"/>
                    <a:pt x="38" y="8"/>
                  </a:cubicBezTo>
                  <a:cubicBezTo>
                    <a:pt x="34" y="4"/>
                    <a:pt x="34" y="4"/>
                    <a:pt x="34" y="4"/>
                  </a:cubicBezTo>
                  <a:cubicBezTo>
                    <a:pt x="29" y="7"/>
                    <a:pt x="29" y="7"/>
                    <a:pt x="29" y="7"/>
                  </a:cubicBezTo>
                  <a:cubicBezTo>
                    <a:pt x="28" y="7"/>
                    <a:pt x="26" y="6"/>
                    <a:pt x="25" y="6"/>
                  </a:cubicBezTo>
                  <a:lnTo>
                    <a:pt x="24" y="0"/>
                  </a:lnTo>
                  <a:close/>
                  <a:moveTo>
                    <a:pt x="32" y="21"/>
                  </a:moveTo>
                  <a:cubicBezTo>
                    <a:pt x="32" y="26"/>
                    <a:pt x="27" y="31"/>
                    <a:pt x="21" y="31"/>
                  </a:cubicBezTo>
                  <a:cubicBezTo>
                    <a:pt x="15" y="31"/>
                    <a:pt x="11" y="26"/>
                    <a:pt x="11" y="21"/>
                  </a:cubicBezTo>
                  <a:cubicBezTo>
                    <a:pt x="11" y="15"/>
                    <a:pt x="15" y="10"/>
                    <a:pt x="21" y="10"/>
                  </a:cubicBezTo>
                  <a:cubicBezTo>
                    <a:pt x="27" y="10"/>
                    <a:pt x="32" y="15"/>
                    <a:pt x="32" y="21"/>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09" name="Freeform 2797"/>
            <p:cNvSpPr>
              <a:spLocks noEditPoints="1" noChangeArrowheads="1"/>
            </p:cNvSpPr>
            <p:nvPr/>
          </p:nvSpPr>
          <p:spPr bwMode="auto">
            <a:xfrm>
              <a:off x="0" y="439842"/>
              <a:ext cx="295195" cy="292244"/>
            </a:xfrm>
            <a:custGeom>
              <a:avLst/>
              <a:gdLst>
                <a:gd name="T0" fmla="*/ 1185580433 w 42"/>
                <a:gd name="T1" fmla="*/ 0 h 42"/>
                <a:gd name="T2" fmla="*/ 938586559 w 42"/>
                <a:gd name="T3" fmla="*/ 0 h 42"/>
                <a:gd name="T4" fmla="*/ 839787604 w 42"/>
                <a:gd name="T5" fmla="*/ 290497494 h 42"/>
                <a:gd name="T6" fmla="*/ 642189694 w 42"/>
                <a:gd name="T7" fmla="*/ 387334631 h 42"/>
                <a:gd name="T8" fmla="*/ 395195820 w 42"/>
                <a:gd name="T9" fmla="*/ 193667316 h 42"/>
                <a:gd name="T10" fmla="*/ 246993874 w 42"/>
                <a:gd name="T11" fmla="*/ 387334631 h 42"/>
                <a:gd name="T12" fmla="*/ 395195820 w 42"/>
                <a:gd name="T13" fmla="*/ 629410078 h 42"/>
                <a:gd name="T14" fmla="*/ 296396865 w 42"/>
                <a:gd name="T15" fmla="*/ 823077393 h 42"/>
                <a:gd name="T16" fmla="*/ 0 w 42"/>
                <a:gd name="T17" fmla="*/ 871492483 h 42"/>
                <a:gd name="T18" fmla="*/ 0 w 42"/>
                <a:gd name="T19" fmla="*/ 1113574887 h 42"/>
                <a:gd name="T20" fmla="*/ 296396865 w 42"/>
                <a:gd name="T21" fmla="*/ 1210412024 h 42"/>
                <a:gd name="T22" fmla="*/ 395195820 w 42"/>
                <a:gd name="T23" fmla="*/ 1404079340 h 42"/>
                <a:gd name="T24" fmla="*/ 246993874 w 42"/>
                <a:gd name="T25" fmla="*/ 1646154786 h 42"/>
                <a:gd name="T26" fmla="*/ 395195820 w 42"/>
                <a:gd name="T27" fmla="*/ 1791407013 h 42"/>
                <a:gd name="T28" fmla="*/ 642189694 w 42"/>
                <a:gd name="T29" fmla="*/ 1646154786 h 42"/>
                <a:gd name="T30" fmla="*/ 889183568 w 42"/>
                <a:gd name="T31" fmla="*/ 1742991923 h 42"/>
                <a:gd name="T32" fmla="*/ 938586559 w 42"/>
                <a:gd name="T33" fmla="*/ 2033489418 h 42"/>
                <a:gd name="T34" fmla="*/ 1185580433 w 42"/>
                <a:gd name="T35" fmla="*/ 2033489418 h 42"/>
                <a:gd name="T36" fmla="*/ 1234976396 w 42"/>
                <a:gd name="T37" fmla="*/ 1742991923 h 42"/>
                <a:gd name="T38" fmla="*/ 1432574307 w 42"/>
                <a:gd name="T39" fmla="*/ 1646154786 h 42"/>
                <a:gd name="T40" fmla="*/ 1679568180 w 42"/>
                <a:gd name="T41" fmla="*/ 1839822102 h 42"/>
                <a:gd name="T42" fmla="*/ 1877166090 w 42"/>
                <a:gd name="T43" fmla="*/ 1646154786 h 42"/>
                <a:gd name="T44" fmla="*/ 1728971172 w 42"/>
                <a:gd name="T45" fmla="*/ 1404079340 h 42"/>
                <a:gd name="T46" fmla="*/ 1827770127 w 42"/>
                <a:gd name="T47" fmla="*/ 1210412024 h 42"/>
                <a:gd name="T48" fmla="*/ 2074764001 w 42"/>
                <a:gd name="T49" fmla="*/ 1113574887 h 42"/>
                <a:gd name="T50" fmla="*/ 2074764001 w 42"/>
                <a:gd name="T51" fmla="*/ 871492483 h 42"/>
                <a:gd name="T52" fmla="*/ 1778367135 w 42"/>
                <a:gd name="T53" fmla="*/ 823077393 h 42"/>
                <a:gd name="T54" fmla="*/ 1728971172 w 42"/>
                <a:gd name="T55" fmla="*/ 629410078 h 42"/>
                <a:gd name="T56" fmla="*/ 1877166090 w 42"/>
                <a:gd name="T57" fmla="*/ 387334631 h 42"/>
                <a:gd name="T58" fmla="*/ 1679568180 w 42"/>
                <a:gd name="T59" fmla="*/ 193667316 h 42"/>
                <a:gd name="T60" fmla="*/ 1432574307 w 42"/>
                <a:gd name="T61" fmla="*/ 338912584 h 42"/>
                <a:gd name="T62" fmla="*/ 1234976396 w 42"/>
                <a:gd name="T63" fmla="*/ 290497494 h 42"/>
                <a:gd name="T64" fmla="*/ 1185580433 w 42"/>
                <a:gd name="T65" fmla="*/ 0 h 42"/>
                <a:gd name="T66" fmla="*/ 1580769225 w 42"/>
                <a:gd name="T67" fmla="*/ 1016744709 h 42"/>
                <a:gd name="T68" fmla="*/ 1037385515 w 42"/>
                <a:gd name="T69" fmla="*/ 1500909518 h 42"/>
                <a:gd name="T70" fmla="*/ 543390739 w 42"/>
                <a:gd name="T71" fmla="*/ 1016744709 h 42"/>
                <a:gd name="T72" fmla="*/ 1037385515 w 42"/>
                <a:gd name="T73" fmla="*/ 484164810 h 42"/>
                <a:gd name="T74" fmla="*/ 1580769225 w 42"/>
                <a:gd name="T75" fmla="*/ 1016744709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
                <a:gd name="T115" fmla="*/ 0 h 42"/>
                <a:gd name="T116" fmla="*/ 42 w 42"/>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 h="42">
                  <a:moveTo>
                    <a:pt x="24" y="0"/>
                  </a:moveTo>
                  <a:cubicBezTo>
                    <a:pt x="19" y="0"/>
                    <a:pt x="19" y="0"/>
                    <a:pt x="19" y="0"/>
                  </a:cubicBezTo>
                  <a:cubicBezTo>
                    <a:pt x="17" y="6"/>
                    <a:pt x="17" y="6"/>
                    <a:pt x="17" y="6"/>
                  </a:cubicBezTo>
                  <a:cubicBezTo>
                    <a:pt x="16" y="6"/>
                    <a:pt x="14" y="7"/>
                    <a:pt x="13" y="8"/>
                  </a:cubicBezTo>
                  <a:cubicBezTo>
                    <a:pt x="8" y="4"/>
                    <a:pt x="8" y="4"/>
                    <a:pt x="8" y="4"/>
                  </a:cubicBezTo>
                  <a:cubicBezTo>
                    <a:pt x="5" y="8"/>
                    <a:pt x="5" y="8"/>
                    <a:pt x="5" y="8"/>
                  </a:cubicBezTo>
                  <a:cubicBezTo>
                    <a:pt x="8" y="13"/>
                    <a:pt x="8" y="13"/>
                    <a:pt x="8" y="13"/>
                  </a:cubicBezTo>
                  <a:cubicBezTo>
                    <a:pt x="7" y="14"/>
                    <a:pt x="6" y="16"/>
                    <a:pt x="6" y="17"/>
                  </a:cubicBezTo>
                  <a:cubicBezTo>
                    <a:pt x="0" y="18"/>
                    <a:pt x="0" y="18"/>
                    <a:pt x="0" y="18"/>
                  </a:cubicBezTo>
                  <a:cubicBezTo>
                    <a:pt x="0" y="23"/>
                    <a:pt x="0" y="23"/>
                    <a:pt x="0" y="23"/>
                  </a:cubicBezTo>
                  <a:cubicBezTo>
                    <a:pt x="6" y="25"/>
                    <a:pt x="6" y="25"/>
                    <a:pt x="6" y="25"/>
                  </a:cubicBezTo>
                  <a:cubicBezTo>
                    <a:pt x="6" y="26"/>
                    <a:pt x="7" y="28"/>
                    <a:pt x="8" y="29"/>
                  </a:cubicBezTo>
                  <a:cubicBezTo>
                    <a:pt x="5" y="34"/>
                    <a:pt x="5" y="34"/>
                    <a:pt x="5" y="34"/>
                  </a:cubicBezTo>
                  <a:cubicBezTo>
                    <a:pt x="8" y="37"/>
                    <a:pt x="8" y="37"/>
                    <a:pt x="8" y="37"/>
                  </a:cubicBezTo>
                  <a:cubicBezTo>
                    <a:pt x="13" y="34"/>
                    <a:pt x="13" y="34"/>
                    <a:pt x="13" y="34"/>
                  </a:cubicBezTo>
                  <a:cubicBezTo>
                    <a:pt x="14" y="35"/>
                    <a:pt x="16" y="36"/>
                    <a:pt x="18" y="36"/>
                  </a:cubicBezTo>
                  <a:cubicBezTo>
                    <a:pt x="19" y="42"/>
                    <a:pt x="19" y="42"/>
                    <a:pt x="19" y="42"/>
                  </a:cubicBezTo>
                  <a:cubicBezTo>
                    <a:pt x="24" y="42"/>
                    <a:pt x="24" y="42"/>
                    <a:pt x="24" y="42"/>
                  </a:cubicBezTo>
                  <a:cubicBezTo>
                    <a:pt x="25" y="36"/>
                    <a:pt x="25" y="36"/>
                    <a:pt x="25" y="36"/>
                  </a:cubicBezTo>
                  <a:cubicBezTo>
                    <a:pt x="26" y="36"/>
                    <a:pt x="28" y="35"/>
                    <a:pt x="29" y="34"/>
                  </a:cubicBezTo>
                  <a:cubicBezTo>
                    <a:pt x="34" y="38"/>
                    <a:pt x="34" y="38"/>
                    <a:pt x="34" y="38"/>
                  </a:cubicBezTo>
                  <a:cubicBezTo>
                    <a:pt x="38" y="34"/>
                    <a:pt x="38" y="34"/>
                    <a:pt x="38" y="34"/>
                  </a:cubicBezTo>
                  <a:cubicBezTo>
                    <a:pt x="35" y="29"/>
                    <a:pt x="35" y="29"/>
                    <a:pt x="35" y="29"/>
                  </a:cubicBezTo>
                  <a:cubicBezTo>
                    <a:pt x="36" y="28"/>
                    <a:pt x="36" y="26"/>
                    <a:pt x="37" y="25"/>
                  </a:cubicBezTo>
                  <a:cubicBezTo>
                    <a:pt x="42" y="23"/>
                    <a:pt x="42" y="23"/>
                    <a:pt x="42" y="23"/>
                  </a:cubicBezTo>
                  <a:cubicBezTo>
                    <a:pt x="42" y="18"/>
                    <a:pt x="42" y="18"/>
                    <a:pt x="42" y="18"/>
                  </a:cubicBezTo>
                  <a:cubicBezTo>
                    <a:pt x="36" y="17"/>
                    <a:pt x="36" y="17"/>
                    <a:pt x="36" y="17"/>
                  </a:cubicBezTo>
                  <a:cubicBezTo>
                    <a:pt x="36" y="15"/>
                    <a:pt x="35" y="14"/>
                    <a:pt x="35" y="13"/>
                  </a:cubicBezTo>
                  <a:cubicBezTo>
                    <a:pt x="38" y="8"/>
                    <a:pt x="38" y="8"/>
                    <a:pt x="38" y="8"/>
                  </a:cubicBezTo>
                  <a:cubicBezTo>
                    <a:pt x="34" y="4"/>
                    <a:pt x="34" y="4"/>
                    <a:pt x="34" y="4"/>
                  </a:cubicBezTo>
                  <a:cubicBezTo>
                    <a:pt x="29" y="7"/>
                    <a:pt x="29" y="7"/>
                    <a:pt x="29" y="7"/>
                  </a:cubicBezTo>
                  <a:cubicBezTo>
                    <a:pt x="28" y="7"/>
                    <a:pt x="27" y="6"/>
                    <a:pt x="25" y="6"/>
                  </a:cubicBezTo>
                  <a:lnTo>
                    <a:pt x="24" y="0"/>
                  </a:lnTo>
                  <a:close/>
                  <a:moveTo>
                    <a:pt x="32" y="21"/>
                  </a:moveTo>
                  <a:cubicBezTo>
                    <a:pt x="32" y="26"/>
                    <a:pt x="27" y="31"/>
                    <a:pt x="21" y="31"/>
                  </a:cubicBezTo>
                  <a:cubicBezTo>
                    <a:pt x="16" y="31"/>
                    <a:pt x="11" y="26"/>
                    <a:pt x="11" y="21"/>
                  </a:cubicBezTo>
                  <a:cubicBezTo>
                    <a:pt x="11" y="15"/>
                    <a:pt x="16" y="10"/>
                    <a:pt x="21" y="10"/>
                  </a:cubicBezTo>
                  <a:cubicBezTo>
                    <a:pt x="27" y="10"/>
                    <a:pt x="32" y="15"/>
                    <a:pt x="32" y="21"/>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sp>
        <p:nvSpPr>
          <p:cNvPr id="12299" name="文本框 63"/>
          <p:cNvSpPr>
            <a:spLocks noChangeArrowheads="1"/>
          </p:cNvSpPr>
          <p:nvPr/>
        </p:nvSpPr>
        <p:spPr bwMode="auto">
          <a:xfrm>
            <a:off x="6878841" y="828675"/>
            <a:ext cx="329650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800" b="1">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ADD YOUR TEXT</a:t>
            </a:r>
            <a:endParaRPr lang="zh-CN" altLang="en-US" sz="1800" b="1">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300" name="矩形 64"/>
          <p:cNvSpPr>
            <a:spLocks noChangeArrowheads="1"/>
          </p:cNvSpPr>
          <p:nvPr/>
        </p:nvSpPr>
        <p:spPr bwMode="auto">
          <a:xfrm>
            <a:off x="6878841" y="1222375"/>
            <a:ext cx="324410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1" hangingPunct="1">
              <a:lnSpc>
                <a:spcPct val="100000"/>
              </a:lnSpc>
              <a:spcBef>
                <a:spcPct val="0"/>
              </a:spcBef>
              <a:buFont typeface="Arial" panose="020B0604020202020204" pitchFamily="34" charset="0"/>
              <a:buNone/>
            </a:pPr>
            <a:r>
              <a:rPr lang="en-US" altLang="zh-CN" sz="1600" b="1">
                <a:solidFill>
                  <a:schemeClr val="tx1">
                    <a:lumMod val="50000"/>
                    <a:lumOff val="50000"/>
                  </a:schemeClr>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Add your text here and write down your ideas thank you add your text here and write down your ideas thank you add your text here and write down your ideas</a:t>
            </a:r>
            <a:endParaRPr lang="zh-CN" altLang="en-US" sz="1600">
              <a:solidFill>
                <a:schemeClr val="tx1">
                  <a:lumMod val="50000"/>
                  <a:lumOff val="50000"/>
                </a:schemeClr>
              </a:solidFill>
              <a:sym typeface="宋体" panose="02010600030101010101" pitchFamily="2" charset="-122"/>
            </a:endParaRPr>
          </a:p>
        </p:txBody>
      </p:sp>
      <p:sp>
        <p:nvSpPr>
          <p:cNvPr id="12301" name="文本框 65"/>
          <p:cNvSpPr>
            <a:spLocks noChangeArrowheads="1"/>
          </p:cNvSpPr>
          <p:nvPr/>
        </p:nvSpPr>
        <p:spPr bwMode="auto">
          <a:xfrm>
            <a:off x="7085270" y="4035425"/>
            <a:ext cx="265816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ADD YOUR TEXT</a:t>
            </a:r>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302" name="矩形 66"/>
          <p:cNvSpPr>
            <a:spLocks noChangeArrowheads="1"/>
          </p:cNvSpPr>
          <p:nvPr/>
        </p:nvSpPr>
        <p:spPr bwMode="auto">
          <a:xfrm>
            <a:off x="7077331" y="4314825"/>
            <a:ext cx="24056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1" hangingPunct="1">
              <a:lnSpc>
                <a:spcPct val="100000"/>
              </a:lnSpc>
              <a:spcBef>
                <a:spcPct val="0"/>
              </a:spcBef>
              <a:buFont typeface="Arial" panose="020B0604020202020204" pitchFamily="34" charset="0"/>
              <a:buNone/>
            </a:pPr>
            <a:r>
              <a:rPr lang="en-US" altLang="zh-CN" sz="1600" b="1" dirty="0">
                <a:solidFill>
                  <a:schemeClr val="tx1">
                    <a:lumMod val="50000"/>
                    <a:lumOff val="50000"/>
                  </a:schemeClr>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Add your text here and write down your ideas thank you add your text here and write down your ideas thank you</a:t>
            </a:r>
            <a:endParaRPr lang="zh-CN" altLang="en-US" sz="1600" dirty="0">
              <a:solidFill>
                <a:schemeClr val="tx1">
                  <a:lumMod val="50000"/>
                  <a:lumOff val="50000"/>
                </a:schemeClr>
              </a:solidFill>
              <a:sym typeface="宋体" panose="02010600030101010101" pitchFamily="2" charset="-122"/>
            </a:endParaRPr>
          </a:p>
        </p:txBody>
      </p:sp>
      <p:sp>
        <p:nvSpPr>
          <p:cNvPr id="12303" name="文本框 67"/>
          <p:cNvSpPr>
            <a:spLocks noChangeArrowheads="1"/>
          </p:cNvSpPr>
          <p:nvPr/>
        </p:nvSpPr>
        <p:spPr bwMode="auto">
          <a:xfrm>
            <a:off x="2540662" y="3943350"/>
            <a:ext cx="265816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800" b="1">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ADD YOUR TEXT</a:t>
            </a:r>
            <a:endParaRPr lang="zh-CN" altLang="en-US" sz="1800" b="1">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304" name="矩形 68"/>
          <p:cNvSpPr>
            <a:spLocks noChangeArrowheads="1"/>
          </p:cNvSpPr>
          <p:nvPr/>
        </p:nvSpPr>
        <p:spPr bwMode="auto">
          <a:xfrm>
            <a:off x="2534310" y="4222750"/>
            <a:ext cx="266610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1" hangingPunct="1">
              <a:lnSpc>
                <a:spcPct val="100000"/>
              </a:lnSpc>
              <a:spcBef>
                <a:spcPct val="0"/>
              </a:spcBef>
              <a:buFont typeface="Arial" panose="020B0604020202020204" pitchFamily="34" charset="0"/>
              <a:buNone/>
            </a:pPr>
            <a:r>
              <a:rPr lang="en-US" altLang="zh-CN" sz="1600" b="1">
                <a:solidFill>
                  <a:srgbClr val="7F7F7F"/>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Add your text here and write down your ideas thank you add your text here and write down your ideas thank you add your text here and write down your ideas</a:t>
            </a:r>
            <a:endParaRPr lang="zh-CN" altLang="en-US" sz="1600">
              <a:solidFill>
                <a:srgbClr val="7F7F7F"/>
              </a:solidFill>
              <a:sym typeface="宋体" panose="02010600030101010101" pitchFamily="2" charset="-122"/>
            </a:endParaRPr>
          </a:p>
        </p:txBody>
      </p:sp>
      <p:sp>
        <p:nvSpPr>
          <p:cNvPr id="12305" name="文本框 69"/>
          <p:cNvSpPr>
            <a:spLocks noChangeArrowheads="1"/>
          </p:cNvSpPr>
          <p:nvPr/>
        </p:nvSpPr>
        <p:spPr bwMode="auto">
          <a:xfrm>
            <a:off x="2610530" y="1073150"/>
            <a:ext cx="265816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800" b="1">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ADD YOUR TEXT</a:t>
            </a:r>
            <a:endParaRPr lang="zh-CN" altLang="en-US" sz="1800" b="1">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306" name="矩形 70"/>
          <p:cNvSpPr>
            <a:spLocks noChangeArrowheads="1"/>
          </p:cNvSpPr>
          <p:nvPr/>
        </p:nvSpPr>
        <p:spPr bwMode="auto">
          <a:xfrm>
            <a:off x="2602591" y="1390650"/>
            <a:ext cx="2666106"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1" hangingPunct="1">
              <a:lnSpc>
                <a:spcPct val="100000"/>
              </a:lnSpc>
              <a:spcBef>
                <a:spcPct val="0"/>
              </a:spcBef>
              <a:buFont typeface="Arial" panose="020B0604020202020204" pitchFamily="34" charset="0"/>
              <a:buNone/>
            </a:pPr>
            <a:r>
              <a:rPr lang="en-US" altLang="zh-CN" sz="1600" b="1">
                <a:solidFill>
                  <a:srgbClr val="7F7F7F"/>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Add your text here and write down your ideas thank you add your text here and write down your ideas thank you add your text here</a:t>
            </a:r>
            <a:endParaRPr lang="zh-CN" altLang="en-US" sz="1600">
              <a:solidFill>
                <a:srgbClr val="7F7F7F"/>
              </a:solidFill>
              <a:sym typeface="宋体" panose="0201060003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bwMode="auto">
      <p:bgPr>
        <a:gradFill rotWithShape="1">
          <a:gsLst>
            <a:gs pos="0">
              <a:srgbClr val="FFFFFF"/>
            </a:gs>
            <a:gs pos="100000">
              <a:srgbClr val="F2F2F2"/>
            </a:gs>
          </a:gsLst>
          <a:lin ang="18900000" scaled="1"/>
        </a:gradFill>
        <a:effectLst/>
      </p:bgPr>
    </p:bg>
    <p:spTree>
      <p:nvGrpSpPr>
        <p:cNvPr id="1" name=""/>
        <p:cNvGrpSpPr/>
        <p:nvPr/>
      </p:nvGrpSpPr>
      <p:grpSpPr>
        <a:xfrm>
          <a:off x="0" y="0"/>
          <a:ext cx="0" cy="0"/>
          <a:chOff x="0" y="0"/>
          <a:chExt cx="0" cy="0"/>
        </a:xfrm>
      </p:grpSpPr>
      <p:grpSp>
        <p:nvGrpSpPr>
          <p:cNvPr id="13314" name="组合 1"/>
          <p:cNvGrpSpPr>
            <a:grpSpLocks/>
          </p:cNvGrpSpPr>
          <p:nvPr/>
        </p:nvGrpSpPr>
        <p:grpSpPr bwMode="auto">
          <a:xfrm rot="-5400000">
            <a:off x="4284896" y="93579"/>
            <a:ext cx="11515725" cy="6743868"/>
            <a:chOff x="0" y="0"/>
            <a:chExt cx="22838079" cy="13375101"/>
          </a:xfrm>
        </p:grpSpPr>
        <p:grpSp>
          <p:nvGrpSpPr>
            <p:cNvPr id="13326" name="花1"/>
            <p:cNvGrpSpPr>
              <a:grpSpLocks/>
            </p:cNvGrpSpPr>
            <p:nvPr/>
          </p:nvGrpSpPr>
          <p:grpSpPr bwMode="auto">
            <a:xfrm>
              <a:off x="7202181" y="7509015"/>
              <a:ext cx="8526317" cy="4848472"/>
              <a:chOff x="0" y="0"/>
              <a:chExt cx="8526317" cy="4848472"/>
            </a:xfrm>
          </p:grpSpPr>
          <p:sp>
            <p:nvSpPr>
              <p:cNvPr id="13361" name="任意多边形 37"/>
              <p:cNvSpPr>
                <a:spLocks noChangeArrowheads="1"/>
              </p:cNvSpPr>
              <p:nvPr/>
            </p:nvSpPr>
            <p:spPr bwMode="auto">
              <a:xfrm>
                <a:off x="3229072" y="0"/>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3362" name="任意多边形 38"/>
              <p:cNvSpPr>
                <a:spLocks noChangeArrowheads="1"/>
              </p:cNvSpPr>
              <p:nvPr/>
            </p:nvSpPr>
            <p:spPr bwMode="auto">
              <a:xfrm rot="-1737047">
                <a:off x="2179060" y="257122"/>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3363" name="任意多边形 39"/>
              <p:cNvSpPr>
                <a:spLocks noChangeArrowheads="1"/>
              </p:cNvSpPr>
              <p:nvPr/>
            </p:nvSpPr>
            <p:spPr bwMode="auto">
              <a:xfrm rot="1791145">
                <a:off x="4222810" y="219293"/>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3364" name="任意多边形 40"/>
              <p:cNvSpPr>
                <a:spLocks noChangeArrowheads="1"/>
              </p:cNvSpPr>
              <p:nvPr/>
            </p:nvSpPr>
            <p:spPr bwMode="auto">
              <a:xfrm rot="3361456">
                <a:off x="5057369" y="94846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3365" name="任意多边形 41"/>
              <p:cNvSpPr>
                <a:spLocks noChangeArrowheads="1"/>
              </p:cNvSpPr>
              <p:nvPr/>
            </p:nvSpPr>
            <p:spPr bwMode="auto">
              <a:xfrm rot="-3570273">
                <a:off x="1487840" y="94877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3366" name="任意多边形 42"/>
              <p:cNvSpPr>
                <a:spLocks noChangeArrowheads="1"/>
              </p:cNvSpPr>
              <p:nvPr/>
            </p:nvSpPr>
            <p:spPr bwMode="auto">
              <a:xfrm rot="4636883">
                <a:off x="5334531" y="165668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3367" name="任意多边形 43"/>
              <p:cNvSpPr>
                <a:spLocks noChangeArrowheads="1"/>
              </p:cNvSpPr>
              <p:nvPr/>
            </p:nvSpPr>
            <p:spPr bwMode="auto">
              <a:xfrm rot="-4621425">
                <a:off x="1176172" y="1648119"/>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13327" name="花2"/>
            <p:cNvGrpSpPr>
              <a:grpSpLocks/>
            </p:cNvGrpSpPr>
            <p:nvPr/>
          </p:nvGrpSpPr>
          <p:grpSpPr bwMode="auto">
            <a:xfrm>
              <a:off x="4953333" y="5453466"/>
              <a:ext cx="12996258" cy="7478907"/>
              <a:chOff x="0" y="0"/>
              <a:chExt cx="12996258" cy="7478907"/>
            </a:xfrm>
          </p:grpSpPr>
          <p:sp>
            <p:nvSpPr>
              <p:cNvPr id="13353" name="任意多边形 29"/>
              <p:cNvSpPr>
                <a:spLocks noChangeArrowheads="1"/>
              </p:cNvSpPr>
              <p:nvPr/>
            </p:nvSpPr>
            <p:spPr bwMode="auto">
              <a:xfrm rot="-861973">
                <a:off x="4521405" y="24568"/>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3354" name="任意多边形 30"/>
              <p:cNvSpPr>
                <a:spLocks noChangeArrowheads="1"/>
              </p:cNvSpPr>
              <p:nvPr/>
            </p:nvSpPr>
            <p:spPr bwMode="auto">
              <a:xfrm rot="852536">
                <a:off x="6126547" y="0"/>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3355" name="任意多边形 31"/>
              <p:cNvSpPr>
                <a:spLocks noChangeArrowheads="1"/>
              </p:cNvSpPr>
              <p:nvPr/>
            </p:nvSpPr>
            <p:spPr bwMode="auto">
              <a:xfrm rot="2517796">
                <a:off x="7568389" y="70660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3356" name="任意多边形 32"/>
              <p:cNvSpPr>
                <a:spLocks noChangeArrowheads="1"/>
              </p:cNvSpPr>
              <p:nvPr/>
            </p:nvSpPr>
            <p:spPr bwMode="auto">
              <a:xfrm rot="-2545862">
                <a:off x="3137550" y="74914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3357" name="任意多边形 33"/>
              <p:cNvSpPr>
                <a:spLocks noChangeArrowheads="1"/>
              </p:cNvSpPr>
              <p:nvPr/>
            </p:nvSpPr>
            <p:spPr bwMode="auto">
              <a:xfrm rot="-4040629">
                <a:off x="2237801" y="2128186"/>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3358" name="任意多边形 34"/>
              <p:cNvSpPr>
                <a:spLocks noChangeArrowheads="1"/>
              </p:cNvSpPr>
              <p:nvPr/>
            </p:nvSpPr>
            <p:spPr bwMode="auto">
              <a:xfrm rot="4135283">
                <a:off x="8404699" y="2088676"/>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3359" name="任意多边形 35"/>
              <p:cNvSpPr>
                <a:spLocks noChangeArrowheads="1"/>
              </p:cNvSpPr>
              <p:nvPr/>
            </p:nvSpPr>
            <p:spPr bwMode="auto">
              <a:xfrm rot="5400000">
                <a:off x="8578213" y="3060860"/>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EB3DC"/>
                  </a:gs>
                  <a:gs pos="7100">
                    <a:srgbClr val="9EB3DC"/>
                  </a:gs>
                  <a:gs pos="100000">
                    <a:srgbClr val="8E7BC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3360" name="任意多边形 36"/>
              <p:cNvSpPr>
                <a:spLocks noChangeArrowheads="1"/>
              </p:cNvSpPr>
              <p:nvPr/>
            </p:nvSpPr>
            <p:spPr bwMode="auto">
              <a:xfrm rot="-5227570">
                <a:off x="2098401" y="295721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DB0DB"/>
                  </a:gs>
                  <a:gs pos="10599">
                    <a:srgbClr val="9DB0DB"/>
                  </a:gs>
                  <a:gs pos="100000">
                    <a:srgbClr val="8D75C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13328" name="花3"/>
            <p:cNvGrpSpPr>
              <a:grpSpLocks/>
            </p:cNvGrpSpPr>
            <p:nvPr/>
          </p:nvGrpSpPr>
          <p:grpSpPr bwMode="auto">
            <a:xfrm>
              <a:off x="2198018" y="2547784"/>
              <a:ext cx="18624069" cy="10634847"/>
              <a:chOff x="0" y="0"/>
              <a:chExt cx="18624069" cy="10634847"/>
            </a:xfrm>
          </p:grpSpPr>
          <p:sp>
            <p:nvSpPr>
              <p:cNvPr id="13346" name="任意多边形 22"/>
              <p:cNvSpPr>
                <a:spLocks noChangeArrowheads="1"/>
              </p:cNvSpPr>
              <p:nvPr/>
            </p:nvSpPr>
            <p:spPr bwMode="auto">
              <a:xfrm rot="1690499">
                <a:off x="9672003" y="592094"/>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3347" name="任意多边形 23"/>
              <p:cNvSpPr>
                <a:spLocks noChangeArrowheads="1"/>
              </p:cNvSpPr>
              <p:nvPr/>
            </p:nvSpPr>
            <p:spPr bwMode="auto">
              <a:xfrm>
                <a:off x="7484067" y="0"/>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2CAB3"/>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3348" name="任意多边形 24"/>
              <p:cNvSpPr>
                <a:spLocks noChangeArrowheads="1"/>
              </p:cNvSpPr>
              <p:nvPr/>
            </p:nvSpPr>
            <p:spPr bwMode="auto">
              <a:xfrm rot="-1707563">
                <a:off x="5277014" y="595259"/>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3349" name="任意多边形 25"/>
              <p:cNvSpPr>
                <a:spLocks noChangeArrowheads="1"/>
              </p:cNvSpPr>
              <p:nvPr/>
            </p:nvSpPr>
            <p:spPr bwMode="auto">
              <a:xfrm rot="3302765">
                <a:off x="11318194" y="2083217"/>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3350" name="任意多边形 26"/>
              <p:cNvSpPr>
                <a:spLocks noChangeArrowheads="1"/>
              </p:cNvSpPr>
              <p:nvPr/>
            </p:nvSpPr>
            <p:spPr bwMode="auto">
              <a:xfrm rot="-3463740">
                <a:off x="3817346" y="2154199"/>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3351" name="任意多边形 27"/>
              <p:cNvSpPr>
                <a:spLocks noChangeArrowheads="1"/>
              </p:cNvSpPr>
              <p:nvPr/>
            </p:nvSpPr>
            <p:spPr bwMode="auto">
              <a:xfrm rot="-4982836">
                <a:off x="2864283" y="4161941"/>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3352" name="任意多边形 28"/>
              <p:cNvSpPr>
                <a:spLocks noChangeArrowheads="1"/>
              </p:cNvSpPr>
              <p:nvPr/>
            </p:nvSpPr>
            <p:spPr bwMode="auto">
              <a:xfrm rot="5131814">
                <a:off x="12208442" y="4219220"/>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13329" name="花4"/>
            <p:cNvGrpSpPr>
              <a:grpSpLocks/>
            </p:cNvGrpSpPr>
            <p:nvPr/>
          </p:nvGrpSpPr>
          <p:grpSpPr bwMode="auto">
            <a:xfrm>
              <a:off x="0" y="0"/>
              <a:ext cx="22838079" cy="13375101"/>
              <a:chOff x="0" y="0"/>
              <a:chExt cx="22838079" cy="13375101"/>
            </a:xfrm>
          </p:grpSpPr>
          <p:sp>
            <p:nvSpPr>
              <p:cNvPr id="13340" name="任意多边形 16"/>
              <p:cNvSpPr>
                <a:spLocks noChangeArrowheads="1"/>
              </p:cNvSpPr>
              <p:nvPr/>
            </p:nvSpPr>
            <p:spPr bwMode="auto">
              <a:xfrm rot="-951352">
                <a:off x="7989869" y="8900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3341" name="任意多边形 17"/>
              <p:cNvSpPr>
                <a:spLocks noChangeArrowheads="1"/>
              </p:cNvSpPr>
              <p:nvPr/>
            </p:nvSpPr>
            <p:spPr bwMode="auto">
              <a:xfrm rot="1075034">
                <a:off x="11397066" y="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3342" name="任意多边形 18"/>
              <p:cNvSpPr>
                <a:spLocks noChangeArrowheads="1"/>
              </p:cNvSpPr>
              <p:nvPr/>
            </p:nvSpPr>
            <p:spPr bwMode="auto">
              <a:xfrm rot="2492382">
                <a:off x="13605991" y="1467639"/>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3343" name="任意多边形 19"/>
              <p:cNvSpPr>
                <a:spLocks noChangeArrowheads="1"/>
              </p:cNvSpPr>
              <p:nvPr/>
            </p:nvSpPr>
            <p:spPr bwMode="auto">
              <a:xfrm rot="-2651627">
                <a:off x="5559233" y="1467641"/>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3344" name="任意多边形 20"/>
              <p:cNvSpPr>
                <a:spLocks noChangeArrowheads="1"/>
              </p:cNvSpPr>
              <p:nvPr/>
            </p:nvSpPr>
            <p:spPr bwMode="auto">
              <a:xfrm rot="4080311">
                <a:off x="15091029" y="360301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3345" name="任意多边形 21"/>
              <p:cNvSpPr>
                <a:spLocks noChangeArrowheads="1"/>
              </p:cNvSpPr>
              <p:nvPr/>
            </p:nvSpPr>
            <p:spPr bwMode="auto">
              <a:xfrm rot="-4337950">
                <a:off x="4160410" y="4017565"/>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13330" name="组合 6"/>
            <p:cNvGrpSpPr>
              <a:grpSpLocks/>
            </p:cNvGrpSpPr>
            <p:nvPr/>
          </p:nvGrpSpPr>
          <p:grpSpPr bwMode="auto">
            <a:xfrm>
              <a:off x="8336499" y="8592907"/>
              <a:ext cx="6171429" cy="3725279"/>
              <a:chOff x="0" y="0"/>
              <a:chExt cx="6171429" cy="3725279"/>
            </a:xfrm>
          </p:grpSpPr>
          <p:sp>
            <p:nvSpPr>
              <p:cNvPr id="13331" name="任意多边形 7"/>
              <p:cNvSpPr>
                <a:spLocks noChangeArrowheads="1"/>
              </p:cNvSpPr>
              <p:nvPr/>
            </p:nvSpPr>
            <p:spPr bwMode="auto">
              <a:xfrm>
                <a:off x="2811727" y="0"/>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3332" name="任意多边形 8"/>
              <p:cNvSpPr>
                <a:spLocks noChangeArrowheads="1"/>
              </p:cNvSpPr>
              <p:nvPr/>
            </p:nvSpPr>
            <p:spPr bwMode="auto">
              <a:xfrm rot="1072922">
                <a:off x="3326377" y="99091"/>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3333" name="任意多边形 9"/>
              <p:cNvSpPr>
                <a:spLocks noChangeArrowheads="1"/>
              </p:cNvSpPr>
              <p:nvPr/>
            </p:nvSpPr>
            <p:spPr bwMode="auto">
              <a:xfrm rot="-1120856">
                <a:off x="2299552" y="120468"/>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3334" name="任意多边形 10"/>
              <p:cNvSpPr>
                <a:spLocks noChangeArrowheads="1"/>
              </p:cNvSpPr>
              <p:nvPr/>
            </p:nvSpPr>
            <p:spPr bwMode="auto">
              <a:xfrm rot="1888215">
                <a:off x="3688746" y="361657"/>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3335" name="任意多边形 11"/>
              <p:cNvSpPr>
                <a:spLocks noChangeArrowheads="1"/>
              </p:cNvSpPr>
              <p:nvPr/>
            </p:nvSpPr>
            <p:spPr bwMode="auto">
              <a:xfrm rot="-2097898">
                <a:off x="1905508" y="367332"/>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3336" name="任意多边形 12"/>
              <p:cNvSpPr>
                <a:spLocks noChangeArrowheads="1"/>
              </p:cNvSpPr>
              <p:nvPr/>
            </p:nvSpPr>
            <p:spPr bwMode="auto">
              <a:xfrm rot="2750473">
                <a:off x="3928352" y="629884"/>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3337" name="任意多边形 13"/>
              <p:cNvSpPr>
                <a:spLocks noChangeArrowheads="1"/>
              </p:cNvSpPr>
              <p:nvPr/>
            </p:nvSpPr>
            <p:spPr bwMode="auto">
              <a:xfrm rot="3552968">
                <a:off x="4194790" y="871489"/>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3338" name="任意多边形 14"/>
              <p:cNvSpPr>
                <a:spLocks noChangeArrowheads="1"/>
              </p:cNvSpPr>
              <p:nvPr/>
            </p:nvSpPr>
            <p:spPr bwMode="auto">
              <a:xfrm rot="-2984903">
                <a:off x="1577950" y="661526"/>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3339" name="任意多边形 15"/>
              <p:cNvSpPr>
                <a:spLocks noChangeArrowheads="1"/>
              </p:cNvSpPr>
              <p:nvPr/>
            </p:nvSpPr>
            <p:spPr bwMode="auto">
              <a:xfrm rot="-3649673">
                <a:off x="1381310" y="953545"/>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sp>
        <p:nvSpPr>
          <p:cNvPr id="13315" name="文本框 44"/>
          <p:cNvSpPr>
            <a:spLocks noChangeArrowheads="1"/>
          </p:cNvSpPr>
          <p:nvPr/>
        </p:nvSpPr>
        <p:spPr bwMode="auto">
          <a:xfrm>
            <a:off x="1660957" y="2854325"/>
            <a:ext cx="7128144"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7200" b="1">
                <a:solidFill>
                  <a:srgbClr val="000000"/>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PART FOUR</a:t>
            </a:r>
            <a:endParaRPr lang="zh-CN" altLang="en-US" sz="7200" b="1">
              <a:solidFill>
                <a:srgbClr val="000000"/>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endParaRPr>
          </a:p>
        </p:txBody>
      </p:sp>
      <p:grpSp>
        <p:nvGrpSpPr>
          <p:cNvPr id="13316" name="组合 50"/>
          <p:cNvGrpSpPr>
            <a:grpSpLocks/>
          </p:cNvGrpSpPr>
          <p:nvPr/>
        </p:nvGrpSpPr>
        <p:grpSpPr bwMode="auto">
          <a:xfrm>
            <a:off x="685979" y="2436813"/>
            <a:ext cx="1332260" cy="1230312"/>
            <a:chOff x="0" y="0"/>
            <a:chExt cx="821284" cy="758537"/>
          </a:xfrm>
        </p:grpSpPr>
        <p:grpSp>
          <p:nvGrpSpPr>
            <p:cNvPr id="13320" name="组合 51"/>
            <p:cNvGrpSpPr>
              <a:grpSpLocks/>
            </p:cNvGrpSpPr>
            <p:nvPr/>
          </p:nvGrpSpPr>
          <p:grpSpPr bwMode="auto">
            <a:xfrm>
              <a:off x="0" y="0"/>
              <a:ext cx="821284" cy="642892"/>
              <a:chOff x="0" y="0"/>
              <a:chExt cx="945409" cy="740056"/>
            </a:xfrm>
          </p:grpSpPr>
          <p:grpSp>
            <p:nvGrpSpPr>
              <p:cNvPr id="13322" name="组合 53"/>
              <p:cNvGrpSpPr>
                <a:grpSpLocks/>
              </p:cNvGrpSpPr>
              <p:nvPr/>
            </p:nvGrpSpPr>
            <p:grpSpPr bwMode="auto">
              <a:xfrm>
                <a:off x="0" y="0"/>
                <a:ext cx="945409" cy="629359"/>
                <a:chOff x="0" y="0"/>
                <a:chExt cx="945409" cy="629359"/>
              </a:xfrm>
            </p:grpSpPr>
            <p:sp>
              <p:nvSpPr>
                <p:cNvPr id="13324" name="任意多边形 55"/>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3325" name="任意多边形 56"/>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3323" name="任意多边形 54"/>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3321" name="任意多边形 52"/>
            <p:cNvSpPr>
              <a:spLocks noChangeArrowheads="1"/>
            </p:cNvSpPr>
            <p:nvPr/>
          </p:nvSpPr>
          <p:spPr bwMode="auto">
            <a:xfrm rot="-9094124">
              <a:off x="570556" y="384703"/>
              <a:ext cx="148954" cy="373834"/>
            </a:xfrm>
            <a:custGeom>
              <a:avLst/>
              <a:gdLst>
                <a:gd name="T0" fmla="*/ 5504 w 2015614"/>
                <a:gd name="T1" fmla="*/ 0 h 4367958"/>
                <a:gd name="T2" fmla="*/ 6408 w 2015614"/>
                <a:gd name="T3" fmla="*/ 1102 h 4367958"/>
                <a:gd name="T4" fmla="*/ 11008 w 2015614"/>
                <a:gd name="T5" fmla="*/ 15997 h 4367958"/>
                <a:gd name="T6" fmla="*/ 6408 w 2015614"/>
                <a:gd name="T7" fmla="*/ 30893 h 4367958"/>
                <a:gd name="T8" fmla="*/ 5504 w 2015614"/>
                <a:gd name="T9" fmla="*/ 31995 h 4367958"/>
                <a:gd name="T10" fmla="*/ 4600 w 2015614"/>
                <a:gd name="T11" fmla="*/ 30893 h 4367958"/>
                <a:gd name="T12" fmla="*/ 0 w 2015614"/>
                <a:gd name="T13" fmla="*/ 15997 h 4367958"/>
                <a:gd name="T14" fmla="*/ 4600 w 2015614"/>
                <a:gd name="T15" fmla="*/ 110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3317" name="任意多边形 59"/>
          <p:cNvSpPr>
            <a:spLocks noChangeArrowheads="1"/>
          </p:cNvSpPr>
          <p:nvPr/>
        </p:nvSpPr>
        <p:spPr bwMode="auto">
          <a:xfrm rot="-2907618">
            <a:off x="5542016" y="-1497348"/>
            <a:ext cx="1511300" cy="2575596"/>
          </a:xfrm>
          <a:custGeom>
            <a:avLst/>
            <a:gdLst>
              <a:gd name="T0" fmla="*/ 566584 w 2015614"/>
              <a:gd name="T1" fmla="*/ 0 h 4367958"/>
              <a:gd name="T2" fmla="*/ 659607 w 2015614"/>
              <a:gd name="T3" fmla="*/ 52261 h 4367958"/>
              <a:gd name="T4" fmla="*/ 1133167 w 2015614"/>
              <a:gd name="T5" fmla="*/ 758963 h 4367958"/>
              <a:gd name="T6" fmla="*/ 659607 w 2015614"/>
              <a:gd name="T7" fmla="*/ 1465666 h 4367958"/>
              <a:gd name="T8" fmla="*/ 566584 w 2015614"/>
              <a:gd name="T9" fmla="*/ 1517926 h 4367958"/>
              <a:gd name="T10" fmla="*/ 473560 w 2015614"/>
              <a:gd name="T11" fmla="*/ 1465665 h 4367958"/>
              <a:gd name="T12" fmla="*/ 0 w 2015614"/>
              <a:gd name="T13" fmla="*/ 758963 h 4367958"/>
              <a:gd name="T14" fmla="*/ 473560 w 2015614"/>
              <a:gd name="T15" fmla="*/ 522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AF8F2">
              <a:alpha val="2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3318" name="任意多边形 60"/>
          <p:cNvSpPr>
            <a:spLocks noChangeArrowheads="1"/>
          </p:cNvSpPr>
          <p:nvPr/>
        </p:nvSpPr>
        <p:spPr bwMode="auto">
          <a:xfrm rot="-7373628">
            <a:off x="2701176" y="5465429"/>
            <a:ext cx="1030287" cy="2574007"/>
          </a:xfrm>
          <a:custGeom>
            <a:avLst/>
            <a:gdLst>
              <a:gd name="T0" fmla="*/ 263317 w 2015614"/>
              <a:gd name="T1" fmla="*/ 0 h 4367958"/>
              <a:gd name="T2" fmla="*/ 306549 w 2015614"/>
              <a:gd name="T3" fmla="*/ 52197 h 4367958"/>
              <a:gd name="T4" fmla="*/ 526634 w 2015614"/>
              <a:gd name="T5" fmla="*/ 758028 h 4367958"/>
              <a:gd name="T6" fmla="*/ 306549 w 2015614"/>
              <a:gd name="T7" fmla="*/ 1463858 h 4367958"/>
              <a:gd name="T8" fmla="*/ 263317 w 2015614"/>
              <a:gd name="T9" fmla="*/ 1516055 h 4367958"/>
              <a:gd name="T10" fmla="*/ 220085 w 2015614"/>
              <a:gd name="T11" fmla="*/ 1463858 h 4367958"/>
              <a:gd name="T12" fmla="*/ 0 w 2015614"/>
              <a:gd name="T13" fmla="*/ 758027 h 4367958"/>
              <a:gd name="T14" fmla="*/ 220085 w 2015614"/>
              <a:gd name="T15" fmla="*/ 5219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6F4EE">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3319" name="文本框 61"/>
          <p:cNvSpPr>
            <a:spLocks noChangeArrowheads="1"/>
          </p:cNvSpPr>
          <p:nvPr/>
        </p:nvSpPr>
        <p:spPr bwMode="auto">
          <a:xfrm>
            <a:off x="2426331" y="3863976"/>
            <a:ext cx="506862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b="1">
                <a:solidFill>
                  <a:srgbClr val="000000"/>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ADD YOUR TEXT HERE</a:t>
            </a:r>
            <a:endParaRPr lang="zh-CN" altLang="en-US" b="1">
              <a:solidFill>
                <a:srgbClr val="000000"/>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bwMode="auto">
      <p:bgPr>
        <a:gradFill rotWithShape="1">
          <a:gsLst>
            <a:gs pos="0">
              <a:srgbClr val="FFFFFF"/>
            </a:gs>
            <a:gs pos="100000">
              <a:srgbClr val="F2F2F2"/>
            </a:gs>
          </a:gsLst>
          <a:lin ang="18900000" scaled="1"/>
        </a:gradFill>
        <a:effectLst/>
      </p:bgPr>
    </p:bg>
    <p:spTree>
      <p:nvGrpSpPr>
        <p:cNvPr id="1" name=""/>
        <p:cNvGrpSpPr/>
        <p:nvPr/>
      </p:nvGrpSpPr>
      <p:grpSpPr>
        <a:xfrm>
          <a:off x="0" y="0"/>
          <a:ext cx="0" cy="0"/>
          <a:chOff x="0" y="0"/>
          <a:chExt cx="0" cy="0"/>
        </a:xfrm>
      </p:grpSpPr>
      <p:sp>
        <p:nvSpPr>
          <p:cNvPr id="14338" name="六边形 46"/>
          <p:cNvSpPr>
            <a:spLocks noChangeArrowheads="1"/>
          </p:cNvSpPr>
          <p:nvPr/>
        </p:nvSpPr>
        <p:spPr bwMode="auto">
          <a:xfrm>
            <a:off x="4814554" y="2420938"/>
            <a:ext cx="2408865" cy="2074862"/>
          </a:xfrm>
          <a:prstGeom prst="hexagon">
            <a:avLst>
              <a:gd name="adj" fmla="val 25014"/>
              <a:gd name="vf" fmla="val 115470"/>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4339" name="文本框 1"/>
          <p:cNvSpPr>
            <a:spLocks noChangeArrowheads="1"/>
          </p:cNvSpPr>
          <p:nvPr/>
        </p:nvSpPr>
        <p:spPr bwMode="auto">
          <a:xfrm>
            <a:off x="863825" y="244475"/>
            <a:ext cx="506862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ADD YOUR TITLE HERE</a:t>
            </a:r>
            <a:endParaRPr lang="zh-CN" altLang="en-US"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4340" name="组合 7"/>
          <p:cNvGrpSpPr>
            <a:grpSpLocks/>
          </p:cNvGrpSpPr>
          <p:nvPr/>
        </p:nvGrpSpPr>
        <p:grpSpPr bwMode="auto">
          <a:xfrm>
            <a:off x="181023" y="244475"/>
            <a:ext cx="682803" cy="628650"/>
            <a:chOff x="0" y="0"/>
            <a:chExt cx="821284" cy="758537"/>
          </a:xfrm>
        </p:grpSpPr>
        <p:grpSp>
          <p:nvGrpSpPr>
            <p:cNvPr id="14361" name="组合 8"/>
            <p:cNvGrpSpPr>
              <a:grpSpLocks/>
            </p:cNvGrpSpPr>
            <p:nvPr/>
          </p:nvGrpSpPr>
          <p:grpSpPr bwMode="auto">
            <a:xfrm>
              <a:off x="0" y="0"/>
              <a:ext cx="821284" cy="642892"/>
              <a:chOff x="0" y="0"/>
              <a:chExt cx="945409" cy="740056"/>
            </a:xfrm>
          </p:grpSpPr>
          <p:grpSp>
            <p:nvGrpSpPr>
              <p:cNvPr id="14363" name="组合 10"/>
              <p:cNvGrpSpPr>
                <a:grpSpLocks/>
              </p:cNvGrpSpPr>
              <p:nvPr/>
            </p:nvGrpSpPr>
            <p:grpSpPr bwMode="auto">
              <a:xfrm>
                <a:off x="0" y="0"/>
                <a:ext cx="945409" cy="629359"/>
                <a:chOff x="0" y="0"/>
                <a:chExt cx="945409" cy="629359"/>
              </a:xfrm>
            </p:grpSpPr>
            <p:sp>
              <p:nvSpPr>
                <p:cNvPr id="14365" name="任意多边形 12"/>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4366" name="任意多边形 13"/>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4364" name="任意多边形 11"/>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4362" name="任意多边形 9"/>
            <p:cNvSpPr>
              <a:spLocks noChangeArrowheads="1"/>
            </p:cNvSpPr>
            <p:nvPr/>
          </p:nvSpPr>
          <p:spPr bwMode="auto">
            <a:xfrm rot="-9094124">
              <a:off x="570556" y="384703"/>
              <a:ext cx="148954" cy="373834"/>
            </a:xfrm>
            <a:custGeom>
              <a:avLst/>
              <a:gdLst>
                <a:gd name="T0" fmla="*/ 5504 w 2015614"/>
                <a:gd name="T1" fmla="*/ 0 h 4367958"/>
                <a:gd name="T2" fmla="*/ 6408 w 2015614"/>
                <a:gd name="T3" fmla="*/ 1102 h 4367958"/>
                <a:gd name="T4" fmla="*/ 11008 w 2015614"/>
                <a:gd name="T5" fmla="*/ 15997 h 4367958"/>
                <a:gd name="T6" fmla="*/ 6408 w 2015614"/>
                <a:gd name="T7" fmla="*/ 30893 h 4367958"/>
                <a:gd name="T8" fmla="*/ 5504 w 2015614"/>
                <a:gd name="T9" fmla="*/ 31995 h 4367958"/>
                <a:gd name="T10" fmla="*/ 4600 w 2015614"/>
                <a:gd name="T11" fmla="*/ 30893 h 4367958"/>
                <a:gd name="T12" fmla="*/ 0 w 2015614"/>
                <a:gd name="T13" fmla="*/ 15997 h 4367958"/>
                <a:gd name="T14" fmla="*/ 4600 w 2015614"/>
                <a:gd name="T15" fmla="*/ 110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4341" name="文本框 4"/>
          <p:cNvSpPr>
            <a:spLocks noChangeArrowheads="1"/>
          </p:cNvSpPr>
          <p:nvPr/>
        </p:nvSpPr>
        <p:spPr bwMode="auto">
          <a:xfrm>
            <a:off x="5095615" y="2717801"/>
            <a:ext cx="190232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4400" b="1">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YOUR </a:t>
            </a:r>
            <a:endParaRPr lang="zh-CN" altLang="en-US" sz="4400" b="1">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a:p>
            <a:pPr algn="ctr" eaLnBrk="1" hangingPunct="1">
              <a:lnSpc>
                <a:spcPct val="100000"/>
              </a:lnSpc>
              <a:spcBef>
                <a:spcPct val="0"/>
              </a:spcBef>
              <a:buFont typeface="Arial" panose="020B0604020202020204" pitchFamily="34" charset="0"/>
              <a:buNone/>
            </a:pPr>
            <a:r>
              <a:rPr lang="en-US" altLang="zh-CN" sz="4400" b="1">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rPr>
              <a:t>TITLE</a:t>
            </a:r>
            <a:endParaRPr lang="zh-CN" altLang="en-US" sz="4400" b="1">
              <a:solidFill>
                <a:schemeClr val="bg1"/>
              </a:solidFill>
              <a:latin typeface="微软雅黑 Light" panose="020B0502040204020203" pitchFamily="34" charset="-122"/>
              <a:ea typeface="微软雅黑 Light" panose="020B0502040204020203" pitchFamily="34" charset="-122"/>
              <a:sym typeface="微软雅黑 Light" panose="020B0502040204020203" pitchFamily="34" charset="-122"/>
            </a:endParaRPr>
          </a:p>
        </p:txBody>
      </p:sp>
      <p:sp>
        <p:nvSpPr>
          <p:cNvPr id="14342" name="任意多边形 25"/>
          <p:cNvSpPr>
            <a:spLocks noChangeArrowheads="1"/>
          </p:cNvSpPr>
          <p:nvPr/>
        </p:nvSpPr>
        <p:spPr bwMode="auto">
          <a:xfrm rot="1214231">
            <a:off x="-658984" y="5400676"/>
            <a:ext cx="982919" cy="1704975"/>
          </a:xfrm>
          <a:custGeom>
            <a:avLst/>
            <a:gdLst>
              <a:gd name="T0" fmla="*/ 239537 w 2015614"/>
              <a:gd name="T1" fmla="*/ 0 h 4367958"/>
              <a:gd name="T2" fmla="*/ 278865 w 2015614"/>
              <a:gd name="T3" fmla="*/ 22913 h 4367958"/>
              <a:gd name="T4" fmla="*/ 479073 w 2015614"/>
              <a:gd name="T5" fmla="*/ 332757 h 4367958"/>
              <a:gd name="T6" fmla="*/ 278865 w 2015614"/>
              <a:gd name="T7" fmla="*/ 642601 h 4367958"/>
              <a:gd name="T8" fmla="*/ 239537 w 2015614"/>
              <a:gd name="T9" fmla="*/ 665515 h 4367958"/>
              <a:gd name="T10" fmla="*/ 200209 w 2015614"/>
              <a:gd name="T11" fmla="*/ 642601 h 4367958"/>
              <a:gd name="T12" fmla="*/ 0 w 2015614"/>
              <a:gd name="T13" fmla="*/ 332757 h 4367958"/>
              <a:gd name="T14" fmla="*/ 200209 w 2015614"/>
              <a:gd name="T15" fmla="*/ 22913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4343" name="任意多边形 27"/>
          <p:cNvSpPr>
            <a:spLocks noChangeArrowheads="1"/>
          </p:cNvSpPr>
          <p:nvPr/>
        </p:nvSpPr>
        <p:spPr bwMode="auto">
          <a:xfrm rot="-9791283">
            <a:off x="11590180" y="-431800"/>
            <a:ext cx="982918" cy="1704975"/>
          </a:xfrm>
          <a:custGeom>
            <a:avLst/>
            <a:gdLst>
              <a:gd name="T0" fmla="*/ 239536 w 2015614"/>
              <a:gd name="T1" fmla="*/ 0 h 4367958"/>
              <a:gd name="T2" fmla="*/ 278864 w 2015614"/>
              <a:gd name="T3" fmla="*/ 22913 h 4367958"/>
              <a:gd name="T4" fmla="*/ 479072 w 2015614"/>
              <a:gd name="T5" fmla="*/ 332757 h 4367958"/>
              <a:gd name="T6" fmla="*/ 278864 w 2015614"/>
              <a:gd name="T7" fmla="*/ 642601 h 4367958"/>
              <a:gd name="T8" fmla="*/ 239536 w 2015614"/>
              <a:gd name="T9" fmla="*/ 665515 h 4367958"/>
              <a:gd name="T10" fmla="*/ 200208 w 2015614"/>
              <a:gd name="T11" fmla="*/ 642601 h 4367958"/>
              <a:gd name="T12" fmla="*/ 0 w 2015614"/>
              <a:gd name="T13" fmla="*/ 332757 h 4367958"/>
              <a:gd name="T14" fmla="*/ 200208 w 2015614"/>
              <a:gd name="T15" fmla="*/ 22913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4344" name="任意多边形 28"/>
          <p:cNvSpPr>
            <a:spLocks noChangeArrowheads="1"/>
          </p:cNvSpPr>
          <p:nvPr/>
        </p:nvSpPr>
        <p:spPr bwMode="auto">
          <a:xfrm rot="-7178419">
            <a:off x="11398965" y="-988441"/>
            <a:ext cx="982663" cy="1705419"/>
          </a:xfrm>
          <a:custGeom>
            <a:avLst/>
            <a:gdLst>
              <a:gd name="T0" fmla="*/ 239537 w 2015614"/>
              <a:gd name="T1" fmla="*/ 0 h 4367958"/>
              <a:gd name="T2" fmla="*/ 278865 w 2015614"/>
              <a:gd name="T3" fmla="*/ 22913 h 4367958"/>
              <a:gd name="T4" fmla="*/ 479073 w 2015614"/>
              <a:gd name="T5" fmla="*/ 332757 h 4367958"/>
              <a:gd name="T6" fmla="*/ 278865 w 2015614"/>
              <a:gd name="T7" fmla="*/ 642601 h 4367958"/>
              <a:gd name="T8" fmla="*/ 239537 w 2015614"/>
              <a:gd name="T9" fmla="*/ 665515 h 4367958"/>
              <a:gd name="T10" fmla="*/ 200209 w 2015614"/>
              <a:gd name="T11" fmla="*/ 642601 h 4367958"/>
              <a:gd name="T12" fmla="*/ 0 w 2015614"/>
              <a:gd name="T13" fmla="*/ 332757 h 4367958"/>
              <a:gd name="T14" fmla="*/ 200209 w 2015614"/>
              <a:gd name="T15" fmla="*/ 22913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4345" name="六边形 47"/>
          <p:cNvSpPr>
            <a:spLocks noChangeArrowheads="1"/>
          </p:cNvSpPr>
          <p:nvPr/>
        </p:nvSpPr>
        <p:spPr bwMode="auto">
          <a:xfrm>
            <a:off x="6712111" y="1363663"/>
            <a:ext cx="2451738" cy="2112962"/>
          </a:xfrm>
          <a:prstGeom prst="hexagon">
            <a:avLst>
              <a:gd name="adj" fmla="val 24994"/>
              <a:gd name="vf" fmla="val 115470"/>
            </a:avLst>
          </a:prstGeom>
          <a:gradFill rotWithShape="1">
            <a:gsLst>
              <a:gs pos="0">
                <a:srgbClr val="ACEADE"/>
              </a:gs>
              <a:gs pos="100000">
                <a:srgbClr val="75DDC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4346" name="六边形 48"/>
          <p:cNvSpPr>
            <a:spLocks noChangeArrowheads="1"/>
          </p:cNvSpPr>
          <p:nvPr/>
        </p:nvSpPr>
        <p:spPr bwMode="auto">
          <a:xfrm>
            <a:off x="6685116" y="3465513"/>
            <a:ext cx="2451738" cy="2112962"/>
          </a:xfrm>
          <a:prstGeom prst="hexagon">
            <a:avLst>
              <a:gd name="adj" fmla="val 24994"/>
              <a:gd name="vf" fmla="val 115470"/>
            </a:avLst>
          </a:prstGeom>
          <a:gradFill rotWithShape="1">
            <a:gsLst>
              <a:gs pos="0">
                <a:srgbClr val="AFDFD7"/>
              </a:gs>
              <a:gs pos="100000">
                <a:srgbClr val="64C0B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4347" name="六边形 49"/>
          <p:cNvSpPr>
            <a:spLocks noChangeArrowheads="1"/>
          </p:cNvSpPr>
          <p:nvPr/>
        </p:nvSpPr>
        <p:spPr bwMode="auto">
          <a:xfrm>
            <a:off x="2901118" y="3457575"/>
            <a:ext cx="2451738" cy="2114550"/>
          </a:xfrm>
          <a:prstGeom prst="hexagon">
            <a:avLst>
              <a:gd name="adj" fmla="val 24976"/>
              <a:gd name="vf" fmla="val 115470"/>
            </a:avLst>
          </a:prstGeom>
          <a:gradFill rotWithShape="1">
            <a:gsLst>
              <a:gs pos="0">
                <a:srgbClr val="C3EFE7"/>
              </a:gs>
              <a:gs pos="100000">
                <a:srgbClr val="AEEADF"/>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4348" name="六边形 50"/>
          <p:cNvSpPr>
            <a:spLocks noChangeArrowheads="1"/>
          </p:cNvSpPr>
          <p:nvPr/>
        </p:nvSpPr>
        <p:spPr bwMode="auto">
          <a:xfrm>
            <a:off x="2899530" y="1336676"/>
            <a:ext cx="2451738" cy="2112963"/>
          </a:xfrm>
          <a:prstGeom prst="hexagon">
            <a:avLst>
              <a:gd name="adj" fmla="val 24994"/>
              <a:gd name="vf" fmla="val 115470"/>
            </a:avLst>
          </a:prstGeom>
          <a:gradFill rotWithShape="1">
            <a:gsLst>
              <a:gs pos="0">
                <a:srgbClr val="E7F9F6"/>
              </a:gs>
              <a:gs pos="100000">
                <a:srgbClr val="D7F5E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4349" name="六边形 51"/>
          <p:cNvSpPr>
            <a:spLocks noChangeArrowheads="1"/>
          </p:cNvSpPr>
          <p:nvPr/>
        </p:nvSpPr>
        <p:spPr bwMode="auto">
          <a:xfrm>
            <a:off x="8614431" y="2408238"/>
            <a:ext cx="2453326" cy="2112962"/>
          </a:xfrm>
          <a:prstGeom prst="hexagon">
            <a:avLst>
              <a:gd name="adj" fmla="val 25011"/>
              <a:gd name="vf" fmla="val 115470"/>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4350" name="六边形 52"/>
          <p:cNvSpPr>
            <a:spLocks noChangeArrowheads="1"/>
          </p:cNvSpPr>
          <p:nvPr/>
        </p:nvSpPr>
        <p:spPr bwMode="auto">
          <a:xfrm>
            <a:off x="974979" y="2381250"/>
            <a:ext cx="2453327" cy="2114550"/>
          </a:xfrm>
          <a:prstGeom prst="hexagon">
            <a:avLst>
              <a:gd name="adj" fmla="val 24992"/>
              <a:gd name="vf" fmla="val 115470"/>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4351" name="文本框 53"/>
          <p:cNvSpPr>
            <a:spLocks noChangeArrowheads="1"/>
          </p:cNvSpPr>
          <p:nvPr/>
        </p:nvSpPr>
        <p:spPr bwMode="auto">
          <a:xfrm>
            <a:off x="3361613" y="1409700"/>
            <a:ext cx="1668896"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8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YOUR TITLE</a:t>
            </a:r>
            <a:endParaRPr lang="zh-CN" altLang="en-US" sz="18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52" name="文本框 54"/>
          <p:cNvSpPr>
            <a:spLocks noChangeArrowheads="1"/>
          </p:cNvSpPr>
          <p:nvPr/>
        </p:nvSpPr>
        <p:spPr bwMode="auto">
          <a:xfrm>
            <a:off x="7196423" y="1416050"/>
            <a:ext cx="156250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YOUR TITLE</a:t>
            </a:r>
            <a:endParaRPr lang="zh-CN" altLang="en-US" sz="1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53" name="文本框 55"/>
          <p:cNvSpPr>
            <a:spLocks noChangeArrowheads="1"/>
          </p:cNvSpPr>
          <p:nvPr/>
        </p:nvSpPr>
        <p:spPr bwMode="auto">
          <a:xfrm>
            <a:off x="7144023" y="3552825"/>
            <a:ext cx="161173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YOUR TITLE</a:t>
            </a:r>
            <a:endParaRPr lang="zh-CN" altLang="en-US" sz="1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54" name="文本框 56"/>
          <p:cNvSpPr>
            <a:spLocks noChangeArrowheads="1"/>
          </p:cNvSpPr>
          <p:nvPr/>
        </p:nvSpPr>
        <p:spPr bwMode="auto">
          <a:xfrm>
            <a:off x="3372729" y="3567114"/>
            <a:ext cx="164190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8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YOUR TITLE</a:t>
            </a:r>
            <a:endParaRPr lang="zh-CN" altLang="en-US" sz="18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355" name="文本框 57"/>
          <p:cNvSpPr>
            <a:spLocks noChangeArrowheads="1"/>
          </p:cNvSpPr>
          <p:nvPr/>
        </p:nvSpPr>
        <p:spPr bwMode="auto">
          <a:xfrm>
            <a:off x="3339383" y="1785939"/>
            <a:ext cx="1616496"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600" b="1">
                <a:solidFill>
                  <a:srgbClr val="000000"/>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Add your text and write down your ideas here thank you</a:t>
            </a:r>
            <a:endParaRPr lang="zh-CN" altLang="en-US" sz="1600" b="1">
              <a:solidFill>
                <a:srgbClr val="000000"/>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endParaRPr>
          </a:p>
        </p:txBody>
      </p:sp>
      <p:sp>
        <p:nvSpPr>
          <p:cNvPr id="14356" name="文本框 58"/>
          <p:cNvSpPr>
            <a:spLocks noChangeArrowheads="1"/>
          </p:cNvSpPr>
          <p:nvPr/>
        </p:nvSpPr>
        <p:spPr bwMode="auto">
          <a:xfrm>
            <a:off x="3317152" y="3943350"/>
            <a:ext cx="1616496"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600" b="1">
                <a:solidFill>
                  <a:srgbClr val="000000"/>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Add your text and write down your ideas here thank you</a:t>
            </a:r>
            <a:endParaRPr lang="zh-CN" altLang="en-US" sz="1600" b="1">
              <a:solidFill>
                <a:srgbClr val="000000"/>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endParaRPr>
          </a:p>
        </p:txBody>
      </p:sp>
      <p:sp>
        <p:nvSpPr>
          <p:cNvPr id="14357" name="文本框 59"/>
          <p:cNvSpPr>
            <a:spLocks noChangeArrowheads="1"/>
          </p:cNvSpPr>
          <p:nvPr/>
        </p:nvSpPr>
        <p:spPr bwMode="auto">
          <a:xfrm>
            <a:off x="7142435" y="1785939"/>
            <a:ext cx="1616496"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600" b="1">
                <a:solidFill>
                  <a:schemeClr val="bg1"/>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Add your text and write down your ideas here thank you</a:t>
            </a:r>
            <a:endParaRPr lang="zh-CN" altLang="en-US" sz="1600" b="1">
              <a:solidFill>
                <a:schemeClr val="bg1"/>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endParaRPr>
          </a:p>
        </p:txBody>
      </p:sp>
      <p:sp>
        <p:nvSpPr>
          <p:cNvPr id="14358" name="文本框 60"/>
          <p:cNvSpPr>
            <a:spLocks noChangeArrowheads="1"/>
          </p:cNvSpPr>
          <p:nvPr/>
        </p:nvSpPr>
        <p:spPr bwMode="auto">
          <a:xfrm>
            <a:off x="7102738" y="3943350"/>
            <a:ext cx="1616496"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600" b="1">
                <a:solidFill>
                  <a:schemeClr val="bg1"/>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Add your text and write down your ideas here thank you</a:t>
            </a:r>
            <a:endParaRPr lang="zh-CN" altLang="en-US" sz="1600" b="1">
              <a:solidFill>
                <a:schemeClr val="bg1"/>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endParaRPr>
          </a:p>
        </p:txBody>
      </p:sp>
      <p:sp>
        <p:nvSpPr>
          <p:cNvPr id="14359" name="任意多边形 61"/>
          <p:cNvSpPr>
            <a:spLocks noChangeArrowheads="1"/>
          </p:cNvSpPr>
          <p:nvPr/>
        </p:nvSpPr>
        <p:spPr bwMode="auto">
          <a:xfrm rot="2530520">
            <a:off x="3174240" y="5529263"/>
            <a:ext cx="1449764" cy="2514600"/>
          </a:xfrm>
          <a:custGeom>
            <a:avLst/>
            <a:gdLst>
              <a:gd name="T0" fmla="*/ 521113 w 2015614"/>
              <a:gd name="T1" fmla="*/ 0 h 4367958"/>
              <a:gd name="T2" fmla="*/ 606670 w 2015614"/>
              <a:gd name="T3" fmla="*/ 49841 h 4367958"/>
              <a:gd name="T4" fmla="*/ 1042225 w 2015614"/>
              <a:gd name="T5" fmla="*/ 723818 h 4367958"/>
              <a:gd name="T6" fmla="*/ 606670 w 2015614"/>
              <a:gd name="T7" fmla="*/ 1397795 h 4367958"/>
              <a:gd name="T8" fmla="*/ 521113 w 2015614"/>
              <a:gd name="T9" fmla="*/ 1447636 h 4367958"/>
              <a:gd name="T10" fmla="*/ 435554 w 2015614"/>
              <a:gd name="T11" fmla="*/ 1397795 h 4367958"/>
              <a:gd name="T12" fmla="*/ 0 w 2015614"/>
              <a:gd name="T13" fmla="*/ 723817 h 4367958"/>
              <a:gd name="T14" fmla="*/ 435554 w 2015614"/>
              <a:gd name="T15" fmla="*/ 4984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4360" name="任意多边形 62"/>
          <p:cNvSpPr>
            <a:spLocks noChangeArrowheads="1"/>
          </p:cNvSpPr>
          <p:nvPr/>
        </p:nvSpPr>
        <p:spPr bwMode="auto">
          <a:xfrm rot="-2164858">
            <a:off x="10099130" y="4186238"/>
            <a:ext cx="2064287" cy="3581400"/>
          </a:xfrm>
          <a:custGeom>
            <a:avLst/>
            <a:gdLst>
              <a:gd name="T0" fmla="*/ 1056518 w 2015614"/>
              <a:gd name="T1" fmla="*/ 0 h 4367958"/>
              <a:gd name="T2" fmla="*/ 1229981 w 2015614"/>
              <a:gd name="T3" fmla="*/ 101100 h 4367958"/>
              <a:gd name="T4" fmla="*/ 2113036 w 2015614"/>
              <a:gd name="T5" fmla="*/ 1468241 h 4367958"/>
              <a:gd name="T6" fmla="*/ 1229981 w 2015614"/>
              <a:gd name="T7" fmla="*/ 2835381 h 4367958"/>
              <a:gd name="T8" fmla="*/ 1056519 w 2015614"/>
              <a:gd name="T9" fmla="*/ 2936481 h 4367958"/>
              <a:gd name="T10" fmla="*/ 883055 w 2015614"/>
              <a:gd name="T11" fmla="*/ 2835380 h 4367958"/>
              <a:gd name="T12" fmla="*/ 0 w 2015614"/>
              <a:gd name="T13" fmla="*/ 1468240 h 4367958"/>
              <a:gd name="T14" fmla="*/ 883055 w 2015614"/>
              <a:gd name="T15" fmla="*/ 10110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8D8D8">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bwMode="auto">
      <p:bgPr>
        <a:gradFill rotWithShape="1">
          <a:gsLst>
            <a:gs pos="0">
              <a:srgbClr val="FFFFFF"/>
            </a:gs>
            <a:gs pos="100000">
              <a:srgbClr val="F2F2F2"/>
            </a:gs>
          </a:gsLst>
          <a:lin ang="18900000" scaled="1"/>
        </a:gradFill>
        <a:effectLst/>
      </p:bgPr>
    </p:bg>
    <p:spTree>
      <p:nvGrpSpPr>
        <p:cNvPr id="1" name=""/>
        <p:cNvGrpSpPr/>
        <p:nvPr/>
      </p:nvGrpSpPr>
      <p:grpSpPr>
        <a:xfrm>
          <a:off x="0" y="0"/>
          <a:ext cx="0" cy="0"/>
          <a:chOff x="0" y="0"/>
          <a:chExt cx="0" cy="0"/>
        </a:xfrm>
      </p:grpSpPr>
      <p:sp>
        <p:nvSpPr>
          <p:cNvPr id="15362" name="文本框 1"/>
          <p:cNvSpPr>
            <a:spLocks noChangeArrowheads="1"/>
          </p:cNvSpPr>
          <p:nvPr/>
        </p:nvSpPr>
        <p:spPr bwMode="auto">
          <a:xfrm>
            <a:off x="863825" y="244475"/>
            <a:ext cx="506862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ADD YOUR TITLE HERE</a:t>
            </a:r>
            <a:endParaRPr lang="zh-CN" altLang="en-US"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5363" name="组合 2"/>
          <p:cNvGrpSpPr>
            <a:grpSpLocks/>
          </p:cNvGrpSpPr>
          <p:nvPr/>
        </p:nvGrpSpPr>
        <p:grpSpPr bwMode="auto">
          <a:xfrm>
            <a:off x="181023" y="244475"/>
            <a:ext cx="682803" cy="628650"/>
            <a:chOff x="0" y="0"/>
            <a:chExt cx="821284" cy="758537"/>
          </a:xfrm>
        </p:grpSpPr>
        <p:grpSp>
          <p:nvGrpSpPr>
            <p:cNvPr id="15376" name="组合 3"/>
            <p:cNvGrpSpPr>
              <a:grpSpLocks/>
            </p:cNvGrpSpPr>
            <p:nvPr/>
          </p:nvGrpSpPr>
          <p:grpSpPr bwMode="auto">
            <a:xfrm>
              <a:off x="0" y="0"/>
              <a:ext cx="821284" cy="642892"/>
              <a:chOff x="0" y="0"/>
              <a:chExt cx="945409" cy="740056"/>
            </a:xfrm>
          </p:grpSpPr>
          <p:grpSp>
            <p:nvGrpSpPr>
              <p:cNvPr id="15378" name="组合 5"/>
              <p:cNvGrpSpPr>
                <a:grpSpLocks/>
              </p:cNvGrpSpPr>
              <p:nvPr/>
            </p:nvGrpSpPr>
            <p:grpSpPr bwMode="auto">
              <a:xfrm>
                <a:off x="0" y="0"/>
                <a:ext cx="945409" cy="629359"/>
                <a:chOff x="0" y="0"/>
                <a:chExt cx="945409" cy="629359"/>
              </a:xfrm>
            </p:grpSpPr>
            <p:sp>
              <p:nvSpPr>
                <p:cNvPr id="15380" name="任意多边形 7"/>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5381" name="任意多边形 8"/>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5379" name="任意多边形 6"/>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5377" name="任意多边形 4"/>
            <p:cNvSpPr>
              <a:spLocks noChangeArrowheads="1"/>
            </p:cNvSpPr>
            <p:nvPr/>
          </p:nvSpPr>
          <p:spPr bwMode="auto">
            <a:xfrm rot="-9094124">
              <a:off x="570556" y="384703"/>
              <a:ext cx="148954" cy="373834"/>
            </a:xfrm>
            <a:custGeom>
              <a:avLst/>
              <a:gdLst>
                <a:gd name="T0" fmla="*/ 5504 w 2015614"/>
                <a:gd name="T1" fmla="*/ 0 h 4367958"/>
                <a:gd name="T2" fmla="*/ 6408 w 2015614"/>
                <a:gd name="T3" fmla="*/ 1102 h 4367958"/>
                <a:gd name="T4" fmla="*/ 11008 w 2015614"/>
                <a:gd name="T5" fmla="*/ 15997 h 4367958"/>
                <a:gd name="T6" fmla="*/ 6408 w 2015614"/>
                <a:gd name="T7" fmla="*/ 30893 h 4367958"/>
                <a:gd name="T8" fmla="*/ 5504 w 2015614"/>
                <a:gd name="T9" fmla="*/ 31995 h 4367958"/>
                <a:gd name="T10" fmla="*/ 4600 w 2015614"/>
                <a:gd name="T11" fmla="*/ 30893 h 4367958"/>
                <a:gd name="T12" fmla="*/ 0 w 2015614"/>
                <a:gd name="T13" fmla="*/ 15997 h 4367958"/>
                <a:gd name="T14" fmla="*/ 4600 w 2015614"/>
                <a:gd name="T15" fmla="*/ 110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5364" name="任意多边形 11"/>
          <p:cNvSpPr>
            <a:spLocks noChangeArrowheads="1"/>
          </p:cNvSpPr>
          <p:nvPr/>
        </p:nvSpPr>
        <p:spPr bwMode="auto">
          <a:xfrm rot="1214231">
            <a:off x="-658984" y="5400676"/>
            <a:ext cx="982919" cy="1704975"/>
          </a:xfrm>
          <a:custGeom>
            <a:avLst/>
            <a:gdLst>
              <a:gd name="T0" fmla="*/ 239537 w 2015614"/>
              <a:gd name="T1" fmla="*/ 0 h 4367958"/>
              <a:gd name="T2" fmla="*/ 278865 w 2015614"/>
              <a:gd name="T3" fmla="*/ 22913 h 4367958"/>
              <a:gd name="T4" fmla="*/ 479073 w 2015614"/>
              <a:gd name="T5" fmla="*/ 332757 h 4367958"/>
              <a:gd name="T6" fmla="*/ 278865 w 2015614"/>
              <a:gd name="T7" fmla="*/ 642601 h 4367958"/>
              <a:gd name="T8" fmla="*/ 239537 w 2015614"/>
              <a:gd name="T9" fmla="*/ 665515 h 4367958"/>
              <a:gd name="T10" fmla="*/ 200209 w 2015614"/>
              <a:gd name="T11" fmla="*/ 642601 h 4367958"/>
              <a:gd name="T12" fmla="*/ 0 w 2015614"/>
              <a:gd name="T13" fmla="*/ 332757 h 4367958"/>
              <a:gd name="T14" fmla="*/ 200209 w 2015614"/>
              <a:gd name="T15" fmla="*/ 22913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5365" name="任意多边形 12"/>
          <p:cNvSpPr>
            <a:spLocks noChangeArrowheads="1"/>
          </p:cNvSpPr>
          <p:nvPr/>
        </p:nvSpPr>
        <p:spPr bwMode="auto">
          <a:xfrm rot="-9791283">
            <a:off x="11590180" y="-431800"/>
            <a:ext cx="982918" cy="1704975"/>
          </a:xfrm>
          <a:custGeom>
            <a:avLst/>
            <a:gdLst>
              <a:gd name="T0" fmla="*/ 239536 w 2015614"/>
              <a:gd name="T1" fmla="*/ 0 h 4367958"/>
              <a:gd name="T2" fmla="*/ 278864 w 2015614"/>
              <a:gd name="T3" fmla="*/ 22913 h 4367958"/>
              <a:gd name="T4" fmla="*/ 479072 w 2015614"/>
              <a:gd name="T5" fmla="*/ 332757 h 4367958"/>
              <a:gd name="T6" fmla="*/ 278864 w 2015614"/>
              <a:gd name="T7" fmla="*/ 642601 h 4367958"/>
              <a:gd name="T8" fmla="*/ 239536 w 2015614"/>
              <a:gd name="T9" fmla="*/ 665515 h 4367958"/>
              <a:gd name="T10" fmla="*/ 200208 w 2015614"/>
              <a:gd name="T11" fmla="*/ 642601 h 4367958"/>
              <a:gd name="T12" fmla="*/ 0 w 2015614"/>
              <a:gd name="T13" fmla="*/ 332757 h 4367958"/>
              <a:gd name="T14" fmla="*/ 200208 w 2015614"/>
              <a:gd name="T15" fmla="*/ 22913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5366" name="任意多边形 13"/>
          <p:cNvSpPr>
            <a:spLocks noChangeArrowheads="1"/>
          </p:cNvSpPr>
          <p:nvPr/>
        </p:nvSpPr>
        <p:spPr bwMode="auto">
          <a:xfrm rot="-7178419">
            <a:off x="11398965" y="-988441"/>
            <a:ext cx="982663" cy="1705419"/>
          </a:xfrm>
          <a:custGeom>
            <a:avLst/>
            <a:gdLst>
              <a:gd name="T0" fmla="*/ 239537 w 2015614"/>
              <a:gd name="T1" fmla="*/ 0 h 4367958"/>
              <a:gd name="T2" fmla="*/ 278865 w 2015614"/>
              <a:gd name="T3" fmla="*/ 22913 h 4367958"/>
              <a:gd name="T4" fmla="*/ 479073 w 2015614"/>
              <a:gd name="T5" fmla="*/ 332757 h 4367958"/>
              <a:gd name="T6" fmla="*/ 278865 w 2015614"/>
              <a:gd name="T7" fmla="*/ 642601 h 4367958"/>
              <a:gd name="T8" fmla="*/ 239537 w 2015614"/>
              <a:gd name="T9" fmla="*/ 665515 h 4367958"/>
              <a:gd name="T10" fmla="*/ 200209 w 2015614"/>
              <a:gd name="T11" fmla="*/ 642601 h 4367958"/>
              <a:gd name="T12" fmla="*/ 0 w 2015614"/>
              <a:gd name="T13" fmla="*/ 332757 h 4367958"/>
              <a:gd name="T14" fmla="*/ 200209 w 2015614"/>
              <a:gd name="T15" fmla="*/ 22913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5367" name="任意多边形 14"/>
          <p:cNvSpPr>
            <a:spLocks noChangeArrowheads="1"/>
          </p:cNvSpPr>
          <p:nvPr/>
        </p:nvSpPr>
        <p:spPr bwMode="auto">
          <a:xfrm rot="2530520">
            <a:off x="3174240" y="5529263"/>
            <a:ext cx="1449764" cy="2514600"/>
          </a:xfrm>
          <a:custGeom>
            <a:avLst/>
            <a:gdLst>
              <a:gd name="T0" fmla="*/ 521113 w 2015614"/>
              <a:gd name="T1" fmla="*/ 0 h 4367958"/>
              <a:gd name="T2" fmla="*/ 606670 w 2015614"/>
              <a:gd name="T3" fmla="*/ 49841 h 4367958"/>
              <a:gd name="T4" fmla="*/ 1042225 w 2015614"/>
              <a:gd name="T5" fmla="*/ 723818 h 4367958"/>
              <a:gd name="T6" fmla="*/ 606670 w 2015614"/>
              <a:gd name="T7" fmla="*/ 1397795 h 4367958"/>
              <a:gd name="T8" fmla="*/ 521113 w 2015614"/>
              <a:gd name="T9" fmla="*/ 1447636 h 4367958"/>
              <a:gd name="T10" fmla="*/ 435554 w 2015614"/>
              <a:gd name="T11" fmla="*/ 1397795 h 4367958"/>
              <a:gd name="T12" fmla="*/ 0 w 2015614"/>
              <a:gd name="T13" fmla="*/ 723817 h 4367958"/>
              <a:gd name="T14" fmla="*/ 435554 w 2015614"/>
              <a:gd name="T15" fmla="*/ 4984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5368" name="任意多边形 15"/>
          <p:cNvSpPr>
            <a:spLocks noChangeArrowheads="1"/>
          </p:cNvSpPr>
          <p:nvPr/>
        </p:nvSpPr>
        <p:spPr bwMode="auto">
          <a:xfrm rot="-2164858">
            <a:off x="10099130" y="4186238"/>
            <a:ext cx="2064287" cy="3581400"/>
          </a:xfrm>
          <a:custGeom>
            <a:avLst/>
            <a:gdLst>
              <a:gd name="T0" fmla="*/ 1056518 w 2015614"/>
              <a:gd name="T1" fmla="*/ 0 h 4367958"/>
              <a:gd name="T2" fmla="*/ 1229981 w 2015614"/>
              <a:gd name="T3" fmla="*/ 101100 h 4367958"/>
              <a:gd name="T4" fmla="*/ 2113036 w 2015614"/>
              <a:gd name="T5" fmla="*/ 1468241 h 4367958"/>
              <a:gd name="T6" fmla="*/ 1229981 w 2015614"/>
              <a:gd name="T7" fmla="*/ 2835381 h 4367958"/>
              <a:gd name="T8" fmla="*/ 1056519 w 2015614"/>
              <a:gd name="T9" fmla="*/ 2936481 h 4367958"/>
              <a:gd name="T10" fmla="*/ 883055 w 2015614"/>
              <a:gd name="T11" fmla="*/ 2835380 h 4367958"/>
              <a:gd name="T12" fmla="*/ 0 w 2015614"/>
              <a:gd name="T13" fmla="*/ 1468240 h 4367958"/>
              <a:gd name="T14" fmla="*/ 883055 w 2015614"/>
              <a:gd name="T15" fmla="*/ 10110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8D8D8">
              <a:alpha val="2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5369" name="矩形 21"/>
          <p:cNvSpPr>
            <a:spLocks noChangeArrowheads="1"/>
          </p:cNvSpPr>
          <p:nvPr/>
        </p:nvSpPr>
        <p:spPr bwMode="auto">
          <a:xfrm>
            <a:off x="895583" y="1295400"/>
            <a:ext cx="312819" cy="311150"/>
          </a:xfrm>
          <a:prstGeom prst="rect">
            <a:avLst/>
          </a:prstGeom>
          <a:solidFill>
            <a:srgbClr val="ACEAD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5370" name="文本框 23"/>
          <p:cNvSpPr>
            <a:spLocks noChangeArrowheads="1"/>
          </p:cNvSpPr>
          <p:nvPr/>
        </p:nvSpPr>
        <p:spPr bwMode="auto">
          <a:xfrm>
            <a:off x="1257628" y="1171575"/>
            <a:ext cx="426513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3200">
                <a:solidFill>
                  <a:srgbClr val="000000"/>
                </a:solidFill>
              </a:rPr>
              <a:t>ADD YOUR TEXT HERE</a:t>
            </a:r>
            <a:endParaRPr lang="zh-CN" altLang="en-US" sz="3200">
              <a:solidFill>
                <a:srgbClr val="000000"/>
              </a:solidFill>
              <a:sym typeface="宋体" panose="02010600030101010101" pitchFamily="2" charset="-122"/>
            </a:endParaRPr>
          </a:p>
        </p:txBody>
      </p:sp>
      <p:sp>
        <p:nvSpPr>
          <p:cNvPr id="15371" name="矩形 24"/>
          <p:cNvSpPr>
            <a:spLocks noChangeArrowheads="1"/>
          </p:cNvSpPr>
          <p:nvPr/>
        </p:nvSpPr>
        <p:spPr bwMode="auto">
          <a:xfrm>
            <a:off x="892408" y="3709988"/>
            <a:ext cx="314407" cy="312737"/>
          </a:xfrm>
          <a:prstGeom prst="rect">
            <a:avLst/>
          </a:prstGeom>
          <a:solidFill>
            <a:srgbClr val="ACEAD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5372" name="文本框 25"/>
          <p:cNvSpPr>
            <a:spLocks noChangeArrowheads="1"/>
          </p:cNvSpPr>
          <p:nvPr/>
        </p:nvSpPr>
        <p:spPr bwMode="auto">
          <a:xfrm>
            <a:off x="1283035" y="3586164"/>
            <a:ext cx="426513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3200">
                <a:solidFill>
                  <a:srgbClr val="000000"/>
                </a:solidFill>
              </a:rPr>
              <a:t>ADD YOUR TEXT HERE</a:t>
            </a:r>
            <a:endParaRPr lang="zh-CN" altLang="en-US" sz="3200">
              <a:solidFill>
                <a:srgbClr val="000000"/>
              </a:solidFill>
              <a:sym typeface="宋体" panose="02010600030101010101" pitchFamily="2" charset="-122"/>
            </a:endParaRPr>
          </a:p>
        </p:txBody>
      </p:sp>
      <p:sp>
        <p:nvSpPr>
          <p:cNvPr id="15373" name="矩形 26"/>
          <p:cNvSpPr>
            <a:spLocks noChangeArrowheads="1"/>
          </p:cNvSpPr>
          <p:nvPr/>
        </p:nvSpPr>
        <p:spPr bwMode="auto">
          <a:xfrm>
            <a:off x="1283035" y="1755776"/>
            <a:ext cx="3788761"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1" hangingPunct="1">
              <a:lnSpc>
                <a:spcPct val="130000"/>
              </a:lnSpc>
              <a:spcBef>
                <a:spcPct val="0"/>
              </a:spcBef>
              <a:buFont typeface="Arial" panose="020B0604020202020204" pitchFamily="34" charset="0"/>
              <a:buNone/>
            </a:pPr>
            <a:r>
              <a:rPr lang="en-US" altLang="zh-CN" sz="1600" b="1">
                <a:solidFill>
                  <a:srgbClr val="7F7F7F"/>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Add your text here and write down your ideas thank you add your text here and write down your ideas thank you add your text here add your text here thank you</a:t>
            </a:r>
            <a:endParaRPr lang="zh-CN" altLang="en-US" sz="1600">
              <a:solidFill>
                <a:srgbClr val="7F7F7F"/>
              </a:solidFill>
              <a:sym typeface="宋体" panose="02010600030101010101" pitchFamily="2" charset="-122"/>
            </a:endParaRPr>
          </a:p>
        </p:txBody>
      </p:sp>
      <p:sp>
        <p:nvSpPr>
          <p:cNvPr id="15374" name="矩形 27"/>
          <p:cNvSpPr>
            <a:spLocks noChangeArrowheads="1"/>
          </p:cNvSpPr>
          <p:nvPr/>
        </p:nvSpPr>
        <p:spPr bwMode="auto">
          <a:xfrm>
            <a:off x="1283035" y="4171951"/>
            <a:ext cx="3788761"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eaLnBrk="1" hangingPunct="1">
              <a:lnSpc>
                <a:spcPct val="130000"/>
              </a:lnSpc>
              <a:spcBef>
                <a:spcPct val="0"/>
              </a:spcBef>
              <a:buFont typeface="Arial" panose="020B0604020202020204" pitchFamily="34" charset="0"/>
              <a:buNone/>
            </a:pPr>
            <a:r>
              <a:rPr lang="en-US" altLang="zh-CN" sz="1600" b="1">
                <a:solidFill>
                  <a:srgbClr val="7F7F7F"/>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Add your text here and write down your ideas thank you add your text here and write down your ideas thank you add your text here add your text here thank you</a:t>
            </a:r>
            <a:endParaRPr lang="zh-CN" altLang="en-US" sz="1600">
              <a:solidFill>
                <a:srgbClr val="7F7F7F"/>
              </a:solidFill>
              <a:sym typeface="宋体" panose="02010600030101010101" pitchFamily="2" charset="-122"/>
            </a:endParaRPr>
          </a:p>
        </p:txBody>
      </p:sp>
      <p:pic>
        <p:nvPicPr>
          <p:cNvPr id="15375" name="图表 3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5566" y="1346201"/>
            <a:ext cx="5047977"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grpSp>
        <p:nvGrpSpPr>
          <p:cNvPr id="16386" name="组合 43"/>
          <p:cNvGrpSpPr>
            <a:grpSpLocks/>
          </p:cNvGrpSpPr>
          <p:nvPr/>
        </p:nvGrpSpPr>
        <p:grpSpPr bwMode="auto">
          <a:xfrm rot="10800000">
            <a:off x="-5324274" y="-2360613"/>
            <a:ext cx="22843723" cy="13374688"/>
            <a:chOff x="0" y="0"/>
            <a:chExt cx="22838079" cy="13375101"/>
          </a:xfrm>
        </p:grpSpPr>
        <p:grpSp>
          <p:nvGrpSpPr>
            <p:cNvPr id="16389" name="花1"/>
            <p:cNvGrpSpPr>
              <a:grpSpLocks/>
            </p:cNvGrpSpPr>
            <p:nvPr/>
          </p:nvGrpSpPr>
          <p:grpSpPr bwMode="auto">
            <a:xfrm>
              <a:off x="7202181" y="7509015"/>
              <a:ext cx="8526317" cy="4848472"/>
              <a:chOff x="0" y="0"/>
              <a:chExt cx="8526317" cy="4848472"/>
            </a:xfrm>
          </p:grpSpPr>
          <p:sp>
            <p:nvSpPr>
              <p:cNvPr id="16424" name="任意多边形 2"/>
              <p:cNvSpPr>
                <a:spLocks noChangeArrowheads="1"/>
              </p:cNvSpPr>
              <p:nvPr/>
            </p:nvSpPr>
            <p:spPr bwMode="auto">
              <a:xfrm>
                <a:off x="3229072" y="0"/>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25" name="任意多边形 3"/>
              <p:cNvSpPr>
                <a:spLocks noChangeArrowheads="1"/>
              </p:cNvSpPr>
              <p:nvPr/>
            </p:nvSpPr>
            <p:spPr bwMode="auto">
              <a:xfrm rot="-1737047">
                <a:off x="2179060" y="257122"/>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26" name="任意多边形 4"/>
              <p:cNvSpPr>
                <a:spLocks noChangeArrowheads="1"/>
              </p:cNvSpPr>
              <p:nvPr/>
            </p:nvSpPr>
            <p:spPr bwMode="auto">
              <a:xfrm rot="1791145">
                <a:off x="4222810" y="219293"/>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27" name="任意多边形 5"/>
              <p:cNvSpPr>
                <a:spLocks noChangeArrowheads="1"/>
              </p:cNvSpPr>
              <p:nvPr/>
            </p:nvSpPr>
            <p:spPr bwMode="auto">
              <a:xfrm rot="3361456">
                <a:off x="5057369" y="94846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28" name="任意多边形 6"/>
              <p:cNvSpPr>
                <a:spLocks noChangeArrowheads="1"/>
              </p:cNvSpPr>
              <p:nvPr/>
            </p:nvSpPr>
            <p:spPr bwMode="auto">
              <a:xfrm rot="-3570273">
                <a:off x="1487840" y="94877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29" name="任意多边形 7"/>
              <p:cNvSpPr>
                <a:spLocks noChangeArrowheads="1"/>
              </p:cNvSpPr>
              <p:nvPr/>
            </p:nvSpPr>
            <p:spPr bwMode="auto">
              <a:xfrm rot="4636883">
                <a:off x="5334531" y="165668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30" name="任意多边形 8"/>
              <p:cNvSpPr>
                <a:spLocks noChangeArrowheads="1"/>
              </p:cNvSpPr>
              <p:nvPr/>
            </p:nvSpPr>
            <p:spPr bwMode="auto">
              <a:xfrm rot="-4621425">
                <a:off x="1176172" y="1648119"/>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16390" name="花2"/>
            <p:cNvGrpSpPr>
              <a:grpSpLocks/>
            </p:cNvGrpSpPr>
            <p:nvPr/>
          </p:nvGrpSpPr>
          <p:grpSpPr bwMode="auto">
            <a:xfrm>
              <a:off x="4953333" y="5453466"/>
              <a:ext cx="12996258" cy="7478907"/>
              <a:chOff x="0" y="0"/>
              <a:chExt cx="12996258" cy="7478907"/>
            </a:xfrm>
          </p:grpSpPr>
          <p:sp>
            <p:nvSpPr>
              <p:cNvPr id="16416" name="任意多边形 10"/>
              <p:cNvSpPr>
                <a:spLocks noChangeArrowheads="1"/>
              </p:cNvSpPr>
              <p:nvPr/>
            </p:nvSpPr>
            <p:spPr bwMode="auto">
              <a:xfrm rot="-861973">
                <a:off x="4521405" y="24568"/>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17" name="任意多边形 11"/>
              <p:cNvSpPr>
                <a:spLocks noChangeArrowheads="1"/>
              </p:cNvSpPr>
              <p:nvPr/>
            </p:nvSpPr>
            <p:spPr bwMode="auto">
              <a:xfrm rot="852536">
                <a:off x="6126547" y="0"/>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18" name="任意多边形 12"/>
              <p:cNvSpPr>
                <a:spLocks noChangeArrowheads="1"/>
              </p:cNvSpPr>
              <p:nvPr/>
            </p:nvSpPr>
            <p:spPr bwMode="auto">
              <a:xfrm rot="2517796">
                <a:off x="7568389" y="70660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19" name="任意多边形 13"/>
              <p:cNvSpPr>
                <a:spLocks noChangeArrowheads="1"/>
              </p:cNvSpPr>
              <p:nvPr/>
            </p:nvSpPr>
            <p:spPr bwMode="auto">
              <a:xfrm rot="-2545862">
                <a:off x="3137550" y="74914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20" name="任意多边形 14"/>
              <p:cNvSpPr>
                <a:spLocks noChangeArrowheads="1"/>
              </p:cNvSpPr>
              <p:nvPr/>
            </p:nvSpPr>
            <p:spPr bwMode="auto">
              <a:xfrm rot="-4040629">
                <a:off x="2237801" y="2128186"/>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21" name="任意多边形 15"/>
              <p:cNvSpPr>
                <a:spLocks noChangeArrowheads="1"/>
              </p:cNvSpPr>
              <p:nvPr/>
            </p:nvSpPr>
            <p:spPr bwMode="auto">
              <a:xfrm rot="4135283">
                <a:off x="8404699" y="2088676"/>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22" name="任意多边形 16"/>
              <p:cNvSpPr>
                <a:spLocks noChangeArrowheads="1"/>
              </p:cNvSpPr>
              <p:nvPr/>
            </p:nvSpPr>
            <p:spPr bwMode="auto">
              <a:xfrm rot="5400000">
                <a:off x="8578213" y="3060860"/>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EB3DC"/>
                  </a:gs>
                  <a:gs pos="7100">
                    <a:srgbClr val="9EB3DC"/>
                  </a:gs>
                  <a:gs pos="100000">
                    <a:srgbClr val="8E7BC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23" name="任意多边形 17"/>
              <p:cNvSpPr>
                <a:spLocks noChangeArrowheads="1"/>
              </p:cNvSpPr>
              <p:nvPr/>
            </p:nvSpPr>
            <p:spPr bwMode="auto">
              <a:xfrm rot="-5227570">
                <a:off x="2098401" y="295721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DB0DB"/>
                  </a:gs>
                  <a:gs pos="10599">
                    <a:srgbClr val="9DB0DB"/>
                  </a:gs>
                  <a:gs pos="100000">
                    <a:srgbClr val="8D75C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16391" name="花3"/>
            <p:cNvGrpSpPr>
              <a:grpSpLocks/>
            </p:cNvGrpSpPr>
            <p:nvPr/>
          </p:nvGrpSpPr>
          <p:grpSpPr bwMode="auto">
            <a:xfrm>
              <a:off x="2198018" y="2547784"/>
              <a:ext cx="18624069" cy="10634847"/>
              <a:chOff x="0" y="0"/>
              <a:chExt cx="18624069" cy="10634847"/>
            </a:xfrm>
          </p:grpSpPr>
          <p:sp>
            <p:nvSpPr>
              <p:cNvPr id="16409" name="任意多边形 19"/>
              <p:cNvSpPr>
                <a:spLocks noChangeArrowheads="1"/>
              </p:cNvSpPr>
              <p:nvPr/>
            </p:nvSpPr>
            <p:spPr bwMode="auto">
              <a:xfrm rot="1690499">
                <a:off x="9672003" y="592094"/>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10" name="任意多边形 20"/>
              <p:cNvSpPr>
                <a:spLocks noChangeArrowheads="1"/>
              </p:cNvSpPr>
              <p:nvPr/>
            </p:nvSpPr>
            <p:spPr bwMode="auto">
              <a:xfrm>
                <a:off x="7484067" y="0"/>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2CAB3"/>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11" name="任意多边形 21"/>
              <p:cNvSpPr>
                <a:spLocks noChangeArrowheads="1"/>
              </p:cNvSpPr>
              <p:nvPr/>
            </p:nvSpPr>
            <p:spPr bwMode="auto">
              <a:xfrm rot="-1707563">
                <a:off x="5277014" y="595259"/>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12" name="任意多边形 22"/>
              <p:cNvSpPr>
                <a:spLocks noChangeArrowheads="1"/>
              </p:cNvSpPr>
              <p:nvPr/>
            </p:nvSpPr>
            <p:spPr bwMode="auto">
              <a:xfrm rot="3302765">
                <a:off x="11318194" y="2083217"/>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13" name="任意多边形 23"/>
              <p:cNvSpPr>
                <a:spLocks noChangeArrowheads="1"/>
              </p:cNvSpPr>
              <p:nvPr/>
            </p:nvSpPr>
            <p:spPr bwMode="auto">
              <a:xfrm rot="-3463740">
                <a:off x="3817346" y="2154199"/>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14" name="任意多边形 24"/>
              <p:cNvSpPr>
                <a:spLocks noChangeArrowheads="1"/>
              </p:cNvSpPr>
              <p:nvPr/>
            </p:nvSpPr>
            <p:spPr bwMode="auto">
              <a:xfrm rot="-4982836">
                <a:off x="2864283" y="4161941"/>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15" name="任意多边形 25"/>
              <p:cNvSpPr>
                <a:spLocks noChangeArrowheads="1"/>
              </p:cNvSpPr>
              <p:nvPr/>
            </p:nvSpPr>
            <p:spPr bwMode="auto">
              <a:xfrm rot="5131814">
                <a:off x="12208442" y="4219220"/>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16392" name="花4"/>
            <p:cNvGrpSpPr>
              <a:grpSpLocks/>
            </p:cNvGrpSpPr>
            <p:nvPr/>
          </p:nvGrpSpPr>
          <p:grpSpPr bwMode="auto">
            <a:xfrm>
              <a:off x="0" y="0"/>
              <a:ext cx="22838079" cy="13375101"/>
              <a:chOff x="0" y="0"/>
              <a:chExt cx="22838079" cy="13375101"/>
            </a:xfrm>
          </p:grpSpPr>
          <p:sp>
            <p:nvSpPr>
              <p:cNvPr id="16403" name="任意多边形 27"/>
              <p:cNvSpPr>
                <a:spLocks noChangeArrowheads="1"/>
              </p:cNvSpPr>
              <p:nvPr/>
            </p:nvSpPr>
            <p:spPr bwMode="auto">
              <a:xfrm rot="-951352">
                <a:off x="7989869" y="8900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04" name="任意多边形 28"/>
              <p:cNvSpPr>
                <a:spLocks noChangeArrowheads="1"/>
              </p:cNvSpPr>
              <p:nvPr/>
            </p:nvSpPr>
            <p:spPr bwMode="auto">
              <a:xfrm rot="1075034">
                <a:off x="11397066" y="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05" name="任意多边形 29"/>
              <p:cNvSpPr>
                <a:spLocks noChangeArrowheads="1"/>
              </p:cNvSpPr>
              <p:nvPr/>
            </p:nvSpPr>
            <p:spPr bwMode="auto">
              <a:xfrm rot="2492382">
                <a:off x="13605991" y="1467639"/>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06" name="任意多边形 30"/>
              <p:cNvSpPr>
                <a:spLocks noChangeArrowheads="1"/>
              </p:cNvSpPr>
              <p:nvPr/>
            </p:nvSpPr>
            <p:spPr bwMode="auto">
              <a:xfrm rot="-2651627">
                <a:off x="5559233" y="1467641"/>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07" name="任意多边形 31"/>
              <p:cNvSpPr>
                <a:spLocks noChangeArrowheads="1"/>
              </p:cNvSpPr>
              <p:nvPr/>
            </p:nvSpPr>
            <p:spPr bwMode="auto">
              <a:xfrm rot="4080311">
                <a:off x="15091029" y="360301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08" name="任意多边形 32"/>
              <p:cNvSpPr>
                <a:spLocks noChangeArrowheads="1"/>
              </p:cNvSpPr>
              <p:nvPr/>
            </p:nvSpPr>
            <p:spPr bwMode="auto">
              <a:xfrm rot="-4337950">
                <a:off x="4160410" y="4017565"/>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16393" name="组合 33"/>
            <p:cNvGrpSpPr>
              <a:grpSpLocks/>
            </p:cNvGrpSpPr>
            <p:nvPr/>
          </p:nvGrpSpPr>
          <p:grpSpPr bwMode="auto">
            <a:xfrm>
              <a:off x="8336499" y="8592907"/>
              <a:ext cx="6171429" cy="3725279"/>
              <a:chOff x="0" y="0"/>
              <a:chExt cx="6171429" cy="3725279"/>
            </a:xfrm>
          </p:grpSpPr>
          <p:sp>
            <p:nvSpPr>
              <p:cNvPr id="16394" name="任意多边形 34"/>
              <p:cNvSpPr>
                <a:spLocks noChangeArrowheads="1"/>
              </p:cNvSpPr>
              <p:nvPr/>
            </p:nvSpPr>
            <p:spPr bwMode="auto">
              <a:xfrm>
                <a:off x="2811727" y="0"/>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395" name="任意多边形 35"/>
              <p:cNvSpPr>
                <a:spLocks noChangeArrowheads="1"/>
              </p:cNvSpPr>
              <p:nvPr/>
            </p:nvSpPr>
            <p:spPr bwMode="auto">
              <a:xfrm rot="1072922">
                <a:off x="3326377" y="99091"/>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396" name="任意多边形 36"/>
              <p:cNvSpPr>
                <a:spLocks noChangeArrowheads="1"/>
              </p:cNvSpPr>
              <p:nvPr/>
            </p:nvSpPr>
            <p:spPr bwMode="auto">
              <a:xfrm rot="-1120856">
                <a:off x="2299552" y="120468"/>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397" name="任意多边形 37"/>
              <p:cNvSpPr>
                <a:spLocks noChangeArrowheads="1"/>
              </p:cNvSpPr>
              <p:nvPr/>
            </p:nvSpPr>
            <p:spPr bwMode="auto">
              <a:xfrm rot="1888215">
                <a:off x="3688746" y="361657"/>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398" name="任意多边形 38"/>
              <p:cNvSpPr>
                <a:spLocks noChangeArrowheads="1"/>
              </p:cNvSpPr>
              <p:nvPr/>
            </p:nvSpPr>
            <p:spPr bwMode="auto">
              <a:xfrm rot="-2097898">
                <a:off x="1905508" y="367332"/>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399" name="任意多边形 39"/>
              <p:cNvSpPr>
                <a:spLocks noChangeArrowheads="1"/>
              </p:cNvSpPr>
              <p:nvPr/>
            </p:nvSpPr>
            <p:spPr bwMode="auto">
              <a:xfrm rot="2750473">
                <a:off x="3928352" y="629884"/>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00" name="任意多边形 40"/>
              <p:cNvSpPr>
                <a:spLocks noChangeArrowheads="1"/>
              </p:cNvSpPr>
              <p:nvPr/>
            </p:nvSpPr>
            <p:spPr bwMode="auto">
              <a:xfrm rot="3552968">
                <a:off x="4194790" y="871489"/>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01" name="任意多边形 41"/>
              <p:cNvSpPr>
                <a:spLocks noChangeArrowheads="1"/>
              </p:cNvSpPr>
              <p:nvPr/>
            </p:nvSpPr>
            <p:spPr bwMode="auto">
              <a:xfrm rot="-2984903">
                <a:off x="1577950" y="661526"/>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02" name="任意多边形 42"/>
              <p:cNvSpPr>
                <a:spLocks noChangeArrowheads="1"/>
              </p:cNvSpPr>
              <p:nvPr/>
            </p:nvSpPr>
            <p:spPr bwMode="auto">
              <a:xfrm rot="-3649673">
                <a:off x="1381310" y="953545"/>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sp>
        <p:nvSpPr>
          <p:cNvPr id="16387" name="文本框 44"/>
          <p:cNvSpPr>
            <a:spLocks noChangeArrowheads="1"/>
          </p:cNvSpPr>
          <p:nvPr/>
        </p:nvSpPr>
        <p:spPr bwMode="auto">
          <a:xfrm>
            <a:off x="3152008" y="2617789"/>
            <a:ext cx="598325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9600" b="1">
                <a:solidFill>
                  <a:schemeClr val="bg1"/>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THANKS</a:t>
            </a:r>
            <a:endParaRPr lang="zh-CN" altLang="en-US" sz="9600" b="1">
              <a:solidFill>
                <a:schemeClr val="bg1"/>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endParaRPr>
          </a:p>
        </p:txBody>
      </p:sp>
      <p:sp>
        <p:nvSpPr>
          <p:cNvPr id="16388" name="文本框 45"/>
          <p:cNvSpPr>
            <a:spLocks noChangeArrowheads="1"/>
          </p:cNvSpPr>
          <p:nvPr/>
        </p:nvSpPr>
        <p:spPr bwMode="auto">
          <a:xfrm>
            <a:off x="3980899" y="4213226"/>
            <a:ext cx="439375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2400">
                <a:solidFill>
                  <a:srgbClr val="000000"/>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 </a:t>
            </a:r>
            <a:r>
              <a:rPr lang="en-US" altLang="zh-CN" sz="2400">
                <a:solidFill>
                  <a:schemeClr val="bg1"/>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SALUTE  TO APPLE.INC</a:t>
            </a:r>
            <a:endParaRPr lang="zh-CN" altLang="en-US" sz="2400">
              <a:solidFill>
                <a:schemeClr val="bg1"/>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bwMode="auto">
      <p:bgPr>
        <a:gradFill rotWithShape="1">
          <a:gsLst>
            <a:gs pos="0">
              <a:srgbClr val="FFFFFF"/>
            </a:gs>
            <a:gs pos="100000">
              <a:srgbClr val="F2F2F2"/>
            </a:gs>
          </a:gsLst>
          <a:lin ang="18900000" scaled="1"/>
        </a:gradFill>
        <a:effectLst/>
      </p:bgPr>
    </p:bg>
    <p:spTree>
      <p:nvGrpSpPr>
        <p:cNvPr id="1" name=""/>
        <p:cNvGrpSpPr/>
        <p:nvPr/>
      </p:nvGrpSpPr>
      <p:grpSpPr>
        <a:xfrm>
          <a:off x="0" y="0"/>
          <a:ext cx="0" cy="0"/>
          <a:chOff x="0" y="0"/>
          <a:chExt cx="0" cy="0"/>
        </a:xfrm>
      </p:grpSpPr>
      <p:grpSp>
        <p:nvGrpSpPr>
          <p:cNvPr id="3074" name="组合 43"/>
          <p:cNvGrpSpPr>
            <a:grpSpLocks/>
          </p:cNvGrpSpPr>
          <p:nvPr/>
        </p:nvGrpSpPr>
        <p:grpSpPr bwMode="auto">
          <a:xfrm rot="-7619912">
            <a:off x="4642177" y="-703347"/>
            <a:ext cx="11515725" cy="6743869"/>
            <a:chOff x="0" y="0"/>
            <a:chExt cx="22838079" cy="13375101"/>
          </a:xfrm>
        </p:grpSpPr>
        <p:grpSp>
          <p:nvGrpSpPr>
            <p:cNvPr id="3099" name="花1"/>
            <p:cNvGrpSpPr>
              <a:grpSpLocks/>
            </p:cNvGrpSpPr>
            <p:nvPr/>
          </p:nvGrpSpPr>
          <p:grpSpPr bwMode="auto">
            <a:xfrm>
              <a:off x="7202181" y="7509015"/>
              <a:ext cx="8526317" cy="4848472"/>
              <a:chOff x="0" y="0"/>
              <a:chExt cx="8526317" cy="4848472"/>
            </a:xfrm>
          </p:grpSpPr>
          <p:sp>
            <p:nvSpPr>
              <p:cNvPr id="3134" name="任意多边形 2"/>
              <p:cNvSpPr>
                <a:spLocks noChangeArrowheads="1"/>
              </p:cNvSpPr>
              <p:nvPr/>
            </p:nvSpPr>
            <p:spPr bwMode="auto">
              <a:xfrm>
                <a:off x="3229072" y="0"/>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35" name="任意多边形 3"/>
              <p:cNvSpPr>
                <a:spLocks noChangeArrowheads="1"/>
              </p:cNvSpPr>
              <p:nvPr/>
            </p:nvSpPr>
            <p:spPr bwMode="auto">
              <a:xfrm rot="-1737047">
                <a:off x="2179060" y="257122"/>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36" name="任意多边形 4"/>
              <p:cNvSpPr>
                <a:spLocks noChangeArrowheads="1"/>
              </p:cNvSpPr>
              <p:nvPr/>
            </p:nvSpPr>
            <p:spPr bwMode="auto">
              <a:xfrm rot="1791145">
                <a:off x="4222810" y="219293"/>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37" name="任意多边形 5"/>
              <p:cNvSpPr>
                <a:spLocks noChangeArrowheads="1"/>
              </p:cNvSpPr>
              <p:nvPr/>
            </p:nvSpPr>
            <p:spPr bwMode="auto">
              <a:xfrm rot="3361456">
                <a:off x="5057369" y="94846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38" name="任意多边形 6"/>
              <p:cNvSpPr>
                <a:spLocks noChangeArrowheads="1"/>
              </p:cNvSpPr>
              <p:nvPr/>
            </p:nvSpPr>
            <p:spPr bwMode="auto">
              <a:xfrm rot="-3570273">
                <a:off x="1487840" y="94877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39" name="任意多边形 7"/>
              <p:cNvSpPr>
                <a:spLocks noChangeArrowheads="1"/>
              </p:cNvSpPr>
              <p:nvPr/>
            </p:nvSpPr>
            <p:spPr bwMode="auto">
              <a:xfrm rot="4636883">
                <a:off x="5334531" y="165668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40" name="任意多边形 8"/>
              <p:cNvSpPr>
                <a:spLocks noChangeArrowheads="1"/>
              </p:cNvSpPr>
              <p:nvPr/>
            </p:nvSpPr>
            <p:spPr bwMode="auto">
              <a:xfrm rot="-4621425">
                <a:off x="1176172" y="1648119"/>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3100" name="花2"/>
            <p:cNvGrpSpPr>
              <a:grpSpLocks/>
            </p:cNvGrpSpPr>
            <p:nvPr/>
          </p:nvGrpSpPr>
          <p:grpSpPr bwMode="auto">
            <a:xfrm>
              <a:off x="4953333" y="5453466"/>
              <a:ext cx="12996258" cy="7478907"/>
              <a:chOff x="0" y="0"/>
              <a:chExt cx="12996258" cy="7478907"/>
            </a:xfrm>
          </p:grpSpPr>
          <p:sp>
            <p:nvSpPr>
              <p:cNvPr id="3126" name="任意多边形 10"/>
              <p:cNvSpPr>
                <a:spLocks noChangeArrowheads="1"/>
              </p:cNvSpPr>
              <p:nvPr/>
            </p:nvSpPr>
            <p:spPr bwMode="auto">
              <a:xfrm rot="-861973">
                <a:off x="4521405" y="24568"/>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27" name="任意多边形 11"/>
              <p:cNvSpPr>
                <a:spLocks noChangeArrowheads="1"/>
              </p:cNvSpPr>
              <p:nvPr/>
            </p:nvSpPr>
            <p:spPr bwMode="auto">
              <a:xfrm rot="852536">
                <a:off x="6126547" y="0"/>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28" name="任意多边形 12"/>
              <p:cNvSpPr>
                <a:spLocks noChangeArrowheads="1"/>
              </p:cNvSpPr>
              <p:nvPr/>
            </p:nvSpPr>
            <p:spPr bwMode="auto">
              <a:xfrm rot="2517796">
                <a:off x="7568389" y="70660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29" name="任意多边形 13"/>
              <p:cNvSpPr>
                <a:spLocks noChangeArrowheads="1"/>
              </p:cNvSpPr>
              <p:nvPr/>
            </p:nvSpPr>
            <p:spPr bwMode="auto">
              <a:xfrm rot="-2545862">
                <a:off x="3137550" y="74914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30" name="任意多边形 14"/>
              <p:cNvSpPr>
                <a:spLocks noChangeArrowheads="1"/>
              </p:cNvSpPr>
              <p:nvPr/>
            </p:nvSpPr>
            <p:spPr bwMode="auto">
              <a:xfrm rot="-4040629">
                <a:off x="2237801" y="2128186"/>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31" name="任意多边形 15"/>
              <p:cNvSpPr>
                <a:spLocks noChangeArrowheads="1"/>
              </p:cNvSpPr>
              <p:nvPr/>
            </p:nvSpPr>
            <p:spPr bwMode="auto">
              <a:xfrm rot="4135283">
                <a:off x="8404699" y="2088676"/>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32" name="任意多边形 16"/>
              <p:cNvSpPr>
                <a:spLocks noChangeArrowheads="1"/>
              </p:cNvSpPr>
              <p:nvPr/>
            </p:nvSpPr>
            <p:spPr bwMode="auto">
              <a:xfrm rot="5400000">
                <a:off x="8578213" y="3060860"/>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EB3DC"/>
                  </a:gs>
                  <a:gs pos="7100">
                    <a:srgbClr val="9EB3DC"/>
                  </a:gs>
                  <a:gs pos="100000">
                    <a:srgbClr val="8E7BC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33" name="任意多边形 17"/>
              <p:cNvSpPr>
                <a:spLocks noChangeArrowheads="1"/>
              </p:cNvSpPr>
              <p:nvPr/>
            </p:nvSpPr>
            <p:spPr bwMode="auto">
              <a:xfrm rot="-5227570">
                <a:off x="2098401" y="295721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DB0DB"/>
                  </a:gs>
                  <a:gs pos="10599">
                    <a:srgbClr val="9DB0DB"/>
                  </a:gs>
                  <a:gs pos="100000">
                    <a:srgbClr val="8D75C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3101" name="花3"/>
            <p:cNvGrpSpPr>
              <a:grpSpLocks/>
            </p:cNvGrpSpPr>
            <p:nvPr/>
          </p:nvGrpSpPr>
          <p:grpSpPr bwMode="auto">
            <a:xfrm>
              <a:off x="2198018" y="2547784"/>
              <a:ext cx="18624069" cy="10634847"/>
              <a:chOff x="0" y="0"/>
              <a:chExt cx="18624069" cy="10634847"/>
            </a:xfrm>
          </p:grpSpPr>
          <p:sp>
            <p:nvSpPr>
              <p:cNvPr id="3119" name="任意多边形 19"/>
              <p:cNvSpPr>
                <a:spLocks noChangeArrowheads="1"/>
              </p:cNvSpPr>
              <p:nvPr/>
            </p:nvSpPr>
            <p:spPr bwMode="auto">
              <a:xfrm rot="1690499">
                <a:off x="9672003" y="592094"/>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20" name="任意多边形 20"/>
              <p:cNvSpPr>
                <a:spLocks noChangeArrowheads="1"/>
              </p:cNvSpPr>
              <p:nvPr/>
            </p:nvSpPr>
            <p:spPr bwMode="auto">
              <a:xfrm>
                <a:off x="7484067" y="0"/>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2CAB3"/>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21" name="任意多边形 21"/>
              <p:cNvSpPr>
                <a:spLocks noChangeArrowheads="1"/>
              </p:cNvSpPr>
              <p:nvPr/>
            </p:nvSpPr>
            <p:spPr bwMode="auto">
              <a:xfrm rot="-1707563">
                <a:off x="5277014" y="595259"/>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22" name="任意多边形 22"/>
              <p:cNvSpPr>
                <a:spLocks noChangeArrowheads="1"/>
              </p:cNvSpPr>
              <p:nvPr/>
            </p:nvSpPr>
            <p:spPr bwMode="auto">
              <a:xfrm rot="3302765">
                <a:off x="11318194" y="2083217"/>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23" name="任意多边形 23"/>
              <p:cNvSpPr>
                <a:spLocks noChangeArrowheads="1"/>
              </p:cNvSpPr>
              <p:nvPr/>
            </p:nvSpPr>
            <p:spPr bwMode="auto">
              <a:xfrm rot="-3463740">
                <a:off x="3817346" y="2154199"/>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24" name="任意多边形 24"/>
              <p:cNvSpPr>
                <a:spLocks noChangeArrowheads="1"/>
              </p:cNvSpPr>
              <p:nvPr/>
            </p:nvSpPr>
            <p:spPr bwMode="auto">
              <a:xfrm rot="-4982836">
                <a:off x="2864283" y="4161941"/>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25" name="任意多边形 25"/>
              <p:cNvSpPr>
                <a:spLocks noChangeArrowheads="1"/>
              </p:cNvSpPr>
              <p:nvPr/>
            </p:nvSpPr>
            <p:spPr bwMode="auto">
              <a:xfrm rot="5131814">
                <a:off x="12208442" y="4219220"/>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3102" name="花4"/>
            <p:cNvGrpSpPr>
              <a:grpSpLocks/>
            </p:cNvGrpSpPr>
            <p:nvPr/>
          </p:nvGrpSpPr>
          <p:grpSpPr bwMode="auto">
            <a:xfrm>
              <a:off x="0" y="0"/>
              <a:ext cx="22838079" cy="13375101"/>
              <a:chOff x="0" y="0"/>
              <a:chExt cx="22838079" cy="13375101"/>
            </a:xfrm>
          </p:grpSpPr>
          <p:sp>
            <p:nvSpPr>
              <p:cNvPr id="3113" name="任意多边形 27"/>
              <p:cNvSpPr>
                <a:spLocks noChangeArrowheads="1"/>
              </p:cNvSpPr>
              <p:nvPr/>
            </p:nvSpPr>
            <p:spPr bwMode="auto">
              <a:xfrm rot="-951352">
                <a:off x="7989869" y="8900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14" name="任意多边形 28"/>
              <p:cNvSpPr>
                <a:spLocks noChangeArrowheads="1"/>
              </p:cNvSpPr>
              <p:nvPr/>
            </p:nvSpPr>
            <p:spPr bwMode="auto">
              <a:xfrm rot="1075034">
                <a:off x="11397066" y="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15" name="任意多边形 29"/>
              <p:cNvSpPr>
                <a:spLocks noChangeArrowheads="1"/>
              </p:cNvSpPr>
              <p:nvPr/>
            </p:nvSpPr>
            <p:spPr bwMode="auto">
              <a:xfrm rot="2492382">
                <a:off x="13605991" y="1467639"/>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16" name="任意多边形 30"/>
              <p:cNvSpPr>
                <a:spLocks noChangeArrowheads="1"/>
              </p:cNvSpPr>
              <p:nvPr/>
            </p:nvSpPr>
            <p:spPr bwMode="auto">
              <a:xfrm rot="-2651627">
                <a:off x="5559233" y="1467641"/>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17" name="任意多边形 31"/>
              <p:cNvSpPr>
                <a:spLocks noChangeArrowheads="1"/>
              </p:cNvSpPr>
              <p:nvPr/>
            </p:nvSpPr>
            <p:spPr bwMode="auto">
              <a:xfrm rot="4080311">
                <a:off x="15091029" y="360301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18" name="任意多边形 32"/>
              <p:cNvSpPr>
                <a:spLocks noChangeArrowheads="1"/>
              </p:cNvSpPr>
              <p:nvPr/>
            </p:nvSpPr>
            <p:spPr bwMode="auto">
              <a:xfrm rot="-4337950">
                <a:off x="4160410" y="4017565"/>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3103" name="组合 33"/>
            <p:cNvGrpSpPr>
              <a:grpSpLocks/>
            </p:cNvGrpSpPr>
            <p:nvPr/>
          </p:nvGrpSpPr>
          <p:grpSpPr bwMode="auto">
            <a:xfrm>
              <a:off x="8336499" y="8592907"/>
              <a:ext cx="6171429" cy="3725279"/>
              <a:chOff x="0" y="0"/>
              <a:chExt cx="6171429" cy="3725279"/>
            </a:xfrm>
          </p:grpSpPr>
          <p:sp>
            <p:nvSpPr>
              <p:cNvPr id="3104" name="任意多边形 34"/>
              <p:cNvSpPr>
                <a:spLocks noChangeArrowheads="1"/>
              </p:cNvSpPr>
              <p:nvPr/>
            </p:nvSpPr>
            <p:spPr bwMode="auto">
              <a:xfrm>
                <a:off x="2811727" y="0"/>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05" name="任意多边形 35"/>
              <p:cNvSpPr>
                <a:spLocks noChangeArrowheads="1"/>
              </p:cNvSpPr>
              <p:nvPr/>
            </p:nvSpPr>
            <p:spPr bwMode="auto">
              <a:xfrm rot="1072922">
                <a:off x="3326377" y="99091"/>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06" name="任意多边形 36"/>
              <p:cNvSpPr>
                <a:spLocks noChangeArrowheads="1"/>
              </p:cNvSpPr>
              <p:nvPr/>
            </p:nvSpPr>
            <p:spPr bwMode="auto">
              <a:xfrm rot="-1120856">
                <a:off x="2299552" y="120468"/>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07" name="任意多边形 37"/>
              <p:cNvSpPr>
                <a:spLocks noChangeArrowheads="1"/>
              </p:cNvSpPr>
              <p:nvPr/>
            </p:nvSpPr>
            <p:spPr bwMode="auto">
              <a:xfrm rot="1888215">
                <a:off x="3688746" y="361657"/>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08" name="任意多边形 38"/>
              <p:cNvSpPr>
                <a:spLocks noChangeArrowheads="1"/>
              </p:cNvSpPr>
              <p:nvPr/>
            </p:nvSpPr>
            <p:spPr bwMode="auto">
              <a:xfrm rot="-2097898">
                <a:off x="1905508" y="367332"/>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09" name="任意多边形 39"/>
              <p:cNvSpPr>
                <a:spLocks noChangeArrowheads="1"/>
              </p:cNvSpPr>
              <p:nvPr/>
            </p:nvSpPr>
            <p:spPr bwMode="auto">
              <a:xfrm rot="2750473">
                <a:off x="3928352" y="629884"/>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10" name="任意多边形 40"/>
              <p:cNvSpPr>
                <a:spLocks noChangeArrowheads="1"/>
              </p:cNvSpPr>
              <p:nvPr/>
            </p:nvSpPr>
            <p:spPr bwMode="auto">
              <a:xfrm rot="3552968">
                <a:off x="4194790" y="871489"/>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11" name="任意多边形 41"/>
              <p:cNvSpPr>
                <a:spLocks noChangeArrowheads="1"/>
              </p:cNvSpPr>
              <p:nvPr/>
            </p:nvSpPr>
            <p:spPr bwMode="auto">
              <a:xfrm rot="-2984903">
                <a:off x="1577950" y="661526"/>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112" name="任意多边形 42"/>
              <p:cNvSpPr>
                <a:spLocks noChangeArrowheads="1"/>
              </p:cNvSpPr>
              <p:nvPr/>
            </p:nvSpPr>
            <p:spPr bwMode="auto">
              <a:xfrm rot="-3649673">
                <a:off x="1381310" y="953545"/>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sp>
        <p:nvSpPr>
          <p:cNvPr id="3075" name="文本框 44"/>
          <p:cNvSpPr>
            <a:spLocks noChangeArrowheads="1"/>
          </p:cNvSpPr>
          <p:nvPr/>
        </p:nvSpPr>
        <p:spPr bwMode="auto">
          <a:xfrm>
            <a:off x="671688" y="490539"/>
            <a:ext cx="5679966"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6600" b="1">
                <a:solidFill>
                  <a:srgbClr val="000000"/>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CONTENTS</a:t>
            </a:r>
            <a:endParaRPr lang="zh-CN" altLang="en-US" sz="6600" b="1">
              <a:solidFill>
                <a:srgbClr val="000000"/>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endParaRPr>
          </a:p>
        </p:txBody>
      </p:sp>
      <p:sp>
        <p:nvSpPr>
          <p:cNvPr id="3076" name="任意多边形 45"/>
          <p:cNvSpPr>
            <a:spLocks noChangeArrowheads="1"/>
          </p:cNvSpPr>
          <p:nvPr/>
        </p:nvSpPr>
        <p:spPr bwMode="auto">
          <a:xfrm rot="-3146483">
            <a:off x="869431" y="1661199"/>
            <a:ext cx="366712" cy="920990"/>
          </a:xfrm>
          <a:custGeom>
            <a:avLst/>
            <a:gdLst>
              <a:gd name="T0" fmla="*/ 33359 w 2015614"/>
              <a:gd name="T1" fmla="*/ 0 h 4367958"/>
              <a:gd name="T2" fmla="*/ 38836 w 2015614"/>
              <a:gd name="T3" fmla="*/ 6682 h 4367958"/>
              <a:gd name="T4" fmla="*/ 66718 w 2015614"/>
              <a:gd name="T5" fmla="*/ 97045 h 4367958"/>
              <a:gd name="T6" fmla="*/ 38836 w 2015614"/>
              <a:gd name="T7" fmla="*/ 187408 h 4367958"/>
              <a:gd name="T8" fmla="*/ 33359 w 2015614"/>
              <a:gd name="T9" fmla="*/ 194091 h 4367958"/>
              <a:gd name="T10" fmla="*/ 27882 w 2015614"/>
              <a:gd name="T11" fmla="*/ 187408 h 4367958"/>
              <a:gd name="T12" fmla="*/ 0 w 2015614"/>
              <a:gd name="T13" fmla="*/ 97045 h 4367958"/>
              <a:gd name="T14" fmla="*/ 27882 w 2015614"/>
              <a:gd name="T15" fmla="*/ 668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nvGrpSpPr>
          <p:cNvPr id="3077" name="组合 48"/>
          <p:cNvGrpSpPr>
            <a:grpSpLocks/>
          </p:cNvGrpSpPr>
          <p:nvPr/>
        </p:nvGrpSpPr>
        <p:grpSpPr bwMode="auto">
          <a:xfrm>
            <a:off x="655809" y="3009900"/>
            <a:ext cx="890819" cy="592138"/>
            <a:chOff x="0" y="0"/>
            <a:chExt cx="945409" cy="629359"/>
          </a:xfrm>
        </p:grpSpPr>
        <p:sp>
          <p:nvSpPr>
            <p:cNvPr id="3097" name="任意多边形 46"/>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098" name="任意多边形 47"/>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3078" name="组合 53"/>
          <p:cNvGrpSpPr>
            <a:grpSpLocks/>
          </p:cNvGrpSpPr>
          <p:nvPr/>
        </p:nvGrpSpPr>
        <p:grpSpPr bwMode="auto">
          <a:xfrm>
            <a:off x="584352" y="4173539"/>
            <a:ext cx="920990" cy="720725"/>
            <a:chOff x="0" y="0"/>
            <a:chExt cx="945409" cy="740056"/>
          </a:xfrm>
        </p:grpSpPr>
        <p:grpSp>
          <p:nvGrpSpPr>
            <p:cNvPr id="3093" name="组合 49"/>
            <p:cNvGrpSpPr>
              <a:grpSpLocks/>
            </p:cNvGrpSpPr>
            <p:nvPr/>
          </p:nvGrpSpPr>
          <p:grpSpPr bwMode="auto">
            <a:xfrm>
              <a:off x="0" y="0"/>
              <a:ext cx="945409" cy="629359"/>
              <a:chOff x="0" y="0"/>
              <a:chExt cx="945409" cy="629359"/>
            </a:xfrm>
          </p:grpSpPr>
          <p:sp>
            <p:nvSpPr>
              <p:cNvPr id="3095" name="任意多边形 50"/>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096" name="任意多边形 51"/>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3094" name="任意多边形 52"/>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3079" name="组合 60"/>
          <p:cNvGrpSpPr>
            <a:grpSpLocks/>
          </p:cNvGrpSpPr>
          <p:nvPr/>
        </p:nvGrpSpPr>
        <p:grpSpPr bwMode="auto">
          <a:xfrm>
            <a:off x="628814" y="5434014"/>
            <a:ext cx="820952" cy="758825"/>
            <a:chOff x="0" y="0"/>
            <a:chExt cx="821284" cy="758537"/>
          </a:xfrm>
        </p:grpSpPr>
        <p:grpSp>
          <p:nvGrpSpPr>
            <p:cNvPr id="3087" name="组合 54"/>
            <p:cNvGrpSpPr>
              <a:grpSpLocks/>
            </p:cNvGrpSpPr>
            <p:nvPr/>
          </p:nvGrpSpPr>
          <p:grpSpPr bwMode="auto">
            <a:xfrm>
              <a:off x="0" y="0"/>
              <a:ext cx="821284" cy="642892"/>
              <a:chOff x="0" y="0"/>
              <a:chExt cx="945409" cy="740056"/>
            </a:xfrm>
          </p:grpSpPr>
          <p:grpSp>
            <p:nvGrpSpPr>
              <p:cNvPr id="3089" name="组合 55"/>
              <p:cNvGrpSpPr>
                <a:grpSpLocks/>
              </p:cNvGrpSpPr>
              <p:nvPr/>
            </p:nvGrpSpPr>
            <p:grpSpPr bwMode="auto">
              <a:xfrm>
                <a:off x="0" y="0"/>
                <a:ext cx="945409" cy="629359"/>
                <a:chOff x="0" y="0"/>
                <a:chExt cx="945409" cy="629359"/>
              </a:xfrm>
            </p:grpSpPr>
            <p:sp>
              <p:nvSpPr>
                <p:cNvPr id="3091" name="任意多边形 57"/>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092" name="任意多边形 58"/>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3090" name="任意多边形 56"/>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3088" name="任意多边形 59"/>
            <p:cNvSpPr>
              <a:spLocks noChangeArrowheads="1"/>
            </p:cNvSpPr>
            <p:nvPr/>
          </p:nvSpPr>
          <p:spPr bwMode="auto">
            <a:xfrm rot="-9094124">
              <a:off x="570556" y="384703"/>
              <a:ext cx="148954" cy="373834"/>
            </a:xfrm>
            <a:custGeom>
              <a:avLst/>
              <a:gdLst>
                <a:gd name="T0" fmla="*/ 5504 w 2015614"/>
                <a:gd name="T1" fmla="*/ 0 h 4367958"/>
                <a:gd name="T2" fmla="*/ 6408 w 2015614"/>
                <a:gd name="T3" fmla="*/ 1102 h 4367958"/>
                <a:gd name="T4" fmla="*/ 11008 w 2015614"/>
                <a:gd name="T5" fmla="*/ 15997 h 4367958"/>
                <a:gd name="T6" fmla="*/ 6408 w 2015614"/>
                <a:gd name="T7" fmla="*/ 30893 h 4367958"/>
                <a:gd name="T8" fmla="*/ 5504 w 2015614"/>
                <a:gd name="T9" fmla="*/ 31995 h 4367958"/>
                <a:gd name="T10" fmla="*/ 4600 w 2015614"/>
                <a:gd name="T11" fmla="*/ 30893 h 4367958"/>
                <a:gd name="T12" fmla="*/ 0 w 2015614"/>
                <a:gd name="T13" fmla="*/ 15997 h 4367958"/>
                <a:gd name="T14" fmla="*/ 4600 w 2015614"/>
                <a:gd name="T15" fmla="*/ 110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3080" name="文本框 61"/>
          <p:cNvSpPr>
            <a:spLocks noChangeArrowheads="1"/>
          </p:cNvSpPr>
          <p:nvPr/>
        </p:nvSpPr>
        <p:spPr bwMode="auto">
          <a:xfrm>
            <a:off x="1695891" y="1825625"/>
            <a:ext cx="5425901"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2400" b="1">
                <a:solidFill>
                  <a:srgbClr val="595959"/>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Add your text here and write down your idea</a:t>
            </a:r>
            <a:r>
              <a:rPr lang="zh-CN" altLang="en-US" sz="2400" b="1">
                <a:solidFill>
                  <a:srgbClr val="595959"/>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  </a:t>
            </a:r>
            <a:r>
              <a:rPr lang="en-US" altLang="zh-CN" sz="2400" b="1">
                <a:solidFill>
                  <a:srgbClr val="595959"/>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thank you</a:t>
            </a:r>
            <a:endParaRPr lang="zh-CN" altLang="en-US" sz="2400" b="1">
              <a:solidFill>
                <a:srgbClr val="595959"/>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endParaRPr>
          </a:p>
        </p:txBody>
      </p:sp>
      <p:sp>
        <p:nvSpPr>
          <p:cNvPr id="3081" name="文本框 65"/>
          <p:cNvSpPr>
            <a:spLocks noChangeArrowheads="1"/>
          </p:cNvSpPr>
          <p:nvPr/>
        </p:nvSpPr>
        <p:spPr bwMode="auto">
          <a:xfrm>
            <a:off x="1695891" y="2936875"/>
            <a:ext cx="5425901"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2400" b="1">
                <a:solidFill>
                  <a:srgbClr val="595959"/>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Add your text here and write down your idea</a:t>
            </a:r>
            <a:r>
              <a:rPr lang="zh-CN" altLang="en-US" sz="2400" b="1">
                <a:solidFill>
                  <a:srgbClr val="595959"/>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  </a:t>
            </a:r>
            <a:r>
              <a:rPr lang="en-US" altLang="zh-CN" sz="2400" b="1">
                <a:solidFill>
                  <a:srgbClr val="595959"/>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thank you</a:t>
            </a:r>
            <a:endParaRPr lang="zh-CN" altLang="en-US" sz="2400" b="1">
              <a:solidFill>
                <a:srgbClr val="595959"/>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endParaRPr>
          </a:p>
        </p:txBody>
      </p:sp>
      <p:sp>
        <p:nvSpPr>
          <p:cNvPr id="3082" name="文本框 66"/>
          <p:cNvSpPr>
            <a:spLocks noChangeArrowheads="1"/>
          </p:cNvSpPr>
          <p:nvPr/>
        </p:nvSpPr>
        <p:spPr bwMode="auto">
          <a:xfrm>
            <a:off x="1695891" y="4130675"/>
            <a:ext cx="5425901"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2400" b="1">
                <a:solidFill>
                  <a:srgbClr val="595959"/>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Add your text here and write down your idea</a:t>
            </a:r>
            <a:r>
              <a:rPr lang="zh-CN" altLang="en-US" sz="2400" b="1">
                <a:solidFill>
                  <a:srgbClr val="595959"/>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  </a:t>
            </a:r>
            <a:r>
              <a:rPr lang="en-US" altLang="zh-CN" sz="2400" b="1">
                <a:solidFill>
                  <a:srgbClr val="595959"/>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thank you</a:t>
            </a:r>
            <a:endParaRPr lang="zh-CN" altLang="en-US" sz="2400" b="1">
              <a:solidFill>
                <a:srgbClr val="595959"/>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endParaRPr>
          </a:p>
        </p:txBody>
      </p:sp>
      <p:sp>
        <p:nvSpPr>
          <p:cNvPr id="3083" name="文本框 67"/>
          <p:cNvSpPr>
            <a:spLocks noChangeArrowheads="1"/>
          </p:cNvSpPr>
          <p:nvPr/>
        </p:nvSpPr>
        <p:spPr bwMode="auto">
          <a:xfrm>
            <a:off x="1695891" y="5391151"/>
            <a:ext cx="5425901"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2400" b="1">
                <a:solidFill>
                  <a:srgbClr val="595959"/>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Add your text here and write down your idea</a:t>
            </a:r>
            <a:r>
              <a:rPr lang="zh-CN" altLang="en-US" sz="2400" b="1">
                <a:solidFill>
                  <a:srgbClr val="595959"/>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  </a:t>
            </a:r>
            <a:r>
              <a:rPr lang="en-US" altLang="zh-CN" sz="2400" b="1">
                <a:solidFill>
                  <a:srgbClr val="595959"/>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thank you</a:t>
            </a:r>
            <a:endParaRPr lang="zh-CN" altLang="en-US" sz="2400" b="1">
              <a:solidFill>
                <a:srgbClr val="595959"/>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endParaRPr>
          </a:p>
        </p:txBody>
      </p:sp>
      <p:sp>
        <p:nvSpPr>
          <p:cNvPr id="3084" name="任意多边形 68"/>
          <p:cNvSpPr>
            <a:spLocks noChangeArrowheads="1"/>
          </p:cNvSpPr>
          <p:nvPr/>
        </p:nvSpPr>
        <p:spPr bwMode="auto">
          <a:xfrm rot="-8260250">
            <a:off x="6022956" y="5754688"/>
            <a:ext cx="1327496" cy="2024062"/>
          </a:xfrm>
          <a:custGeom>
            <a:avLst/>
            <a:gdLst>
              <a:gd name="T0" fmla="*/ 436921 w 2015614"/>
              <a:gd name="T1" fmla="*/ 0 h 4367958"/>
              <a:gd name="T2" fmla="*/ 508656 w 2015614"/>
              <a:gd name="T3" fmla="*/ 32292 h 4367958"/>
              <a:gd name="T4" fmla="*/ 873841 w 2015614"/>
              <a:gd name="T5" fmla="*/ 468964 h 4367958"/>
              <a:gd name="T6" fmla="*/ 508656 w 2015614"/>
              <a:gd name="T7" fmla="*/ 905635 h 4367958"/>
              <a:gd name="T8" fmla="*/ 436921 w 2015614"/>
              <a:gd name="T9" fmla="*/ 937927 h 4367958"/>
              <a:gd name="T10" fmla="*/ 365186 w 2015614"/>
              <a:gd name="T11" fmla="*/ 905635 h 4367958"/>
              <a:gd name="T12" fmla="*/ 0 w 2015614"/>
              <a:gd name="T13" fmla="*/ 468964 h 4367958"/>
              <a:gd name="T14" fmla="*/ 365186 w 2015614"/>
              <a:gd name="T15" fmla="*/ 322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E3FBE8">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085" name="任意多边形 69"/>
          <p:cNvSpPr>
            <a:spLocks noChangeArrowheads="1"/>
          </p:cNvSpPr>
          <p:nvPr/>
        </p:nvSpPr>
        <p:spPr bwMode="auto">
          <a:xfrm rot="-9254031">
            <a:off x="10226163" y="5832475"/>
            <a:ext cx="417622" cy="1398588"/>
          </a:xfrm>
          <a:custGeom>
            <a:avLst/>
            <a:gdLst>
              <a:gd name="T0" fmla="*/ 43242 w 2015614"/>
              <a:gd name="T1" fmla="*/ 0 h 4367958"/>
              <a:gd name="T2" fmla="*/ 50341 w 2015614"/>
              <a:gd name="T3" fmla="*/ 15418 h 4367958"/>
              <a:gd name="T4" fmla="*/ 86483 w 2015614"/>
              <a:gd name="T5" fmla="*/ 223909 h 4367958"/>
              <a:gd name="T6" fmla="*/ 50341 w 2015614"/>
              <a:gd name="T7" fmla="*/ 432400 h 4367958"/>
              <a:gd name="T8" fmla="*/ 43242 w 2015614"/>
              <a:gd name="T9" fmla="*/ 447818 h 4367958"/>
              <a:gd name="T10" fmla="*/ 36142 w 2015614"/>
              <a:gd name="T11" fmla="*/ 432400 h 4367958"/>
              <a:gd name="T12" fmla="*/ 0 w 2015614"/>
              <a:gd name="T13" fmla="*/ 223909 h 4367958"/>
              <a:gd name="T14" fmla="*/ 36142 w 2015614"/>
              <a:gd name="T15" fmla="*/ 1541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7F5EF">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086" name="任意多边形 70"/>
          <p:cNvSpPr>
            <a:spLocks noChangeArrowheads="1"/>
          </p:cNvSpPr>
          <p:nvPr/>
        </p:nvSpPr>
        <p:spPr bwMode="auto">
          <a:xfrm rot="-4525829">
            <a:off x="6049301" y="-1458441"/>
            <a:ext cx="1109663" cy="2477145"/>
          </a:xfrm>
          <a:custGeom>
            <a:avLst/>
            <a:gdLst>
              <a:gd name="T0" fmla="*/ 305454 w 2015614"/>
              <a:gd name="T1" fmla="*/ 0 h 4367958"/>
              <a:gd name="T2" fmla="*/ 355604 w 2015614"/>
              <a:gd name="T3" fmla="*/ 48342 h 4367958"/>
              <a:gd name="T4" fmla="*/ 610907 w 2015614"/>
              <a:gd name="T5" fmla="*/ 702050 h 4367958"/>
              <a:gd name="T6" fmla="*/ 355604 w 2015614"/>
              <a:gd name="T7" fmla="*/ 1355758 h 4367958"/>
              <a:gd name="T8" fmla="*/ 305454 w 2015614"/>
              <a:gd name="T9" fmla="*/ 1404101 h 4367958"/>
              <a:gd name="T10" fmla="*/ 255303 w 2015614"/>
              <a:gd name="T11" fmla="*/ 1355758 h 4367958"/>
              <a:gd name="T12" fmla="*/ 0 w 2015614"/>
              <a:gd name="T13" fmla="*/ 702050 h 4367958"/>
              <a:gd name="T14" fmla="*/ 255303 w 2015614"/>
              <a:gd name="T15" fmla="*/ 4834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2F2F2">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bwMode="auto">
      <p:bgPr>
        <a:gradFill rotWithShape="1">
          <a:gsLst>
            <a:gs pos="0">
              <a:srgbClr val="FFFFFF"/>
            </a:gs>
            <a:gs pos="100000">
              <a:srgbClr val="F2F2F2"/>
            </a:gs>
          </a:gsLst>
          <a:lin ang="18900000" scaled="1"/>
        </a:gradFill>
        <a:effectLst/>
      </p:bgPr>
    </p:bg>
    <p:spTree>
      <p:nvGrpSpPr>
        <p:cNvPr id="1" name=""/>
        <p:cNvGrpSpPr/>
        <p:nvPr/>
      </p:nvGrpSpPr>
      <p:grpSpPr>
        <a:xfrm>
          <a:off x="0" y="0"/>
          <a:ext cx="0" cy="0"/>
          <a:chOff x="0" y="0"/>
          <a:chExt cx="0" cy="0"/>
        </a:xfrm>
      </p:grpSpPr>
      <p:sp>
        <p:nvSpPr>
          <p:cNvPr id="4098" name="任意多边形 1"/>
          <p:cNvSpPr>
            <a:spLocks noChangeArrowheads="1"/>
          </p:cNvSpPr>
          <p:nvPr/>
        </p:nvSpPr>
        <p:spPr bwMode="auto">
          <a:xfrm rot="3230023">
            <a:off x="10400899" y="2071523"/>
            <a:ext cx="506413" cy="1271918"/>
          </a:xfrm>
          <a:custGeom>
            <a:avLst/>
            <a:gdLst>
              <a:gd name="T0" fmla="*/ 63617 w 2015614"/>
              <a:gd name="T1" fmla="*/ 0 h 4367958"/>
              <a:gd name="T2" fmla="*/ 74062 w 2015614"/>
              <a:gd name="T3" fmla="*/ 12745 h 4367958"/>
              <a:gd name="T4" fmla="*/ 127234 w 2015614"/>
              <a:gd name="T5" fmla="*/ 185090 h 4367958"/>
              <a:gd name="T6" fmla="*/ 74062 w 2015614"/>
              <a:gd name="T7" fmla="*/ 357436 h 4367958"/>
              <a:gd name="T8" fmla="*/ 63617 w 2015614"/>
              <a:gd name="T9" fmla="*/ 370181 h 4367958"/>
              <a:gd name="T10" fmla="*/ 53172 w 2015614"/>
              <a:gd name="T11" fmla="*/ 357436 h 4367958"/>
              <a:gd name="T12" fmla="*/ 0 w 2015614"/>
              <a:gd name="T13" fmla="*/ 185090 h 4367958"/>
              <a:gd name="T14" fmla="*/ 53172 w 2015614"/>
              <a:gd name="T15" fmla="*/ 127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099" name="文本框 2"/>
          <p:cNvSpPr>
            <a:spLocks noChangeArrowheads="1"/>
          </p:cNvSpPr>
          <p:nvPr/>
        </p:nvSpPr>
        <p:spPr bwMode="auto">
          <a:xfrm>
            <a:off x="4782796" y="2833688"/>
            <a:ext cx="5567224"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7200" b="1">
                <a:solidFill>
                  <a:srgbClr val="000000"/>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PART ONE</a:t>
            </a:r>
            <a:endParaRPr lang="zh-CN" altLang="en-US" sz="7200" b="1">
              <a:solidFill>
                <a:srgbClr val="000000"/>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endParaRPr>
          </a:p>
        </p:txBody>
      </p:sp>
      <p:grpSp>
        <p:nvGrpSpPr>
          <p:cNvPr id="4100" name="组合 3"/>
          <p:cNvGrpSpPr>
            <a:grpSpLocks/>
          </p:cNvGrpSpPr>
          <p:nvPr/>
        </p:nvGrpSpPr>
        <p:grpSpPr bwMode="auto">
          <a:xfrm rot="5400000">
            <a:off x="-3670551" y="91991"/>
            <a:ext cx="11514138" cy="6745456"/>
            <a:chOff x="0" y="0"/>
            <a:chExt cx="22838079" cy="13375101"/>
          </a:xfrm>
        </p:grpSpPr>
        <p:grpSp>
          <p:nvGrpSpPr>
            <p:cNvPr id="4103" name="花1"/>
            <p:cNvGrpSpPr>
              <a:grpSpLocks/>
            </p:cNvGrpSpPr>
            <p:nvPr/>
          </p:nvGrpSpPr>
          <p:grpSpPr bwMode="auto">
            <a:xfrm>
              <a:off x="7202181" y="7509015"/>
              <a:ext cx="8526317" cy="4848472"/>
              <a:chOff x="0" y="0"/>
              <a:chExt cx="8526317" cy="4848472"/>
            </a:xfrm>
          </p:grpSpPr>
          <p:sp>
            <p:nvSpPr>
              <p:cNvPr id="4138" name="任意多边形 39"/>
              <p:cNvSpPr>
                <a:spLocks noChangeArrowheads="1"/>
              </p:cNvSpPr>
              <p:nvPr/>
            </p:nvSpPr>
            <p:spPr bwMode="auto">
              <a:xfrm>
                <a:off x="3229072" y="0"/>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39" name="任意多边形 40"/>
              <p:cNvSpPr>
                <a:spLocks noChangeArrowheads="1"/>
              </p:cNvSpPr>
              <p:nvPr/>
            </p:nvSpPr>
            <p:spPr bwMode="auto">
              <a:xfrm rot="-1737047">
                <a:off x="2179060" y="257122"/>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40" name="任意多边形 41"/>
              <p:cNvSpPr>
                <a:spLocks noChangeArrowheads="1"/>
              </p:cNvSpPr>
              <p:nvPr/>
            </p:nvSpPr>
            <p:spPr bwMode="auto">
              <a:xfrm rot="1791145">
                <a:off x="4222810" y="219293"/>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41" name="任意多边形 42"/>
              <p:cNvSpPr>
                <a:spLocks noChangeArrowheads="1"/>
              </p:cNvSpPr>
              <p:nvPr/>
            </p:nvSpPr>
            <p:spPr bwMode="auto">
              <a:xfrm rot="3361456">
                <a:off x="5057369" y="94846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42" name="任意多边形 43"/>
              <p:cNvSpPr>
                <a:spLocks noChangeArrowheads="1"/>
              </p:cNvSpPr>
              <p:nvPr/>
            </p:nvSpPr>
            <p:spPr bwMode="auto">
              <a:xfrm rot="-3570273">
                <a:off x="1487840" y="94877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43" name="任意多边形 44"/>
              <p:cNvSpPr>
                <a:spLocks noChangeArrowheads="1"/>
              </p:cNvSpPr>
              <p:nvPr/>
            </p:nvSpPr>
            <p:spPr bwMode="auto">
              <a:xfrm rot="4636883">
                <a:off x="5334531" y="165668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44" name="任意多边形 45"/>
              <p:cNvSpPr>
                <a:spLocks noChangeArrowheads="1"/>
              </p:cNvSpPr>
              <p:nvPr/>
            </p:nvSpPr>
            <p:spPr bwMode="auto">
              <a:xfrm rot="-4621425">
                <a:off x="1176172" y="1648119"/>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4104" name="花2"/>
            <p:cNvGrpSpPr>
              <a:grpSpLocks/>
            </p:cNvGrpSpPr>
            <p:nvPr/>
          </p:nvGrpSpPr>
          <p:grpSpPr bwMode="auto">
            <a:xfrm>
              <a:off x="4953333" y="5453466"/>
              <a:ext cx="12996258" cy="7478907"/>
              <a:chOff x="0" y="0"/>
              <a:chExt cx="12996258" cy="7478907"/>
            </a:xfrm>
          </p:grpSpPr>
          <p:sp>
            <p:nvSpPr>
              <p:cNvPr id="4130" name="任意多边形 31"/>
              <p:cNvSpPr>
                <a:spLocks noChangeArrowheads="1"/>
              </p:cNvSpPr>
              <p:nvPr/>
            </p:nvSpPr>
            <p:spPr bwMode="auto">
              <a:xfrm rot="-861973">
                <a:off x="4521405" y="24568"/>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31" name="任意多边形 32"/>
              <p:cNvSpPr>
                <a:spLocks noChangeArrowheads="1"/>
              </p:cNvSpPr>
              <p:nvPr/>
            </p:nvSpPr>
            <p:spPr bwMode="auto">
              <a:xfrm rot="852536">
                <a:off x="6126547" y="0"/>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32" name="任意多边形 33"/>
              <p:cNvSpPr>
                <a:spLocks noChangeArrowheads="1"/>
              </p:cNvSpPr>
              <p:nvPr/>
            </p:nvSpPr>
            <p:spPr bwMode="auto">
              <a:xfrm rot="2517796">
                <a:off x="7568389" y="70660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33" name="任意多边形 34"/>
              <p:cNvSpPr>
                <a:spLocks noChangeArrowheads="1"/>
              </p:cNvSpPr>
              <p:nvPr/>
            </p:nvSpPr>
            <p:spPr bwMode="auto">
              <a:xfrm rot="-2545862">
                <a:off x="3137550" y="74914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34" name="任意多边形 35"/>
              <p:cNvSpPr>
                <a:spLocks noChangeArrowheads="1"/>
              </p:cNvSpPr>
              <p:nvPr/>
            </p:nvSpPr>
            <p:spPr bwMode="auto">
              <a:xfrm rot="-4040629">
                <a:off x="2237801" y="2128186"/>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35" name="任意多边形 36"/>
              <p:cNvSpPr>
                <a:spLocks noChangeArrowheads="1"/>
              </p:cNvSpPr>
              <p:nvPr/>
            </p:nvSpPr>
            <p:spPr bwMode="auto">
              <a:xfrm rot="4135283">
                <a:off x="8404699" y="2088676"/>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36" name="任意多边形 37"/>
              <p:cNvSpPr>
                <a:spLocks noChangeArrowheads="1"/>
              </p:cNvSpPr>
              <p:nvPr/>
            </p:nvSpPr>
            <p:spPr bwMode="auto">
              <a:xfrm rot="5400000">
                <a:off x="8578213" y="3060860"/>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EB3DC"/>
                  </a:gs>
                  <a:gs pos="7100">
                    <a:srgbClr val="9EB3DC"/>
                  </a:gs>
                  <a:gs pos="100000">
                    <a:srgbClr val="8E7BC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37" name="任意多边形 38"/>
              <p:cNvSpPr>
                <a:spLocks noChangeArrowheads="1"/>
              </p:cNvSpPr>
              <p:nvPr/>
            </p:nvSpPr>
            <p:spPr bwMode="auto">
              <a:xfrm rot="-5227570">
                <a:off x="2098401" y="295721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DB0DB"/>
                  </a:gs>
                  <a:gs pos="10599">
                    <a:srgbClr val="9DB0DB"/>
                  </a:gs>
                  <a:gs pos="100000">
                    <a:srgbClr val="8D75C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4105" name="花3"/>
            <p:cNvGrpSpPr>
              <a:grpSpLocks/>
            </p:cNvGrpSpPr>
            <p:nvPr/>
          </p:nvGrpSpPr>
          <p:grpSpPr bwMode="auto">
            <a:xfrm>
              <a:off x="2198018" y="2547784"/>
              <a:ext cx="18624069" cy="10634847"/>
              <a:chOff x="0" y="0"/>
              <a:chExt cx="18624069" cy="10634847"/>
            </a:xfrm>
          </p:grpSpPr>
          <p:sp>
            <p:nvSpPr>
              <p:cNvPr id="4123" name="任意多边形 24"/>
              <p:cNvSpPr>
                <a:spLocks noChangeArrowheads="1"/>
              </p:cNvSpPr>
              <p:nvPr/>
            </p:nvSpPr>
            <p:spPr bwMode="auto">
              <a:xfrm rot="1690499">
                <a:off x="9672003" y="592094"/>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24" name="任意多边形 25"/>
              <p:cNvSpPr>
                <a:spLocks noChangeArrowheads="1"/>
              </p:cNvSpPr>
              <p:nvPr/>
            </p:nvSpPr>
            <p:spPr bwMode="auto">
              <a:xfrm>
                <a:off x="7484067" y="0"/>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2CAB3"/>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25" name="任意多边形 26"/>
              <p:cNvSpPr>
                <a:spLocks noChangeArrowheads="1"/>
              </p:cNvSpPr>
              <p:nvPr/>
            </p:nvSpPr>
            <p:spPr bwMode="auto">
              <a:xfrm rot="-1707563">
                <a:off x="5277014" y="595259"/>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26" name="任意多边形 27"/>
              <p:cNvSpPr>
                <a:spLocks noChangeArrowheads="1"/>
              </p:cNvSpPr>
              <p:nvPr/>
            </p:nvSpPr>
            <p:spPr bwMode="auto">
              <a:xfrm rot="3302765">
                <a:off x="11318194" y="2083217"/>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27" name="任意多边形 28"/>
              <p:cNvSpPr>
                <a:spLocks noChangeArrowheads="1"/>
              </p:cNvSpPr>
              <p:nvPr/>
            </p:nvSpPr>
            <p:spPr bwMode="auto">
              <a:xfrm rot="-3463740">
                <a:off x="3817346" y="2154199"/>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28" name="任意多边形 29"/>
              <p:cNvSpPr>
                <a:spLocks noChangeArrowheads="1"/>
              </p:cNvSpPr>
              <p:nvPr/>
            </p:nvSpPr>
            <p:spPr bwMode="auto">
              <a:xfrm rot="-4982836">
                <a:off x="2864283" y="4161941"/>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29" name="任意多边形 30"/>
              <p:cNvSpPr>
                <a:spLocks noChangeArrowheads="1"/>
              </p:cNvSpPr>
              <p:nvPr/>
            </p:nvSpPr>
            <p:spPr bwMode="auto">
              <a:xfrm rot="5131814">
                <a:off x="12208442" y="4219220"/>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4106" name="花4"/>
            <p:cNvGrpSpPr>
              <a:grpSpLocks/>
            </p:cNvGrpSpPr>
            <p:nvPr/>
          </p:nvGrpSpPr>
          <p:grpSpPr bwMode="auto">
            <a:xfrm>
              <a:off x="0" y="0"/>
              <a:ext cx="22838079" cy="13375101"/>
              <a:chOff x="0" y="0"/>
              <a:chExt cx="22838079" cy="13375101"/>
            </a:xfrm>
          </p:grpSpPr>
          <p:sp>
            <p:nvSpPr>
              <p:cNvPr id="4117" name="任意多边形 18"/>
              <p:cNvSpPr>
                <a:spLocks noChangeArrowheads="1"/>
              </p:cNvSpPr>
              <p:nvPr/>
            </p:nvSpPr>
            <p:spPr bwMode="auto">
              <a:xfrm rot="-951352">
                <a:off x="7989869" y="8900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18" name="任意多边形 19"/>
              <p:cNvSpPr>
                <a:spLocks noChangeArrowheads="1"/>
              </p:cNvSpPr>
              <p:nvPr/>
            </p:nvSpPr>
            <p:spPr bwMode="auto">
              <a:xfrm rot="1075034">
                <a:off x="11397066" y="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19" name="任意多边形 20"/>
              <p:cNvSpPr>
                <a:spLocks noChangeArrowheads="1"/>
              </p:cNvSpPr>
              <p:nvPr/>
            </p:nvSpPr>
            <p:spPr bwMode="auto">
              <a:xfrm rot="2492382">
                <a:off x="13605991" y="1467639"/>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20" name="任意多边形 21"/>
              <p:cNvSpPr>
                <a:spLocks noChangeArrowheads="1"/>
              </p:cNvSpPr>
              <p:nvPr/>
            </p:nvSpPr>
            <p:spPr bwMode="auto">
              <a:xfrm rot="-2651627">
                <a:off x="5559233" y="1467641"/>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21" name="任意多边形 22"/>
              <p:cNvSpPr>
                <a:spLocks noChangeArrowheads="1"/>
              </p:cNvSpPr>
              <p:nvPr/>
            </p:nvSpPr>
            <p:spPr bwMode="auto">
              <a:xfrm rot="4080311">
                <a:off x="15091029" y="360301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22" name="任意多边形 23"/>
              <p:cNvSpPr>
                <a:spLocks noChangeArrowheads="1"/>
              </p:cNvSpPr>
              <p:nvPr/>
            </p:nvSpPr>
            <p:spPr bwMode="auto">
              <a:xfrm rot="-4337950">
                <a:off x="4160410" y="4017565"/>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4107" name="组合 8"/>
            <p:cNvGrpSpPr>
              <a:grpSpLocks/>
            </p:cNvGrpSpPr>
            <p:nvPr/>
          </p:nvGrpSpPr>
          <p:grpSpPr bwMode="auto">
            <a:xfrm>
              <a:off x="8336499" y="8592907"/>
              <a:ext cx="6171429" cy="3725279"/>
              <a:chOff x="0" y="0"/>
              <a:chExt cx="6171429" cy="3725279"/>
            </a:xfrm>
          </p:grpSpPr>
          <p:sp>
            <p:nvSpPr>
              <p:cNvPr id="4108" name="任意多边形 9"/>
              <p:cNvSpPr>
                <a:spLocks noChangeArrowheads="1"/>
              </p:cNvSpPr>
              <p:nvPr/>
            </p:nvSpPr>
            <p:spPr bwMode="auto">
              <a:xfrm>
                <a:off x="2811727" y="0"/>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09" name="任意多边形 10"/>
              <p:cNvSpPr>
                <a:spLocks noChangeArrowheads="1"/>
              </p:cNvSpPr>
              <p:nvPr/>
            </p:nvSpPr>
            <p:spPr bwMode="auto">
              <a:xfrm rot="1072922">
                <a:off x="3326377" y="99091"/>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10" name="任意多边形 11"/>
              <p:cNvSpPr>
                <a:spLocks noChangeArrowheads="1"/>
              </p:cNvSpPr>
              <p:nvPr/>
            </p:nvSpPr>
            <p:spPr bwMode="auto">
              <a:xfrm rot="-1120856">
                <a:off x="2299552" y="120468"/>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11" name="任意多边形 12"/>
              <p:cNvSpPr>
                <a:spLocks noChangeArrowheads="1"/>
              </p:cNvSpPr>
              <p:nvPr/>
            </p:nvSpPr>
            <p:spPr bwMode="auto">
              <a:xfrm rot="1888215">
                <a:off x="3688746" y="361657"/>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12" name="任意多边形 13"/>
              <p:cNvSpPr>
                <a:spLocks noChangeArrowheads="1"/>
              </p:cNvSpPr>
              <p:nvPr/>
            </p:nvSpPr>
            <p:spPr bwMode="auto">
              <a:xfrm rot="-2097898">
                <a:off x="1905508" y="367332"/>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13" name="任意多边形 14"/>
              <p:cNvSpPr>
                <a:spLocks noChangeArrowheads="1"/>
              </p:cNvSpPr>
              <p:nvPr/>
            </p:nvSpPr>
            <p:spPr bwMode="auto">
              <a:xfrm rot="2750473">
                <a:off x="3928352" y="629884"/>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14" name="任意多边形 15"/>
              <p:cNvSpPr>
                <a:spLocks noChangeArrowheads="1"/>
              </p:cNvSpPr>
              <p:nvPr/>
            </p:nvSpPr>
            <p:spPr bwMode="auto">
              <a:xfrm rot="3552968">
                <a:off x="4194790" y="871489"/>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15" name="任意多边形 16"/>
              <p:cNvSpPr>
                <a:spLocks noChangeArrowheads="1"/>
              </p:cNvSpPr>
              <p:nvPr/>
            </p:nvSpPr>
            <p:spPr bwMode="auto">
              <a:xfrm rot="-2984903">
                <a:off x="1577950" y="661526"/>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16" name="任意多边形 17"/>
              <p:cNvSpPr>
                <a:spLocks noChangeArrowheads="1"/>
              </p:cNvSpPr>
              <p:nvPr/>
            </p:nvSpPr>
            <p:spPr bwMode="auto">
              <a:xfrm rot="-3649673">
                <a:off x="1381310" y="953545"/>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sp>
        <p:nvSpPr>
          <p:cNvPr id="4101" name="任意多边形 46"/>
          <p:cNvSpPr>
            <a:spLocks noChangeArrowheads="1"/>
          </p:cNvSpPr>
          <p:nvPr/>
        </p:nvSpPr>
        <p:spPr bwMode="auto">
          <a:xfrm rot="3325521">
            <a:off x="5817567" y="-1769681"/>
            <a:ext cx="1890713" cy="3166299"/>
          </a:xfrm>
          <a:custGeom>
            <a:avLst/>
            <a:gdLst>
              <a:gd name="T0" fmla="*/ 886776 w 2015614"/>
              <a:gd name="T1" fmla="*/ 0 h 4367958"/>
              <a:gd name="T2" fmla="*/ 1032369 w 2015614"/>
              <a:gd name="T3" fmla="*/ 78982 h 4367958"/>
              <a:gd name="T4" fmla="*/ 1773552 w 2015614"/>
              <a:gd name="T5" fmla="*/ 1147016 h 4367958"/>
              <a:gd name="T6" fmla="*/ 1032369 w 2015614"/>
              <a:gd name="T7" fmla="*/ 2215049 h 4367958"/>
              <a:gd name="T8" fmla="*/ 886776 w 2015614"/>
              <a:gd name="T9" fmla="*/ 2294031 h 4367958"/>
              <a:gd name="T10" fmla="*/ 741182 w 2015614"/>
              <a:gd name="T11" fmla="*/ 2215049 h 4367958"/>
              <a:gd name="T12" fmla="*/ 0 w 2015614"/>
              <a:gd name="T13" fmla="*/ 1147015 h 4367958"/>
              <a:gd name="T14" fmla="*/ 741182 w 2015614"/>
              <a:gd name="T15" fmla="*/ 7898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AF8F2">
              <a:alpha val="2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02" name="任意多边形 47"/>
          <p:cNvSpPr>
            <a:spLocks noChangeArrowheads="1"/>
          </p:cNvSpPr>
          <p:nvPr/>
        </p:nvSpPr>
        <p:spPr bwMode="auto">
          <a:xfrm rot="6930194">
            <a:off x="9030620" y="5333589"/>
            <a:ext cx="1200150" cy="3166299"/>
          </a:xfrm>
          <a:custGeom>
            <a:avLst/>
            <a:gdLst>
              <a:gd name="T0" fmla="*/ 357301 w 2015614"/>
              <a:gd name="T1" fmla="*/ 0 h 4367958"/>
              <a:gd name="T2" fmla="*/ 415963 w 2015614"/>
              <a:gd name="T3" fmla="*/ 78982 h 4367958"/>
              <a:gd name="T4" fmla="*/ 714601 w 2015614"/>
              <a:gd name="T5" fmla="*/ 1147016 h 4367958"/>
              <a:gd name="T6" fmla="*/ 415963 w 2015614"/>
              <a:gd name="T7" fmla="*/ 2215049 h 4367958"/>
              <a:gd name="T8" fmla="*/ 357301 w 2015614"/>
              <a:gd name="T9" fmla="*/ 2294031 h 4367958"/>
              <a:gd name="T10" fmla="*/ 298638 w 2015614"/>
              <a:gd name="T11" fmla="*/ 2215049 h 4367958"/>
              <a:gd name="T12" fmla="*/ 0 w 2015614"/>
              <a:gd name="T13" fmla="*/ 1147015 h 4367958"/>
              <a:gd name="T14" fmla="*/ 298638 w 2015614"/>
              <a:gd name="T15" fmla="*/ 7898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3FADA">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bwMode="auto">
      <p:bgPr>
        <a:gradFill rotWithShape="1">
          <a:gsLst>
            <a:gs pos="0">
              <a:srgbClr val="FFFFFF"/>
            </a:gs>
            <a:gs pos="100000">
              <a:srgbClr val="F2F2F2"/>
            </a:gs>
          </a:gsLst>
          <a:lin ang="5400000" scaled="1"/>
        </a:gradFill>
        <a:effectLst/>
      </p:bgPr>
    </p:bg>
    <p:spTree>
      <p:nvGrpSpPr>
        <p:cNvPr id="1" name=""/>
        <p:cNvGrpSpPr/>
        <p:nvPr/>
      </p:nvGrpSpPr>
      <p:grpSpPr>
        <a:xfrm>
          <a:off x="0" y="0"/>
          <a:ext cx="0" cy="0"/>
          <a:chOff x="0" y="0"/>
          <a:chExt cx="0" cy="0"/>
        </a:xfrm>
      </p:grpSpPr>
      <p:sp>
        <p:nvSpPr>
          <p:cNvPr id="5122" name="任意多边形 17"/>
          <p:cNvSpPr>
            <a:spLocks noChangeArrowheads="1"/>
          </p:cNvSpPr>
          <p:nvPr/>
        </p:nvSpPr>
        <p:spPr bwMode="auto">
          <a:xfrm rot="-1539119">
            <a:off x="2343760" y="6213475"/>
            <a:ext cx="622462" cy="1563688"/>
          </a:xfrm>
          <a:custGeom>
            <a:avLst/>
            <a:gdLst>
              <a:gd name="T0" fmla="*/ 96064 w 2015614"/>
              <a:gd name="T1" fmla="*/ 0 h 4367958"/>
              <a:gd name="T2" fmla="*/ 111837 w 2015614"/>
              <a:gd name="T3" fmla="*/ 19273 h 4367958"/>
              <a:gd name="T4" fmla="*/ 192129 w 2015614"/>
              <a:gd name="T5" fmla="*/ 279893 h 4367958"/>
              <a:gd name="T6" fmla="*/ 111837 w 2015614"/>
              <a:gd name="T7" fmla="*/ 540513 h 4367958"/>
              <a:gd name="T8" fmla="*/ 96064 w 2015614"/>
              <a:gd name="T9" fmla="*/ 559786 h 4367958"/>
              <a:gd name="T10" fmla="*/ 80292 w 2015614"/>
              <a:gd name="T11" fmla="*/ 540512 h 4367958"/>
              <a:gd name="T12" fmla="*/ 0 w 2015614"/>
              <a:gd name="T13" fmla="*/ 279893 h 4367958"/>
              <a:gd name="T14" fmla="*/ 80292 w 2015614"/>
              <a:gd name="T15" fmla="*/ 19273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5123" name="任意多边形 15"/>
          <p:cNvSpPr>
            <a:spLocks noChangeArrowheads="1"/>
          </p:cNvSpPr>
          <p:nvPr/>
        </p:nvSpPr>
        <p:spPr bwMode="auto">
          <a:xfrm rot="-4486450">
            <a:off x="10100115" y="5021580"/>
            <a:ext cx="1463675" cy="3672843"/>
          </a:xfrm>
          <a:custGeom>
            <a:avLst/>
            <a:gdLst>
              <a:gd name="T0" fmla="*/ 531438 w 2015614"/>
              <a:gd name="T1" fmla="*/ 0 h 4367958"/>
              <a:gd name="T2" fmla="*/ 618690 w 2015614"/>
              <a:gd name="T3" fmla="*/ 106274 h 4367958"/>
              <a:gd name="T4" fmla="*/ 1062874 w 2015614"/>
              <a:gd name="T5" fmla="*/ 1543371 h 4367958"/>
              <a:gd name="T6" fmla="*/ 618690 w 2015614"/>
              <a:gd name="T7" fmla="*/ 2980467 h 4367958"/>
              <a:gd name="T8" fmla="*/ 531438 w 2015614"/>
              <a:gd name="T9" fmla="*/ 3086741 h 4367958"/>
              <a:gd name="T10" fmla="*/ 444184 w 2015614"/>
              <a:gd name="T11" fmla="*/ 2980466 h 4367958"/>
              <a:gd name="T12" fmla="*/ 0 w 2015614"/>
              <a:gd name="T13" fmla="*/ 1543370 h 4367958"/>
              <a:gd name="T14" fmla="*/ 444184 w 2015614"/>
              <a:gd name="T15" fmla="*/ 106273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5124" name="文本框 1"/>
          <p:cNvSpPr>
            <a:spLocks noChangeArrowheads="1"/>
          </p:cNvSpPr>
          <p:nvPr/>
        </p:nvSpPr>
        <p:spPr bwMode="auto">
          <a:xfrm>
            <a:off x="863825" y="244475"/>
            <a:ext cx="506862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ADD YOUR TITLE HERE</a:t>
            </a:r>
            <a:endParaRPr lang="zh-CN" altLang="en-US"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25" name="任意多边形 2"/>
          <p:cNvSpPr>
            <a:spLocks noChangeArrowheads="1"/>
          </p:cNvSpPr>
          <p:nvPr/>
        </p:nvSpPr>
        <p:spPr bwMode="auto">
          <a:xfrm rot="-3146483">
            <a:off x="450998" y="212651"/>
            <a:ext cx="228600" cy="574825"/>
          </a:xfrm>
          <a:custGeom>
            <a:avLst/>
            <a:gdLst>
              <a:gd name="T0" fmla="*/ 12963 w 2015614"/>
              <a:gd name="T1" fmla="*/ 0 h 4367958"/>
              <a:gd name="T2" fmla="*/ 15092 w 2015614"/>
              <a:gd name="T3" fmla="*/ 2603 h 4367958"/>
              <a:gd name="T4" fmla="*/ 25927 w 2015614"/>
              <a:gd name="T5" fmla="*/ 37804 h 4367958"/>
              <a:gd name="T6" fmla="*/ 15092 w 2015614"/>
              <a:gd name="T7" fmla="*/ 73005 h 4367958"/>
              <a:gd name="T8" fmla="*/ 12963 w 2015614"/>
              <a:gd name="T9" fmla="*/ 75608 h 4367958"/>
              <a:gd name="T10" fmla="*/ 10835 w 2015614"/>
              <a:gd name="T11" fmla="*/ 73005 h 4367958"/>
              <a:gd name="T12" fmla="*/ 0 w 2015614"/>
              <a:gd name="T13" fmla="*/ 37804 h 4367958"/>
              <a:gd name="T14" fmla="*/ 10835 w 2015614"/>
              <a:gd name="T15" fmla="*/ 2603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nvGrpSpPr>
          <p:cNvPr id="5126" name="组合 19"/>
          <p:cNvGrpSpPr>
            <a:grpSpLocks/>
          </p:cNvGrpSpPr>
          <p:nvPr/>
        </p:nvGrpSpPr>
        <p:grpSpPr bwMode="auto">
          <a:xfrm>
            <a:off x="1302089" y="1219200"/>
            <a:ext cx="2801079" cy="4552950"/>
            <a:chOff x="0" y="0"/>
            <a:chExt cx="2800351" cy="4552950"/>
          </a:xfrm>
        </p:grpSpPr>
        <p:sp>
          <p:nvSpPr>
            <p:cNvPr id="5141" name="矩形 6"/>
            <p:cNvSpPr>
              <a:spLocks noChangeArrowheads="1"/>
            </p:cNvSpPr>
            <p:nvPr/>
          </p:nvSpPr>
          <p:spPr bwMode="auto">
            <a:xfrm>
              <a:off x="0" y="981075"/>
              <a:ext cx="2800351" cy="3571875"/>
            </a:xfrm>
            <a:prstGeom prst="rect">
              <a:avLst/>
            </a:prstGeom>
            <a:gradFill rotWithShape="1">
              <a:gsLst>
                <a:gs pos="0">
                  <a:srgbClr val="D7F5EF"/>
                </a:gs>
                <a:gs pos="100000">
                  <a:srgbClr val="97E5D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96D4CA"/>
                </a:solidFill>
                <a:latin typeface="宋体" panose="02010600030101010101" pitchFamily="2" charset="-122"/>
                <a:sym typeface="宋体" panose="02010600030101010101" pitchFamily="2" charset="-122"/>
              </a:endParaRPr>
            </a:p>
          </p:txBody>
        </p:sp>
        <p:sp>
          <p:nvSpPr>
            <p:cNvPr id="5142" name="椭圆 3"/>
            <p:cNvSpPr>
              <a:spLocks noChangeArrowheads="1"/>
            </p:cNvSpPr>
            <p:nvPr/>
          </p:nvSpPr>
          <p:spPr bwMode="auto">
            <a:xfrm>
              <a:off x="419101" y="0"/>
              <a:ext cx="1962150" cy="1962150"/>
            </a:xfrm>
            <a:prstGeom prst="ellipse">
              <a:avLst/>
            </a:prstGeom>
            <a:blipFill dpi="0" rotWithShape="1">
              <a:blip r:embed="rId2"/>
              <a:srcRect/>
              <a:stretch>
                <a:fillRect/>
              </a:stretch>
            </a:blipFill>
            <a:ln w="50800">
              <a:solidFill>
                <a:srgbClr val="D7F5EF"/>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96D4CA"/>
                </a:solidFill>
                <a:latin typeface="宋体" panose="02010600030101010101" pitchFamily="2" charset="-122"/>
                <a:sym typeface="宋体" panose="02010600030101010101" pitchFamily="2" charset="-122"/>
              </a:endParaRPr>
            </a:p>
          </p:txBody>
        </p:sp>
      </p:grpSp>
      <p:grpSp>
        <p:nvGrpSpPr>
          <p:cNvPr id="5127" name="组合 20"/>
          <p:cNvGrpSpPr>
            <a:grpSpLocks/>
          </p:cNvGrpSpPr>
          <p:nvPr/>
        </p:nvGrpSpPr>
        <p:grpSpPr bwMode="auto">
          <a:xfrm>
            <a:off x="4697048" y="1219200"/>
            <a:ext cx="2801079" cy="4552950"/>
            <a:chOff x="0" y="0"/>
            <a:chExt cx="2800351" cy="4552950"/>
          </a:xfrm>
        </p:grpSpPr>
        <p:sp>
          <p:nvSpPr>
            <p:cNvPr id="5139" name="矩形 7"/>
            <p:cNvSpPr>
              <a:spLocks noChangeArrowheads="1"/>
            </p:cNvSpPr>
            <p:nvPr/>
          </p:nvSpPr>
          <p:spPr bwMode="auto">
            <a:xfrm>
              <a:off x="0" y="981075"/>
              <a:ext cx="2800351" cy="3571875"/>
            </a:xfrm>
            <a:prstGeom prst="rect">
              <a:avLst/>
            </a:prstGeom>
            <a:gradFill rotWithShape="1">
              <a:gsLst>
                <a:gs pos="0">
                  <a:srgbClr val="ACEADE"/>
                </a:gs>
                <a:gs pos="100000">
                  <a:srgbClr val="B9DAE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5140" name="椭圆 4"/>
            <p:cNvSpPr>
              <a:spLocks noChangeArrowheads="1"/>
            </p:cNvSpPr>
            <p:nvPr/>
          </p:nvSpPr>
          <p:spPr bwMode="auto">
            <a:xfrm>
              <a:off x="419101" y="0"/>
              <a:ext cx="1962150" cy="1962150"/>
            </a:xfrm>
            <a:prstGeom prst="ellipse">
              <a:avLst/>
            </a:prstGeom>
            <a:blipFill dpi="0" rotWithShape="1">
              <a:blip r:embed="rId3"/>
              <a:srcRect/>
              <a:stretch>
                <a:fillRect/>
              </a:stretch>
            </a:blipFill>
            <a:ln w="50800">
              <a:solidFill>
                <a:srgbClr val="C4E9E7"/>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grpSp>
        <p:nvGrpSpPr>
          <p:cNvPr id="5128" name="组合 21"/>
          <p:cNvGrpSpPr>
            <a:grpSpLocks/>
          </p:cNvGrpSpPr>
          <p:nvPr/>
        </p:nvGrpSpPr>
        <p:grpSpPr bwMode="auto">
          <a:xfrm>
            <a:off x="8092007" y="1219200"/>
            <a:ext cx="2801079" cy="4552950"/>
            <a:chOff x="0" y="0"/>
            <a:chExt cx="2800351" cy="4552950"/>
          </a:xfrm>
        </p:grpSpPr>
        <p:sp>
          <p:nvSpPr>
            <p:cNvPr id="5137" name="矩形 8"/>
            <p:cNvSpPr>
              <a:spLocks noChangeArrowheads="1"/>
            </p:cNvSpPr>
            <p:nvPr/>
          </p:nvSpPr>
          <p:spPr bwMode="auto">
            <a:xfrm>
              <a:off x="0" y="981075"/>
              <a:ext cx="2800351" cy="3571875"/>
            </a:xfrm>
            <a:prstGeom prst="rect">
              <a:avLst/>
            </a:prstGeom>
            <a:gradFill rotWithShape="1">
              <a:gsLst>
                <a:gs pos="0">
                  <a:srgbClr val="97D5CB"/>
                </a:gs>
                <a:gs pos="100000">
                  <a:srgbClr val="53B9A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5138" name="椭圆 5"/>
            <p:cNvSpPr>
              <a:spLocks noChangeArrowheads="1"/>
            </p:cNvSpPr>
            <p:nvPr/>
          </p:nvSpPr>
          <p:spPr bwMode="auto">
            <a:xfrm>
              <a:off x="419101" y="0"/>
              <a:ext cx="1962150" cy="1962150"/>
            </a:xfrm>
            <a:prstGeom prst="ellipse">
              <a:avLst/>
            </a:prstGeom>
            <a:blipFill dpi="0" rotWithShape="1">
              <a:blip r:embed="rId4"/>
              <a:srcRect/>
              <a:stretch>
                <a:fillRect/>
              </a:stretch>
            </a:blipFill>
            <a:ln w="50800">
              <a:solidFill>
                <a:srgbClr val="96D5CB"/>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5129" name="文本框 9"/>
          <p:cNvSpPr>
            <a:spLocks noChangeArrowheads="1"/>
          </p:cNvSpPr>
          <p:nvPr/>
        </p:nvSpPr>
        <p:spPr bwMode="auto">
          <a:xfrm>
            <a:off x="1730826" y="3270250"/>
            <a:ext cx="2032529"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2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YOUR TITLE</a:t>
            </a:r>
            <a:endParaRPr lang="zh-CN" altLang="en-US" sz="2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30" name="文本框 10"/>
          <p:cNvSpPr>
            <a:spLocks noChangeArrowheads="1"/>
          </p:cNvSpPr>
          <p:nvPr/>
        </p:nvSpPr>
        <p:spPr bwMode="auto">
          <a:xfrm>
            <a:off x="1578386" y="3730626"/>
            <a:ext cx="224848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800" b="1">
                <a:solidFill>
                  <a:srgbClr val="3F3F3F"/>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Add your text here and write down your idea thank you add your text here and write down</a:t>
            </a:r>
            <a:endParaRPr lang="zh-CN" altLang="en-US" sz="1800" b="1">
              <a:solidFill>
                <a:srgbClr val="3F3F3F"/>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endParaRPr>
          </a:p>
        </p:txBody>
      </p:sp>
      <p:sp>
        <p:nvSpPr>
          <p:cNvPr id="5131" name="文本框 11"/>
          <p:cNvSpPr>
            <a:spLocks noChangeArrowheads="1"/>
          </p:cNvSpPr>
          <p:nvPr/>
        </p:nvSpPr>
        <p:spPr bwMode="auto">
          <a:xfrm>
            <a:off x="5038450" y="3270250"/>
            <a:ext cx="224848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2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YOUR TITLE</a:t>
            </a:r>
            <a:endParaRPr lang="zh-CN" altLang="en-US" sz="2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32" name="文本框 12"/>
          <p:cNvSpPr>
            <a:spLocks noChangeArrowheads="1"/>
          </p:cNvSpPr>
          <p:nvPr/>
        </p:nvSpPr>
        <p:spPr bwMode="auto">
          <a:xfrm>
            <a:off x="4898714" y="3730626"/>
            <a:ext cx="224848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800" b="1">
                <a:solidFill>
                  <a:srgbClr val="3F3F3F"/>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Add your text here and write down your idea thank you add your text here and write down</a:t>
            </a:r>
            <a:endParaRPr lang="zh-CN" altLang="en-US" sz="1800" b="1">
              <a:solidFill>
                <a:srgbClr val="3F3F3F"/>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endParaRPr>
          </a:p>
        </p:txBody>
      </p:sp>
      <p:sp>
        <p:nvSpPr>
          <p:cNvPr id="5133" name="文本框 13"/>
          <p:cNvSpPr>
            <a:spLocks noChangeArrowheads="1"/>
          </p:cNvSpPr>
          <p:nvPr/>
        </p:nvSpPr>
        <p:spPr bwMode="auto">
          <a:xfrm>
            <a:off x="8506453" y="3270250"/>
            <a:ext cx="224848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2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YOUR TITLE</a:t>
            </a:r>
            <a:endParaRPr lang="zh-CN" altLang="en-US" sz="2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34" name="文本框 14"/>
          <p:cNvSpPr>
            <a:spLocks noChangeArrowheads="1"/>
          </p:cNvSpPr>
          <p:nvPr/>
        </p:nvSpPr>
        <p:spPr bwMode="auto">
          <a:xfrm>
            <a:off x="8366716" y="3730626"/>
            <a:ext cx="224848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800" b="1">
                <a:solidFill>
                  <a:srgbClr val="3F3F3F"/>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Add your text here and write down your idea thank you add your text here and write down</a:t>
            </a:r>
            <a:endParaRPr lang="zh-CN" altLang="en-US" sz="1800" b="1">
              <a:solidFill>
                <a:srgbClr val="3F3F3F"/>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endParaRPr>
          </a:p>
        </p:txBody>
      </p:sp>
      <p:sp>
        <p:nvSpPr>
          <p:cNvPr id="5135" name="任意多边形 16"/>
          <p:cNvSpPr>
            <a:spLocks noChangeArrowheads="1"/>
          </p:cNvSpPr>
          <p:nvPr/>
        </p:nvSpPr>
        <p:spPr bwMode="auto">
          <a:xfrm rot="-1086403">
            <a:off x="11410746" y="4997450"/>
            <a:ext cx="1149649" cy="2884488"/>
          </a:xfrm>
          <a:custGeom>
            <a:avLst/>
            <a:gdLst>
              <a:gd name="T0" fmla="*/ 327693 w 2015614"/>
              <a:gd name="T1" fmla="*/ 0 h 4367958"/>
              <a:gd name="T2" fmla="*/ 381495 w 2015614"/>
              <a:gd name="T3" fmla="*/ 65582 h 4367958"/>
              <a:gd name="T4" fmla="*/ 655386 w 2015614"/>
              <a:gd name="T5" fmla="*/ 952421 h 4367958"/>
              <a:gd name="T6" fmla="*/ 381495 w 2015614"/>
              <a:gd name="T7" fmla="*/ 1839260 h 4367958"/>
              <a:gd name="T8" fmla="*/ 327694 w 2015614"/>
              <a:gd name="T9" fmla="*/ 1904842 h 4367958"/>
              <a:gd name="T10" fmla="*/ 273891 w 2015614"/>
              <a:gd name="T11" fmla="*/ 1839260 h 4367958"/>
              <a:gd name="T12" fmla="*/ 0 w 2015614"/>
              <a:gd name="T13" fmla="*/ 952420 h 4367958"/>
              <a:gd name="T14" fmla="*/ 273891 w 2015614"/>
              <a:gd name="T15" fmla="*/ 6558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5136" name="任意多边形 18"/>
          <p:cNvSpPr>
            <a:spLocks noChangeArrowheads="1"/>
          </p:cNvSpPr>
          <p:nvPr/>
        </p:nvSpPr>
        <p:spPr bwMode="auto">
          <a:xfrm rot="-8299235">
            <a:off x="7999908" y="-855663"/>
            <a:ext cx="1111539" cy="1563688"/>
          </a:xfrm>
          <a:custGeom>
            <a:avLst/>
            <a:gdLst>
              <a:gd name="T0" fmla="*/ 306328 w 2015614"/>
              <a:gd name="T1" fmla="*/ 0 h 4367958"/>
              <a:gd name="T2" fmla="*/ 356621 w 2015614"/>
              <a:gd name="T3" fmla="*/ 19273 h 4367958"/>
              <a:gd name="T4" fmla="*/ 612655 w 2015614"/>
              <a:gd name="T5" fmla="*/ 279893 h 4367958"/>
              <a:gd name="T6" fmla="*/ 356621 w 2015614"/>
              <a:gd name="T7" fmla="*/ 540513 h 4367958"/>
              <a:gd name="T8" fmla="*/ 306328 w 2015614"/>
              <a:gd name="T9" fmla="*/ 559786 h 4367958"/>
              <a:gd name="T10" fmla="*/ 256034 w 2015614"/>
              <a:gd name="T11" fmla="*/ 540512 h 4367958"/>
              <a:gd name="T12" fmla="*/ 0 w 2015614"/>
              <a:gd name="T13" fmla="*/ 279893 h 4367958"/>
              <a:gd name="T14" fmla="*/ 256034 w 2015614"/>
              <a:gd name="T15" fmla="*/ 19273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bwMode="auto">
      <p:bgPr>
        <a:gradFill rotWithShape="1">
          <a:gsLst>
            <a:gs pos="0">
              <a:srgbClr val="FFFFFF"/>
            </a:gs>
            <a:gs pos="100000">
              <a:srgbClr val="F2F2F2"/>
            </a:gs>
          </a:gsLst>
          <a:lin ang="18900000" scaled="1"/>
        </a:gradFill>
        <a:effectLst/>
      </p:bgPr>
    </p:bg>
    <p:spTree>
      <p:nvGrpSpPr>
        <p:cNvPr id="1" name=""/>
        <p:cNvGrpSpPr/>
        <p:nvPr/>
      </p:nvGrpSpPr>
      <p:grpSpPr>
        <a:xfrm>
          <a:off x="0" y="0"/>
          <a:ext cx="0" cy="0"/>
          <a:chOff x="0" y="0"/>
          <a:chExt cx="0" cy="0"/>
        </a:xfrm>
      </p:grpSpPr>
      <p:sp>
        <p:nvSpPr>
          <p:cNvPr id="6146" name="任意多边形 27"/>
          <p:cNvSpPr>
            <a:spLocks noChangeArrowheads="1"/>
          </p:cNvSpPr>
          <p:nvPr/>
        </p:nvSpPr>
        <p:spPr bwMode="auto">
          <a:xfrm rot="-4486450">
            <a:off x="10100115" y="5021580"/>
            <a:ext cx="1463675" cy="3672843"/>
          </a:xfrm>
          <a:custGeom>
            <a:avLst/>
            <a:gdLst>
              <a:gd name="T0" fmla="*/ 531438 w 2015614"/>
              <a:gd name="T1" fmla="*/ 0 h 4367958"/>
              <a:gd name="T2" fmla="*/ 618690 w 2015614"/>
              <a:gd name="T3" fmla="*/ 106274 h 4367958"/>
              <a:gd name="T4" fmla="*/ 1062874 w 2015614"/>
              <a:gd name="T5" fmla="*/ 1543371 h 4367958"/>
              <a:gd name="T6" fmla="*/ 618690 w 2015614"/>
              <a:gd name="T7" fmla="*/ 2980467 h 4367958"/>
              <a:gd name="T8" fmla="*/ 531438 w 2015614"/>
              <a:gd name="T9" fmla="*/ 3086741 h 4367958"/>
              <a:gd name="T10" fmla="*/ 444184 w 2015614"/>
              <a:gd name="T11" fmla="*/ 2980466 h 4367958"/>
              <a:gd name="T12" fmla="*/ 0 w 2015614"/>
              <a:gd name="T13" fmla="*/ 1543370 h 4367958"/>
              <a:gd name="T14" fmla="*/ 444184 w 2015614"/>
              <a:gd name="T15" fmla="*/ 106273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6147" name="任意多边形 28"/>
          <p:cNvSpPr>
            <a:spLocks noChangeArrowheads="1"/>
          </p:cNvSpPr>
          <p:nvPr/>
        </p:nvSpPr>
        <p:spPr bwMode="auto">
          <a:xfrm rot="-1086403">
            <a:off x="11410746" y="4997450"/>
            <a:ext cx="1149649" cy="2884488"/>
          </a:xfrm>
          <a:custGeom>
            <a:avLst/>
            <a:gdLst>
              <a:gd name="T0" fmla="*/ 327693 w 2015614"/>
              <a:gd name="T1" fmla="*/ 0 h 4367958"/>
              <a:gd name="T2" fmla="*/ 381495 w 2015614"/>
              <a:gd name="T3" fmla="*/ 65582 h 4367958"/>
              <a:gd name="T4" fmla="*/ 655386 w 2015614"/>
              <a:gd name="T5" fmla="*/ 952421 h 4367958"/>
              <a:gd name="T6" fmla="*/ 381495 w 2015614"/>
              <a:gd name="T7" fmla="*/ 1839260 h 4367958"/>
              <a:gd name="T8" fmla="*/ 327694 w 2015614"/>
              <a:gd name="T9" fmla="*/ 1904842 h 4367958"/>
              <a:gd name="T10" fmla="*/ 273891 w 2015614"/>
              <a:gd name="T11" fmla="*/ 1839260 h 4367958"/>
              <a:gd name="T12" fmla="*/ 0 w 2015614"/>
              <a:gd name="T13" fmla="*/ 952420 h 4367958"/>
              <a:gd name="T14" fmla="*/ 273891 w 2015614"/>
              <a:gd name="T15" fmla="*/ 6558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6148" name="任意多边形 29"/>
          <p:cNvSpPr>
            <a:spLocks noChangeArrowheads="1"/>
          </p:cNvSpPr>
          <p:nvPr/>
        </p:nvSpPr>
        <p:spPr bwMode="auto">
          <a:xfrm rot="-8299235">
            <a:off x="7999908" y="-855663"/>
            <a:ext cx="1111539" cy="1563688"/>
          </a:xfrm>
          <a:custGeom>
            <a:avLst/>
            <a:gdLst>
              <a:gd name="T0" fmla="*/ 306328 w 2015614"/>
              <a:gd name="T1" fmla="*/ 0 h 4367958"/>
              <a:gd name="T2" fmla="*/ 356621 w 2015614"/>
              <a:gd name="T3" fmla="*/ 19273 h 4367958"/>
              <a:gd name="T4" fmla="*/ 612655 w 2015614"/>
              <a:gd name="T5" fmla="*/ 279893 h 4367958"/>
              <a:gd name="T6" fmla="*/ 356621 w 2015614"/>
              <a:gd name="T7" fmla="*/ 540513 h 4367958"/>
              <a:gd name="T8" fmla="*/ 306328 w 2015614"/>
              <a:gd name="T9" fmla="*/ 559786 h 4367958"/>
              <a:gd name="T10" fmla="*/ 256034 w 2015614"/>
              <a:gd name="T11" fmla="*/ 540512 h 4367958"/>
              <a:gd name="T12" fmla="*/ 0 w 2015614"/>
              <a:gd name="T13" fmla="*/ 279893 h 4367958"/>
              <a:gd name="T14" fmla="*/ 256034 w 2015614"/>
              <a:gd name="T15" fmla="*/ 19273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6149" name="文本框 2"/>
          <p:cNvSpPr>
            <a:spLocks noChangeArrowheads="1"/>
          </p:cNvSpPr>
          <p:nvPr/>
        </p:nvSpPr>
        <p:spPr bwMode="auto">
          <a:xfrm>
            <a:off x="863825" y="244475"/>
            <a:ext cx="506862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ADD YOUR TITLE HERE</a:t>
            </a:r>
            <a:endParaRPr lang="zh-CN" altLang="en-US"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50" name="任意多边形 3"/>
          <p:cNvSpPr>
            <a:spLocks noChangeArrowheads="1"/>
          </p:cNvSpPr>
          <p:nvPr/>
        </p:nvSpPr>
        <p:spPr bwMode="auto">
          <a:xfrm rot="-3146483">
            <a:off x="450998" y="212651"/>
            <a:ext cx="228600" cy="574825"/>
          </a:xfrm>
          <a:custGeom>
            <a:avLst/>
            <a:gdLst>
              <a:gd name="T0" fmla="*/ 12963 w 2015614"/>
              <a:gd name="T1" fmla="*/ 0 h 4367958"/>
              <a:gd name="T2" fmla="*/ 15092 w 2015614"/>
              <a:gd name="T3" fmla="*/ 2603 h 4367958"/>
              <a:gd name="T4" fmla="*/ 25927 w 2015614"/>
              <a:gd name="T5" fmla="*/ 37804 h 4367958"/>
              <a:gd name="T6" fmla="*/ 15092 w 2015614"/>
              <a:gd name="T7" fmla="*/ 73005 h 4367958"/>
              <a:gd name="T8" fmla="*/ 12963 w 2015614"/>
              <a:gd name="T9" fmla="*/ 75608 h 4367958"/>
              <a:gd name="T10" fmla="*/ 10835 w 2015614"/>
              <a:gd name="T11" fmla="*/ 73005 h 4367958"/>
              <a:gd name="T12" fmla="*/ 0 w 2015614"/>
              <a:gd name="T13" fmla="*/ 37804 h 4367958"/>
              <a:gd name="T14" fmla="*/ 10835 w 2015614"/>
              <a:gd name="T15" fmla="*/ 2603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pic>
        <p:nvPicPr>
          <p:cNvPr id="6151" name="图片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2934" y="628650"/>
            <a:ext cx="6596192"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文本框 8"/>
          <p:cNvSpPr>
            <a:spLocks noChangeArrowheads="1"/>
          </p:cNvSpPr>
          <p:nvPr/>
        </p:nvSpPr>
        <p:spPr bwMode="auto">
          <a:xfrm>
            <a:off x="7178957" y="4257676"/>
            <a:ext cx="381258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2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ADD YOUR TITLE HERE</a:t>
            </a:r>
            <a:endParaRPr lang="zh-CN" altLang="en-US" sz="2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53" name="文本框 9"/>
          <p:cNvSpPr>
            <a:spLocks noChangeArrowheads="1"/>
          </p:cNvSpPr>
          <p:nvPr/>
        </p:nvSpPr>
        <p:spPr bwMode="auto">
          <a:xfrm>
            <a:off x="5902275" y="4716464"/>
            <a:ext cx="5857812"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en-US" altLang="zh-CN" sz="1600" b="1">
                <a:solidFill>
                  <a:srgbClr val="595959"/>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Add your text here and write down your ideas here thank you add your text here and write down your ideas here thank you add your text here and write down your ideas here thank you add your text here</a:t>
            </a:r>
            <a:endParaRPr lang="zh-CN" altLang="en-US" sz="1800" b="1">
              <a:solidFill>
                <a:srgbClr val="000000"/>
              </a:solidFill>
              <a:sym typeface="宋体" panose="02010600030101010101" pitchFamily="2" charset="-122"/>
            </a:endParaRPr>
          </a:p>
          <a:p>
            <a:pPr eaLnBrk="1" hangingPunct="1">
              <a:lnSpc>
                <a:spcPct val="120000"/>
              </a:lnSpc>
              <a:spcBef>
                <a:spcPct val="0"/>
              </a:spcBef>
              <a:buFont typeface="Arial" panose="020B0604020202020204" pitchFamily="34" charset="0"/>
              <a:buNone/>
            </a:pPr>
            <a:endParaRPr lang="zh-CN" altLang="en-US" sz="1800" b="1">
              <a:solidFill>
                <a:srgbClr val="000000"/>
              </a:solidFill>
              <a:sym typeface="宋体" panose="02010600030101010101" pitchFamily="2" charset="-122"/>
            </a:endParaRPr>
          </a:p>
        </p:txBody>
      </p:sp>
      <p:sp>
        <p:nvSpPr>
          <p:cNvPr id="6154" name="椭圆 10"/>
          <p:cNvSpPr>
            <a:spLocks noChangeArrowheads="1"/>
          </p:cNvSpPr>
          <p:nvPr/>
        </p:nvSpPr>
        <p:spPr bwMode="auto">
          <a:xfrm>
            <a:off x="609759" y="1306513"/>
            <a:ext cx="841594" cy="842962"/>
          </a:xfrm>
          <a:prstGeom prst="ellipse">
            <a:avLst/>
          </a:prstGeom>
          <a:solidFill>
            <a:srgbClr val="D7F5E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6155" name="文本框 15"/>
          <p:cNvSpPr>
            <a:spLocks noChangeArrowheads="1"/>
          </p:cNvSpPr>
          <p:nvPr/>
        </p:nvSpPr>
        <p:spPr bwMode="auto">
          <a:xfrm>
            <a:off x="682803" y="1435100"/>
            <a:ext cx="768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3200" b="1">
                <a:solidFill>
                  <a:srgbClr val="000000"/>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01</a:t>
            </a:r>
            <a:endParaRPr lang="zh-CN" altLang="en-US" sz="3200" b="1">
              <a:solidFill>
                <a:srgbClr val="000000"/>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endParaRPr>
          </a:p>
        </p:txBody>
      </p:sp>
      <p:sp>
        <p:nvSpPr>
          <p:cNvPr id="6156" name="椭圆 16"/>
          <p:cNvSpPr>
            <a:spLocks noChangeArrowheads="1"/>
          </p:cNvSpPr>
          <p:nvPr/>
        </p:nvSpPr>
        <p:spPr bwMode="auto">
          <a:xfrm>
            <a:off x="609759" y="2613026"/>
            <a:ext cx="841594" cy="842963"/>
          </a:xfrm>
          <a:prstGeom prst="ellipse">
            <a:avLst/>
          </a:prstGeom>
          <a:solidFill>
            <a:srgbClr val="AEEAD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6157" name="文本框 17"/>
          <p:cNvSpPr>
            <a:spLocks noChangeArrowheads="1"/>
          </p:cNvSpPr>
          <p:nvPr/>
        </p:nvSpPr>
        <p:spPr bwMode="auto">
          <a:xfrm>
            <a:off x="682803" y="2741614"/>
            <a:ext cx="7685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3200" b="1">
                <a:solidFill>
                  <a:srgbClr val="000000"/>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02</a:t>
            </a:r>
            <a:endParaRPr lang="zh-CN" altLang="en-US" sz="3200" b="1">
              <a:solidFill>
                <a:srgbClr val="000000"/>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endParaRPr>
          </a:p>
        </p:txBody>
      </p:sp>
      <p:sp>
        <p:nvSpPr>
          <p:cNvPr id="6158" name="椭圆 18"/>
          <p:cNvSpPr>
            <a:spLocks noChangeArrowheads="1"/>
          </p:cNvSpPr>
          <p:nvPr/>
        </p:nvSpPr>
        <p:spPr bwMode="auto">
          <a:xfrm>
            <a:off x="609759" y="3919538"/>
            <a:ext cx="841594" cy="842962"/>
          </a:xfrm>
          <a:prstGeom prst="ellipse">
            <a:avLst/>
          </a:prstGeom>
          <a:solidFill>
            <a:srgbClr val="96D4C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6159" name="文本框 19"/>
          <p:cNvSpPr>
            <a:spLocks noChangeArrowheads="1"/>
          </p:cNvSpPr>
          <p:nvPr/>
        </p:nvSpPr>
        <p:spPr bwMode="auto">
          <a:xfrm>
            <a:off x="682803" y="4048125"/>
            <a:ext cx="768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3200" b="1">
                <a:solidFill>
                  <a:schemeClr val="bg1"/>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03</a:t>
            </a:r>
            <a:endParaRPr lang="zh-CN" altLang="en-US" sz="3200" b="1">
              <a:solidFill>
                <a:schemeClr val="bg1"/>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endParaRPr>
          </a:p>
        </p:txBody>
      </p:sp>
      <p:sp>
        <p:nvSpPr>
          <p:cNvPr id="6160" name="椭圆 20"/>
          <p:cNvSpPr>
            <a:spLocks noChangeArrowheads="1"/>
          </p:cNvSpPr>
          <p:nvPr/>
        </p:nvSpPr>
        <p:spPr bwMode="auto">
          <a:xfrm>
            <a:off x="609759" y="5226051"/>
            <a:ext cx="841594" cy="842963"/>
          </a:xfrm>
          <a:prstGeom prst="ellipse">
            <a:avLst/>
          </a:prstGeom>
          <a:solidFill>
            <a:srgbClr val="64C0B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6161" name="文本框 21"/>
          <p:cNvSpPr>
            <a:spLocks noChangeArrowheads="1"/>
          </p:cNvSpPr>
          <p:nvPr/>
        </p:nvSpPr>
        <p:spPr bwMode="auto">
          <a:xfrm>
            <a:off x="682803" y="5354639"/>
            <a:ext cx="7685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3200" b="1">
                <a:solidFill>
                  <a:schemeClr val="bg1"/>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04</a:t>
            </a:r>
            <a:endParaRPr lang="zh-CN" altLang="en-US" sz="3200" b="1">
              <a:solidFill>
                <a:schemeClr val="bg1"/>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endParaRPr>
          </a:p>
        </p:txBody>
      </p:sp>
      <p:sp>
        <p:nvSpPr>
          <p:cNvPr id="6162" name="文本框 22"/>
          <p:cNvSpPr>
            <a:spLocks noChangeArrowheads="1"/>
          </p:cNvSpPr>
          <p:nvPr/>
        </p:nvSpPr>
        <p:spPr bwMode="auto">
          <a:xfrm>
            <a:off x="1597441" y="1497013"/>
            <a:ext cx="411587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2400" b="1">
                <a:solidFill>
                  <a:srgbClr val="3F3F3F"/>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ADD YOUR TEXT HERE</a:t>
            </a:r>
            <a:endParaRPr lang="zh-CN" altLang="en-US" sz="2400" b="1">
              <a:solidFill>
                <a:srgbClr val="3F3F3F"/>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endParaRPr>
          </a:p>
        </p:txBody>
      </p:sp>
      <p:sp>
        <p:nvSpPr>
          <p:cNvPr id="6163" name="文本框 23"/>
          <p:cNvSpPr>
            <a:spLocks noChangeArrowheads="1"/>
          </p:cNvSpPr>
          <p:nvPr/>
        </p:nvSpPr>
        <p:spPr bwMode="auto">
          <a:xfrm>
            <a:off x="1524397" y="2854326"/>
            <a:ext cx="411587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2400" b="1">
                <a:solidFill>
                  <a:srgbClr val="3F3F3F"/>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ADD YOUR TEXT HERE</a:t>
            </a:r>
            <a:endParaRPr lang="zh-CN" altLang="en-US" sz="2400" b="1">
              <a:solidFill>
                <a:srgbClr val="3F3F3F"/>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endParaRPr>
          </a:p>
        </p:txBody>
      </p:sp>
      <p:sp>
        <p:nvSpPr>
          <p:cNvPr id="6164" name="文本框 24"/>
          <p:cNvSpPr>
            <a:spLocks noChangeArrowheads="1"/>
          </p:cNvSpPr>
          <p:nvPr/>
        </p:nvSpPr>
        <p:spPr bwMode="auto">
          <a:xfrm>
            <a:off x="1538689" y="4105276"/>
            <a:ext cx="4117459"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2400" b="1">
                <a:solidFill>
                  <a:srgbClr val="3F3F3F"/>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ADD YOUR TEXT HERE</a:t>
            </a:r>
            <a:endParaRPr lang="zh-CN" altLang="en-US" sz="2400" b="1">
              <a:solidFill>
                <a:srgbClr val="3F3F3F"/>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endParaRPr>
          </a:p>
        </p:txBody>
      </p:sp>
      <p:sp>
        <p:nvSpPr>
          <p:cNvPr id="6165" name="文本框 25"/>
          <p:cNvSpPr>
            <a:spLocks noChangeArrowheads="1"/>
          </p:cNvSpPr>
          <p:nvPr/>
        </p:nvSpPr>
        <p:spPr bwMode="auto">
          <a:xfrm>
            <a:off x="1524397" y="5421313"/>
            <a:ext cx="411587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2400" b="1">
                <a:solidFill>
                  <a:srgbClr val="3F3F3F"/>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ADD YOUR TEXT HERE</a:t>
            </a:r>
            <a:endParaRPr lang="zh-CN" altLang="en-US" sz="2400" b="1">
              <a:solidFill>
                <a:srgbClr val="3F3F3F"/>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bwMode="auto">
      <p:bgPr>
        <a:gradFill rotWithShape="1">
          <a:gsLst>
            <a:gs pos="0">
              <a:srgbClr val="FFFFFF"/>
            </a:gs>
            <a:gs pos="100000">
              <a:srgbClr val="F2F2F2"/>
            </a:gs>
          </a:gsLst>
          <a:lin ang="18900000" scaled="1"/>
        </a:gradFill>
        <a:effectLst/>
      </p:bgPr>
    </p:bg>
    <p:spTree>
      <p:nvGrpSpPr>
        <p:cNvPr id="1" name=""/>
        <p:cNvGrpSpPr/>
        <p:nvPr/>
      </p:nvGrpSpPr>
      <p:grpSpPr>
        <a:xfrm>
          <a:off x="0" y="0"/>
          <a:ext cx="0" cy="0"/>
          <a:chOff x="0" y="0"/>
          <a:chExt cx="0" cy="0"/>
        </a:xfrm>
      </p:grpSpPr>
      <p:grpSp>
        <p:nvGrpSpPr>
          <p:cNvPr id="7170" name="组合 1"/>
          <p:cNvGrpSpPr>
            <a:grpSpLocks/>
          </p:cNvGrpSpPr>
          <p:nvPr/>
        </p:nvGrpSpPr>
        <p:grpSpPr bwMode="auto">
          <a:xfrm rot="-5400000">
            <a:off x="4284896" y="93579"/>
            <a:ext cx="11515725" cy="6743868"/>
            <a:chOff x="0" y="0"/>
            <a:chExt cx="22838079" cy="13375101"/>
          </a:xfrm>
        </p:grpSpPr>
        <p:grpSp>
          <p:nvGrpSpPr>
            <p:cNvPr id="7178" name="花1"/>
            <p:cNvGrpSpPr>
              <a:grpSpLocks/>
            </p:cNvGrpSpPr>
            <p:nvPr/>
          </p:nvGrpSpPr>
          <p:grpSpPr bwMode="auto">
            <a:xfrm>
              <a:off x="7202181" y="7509015"/>
              <a:ext cx="8526317" cy="4848472"/>
              <a:chOff x="0" y="0"/>
              <a:chExt cx="8526317" cy="4848472"/>
            </a:xfrm>
          </p:grpSpPr>
          <p:sp>
            <p:nvSpPr>
              <p:cNvPr id="7213" name="任意多边形 37"/>
              <p:cNvSpPr>
                <a:spLocks noChangeArrowheads="1"/>
              </p:cNvSpPr>
              <p:nvPr/>
            </p:nvSpPr>
            <p:spPr bwMode="auto">
              <a:xfrm>
                <a:off x="3229072" y="0"/>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214" name="任意多边形 38"/>
              <p:cNvSpPr>
                <a:spLocks noChangeArrowheads="1"/>
              </p:cNvSpPr>
              <p:nvPr/>
            </p:nvSpPr>
            <p:spPr bwMode="auto">
              <a:xfrm rot="-1737047">
                <a:off x="2179060" y="257122"/>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215" name="任意多边形 39"/>
              <p:cNvSpPr>
                <a:spLocks noChangeArrowheads="1"/>
              </p:cNvSpPr>
              <p:nvPr/>
            </p:nvSpPr>
            <p:spPr bwMode="auto">
              <a:xfrm rot="1791145">
                <a:off x="4222810" y="219293"/>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216" name="任意多边形 40"/>
              <p:cNvSpPr>
                <a:spLocks noChangeArrowheads="1"/>
              </p:cNvSpPr>
              <p:nvPr/>
            </p:nvSpPr>
            <p:spPr bwMode="auto">
              <a:xfrm rot="3361456">
                <a:off x="5057369" y="94846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217" name="任意多边形 41"/>
              <p:cNvSpPr>
                <a:spLocks noChangeArrowheads="1"/>
              </p:cNvSpPr>
              <p:nvPr/>
            </p:nvSpPr>
            <p:spPr bwMode="auto">
              <a:xfrm rot="-3570273">
                <a:off x="1487840" y="94877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218" name="任意多边形 42"/>
              <p:cNvSpPr>
                <a:spLocks noChangeArrowheads="1"/>
              </p:cNvSpPr>
              <p:nvPr/>
            </p:nvSpPr>
            <p:spPr bwMode="auto">
              <a:xfrm rot="4636883">
                <a:off x="5334531" y="165668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219" name="任意多边形 43"/>
              <p:cNvSpPr>
                <a:spLocks noChangeArrowheads="1"/>
              </p:cNvSpPr>
              <p:nvPr/>
            </p:nvSpPr>
            <p:spPr bwMode="auto">
              <a:xfrm rot="-4621425">
                <a:off x="1176172" y="1648119"/>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7179" name="花2"/>
            <p:cNvGrpSpPr>
              <a:grpSpLocks/>
            </p:cNvGrpSpPr>
            <p:nvPr/>
          </p:nvGrpSpPr>
          <p:grpSpPr bwMode="auto">
            <a:xfrm>
              <a:off x="4953333" y="5453466"/>
              <a:ext cx="12996258" cy="7478907"/>
              <a:chOff x="0" y="0"/>
              <a:chExt cx="12996258" cy="7478907"/>
            </a:xfrm>
          </p:grpSpPr>
          <p:sp>
            <p:nvSpPr>
              <p:cNvPr id="7205" name="任意多边形 29"/>
              <p:cNvSpPr>
                <a:spLocks noChangeArrowheads="1"/>
              </p:cNvSpPr>
              <p:nvPr/>
            </p:nvSpPr>
            <p:spPr bwMode="auto">
              <a:xfrm rot="-861973">
                <a:off x="4521405" y="24568"/>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206" name="任意多边形 30"/>
              <p:cNvSpPr>
                <a:spLocks noChangeArrowheads="1"/>
              </p:cNvSpPr>
              <p:nvPr/>
            </p:nvSpPr>
            <p:spPr bwMode="auto">
              <a:xfrm rot="852536">
                <a:off x="6126547" y="0"/>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207" name="任意多边形 31"/>
              <p:cNvSpPr>
                <a:spLocks noChangeArrowheads="1"/>
              </p:cNvSpPr>
              <p:nvPr/>
            </p:nvSpPr>
            <p:spPr bwMode="auto">
              <a:xfrm rot="2517796">
                <a:off x="7568389" y="70660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208" name="任意多边形 32"/>
              <p:cNvSpPr>
                <a:spLocks noChangeArrowheads="1"/>
              </p:cNvSpPr>
              <p:nvPr/>
            </p:nvSpPr>
            <p:spPr bwMode="auto">
              <a:xfrm rot="-2545862">
                <a:off x="3137550" y="74914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209" name="任意多边形 33"/>
              <p:cNvSpPr>
                <a:spLocks noChangeArrowheads="1"/>
              </p:cNvSpPr>
              <p:nvPr/>
            </p:nvSpPr>
            <p:spPr bwMode="auto">
              <a:xfrm rot="-4040629">
                <a:off x="2237801" y="2128186"/>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210" name="任意多边形 34"/>
              <p:cNvSpPr>
                <a:spLocks noChangeArrowheads="1"/>
              </p:cNvSpPr>
              <p:nvPr/>
            </p:nvSpPr>
            <p:spPr bwMode="auto">
              <a:xfrm rot="4135283">
                <a:off x="8404699" y="2088676"/>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211" name="任意多边形 35"/>
              <p:cNvSpPr>
                <a:spLocks noChangeArrowheads="1"/>
              </p:cNvSpPr>
              <p:nvPr/>
            </p:nvSpPr>
            <p:spPr bwMode="auto">
              <a:xfrm rot="5400000">
                <a:off x="8578213" y="3060860"/>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EB3DC"/>
                  </a:gs>
                  <a:gs pos="7100">
                    <a:srgbClr val="9EB3DC"/>
                  </a:gs>
                  <a:gs pos="100000">
                    <a:srgbClr val="8E7BC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212" name="任意多边形 36"/>
              <p:cNvSpPr>
                <a:spLocks noChangeArrowheads="1"/>
              </p:cNvSpPr>
              <p:nvPr/>
            </p:nvSpPr>
            <p:spPr bwMode="auto">
              <a:xfrm rot="-5227570">
                <a:off x="2098401" y="295721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DB0DB"/>
                  </a:gs>
                  <a:gs pos="10599">
                    <a:srgbClr val="9DB0DB"/>
                  </a:gs>
                  <a:gs pos="100000">
                    <a:srgbClr val="8D75C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7180" name="花3"/>
            <p:cNvGrpSpPr>
              <a:grpSpLocks/>
            </p:cNvGrpSpPr>
            <p:nvPr/>
          </p:nvGrpSpPr>
          <p:grpSpPr bwMode="auto">
            <a:xfrm>
              <a:off x="2198018" y="2547784"/>
              <a:ext cx="18624069" cy="10634847"/>
              <a:chOff x="0" y="0"/>
              <a:chExt cx="18624069" cy="10634847"/>
            </a:xfrm>
          </p:grpSpPr>
          <p:sp>
            <p:nvSpPr>
              <p:cNvPr id="7198" name="任意多边形 22"/>
              <p:cNvSpPr>
                <a:spLocks noChangeArrowheads="1"/>
              </p:cNvSpPr>
              <p:nvPr/>
            </p:nvSpPr>
            <p:spPr bwMode="auto">
              <a:xfrm rot="1690499">
                <a:off x="9672003" y="592094"/>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199" name="任意多边形 23"/>
              <p:cNvSpPr>
                <a:spLocks noChangeArrowheads="1"/>
              </p:cNvSpPr>
              <p:nvPr/>
            </p:nvSpPr>
            <p:spPr bwMode="auto">
              <a:xfrm>
                <a:off x="7484067" y="0"/>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2CAB3"/>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200" name="任意多边形 24"/>
              <p:cNvSpPr>
                <a:spLocks noChangeArrowheads="1"/>
              </p:cNvSpPr>
              <p:nvPr/>
            </p:nvSpPr>
            <p:spPr bwMode="auto">
              <a:xfrm rot="-1707563">
                <a:off x="5277014" y="595259"/>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201" name="任意多边形 25"/>
              <p:cNvSpPr>
                <a:spLocks noChangeArrowheads="1"/>
              </p:cNvSpPr>
              <p:nvPr/>
            </p:nvSpPr>
            <p:spPr bwMode="auto">
              <a:xfrm rot="3302765">
                <a:off x="11318194" y="2083217"/>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202" name="任意多边形 26"/>
              <p:cNvSpPr>
                <a:spLocks noChangeArrowheads="1"/>
              </p:cNvSpPr>
              <p:nvPr/>
            </p:nvSpPr>
            <p:spPr bwMode="auto">
              <a:xfrm rot="-3463740">
                <a:off x="3817346" y="2154199"/>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203" name="任意多边形 27"/>
              <p:cNvSpPr>
                <a:spLocks noChangeArrowheads="1"/>
              </p:cNvSpPr>
              <p:nvPr/>
            </p:nvSpPr>
            <p:spPr bwMode="auto">
              <a:xfrm rot="-4982836">
                <a:off x="2864283" y="4161941"/>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204" name="任意多边形 28"/>
              <p:cNvSpPr>
                <a:spLocks noChangeArrowheads="1"/>
              </p:cNvSpPr>
              <p:nvPr/>
            </p:nvSpPr>
            <p:spPr bwMode="auto">
              <a:xfrm rot="5131814">
                <a:off x="12208442" y="4219220"/>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7181" name="花4"/>
            <p:cNvGrpSpPr>
              <a:grpSpLocks/>
            </p:cNvGrpSpPr>
            <p:nvPr/>
          </p:nvGrpSpPr>
          <p:grpSpPr bwMode="auto">
            <a:xfrm>
              <a:off x="0" y="0"/>
              <a:ext cx="22838079" cy="13375101"/>
              <a:chOff x="0" y="0"/>
              <a:chExt cx="22838079" cy="13375101"/>
            </a:xfrm>
          </p:grpSpPr>
          <p:sp>
            <p:nvSpPr>
              <p:cNvPr id="7192" name="任意多边形 16"/>
              <p:cNvSpPr>
                <a:spLocks noChangeArrowheads="1"/>
              </p:cNvSpPr>
              <p:nvPr/>
            </p:nvSpPr>
            <p:spPr bwMode="auto">
              <a:xfrm rot="-951352">
                <a:off x="7989869" y="8900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193" name="任意多边形 17"/>
              <p:cNvSpPr>
                <a:spLocks noChangeArrowheads="1"/>
              </p:cNvSpPr>
              <p:nvPr/>
            </p:nvSpPr>
            <p:spPr bwMode="auto">
              <a:xfrm rot="1075034">
                <a:off x="11397066" y="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194" name="任意多边形 18"/>
              <p:cNvSpPr>
                <a:spLocks noChangeArrowheads="1"/>
              </p:cNvSpPr>
              <p:nvPr/>
            </p:nvSpPr>
            <p:spPr bwMode="auto">
              <a:xfrm rot="2492382">
                <a:off x="13605991" y="1467639"/>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195" name="任意多边形 19"/>
              <p:cNvSpPr>
                <a:spLocks noChangeArrowheads="1"/>
              </p:cNvSpPr>
              <p:nvPr/>
            </p:nvSpPr>
            <p:spPr bwMode="auto">
              <a:xfrm rot="-2651627">
                <a:off x="5559233" y="1467641"/>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196" name="任意多边形 20"/>
              <p:cNvSpPr>
                <a:spLocks noChangeArrowheads="1"/>
              </p:cNvSpPr>
              <p:nvPr/>
            </p:nvSpPr>
            <p:spPr bwMode="auto">
              <a:xfrm rot="4080311">
                <a:off x="15091029" y="360301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197" name="任意多边形 21"/>
              <p:cNvSpPr>
                <a:spLocks noChangeArrowheads="1"/>
              </p:cNvSpPr>
              <p:nvPr/>
            </p:nvSpPr>
            <p:spPr bwMode="auto">
              <a:xfrm rot="-4337950">
                <a:off x="4160410" y="4017565"/>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7182" name="组合 6"/>
            <p:cNvGrpSpPr>
              <a:grpSpLocks/>
            </p:cNvGrpSpPr>
            <p:nvPr/>
          </p:nvGrpSpPr>
          <p:grpSpPr bwMode="auto">
            <a:xfrm>
              <a:off x="8336499" y="8592907"/>
              <a:ext cx="6171429" cy="3725279"/>
              <a:chOff x="0" y="0"/>
              <a:chExt cx="6171429" cy="3725279"/>
            </a:xfrm>
          </p:grpSpPr>
          <p:sp>
            <p:nvSpPr>
              <p:cNvPr id="7183" name="任意多边形 7"/>
              <p:cNvSpPr>
                <a:spLocks noChangeArrowheads="1"/>
              </p:cNvSpPr>
              <p:nvPr/>
            </p:nvSpPr>
            <p:spPr bwMode="auto">
              <a:xfrm>
                <a:off x="2811727" y="0"/>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184" name="任意多边形 8"/>
              <p:cNvSpPr>
                <a:spLocks noChangeArrowheads="1"/>
              </p:cNvSpPr>
              <p:nvPr/>
            </p:nvSpPr>
            <p:spPr bwMode="auto">
              <a:xfrm rot="1072922">
                <a:off x="3326377" y="99091"/>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185" name="任意多边形 9"/>
              <p:cNvSpPr>
                <a:spLocks noChangeArrowheads="1"/>
              </p:cNvSpPr>
              <p:nvPr/>
            </p:nvSpPr>
            <p:spPr bwMode="auto">
              <a:xfrm rot="-1120856">
                <a:off x="2299552" y="120468"/>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186" name="任意多边形 10"/>
              <p:cNvSpPr>
                <a:spLocks noChangeArrowheads="1"/>
              </p:cNvSpPr>
              <p:nvPr/>
            </p:nvSpPr>
            <p:spPr bwMode="auto">
              <a:xfrm rot="1888215">
                <a:off x="3688746" y="361657"/>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187" name="任意多边形 11"/>
              <p:cNvSpPr>
                <a:spLocks noChangeArrowheads="1"/>
              </p:cNvSpPr>
              <p:nvPr/>
            </p:nvSpPr>
            <p:spPr bwMode="auto">
              <a:xfrm rot="-2097898">
                <a:off x="1905508" y="367332"/>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188" name="任意多边形 12"/>
              <p:cNvSpPr>
                <a:spLocks noChangeArrowheads="1"/>
              </p:cNvSpPr>
              <p:nvPr/>
            </p:nvSpPr>
            <p:spPr bwMode="auto">
              <a:xfrm rot="2750473">
                <a:off x="3928352" y="629884"/>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189" name="任意多边形 13"/>
              <p:cNvSpPr>
                <a:spLocks noChangeArrowheads="1"/>
              </p:cNvSpPr>
              <p:nvPr/>
            </p:nvSpPr>
            <p:spPr bwMode="auto">
              <a:xfrm rot="3552968">
                <a:off x="4194790" y="871489"/>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190" name="任意多边形 14"/>
              <p:cNvSpPr>
                <a:spLocks noChangeArrowheads="1"/>
              </p:cNvSpPr>
              <p:nvPr/>
            </p:nvSpPr>
            <p:spPr bwMode="auto">
              <a:xfrm rot="-2984903">
                <a:off x="1577950" y="661526"/>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191" name="任意多边形 15"/>
              <p:cNvSpPr>
                <a:spLocks noChangeArrowheads="1"/>
              </p:cNvSpPr>
              <p:nvPr/>
            </p:nvSpPr>
            <p:spPr bwMode="auto">
              <a:xfrm rot="-3649673">
                <a:off x="1381310" y="953545"/>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sp>
        <p:nvSpPr>
          <p:cNvPr id="7171" name="文本框 44"/>
          <p:cNvSpPr>
            <a:spLocks noChangeArrowheads="1"/>
          </p:cNvSpPr>
          <p:nvPr/>
        </p:nvSpPr>
        <p:spPr bwMode="auto">
          <a:xfrm>
            <a:off x="1808634" y="2838450"/>
            <a:ext cx="589909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7200" b="1">
                <a:solidFill>
                  <a:srgbClr val="000000"/>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PART TWO</a:t>
            </a:r>
            <a:endParaRPr lang="zh-CN" altLang="en-US" sz="7200" b="1">
              <a:solidFill>
                <a:srgbClr val="000000"/>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endParaRPr>
          </a:p>
        </p:txBody>
      </p:sp>
      <p:grpSp>
        <p:nvGrpSpPr>
          <p:cNvPr id="7172" name="组合 45"/>
          <p:cNvGrpSpPr>
            <a:grpSpLocks/>
          </p:cNvGrpSpPr>
          <p:nvPr/>
        </p:nvGrpSpPr>
        <p:grpSpPr bwMode="auto">
          <a:xfrm>
            <a:off x="809836" y="2390776"/>
            <a:ext cx="1360842" cy="906463"/>
            <a:chOff x="0" y="0"/>
            <a:chExt cx="945409" cy="629359"/>
          </a:xfrm>
        </p:grpSpPr>
        <p:sp>
          <p:nvSpPr>
            <p:cNvPr id="7176" name="任意多边形 46"/>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177" name="任意多边形 47"/>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7173" name="任意多边形 48"/>
          <p:cNvSpPr>
            <a:spLocks noChangeArrowheads="1"/>
          </p:cNvSpPr>
          <p:nvPr/>
        </p:nvSpPr>
        <p:spPr bwMode="auto">
          <a:xfrm rot="-2907618">
            <a:off x="5542016" y="-1497348"/>
            <a:ext cx="1511300" cy="2575596"/>
          </a:xfrm>
          <a:custGeom>
            <a:avLst/>
            <a:gdLst>
              <a:gd name="T0" fmla="*/ 566584 w 2015614"/>
              <a:gd name="T1" fmla="*/ 0 h 4367958"/>
              <a:gd name="T2" fmla="*/ 659607 w 2015614"/>
              <a:gd name="T3" fmla="*/ 52261 h 4367958"/>
              <a:gd name="T4" fmla="*/ 1133167 w 2015614"/>
              <a:gd name="T5" fmla="*/ 758963 h 4367958"/>
              <a:gd name="T6" fmla="*/ 659607 w 2015614"/>
              <a:gd name="T7" fmla="*/ 1465666 h 4367958"/>
              <a:gd name="T8" fmla="*/ 566584 w 2015614"/>
              <a:gd name="T9" fmla="*/ 1517926 h 4367958"/>
              <a:gd name="T10" fmla="*/ 473560 w 2015614"/>
              <a:gd name="T11" fmla="*/ 1465665 h 4367958"/>
              <a:gd name="T12" fmla="*/ 0 w 2015614"/>
              <a:gd name="T13" fmla="*/ 758963 h 4367958"/>
              <a:gd name="T14" fmla="*/ 473560 w 2015614"/>
              <a:gd name="T15" fmla="*/ 522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AF8F2">
              <a:alpha val="2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174" name="任意多边形 49"/>
          <p:cNvSpPr>
            <a:spLocks noChangeArrowheads="1"/>
          </p:cNvSpPr>
          <p:nvPr/>
        </p:nvSpPr>
        <p:spPr bwMode="auto">
          <a:xfrm rot="-7373628">
            <a:off x="2701176" y="5465429"/>
            <a:ext cx="1030287" cy="2574007"/>
          </a:xfrm>
          <a:custGeom>
            <a:avLst/>
            <a:gdLst>
              <a:gd name="T0" fmla="*/ 263317 w 2015614"/>
              <a:gd name="T1" fmla="*/ 0 h 4367958"/>
              <a:gd name="T2" fmla="*/ 306549 w 2015614"/>
              <a:gd name="T3" fmla="*/ 52197 h 4367958"/>
              <a:gd name="T4" fmla="*/ 526634 w 2015614"/>
              <a:gd name="T5" fmla="*/ 758028 h 4367958"/>
              <a:gd name="T6" fmla="*/ 306549 w 2015614"/>
              <a:gd name="T7" fmla="*/ 1463858 h 4367958"/>
              <a:gd name="T8" fmla="*/ 263317 w 2015614"/>
              <a:gd name="T9" fmla="*/ 1516055 h 4367958"/>
              <a:gd name="T10" fmla="*/ 220085 w 2015614"/>
              <a:gd name="T11" fmla="*/ 1463858 h 4367958"/>
              <a:gd name="T12" fmla="*/ 0 w 2015614"/>
              <a:gd name="T13" fmla="*/ 758027 h 4367958"/>
              <a:gd name="T14" fmla="*/ 220085 w 2015614"/>
              <a:gd name="T15" fmla="*/ 5219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6F4EE">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175" name="文本框 50"/>
          <p:cNvSpPr>
            <a:spLocks noChangeArrowheads="1"/>
          </p:cNvSpPr>
          <p:nvPr/>
        </p:nvSpPr>
        <p:spPr bwMode="auto">
          <a:xfrm>
            <a:off x="2272304" y="3810001"/>
            <a:ext cx="506862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b="1">
                <a:solidFill>
                  <a:srgbClr val="000000"/>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ADD YOUR TEXT HERE</a:t>
            </a:r>
            <a:endParaRPr lang="zh-CN" altLang="en-US" b="1">
              <a:solidFill>
                <a:srgbClr val="000000"/>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bwMode="auto">
      <p:bgPr>
        <a:gradFill rotWithShape="1">
          <a:gsLst>
            <a:gs pos="0">
              <a:srgbClr val="FFFFFF"/>
            </a:gs>
            <a:gs pos="100000">
              <a:srgbClr val="F2F2F2"/>
            </a:gs>
          </a:gsLst>
          <a:lin ang="18900000" scaled="1"/>
        </a:gradFill>
        <a:effectLst/>
      </p:bgPr>
    </p:bg>
    <p:spTree>
      <p:nvGrpSpPr>
        <p:cNvPr id="1" name=""/>
        <p:cNvGrpSpPr/>
        <p:nvPr/>
      </p:nvGrpSpPr>
      <p:grpSpPr>
        <a:xfrm>
          <a:off x="0" y="0"/>
          <a:ext cx="0" cy="0"/>
          <a:chOff x="0" y="0"/>
          <a:chExt cx="0" cy="0"/>
        </a:xfrm>
      </p:grpSpPr>
      <p:sp>
        <p:nvSpPr>
          <p:cNvPr id="8194" name="任意多边形 21"/>
          <p:cNvSpPr>
            <a:spLocks noChangeArrowheads="1"/>
          </p:cNvSpPr>
          <p:nvPr/>
        </p:nvSpPr>
        <p:spPr bwMode="auto">
          <a:xfrm rot="-7996992">
            <a:off x="8921089" y="-2340453"/>
            <a:ext cx="1463675" cy="3674432"/>
          </a:xfrm>
          <a:custGeom>
            <a:avLst/>
            <a:gdLst>
              <a:gd name="T0" fmla="*/ 531438 w 2015614"/>
              <a:gd name="T1" fmla="*/ 0 h 4367958"/>
              <a:gd name="T2" fmla="*/ 618690 w 2015614"/>
              <a:gd name="T3" fmla="*/ 106366 h 4367958"/>
              <a:gd name="T4" fmla="*/ 1062874 w 2015614"/>
              <a:gd name="T5" fmla="*/ 1544706 h 4367958"/>
              <a:gd name="T6" fmla="*/ 618690 w 2015614"/>
              <a:gd name="T7" fmla="*/ 2983045 h 4367958"/>
              <a:gd name="T8" fmla="*/ 531438 w 2015614"/>
              <a:gd name="T9" fmla="*/ 3089411 h 4367958"/>
              <a:gd name="T10" fmla="*/ 444184 w 2015614"/>
              <a:gd name="T11" fmla="*/ 2983045 h 4367958"/>
              <a:gd name="T12" fmla="*/ 0 w 2015614"/>
              <a:gd name="T13" fmla="*/ 1544705 h 4367958"/>
              <a:gd name="T14" fmla="*/ 444184 w 2015614"/>
              <a:gd name="T15" fmla="*/ 10636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8195" name="文本框 1"/>
          <p:cNvSpPr>
            <a:spLocks noChangeArrowheads="1"/>
          </p:cNvSpPr>
          <p:nvPr/>
        </p:nvSpPr>
        <p:spPr bwMode="auto">
          <a:xfrm>
            <a:off x="863825" y="244475"/>
            <a:ext cx="506862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ADD YOUR TITLE HERE</a:t>
            </a:r>
            <a:endParaRPr lang="zh-CN" altLang="en-US"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196" name="组合 3"/>
          <p:cNvGrpSpPr>
            <a:grpSpLocks/>
          </p:cNvGrpSpPr>
          <p:nvPr/>
        </p:nvGrpSpPr>
        <p:grpSpPr bwMode="auto">
          <a:xfrm>
            <a:off x="236600" y="244475"/>
            <a:ext cx="708209" cy="469900"/>
            <a:chOff x="0" y="0"/>
            <a:chExt cx="945409" cy="629359"/>
          </a:xfrm>
        </p:grpSpPr>
        <p:sp>
          <p:nvSpPr>
            <p:cNvPr id="8225" name="任意多边形 4"/>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8226" name="任意多边形 5"/>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8197" name="椭圆 6"/>
          <p:cNvSpPr>
            <a:spLocks noChangeArrowheads="1"/>
          </p:cNvSpPr>
          <p:nvPr/>
        </p:nvSpPr>
        <p:spPr bwMode="auto">
          <a:xfrm>
            <a:off x="1290975" y="3046414"/>
            <a:ext cx="1075017" cy="1074737"/>
          </a:xfrm>
          <a:prstGeom prst="ellipse">
            <a:avLst/>
          </a:prstGeom>
          <a:solidFill>
            <a:srgbClr val="D7F5E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8198" name="椭圆 7"/>
          <p:cNvSpPr>
            <a:spLocks noChangeArrowheads="1"/>
          </p:cNvSpPr>
          <p:nvPr/>
        </p:nvSpPr>
        <p:spPr bwMode="auto">
          <a:xfrm>
            <a:off x="3571218" y="1292225"/>
            <a:ext cx="1233808" cy="1233488"/>
          </a:xfrm>
          <a:prstGeom prst="ellipse">
            <a:avLst/>
          </a:prstGeom>
          <a:solidFill>
            <a:srgbClr val="AEEAD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8199" name="椭圆 8"/>
          <p:cNvSpPr>
            <a:spLocks noChangeArrowheads="1"/>
          </p:cNvSpPr>
          <p:nvPr/>
        </p:nvSpPr>
        <p:spPr bwMode="auto">
          <a:xfrm>
            <a:off x="6213506" y="4424363"/>
            <a:ext cx="1916611" cy="1916112"/>
          </a:xfrm>
          <a:prstGeom prst="ellipse">
            <a:avLst/>
          </a:prstGeom>
          <a:solidFill>
            <a:srgbClr val="96D4C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8200" name="椭圆 9"/>
          <p:cNvSpPr>
            <a:spLocks noChangeArrowheads="1"/>
          </p:cNvSpPr>
          <p:nvPr/>
        </p:nvSpPr>
        <p:spPr bwMode="auto">
          <a:xfrm rot="-1134102">
            <a:off x="9495722" y="3435350"/>
            <a:ext cx="1117891" cy="1117600"/>
          </a:xfrm>
          <a:prstGeom prst="ellipse">
            <a:avLst/>
          </a:prstGeom>
          <a:solidFill>
            <a:srgbClr val="64C0B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cxnSp>
        <p:nvCxnSpPr>
          <p:cNvPr id="8201" name="直接连接符 11"/>
          <p:cNvCxnSpPr>
            <a:cxnSpLocks noChangeShapeType="1"/>
            <a:stCxn id="8197" idx="7"/>
            <a:endCxn id="8198" idx="3"/>
          </p:cNvCxnSpPr>
          <p:nvPr/>
        </p:nvCxnSpPr>
        <p:spPr bwMode="auto">
          <a:xfrm flipV="1">
            <a:off x="2208788" y="2346325"/>
            <a:ext cx="1543452" cy="857250"/>
          </a:xfrm>
          <a:prstGeom prst="line">
            <a:avLst/>
          </a:prstGeom>
          <a:noFill/>
          <a:ln w="38100">
            <a:solidFill>
              <a:srgbClr val="D7F5EF"/>
            </a:solidFill>
            <a:miter lim="800000"/>
            <a:headEnd/>
            <a:tailEnd/>
          </a:ln>
          <a:extLst>
            <a:ext uri="{909E8E84-426E-40DD-AFC4-6F175D3DCCD1}">
              <a14:hiddenFill xmlns:a14="http://schemas.microsoft.com/office/drawing/2010/main">
                <a:noFill/>
              </a14:hiddenFill>
            </a:ext>
          </a:extLst>
        </p:spPr>
      </p:cxnSp>
      <p:cxnSp>
        <p:nvCxnSpPr>
          <p:cNvPr id="8202" name="直接连接符 13"/>
          <p:cNvCxnSpPr>
            <a:cxnSpLocks noChangeShapeType="1"/>
            <a:stCxn id="8198" idx="5"/>
            <a:endCxn id="8199" idx="1"/>
          </p:cNvCxnSpPr>
          <p:nvPr/>
        </p:nvCxnSpPr>
        <p:spPr bwMode="auto">
          <a:xfrm>
            <a:off x="4624004" y="2346326"/>
            <a:ext cx="1870562" cy="2359025"/>
          </a:xfrm>
          <a:prstGeom prst="line">
            <a:avLst/>
          </a:prstGeom>
          <a:noFill/>
          <a:ln w="38100">
            <a:solidFill>
              <a:srgbClr val="CEECEC"/>
            </a:solidFill>
            <a:miter lim="800000"/>
            <a:headEnd/>
            <a:tailEnd/>
          </a:ln>
          <a:extLst>
            <a:ext uri="{909E8E84-426E-40DD-AFC4-6F175D3DCCD1}">
              <a14:hiddenFill xmlns:a14="http://schemas.microsoft.com/office/drawing/2010/main">
                <a:noFill/>
              </a14:hiddenFill>
            </a:ext>
          </a:extLst>
        </p:spPr>
      </p:cxnSp>
      <p:cxnSp>
        <p:nvCxnSpPr>
          <p:cNvPr id="8203" name="直接连接符 15"/>
          <p:cNvCxnSpPr>
            <a:cxnSpLocks noChangeShapeType="1"/>
            <a:stCxn id="8199" idx="7"/>
            <a:endCxn id="8200" idx="2"/>
          </p:cNvCxnSpPr>
          <p:nvPr/>
        </p:nvCxnSpPr>
        <p:spPr bwMode="auto">
          <a:xfrm flipV="1">
            <a:off x="7849057" y="4175126"/>
            <a:ext cx="1675248" cy="530225"/>
          </a:xfrm>
          <a:prstGeom prst="line">
            <a:avLst/>
          </a:prstGeom>
          <a:noFill/>
          <a:ln w="38100">
            <a:solidFill>
              <a:srgbClr val="C3E1E7"/>
            </a:solidFill>
            <a:miter lim="800000"/>
            <a:headEnd/>
            <a:tailEnd/>
          </a:ln>
          <a:extLst>
            <a:ext uri="{909E8E84-426E-40DD-AFC4-6F175D3DCCD1}">
              <a14:hiddenFill xmlns:a14="http://schemas.microsoft.com/office/drawing/2010/main">
                <a:noFill/>
              </a14:hiddenFill>
            </a:ext>
          </a:extLst>
        </p:spPr>
      </p:cxnSp>
      <p:sp>
        <p:nvSpPr>
          <p:cNvPr id="8204" name="圆角矩形标注 20"/>
          <p:cNvSpPr>
            <a:spLocks noChangeArrowheads="1"/>
          </p:cNvSpPr>
          <p:nvPr/>
        </p:nvSpPr>
        <p:spPr bwMode="auto">
          <a:xfrm>
            <a:off x="6300841" y="1425576"/>
            <a:ext cx="2488261" cy="2570163"/>
          </a:xfrm>
          <a:prstGeom prst="wedgeRoundRectCallout">
            <a:avLst>
              <a:gd name="adj1" fmla="val -17782"/>
              <a:gd name="adj2" fmla="val 64523"/>
              <a:gd name="adj3" fmla="val 16667"/>
            </a:avLst>
          </a:prstGeom>
          <a:solidFill>
            <a:srgbClr val="96D4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8205" name="任意多边形 24"/>
          <p:cNvSpPr>
            <a:spLocks noChangeArrowheads="1"/>
          </p:cNvSpPr>
          <p:nvPr/>
        </p:nvSpPr>
        <p:spPr bwMode="auto">
          <a:xfrm rot="-3042997">
            <a:off x="8802055" y="5187472"/>
            <a:ext cx="1922462" cy="3672844"/>
          </a:xfrm>
          <a:custGeom>
            <a:avLst/>
            <a:gdLst>
              <a:gd name="T0" fmla="*/ 916808 w 2015614"/>
              <a:gd name="T1" fmla="*/ 0 h 4367958"/>
              <a:gd name="T2" fmla="*/ 1067332 w 2015614"/>
              <a:gd name="T3" fmla="*/ 106274 h 4367958"/>
              <a:gd name="T4" fmla="*/ 1833615 w 2015614"/>
              <a:gd name="T5" fmla="*/ 1543371 h 4367958"/>
              <a:gd name="T6" fmla="*/ 1067332 w 2015614"/>
              <a:gd name="T7" fmla="*/ 2980469 h 4367958"/>
              <a:gd name="T8" fmla="*/ 916808 w 2015614"/>
              <a:gd name="T9" fmla="*/ 3086742 h 4367958"/>
              <a:gd name="T10" fmla="*/ 766283 w 2015614"/>
              <a:gd name="T11" fmla="*/ 2980468 h 4367958"/>
              <a:gd name="T12" fmla="*/ 0 w 2015614"/>
              <a:gd name="T13" fmla="*/ 1543370 h 4367958"/>
              <a:gd name="T14" fmla="*/ 766283 w 2015614"/>
              <a:gd name="T15" fmla="*/ 106273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8206" name="文本框 25"/>
          <p:cNvSpPr>
            <a:spLocks noChangeArrowheads="1"/>
          </p:cNvSpPr>
          <p:nvPr/>
        </p:nvSpPr>
        <p:spPr bwMode="auto">
          <a:xfrm>
            <a:off x="6494566" y="1768475"/>
            <a:ext cx="212939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600" b="1">
                <a:solidFill>
                  <a:schemeClr val="bg1"/>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Add your text here and write down your ideas here thank you add your text here and write down your ideas thank you</a:t>
            </a:r>
            <a:endParaRPr lang="zh-CN" altLang="en-US" sz="1600" b="1">
              <a:solidFill>
                <a:schemeClr val="bg1"/>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endParaRPr>
          </a:p>
        </p:txBody>
      </p:sp>
      <p:sp>
        <p:nvSpPr>
          <p:cNvPr id="8207" name="圆角矩形标注 26"/>
          <p:cNvSpPr>
            <a:spLocks noChangeArrowheads="1"/>
          </p:cNvSpPr>
          <p:nvPr/>
        </p:nvSpPr>
        <p:spPr bwMode="auto">
          <a:xfrm>
            <a:off x="9462376" y="955676"/>
            <a:ext cx="2177029" cy="2085975"/>
          </a:xfrm>
          <a:prstGeom prst="wedgeRoundRectCallout">
            <a:avLst>
              <a:gd name="adj1" fmla="val -19995"/>
              <a:gd name="adj2" fmla="val 65000"/>
              <a:gd name="adj3" fmla="val 16667"/>
            </a:avLst>
          </a:prstGeom>
          <a:solidFill>
            <a:srgbClr val="64C0B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8208" name="文本框 27"/>
          <p:cNvSpPr>
            <a:spLocks noChangeArrowheads="1"/>
          </p:cNvSpPr>
          <p:nvPr/>
        </p:nvSpPr>
        <p:spPr bwMode="auto">
          <a:xfrm>
            <a:off x="9629107" y="1204913"/>
            <a:ext cx="184198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600" b="1">
                <a:solidFill>
                  <a:schemeClr val="bg1"/>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Add your text here and write down your ideas here thank you add your text here</a:t>
            </a:r>
            <a:endParaRPr lang="zh-CN" altLang="en-US" sz="1600" b="1">
              <a:solidFill>
                <a:schemeClr val="bg1"/>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endParaRPr>
          </a:p>
        </p:txBody>
      </p:sp>
      <p:sp>
        <p:nvSpPr>
          <p:cNvPr id="8209" name="圆角矩形标注 28"/>
          <p:cNvSpPr>
            <a:spLocks noChangeArrowheads="1"/>
          </p:cNvSpPr>
          <p:nvPr/>
        </p:nvSpPr>
        <p:spPr bwMode="auto">
          <a:xfrm rot="10800000">
            <a:off x="492253" y="4479926"/>
            <a:ext cx="1942019" cy="2005013"/>
          </a:xfrm>
          <a:prstGeom prst="wedgeRoundRectCallout">
            <a:avLst>
              <a:gd name="adj1" fmla="val -17782"/>
              <a:gd name="adj2" fmla="val 64523"/>
              <a:gd name="adj3" fmla="val 16667"/>
            </a:avLst>
          </a:prstGeom>
          <a:solidFill>
            <a:srgbClr val="D7F5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8210" name="圆角矩形标注 29"/>
          <p:cNvSpPr>
            <a:spLocks noChangeArrowheads="1"/>
          </p:cNvSpPr>
          <p:nvPr/>
        </p:nvSpPr>
        <p:spPr bwMode="auto">
          <a:xfrm rot="10800000">
            <a:off x="2877300" y="2933700"/>
            <a:ext cx="2067463" cy="2349500"/>
          </a:xfrm>
          <a:prstGeom prst="wedgeRoundRectCallout">
            <a:avLst>
              <a:gd name="adj1" fmla="val -11593"/>
              <a:gd name="adj2" fmla="val 63194"/>
              <a:gd name="adj3" fmla="val 16667"/>
            </a:avLst>
          </a:prstGeom>
          <a:solidFill>
            <a:srgbClr val="AEEAD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8211" name="组合 32"/>
          <p:cNvGrpSpPr>
            <a:grpSpLocks/>
          </p:cNvGrpSpPr>
          <p:nvPr/>
        </p:nvGrpSpPr>
        <p:grpSpPr bwMode="auto">
          <a:xfrm rot="-9322943">
            <a:off x="3704603" y="6256339"/>
            <a:ext cx="1238572" cy="1203325"/>
            <a:chOff x="0" y="0"/>
            <a:chExt cx="1238846" cy="1204002"/>
          </a:xfrm>
        </p:grpSpPr>
        <p:sp>
          <p:nvSpPr>
            <p:cNvPr id="8223" name="任意多边形 30"/>
            <p:cNvSpPr>
              <a:spLocks noChangeArrowheads="1"/>
            </p:cNvSpPr>
            <p:nvPr/>
          </p:nvSpPr>
          <p:spPr bwMode="auto">
            <a:xfrm rot="-9659423">
              <a:off x="0" y="0"/>
              <a:ext cx="479732" cy="1204002"/>
            </a:xfrm>
            <a:custGeom>
              <a:avLst/>
              <a:gdLst>
                <a:gd name="T0" fmla="*/ 57090 w 2015614"/>
                <a:gd name="T1" fmla="*/ 0 h 4367958"/>
                <a:gd name="T2" fmla="*/ 66463 w 2015614"/>
                <a:gd name="T3" fmla="*/ 11426 h 4367958"/>
                <a:gd name="T4" fmla="*/ 114180 w 2015614"/>
                <a:gd name="T5" fmla="*/ 165938 h 4367958"/>
                <a:gd name="T6" fmla="*/ 66463 w 2015614"/>
                <a:gd name="T7" fmla="*/ 320450 h 4367958"/>
                <a:gd name="T8" fmla="*/ 57090 w 2015614"/>
                <a:gd name="T9" fmla="*/ 331876 h 4367958"/>
                <a:gd name="T10" fmla="*/ 47717 w 2015614"/>
                <a:gd name="T11" fmla="*/ 320450 h 4367958"/>
                <a:gd name="T12" fmla="*/ 0 w 2015614"/>
                <a:gd name="T13" fmla="*/ 165938 h 4367958"/>
                <a:gd name="T14" fmla="*/ 47717 w 2015614"/>
                <a:gd name="T15" fmla="*/ 1142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8224" name="任意多边形 31"/>
            <p:cNvSpPr>
              <a:spLocks noChangeArrowheads="1"/>
            </p:cNvSpPr>
            <p:nvPr/>
          </p:nvSpPr>
          <p:spPr bwMode="auto">
            <a:xfrm rot="7873660">
              <a:off x="396979" y="165848"/>
              <a:ext cx="479732" cy="1204002"/>
            </a:xfrm>
            <a:custGeom>
              <a:avLst/>
              <a:gdLst>
                <a:gd name="T0" fmla="*/ 57090 w 2015614"/>
                <a:gd name="T1" fmla="*/ 0 h 4367958"/>
                <a:gd name="T2" fmla="*/ 66463 w 2015614"/>
                <a:gd name="T3" fmla="*/ 11426 h 4367958"/>
                <a:gd name="T4" fmla="*/ 114180 w 2015614"/>
                <a:gd name="T5" fmla="*/ 165938 h 4367958"/>
                <a:gd name="T6" fmla="*/ 66463 w 2015614"/>
                <a:gd name="T7" fmla="*/ 320450 h 4367958"/>
                <a:gd name="T8" fmla="*/ 57090 w 2015614"/>
                <a:gd name="T9" fmla="*/ 331876 h 4367958"/>
                <a:gd name="T10" fmla="*/ 47717 w 2015614"/>
                <a:gd name="T11" fmla="*/ 320450 h 4367958"/>
                <a:gd name="T12" fmla="*/ 0 w 2015614"/>
                <a:gd name="T13" fmla="*/ 165938 h 4367958"/>
                <a:gd name="T14" fmla="*/ 47717 w 2015614"/>
                <a:gd name="T15" fmla="*/ 1142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8212" name="文本框 34"/>
          <p:cNvSpPr>
            <a:spLocks noChangeArrowheads="1"/>
          </p:cNvSpPr>
          <p:nvPr/>
        </p:nvSpPr>
        <p:spPr bwMode="auto">
          <a:xfrm>
            <a:off x="3007508" y="3122490"/>
            <a:ext cx="1757821"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400" b="1" dirty="0">
                <a:solidFill>
                  <a:srgbClr val="000000"/>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Add your text here and write down your ideas here thank you add your text here and write down your ideas</a:t>
            </a:r>
            <a:endParaRPr lang="zh-CN" altLang="en-US" sz="1400" b="1" dirty="0">
              <a:solidFill>
                <a:srgbClr val="000000"/>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endParaRPr>
          </a:p>
        </p:txBody>
      </p:sp>
      <p:sp>
        <p:nvSpPr>
          <p:cNvPr id="8213" name="文本框 35"/>
          <p:cNvSpPr>
            <a:spLocks noChangeArrowheads="1"/>
          </p:cNvSpPr>
          <p:nvPr/>
        </p:nvSpPr>
        <p:spPr bwMode="auto">
          <a:xfrm>
            <a:off x="585941" y="4749800"/>
            <a:ext cx="1678424"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600" b="1">
                <a:solidFill>
                  <a:srgbClr val="000000"/>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Add your text here and write down your ideas here thank you add your text</a:t>
            </a:r>
            <a:endParaRPr lang="zh-CN" altLang="en-US" sz="1600" b="1">
              <a:solidFill>
                <a:srgbClr val="000000"/>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endParaRPr>
          </a:p>
        </p:txBody>
      </p:sp>
      <p:pic>
        <p:nvPicPr>
          <p:cNvPr id="8214"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0481" y="1420813"/>
            <a:ext cx="95910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5" name="图片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753" y="4802188"/>
            <a:ext cx="1456117"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16" name="组合 36"/>
          <p:cNvGrpSpPr>
            <a:grpSpLocks/>
          </p:cNvGrpSpPr>
          <p:nvPr/>
        </p:nvGrpSpPr>
        <p:grpSpPr bwMode="auto">
          <a:xfrm>
            <a:off x="1492639" y="3200400"/>
            <a:ext cx="725677" cy="730250"/>
            <a:chOff x="0" y="0"/>
            <a:chExt cx="495300" cy="498475"/>
          </a:xfrm>
        </p:grpSpPr>
        <p:sp>
          <p:nvSpPr>
            <p:cNvPr id="8220" name="Freeform 90"/>
            <p:cNvSpPr>
              <a:spLocks noChangeArrowheads="1"/>
            </p:cNvSpPr>
            <p:nvPr/>
          </p:nvSpPr>
          <p:spPr bwMode="auto">
            <a:xfrm>
              <a:off x="0" y="52387"/>
              <a:ext cx="446088" cy="446088"/>
            </a:xfrm>
            <a:custGeom>
              <a:avLst/>
              <a:gdLst>
                <a:gd name="T0" fmla="*/ 478352172 w 208"/>
                <a:gd name="T1" fmla="*/ 956704345 h 208"/>
                <a:gd name="T2" fmla="*/ 956704345 w 208"/>
                <a:gd name="T3" fmla="*/ 478352172 h 208"/>
                <a:gd name="T4" fmla="*/ 901509534 w 208"/>
                <a:gd name="T5" fmla="*/ 252974789 h 208"/>
                <a:gd name="T6" fmla="*/ 892311113 w 208"/>
                <a:gd name="T7" fmla="*/ 252974789 h 208"/>
                <a:gd name="T8" fmla="*/ 883112693 w 208"/>
                <a:gd name="T9" fmla="*/ 252974789 h 208"/>
                <a:gd name="T10" fmla="*/ 823317599 w 208"/>
                <a:gd name="T11" fmla="*/ 248374507 h 208"/>
                <a:gd name="T12" fmla="*/ 777323353 w 208"/>
                <a:gd name="T13" fmla="*/ 289770615 h 208"/>
                <a:gd name="T14" fmla="*/ 832516019 w 208"/>
                <a:gd name="T15" fmla="*/ 478352172 h 208"/>
                <a:gd name="T16" fmla="*/ 478352172 w 208"/>
                <a:gd name="T17" fmla="*/ 827917881 h 208"/>
                <a:gd name="T18" fmla="*/ 128786463 w 208"/>
                <a:gd name="T19" fmla="*/ 478352172 h 208"/>
                <a:gd name="T20" fmla="*/ 478352172 w 208"/>
                <a:gd name="T21" fmla="*/ 124188326 h 208"/>
                <a:gd name="T22" fmla="*/ 666933730 w 208"/>
                <a:gd name="T23" fmla="*/ 179383137 h 208"/>
                <a:gd name="T24" fmla="*/ 703729556 w 208"/>
                <a:gd name="T25" fmla="*/ 137987028 h 208"/>
                <a:gd name="T26" fmla="*/ 699129273 w 208"/>
                <a:gd name="T27" fmla="*/ 68993514 h 208"/>
                <a:gd name="T28" fmla="*/ 699129273 w 208"/>
                <a:gd name="T29" fmla="*/ 50594529 h 208"/>
                <a:gd name="T30" fmla="*/ 478352172 w 208"/>
                <a:gd name="T31" fmla="*/ 0 h 208"/>
                <a:gd name="T32" fmla="*/ 0 w 208"/>
                <a:gd name="T33" fmla="*/ 478352172 h 208"/>
                <a:gd name="T34" fmla="*/ 478352172 w 208"/>
                <a:gd name="T35" fmla="*/ 956704345 h 2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8"/>
                <a:gd name="T55" fmla="*/ 0 h 208"/>
                <a:gd name="T56" fmla="*/ 208 w 208"/>
                <a:gd name="T57" fmla="*/ 208 h 20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8" h="208">
                  <a:moveTo>
                    <a:pt x="104" y="208"/>
                  </a:moveTo>
                  <a:cubicBezTo>
                    <a:pt x="162" y="208"/>
                    <a:pt x="208" y="161"/>
                    <a:pt x="208" y="104"/>
                  </a:cubicBezTo>
                  <a:cubicBezTo>
                    <a:pt x="208" y="86"/>
                    <a:pt x="204" y="69"/>
                    <a:pt x="196" y="55"/>
                  </a:cubicBezTo>
                  <a:cubicBezTo>
                    <a:pt x="195" y="55"/>
                    <a:pt x="194" y="55"/>
                    <a:pt x="194" y="55"/>
                  </a:cubicBezTo>
                  <a:cubicBezTo>
                    <a:pt x="193" y="55"/>
                    <a:pt x="193" y="55"/>
                    <a:pt x="192" y="55"/>
                  </a:cubicBezTo>
                  <a:cubicBezTo>
                    <a:pt x="179" y="54"/>
                    <a:pt x="179" y="54"/>
                    <a:pt x="179" y="54"/>
                  </a:cubicBezTo>
                  <a:cubicBezTo>
                    <a:pt x="169" y="63"/>
                    <a:pt x="169" y="63"/>
                    <a:pt x="169" y="63"/>
                  </a:cubicBezTo>
                  <a:cubicBezTo>
                    <a:pt x="177" y="75"/>
                    <a:pt x="181" y="89"/>
                    <a:pt x="181" y="104"/>
                  </a:cubicBezTo>
                  <a:cubicBezTo>
                    <a:pt x="181" y="146"/>
                    <a:pt x="147" y="180"/>
                    <a:pt x="104" y="180"/>
                  </a:cubicBezTo>
                  <a:cubicBezTo>
                    <a:pt x="62" y="180"/>
                    <a:pt x="28" y="146"/>
                    <a:pt x="28" y="104"/>
                  </a:cubicBezTo>
                  <a:cubicBezTo>
                    <a:pt x="28" y="61"/>
                    <a:pt x="62" y="27"/>
                    <a:pt x="104" y="27"/>
                  </a:cubicBezTo>
                  <a:cubicBezTo>
                    <a:pt x="119" y="27"/>
                    <a:pt x="133" y="31"/>
                    <a:pt x="145" y="39"/>
                  </a:cubicBezTo>
                  <a:cubicBezTo>
                    <a:pt x="153" y="30"/>
                    <a:pt x="153" y="30"/>
                    <a:pt x="153" y="30"/>
                  </a:cubicBezTo>
                  <a:cubicBezTo>
                    <a:pt x="152" y="15"/>
                    <a:pt x="152" y="15"/>
                    <a:pt x="152" y="15"/>
                  </a:cubicBezTo>
                  <a:cubicBezTo>
                    <a:pt x="152" y="14"/>
                    <a:pt x="152" y="12"/>
                    <a:pt x="152" y="11"/>
                  </a:cubicBezTo>
                  <a:cubicBezTo>
                    <a:pt x="138" y="4"/>
                    <a:pt x="121" y="0"/>
                    <a:pt x="104" y="0"/>
                  </a:cubicBezTo>
                  <a:cubicBezTo>
                    <a:pt x="47" y="0"/>
                    <a:pt x="0" y="46"/>
                    <a:pt x="0" y="104"/>
                  </a:cubicBezTo>
                  <a:cubicBezTo>
                    <a:pt x="0" y="161"/>
                    <a:pt x="47" y="208"/>
                    <a:pt x="104" y="208"/>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221" name="Freeform 91"/>
            <p:cNvSpPr>
              <a:spLocks noChangeArrowheads="1"/>
            </p:cNvSpPr>
            <p:nvPr/>
          </p:nvSpPr>
          <p:spPr bwMode="auto">
            <a:xfrm>
              <a:off x="114300" y="163512"/>
              <a:ext cx="217488" cy="220663"/>
            </a:xfrm>
            <a:custGeom>
              <a:avLst/>
              <a:gdLst>
                <a:gd name="T0" fmla="*/ 231867795 w 102"/>
                <a:gd name="T1" fmla="*/ 114742618 h 103"/>
                <a:gd name="T2" fmla="*/ 240959646 w 102"/>
                <a:gd name="T3" fmla="*/ 114742618 h 103"/>
                <a:gd name="T4" fmla="*/ 331888820 w 102"/>
                <a:gd name="T5" fmla="*/ 27537885 h 103"/>
                <a:gd name="T6" fmla="*/ 331888820 w 102"/>
                <a:gd name="T7" fmla="*/ 22948952 h 103"/>
                <a:gd name="T8" fmla="*/ 231867795 w 102"/>
                <a:gd name="T9" fmla="*/ 0 h 103"/>
                <a:gd name="T10" fmla="*/ 0 w 102"/>
                <a:gd name="T11" fmla="*/ 238665245 h 103"/>
                <a:gd name="T12" fmla="*/ 231867795 w 102"/>
                <a:gd name="T13" fmla="*/ 472739413 h 103"/>
                <a:gd name="T14" fmla="*/ 463735590 w 102"/>
                <a:gd name="T15" fmla="*/ 238665245 h 103"/>
                <a:gd name="T16" fmla="*/ 445549755 w 102"/>
                <a:gd name="T17" fmla="*/ 137691570 h 103"/>
                <a:gd name="T18" fmla="*/ 441003829 w 102"/>
                <a:gd name="T19" fmla="*/ 137691570 h 103"/>
                <a:gd name="T20" fmla="*/ 354620581 w 102"/>
                <a:gd name="T21" fmla="*/ 229485235 h 103"/>
                <a:gd name="T22" fmla="*/ 354620581 w 102"/>
                <a:gd name="T23" fmla="*/ 238665245 h 103"/>
                <a:gd name="T24" fmla="*/ 231867795 w 102"/>
                <a:gd name="T25" fmla="*/ 362585729 h 103"/>
                <a:gd name="T26" fmla="*/ 109115009 w 102"/>
                <a:gd name="T27" fmla="*/ 238665245 h 103"/>
                <a:gd name="T28" fmla="*/ 231867795 w 102"/>
                <a:gd name="T29" fmla="*/ 114742618 h 1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2"/>
                <a:gd name="T46" fmla="*/ 0 h 103"/>
                <a:gd name="T47" fmla="*/ 102 w 102"/>
                <a:gd name="T48" fmla="*/ 103 h 10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2" h="103">
                  <a:moveTo>
                    <a:pt x="51" y="25"/>
                  </a:moveTo>
                  <a:cubicBezTo>
                    <a:pt x="52" y="25"/>
                    <a:pt x="53" y="25"/>
                    <a:pt x="53" y="25"/>
                  </a:cubicBezTo>
                  <a:cubicBezTo>
                    <a:pt x="73" y="6"/>
                    <a:pt x="73" y="6"/>
                    <a:pt x="73" y="6"/>
                  </a:cubicBezTo>
                  <a:cubicBezTo>
                    <a:pt x="73" y="5"/>
                    <a:pt x="73" y="5"/>
                    <a:pt x="73" y="5"/>
                  </a:cubicBezTo>
                  <a:cubicBezTo>
                    <a:pt x="66" y="2"/>
                    <a:pt x="59" y="0"/>
                    <a:pt x="51" y="0"/>
                  </a:cubicBezTo>
                  <a:cubicBezTo>
                    <a:pt x="23" y="0"/>
                    <a:pt x="0" y="23"/>
                    <a:pt x="0" y="52"/>
                  </a:cubicBezTo>
                  <a:cubicBezTo>
                    <a:pt x="0" y="80"/>
                    <a:pt x="23" y="103"/>
                    <a:pt x="51" y="103"/>
                  </a:cubicBezTo>
                  <a:cubicBezTo>
                    <a:pt x="80" y="103"/>
                    <a:pt x="102" y="80"/>
                    <a:pt x="102" y="52"/>
                  </a:cubicBezTo>
                  <a:cubicBezTo>
                    <a:pt x="102" y="44"/>
                    <a:pt x="101" y="37"/>
                    <a:pt x="98" y="30"/>
                  </a:cubicBezTo>
                  <a:cubicBezTo>
                    <a:pt x="97" y="30"/>
                    <a:pt x="97" y="30"/>
                    <a:pt x="97" y="30"/>
                  </a:cubicBezTo>
                  <a:cubicBezTo>
                    <a:pt x="78" y="50"/>
                    <a:pt x="78" y="50"/>
                    <a:pt x="78" y="50"/>
                  </a:cubicBezTo>
                  <a:cubicBezTo>
                    <a:pt x="78" y="50"/>
                    <a:pt x="78" y="51"/>
                    <a:pt x="78" y="52"/>
                  </a:cubicBezTo>
                  <a:cubicBezTo>
                    <a:pt x="78" y="67"/>
                    <a:pt x="66" y="79"/>
                    <a:pt x="51" y="79"/>
                  </a:cubicBezTo>
                  <a:cubicBezTo>
                    <a:pt x="36" y="79"/>
                    <a:pt x="24" y="67"/>
                    <a:pt x="24" y="52"/>
                  </a:cubicBezTo>
                  <a:cubicBezTo>
                    <a:pt x="24" y="37"/>
                    <a:pt x="36" y="25"/>
                    <a:pt x="51" y="25"/>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222" name="Freeform 92"/>
            <p:cNvSpPr>
              <a:spLocks noChangeArrowheads="1"/>
            </p:cNvSpPr>
            <p:nvPr/>
          </p:nvSpPr>
          <p:spPr bwMode="auto">
            <a:xfrm>
              <a:off x="222250" y="0"/>
              <a:ext cx="273050" cy="273050"/>
            </a:xfrm>
            <a:custGeom>
              <a:avLst/>
              <a:gdLst>
                <a:gd name="T0" fmla="*/ 494607500 w 127"/>
                <a:gd name="T1" fmla="*/ 161787500 h 127"/>
                <a:gd name="T2" fmla="*/ 526965000 w 127"/>
                <a:gd name="T3" fmla="*/ 134052500 h 127"/>
                <a:gd name="T4" fmla="*/ 526965000 w 127"/>
                <a:gd name="T5" fmla="*/ 87827500 h 127"/>
                <a:gd name="T6" fmla="*/ 503852500 w 127"/>
                <a:gd name="T7" fmla="*/ 64715000 h 127"/>
                <a:gd name="T8" fmla="*/ 480740000 w 127"/>
                <a:gd name="T9" fmla="*/ 55470000 h 127"/>
                <a:gd name="T10" fmla="*/ 457627500 w 127"/>
                <a:gd name="T11" fmla="*/ 64715000 h 127"/>
                <a:gd name="T12" fmla="*/ 425270000 w 127"/>
                <a:gd name="T13" fmla="*/ 97072500 h 127"/>
                <a:gd name="T14" fmla="*/ 420647500 w 127"/>
                <a:gd name="T15" fmla="*/ 13867500 h 127"/>
                <a:gd name="T16" fmla="*/ 406780000 w 127"/>
                <a:gd name="T17" fmla="*/ 0 h 127"/>
                <a:gd name="T18" fmla="*/ 402157500 w 127"/>
                <a:gd name="T19" fmla="*/ 4622500 h 127"/>
                <a:gd name="T20" fmla="*/ 272727500 w 127"/>
                <a:gd name="T21" fmla="*/ 134052500 h 127"/>
                <a:gd name="T22" fmla="*/ 254237500 w 127"/>
                <a:gd name="T23" fmla="*/ 175655000 h 127"/>
                <a:gd name="T24" fmla="*/ 254237500 w 127"/>
                <a:gd name="T25" fmla="*/ 180277500 h 127"/>
                <a:gd name="T26" fmla="*/ 263482500 w 127"/>
                <a:gd name="T27" fmla="*/ 263482500 h 127"/>
                <a:gd name="T28" fmla="*/ 217257500 w 127"/>
                <a:gd name="T29" fmla="*/ 309707500 h 127"/>
                <a:gd name="T30" fmla="*/ 134052500 w 127"/>
                <a:gd name="T31" fmla="*/ 392912500 h 127"/>
                <a:gd name="T32" fmla="*/ 129430000 w 127"/>
                <a:gd name="T33" fmla="*/ 392912500 h 127"/>
                <a:gd name="T34" fmla="*/ 50847500 w 127"/>
                <a:gd name="T35" fmla="*/ 476117500 h 127"/>
                <a:gd name="T36" fmla="*/ 13867500 w 127"/>
                <a:gd name="T37" fmla="*/ 513097500 h 127"/>
                <a:gd name="T38" fmla="*/ 4622500 w 127"/>
                <a:gd name="T39" fmla="*/ 526965000 h 127"/>
                <a:gd name="T40" fmla="*/ 4622500 w 127"/>
                <a:gd name="T41" fmla="*/ 559322500 h 127"/>
                <a:gd name="T42" fmla="*/ 32357500 w 127"/>
                <a:gd name="T43" fmla="*/ 587057500 h 127"/>
                <a:gd name="T44" fmla="*/ 32357500 w 127"/>
                <a:gd name="T45" fmla="*/ 587057500 h 127"/>
                <a:gd name="T46" fmla="*/ 60092500 w 127"/>
                <a:gd name="T47" fmla="*/ 587057500 h 127"/>
                <a:gd name="T48" fmla="*/ 78582500 w 127"/>
                <a:gd name="T49" fmla="*/ 577812500 h 127"/>
                <a:gd name="T50" fmla="*/ 332820000 w 127"/>
                <a:gd name="T51" fmla="*/ 323575000 h 127"/>
                <a:gd name="T52" fmla="*/ 406780000 w 127"/>
                <a:gd name="T53" fmla="*/ 332820000 h 127"/>
                <a:gd name="T54" fmla="*/ 411402500 w 127"/>
                <a:gd name="T55" fmla="*/ 332820000 h 127"/>
                <a:gd name="T56" fmla="*/ 416025000 w 127"/>
                <a:gd name="T57" fmla="*/ 332820000 h 127"/>
                <a:gd name="T58" fmla="*/ 453005000 w 127"/>
                <a:gd name="T59" fmla="*/ 314330000 h 127"/>
                <a:gd name="T60" fmla="*/ 582435000 w 127"/>
                <a:gd name="T61" fmla="*/ 184900000 h 127"/>
                <a:gd name="T62" fmla="*/ 573190000 w 127"/>
                <a:gd name="T63" fmla="*/ 166410000 h 127"/>
                <a:gd name="T64" fmla="*/ 494607500 w 127"/>
                <a:gd name="T65" fmla="*/ 161787500 h 1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127"/>
                <a:gd name="T101" fmla="*/ 127 w 127"/>
                <a:gd name="T102" fmla="*/ 127 h 1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127">
                  <a:moveTo>
                    <a:pt x="107" y="35"/>
                  </a:moveTo>
                  <a:cubicBezTo>
                    <a:pt x="114" y="29"/>
                    <a:pt x="114" y="29"/>
                    <a:pt x="114" y="29"/>
                  </a:cubicBezTo>
                  <a:cubicBezTo>
                    <a:pt x="116" y="26"/>
                    <a:pt x="116" y="21"/>
                    <a:pt x="114" y="19"/>
                  </a:cubicBezTo>
                  <a:cubicBezTo>
                    <a:pt x="109" y="14"/>
                    <a:pt x="109" y="14"/>
                    <a:pt x="109" y="14"/>
                  </a:cubicBezTo>
                  <a:cubicBezTo>
                    <a:pt x="108" y="13"/>
                    <a:pt x="106" y="12"/>
                    <a:pt x="104" y="12"/>
                  </a:cubicBezTo>
                  <a:cubicBezTo>
                    <a:pt x="102" y="12"/>
                    <a:pt x="101" y="13"/>
                    <a:pt x="99" y="14"/>
                  </a:cubicBezTo>
                  <a:cubicBezTo>
                    <a:pt x="92" y="21"/>
                    <a:pt x="92" y="21"/>
                    <a:pt x="92" y="21"/>
                  </a:cubicBezTo>
                  <a:cubicBezTo>
                    <a:pt x="91" y="3"/>
                    <a:pt x="91" y="3"/>
                    <a:pt x="91" y="3"/>
                  </a:cubicBezTo>
                  <a:cubicBezTo>
                    <a:pt x="91" y="1"/>
                    <a:pt x="89" y="0"/>
                    <a:pt x="88" y="0"/>
                  </a:cubicBezTo>
                  <a:cubicBezTo>
                    <a:pt x="88" y="0"/>
                    <a:pt x="87" y="1"/>
                    <a:pt x="87" y="1"/>
                  </a:cubicBezTo>
                  <a:cubicBezTo>
                    <a:pt x="59" y="29"/>
                    <a:pt x="59" y="29"/>
                    <a:pt x="59" y="29"/>
                  </a:cubicBezTo>
                  <a:cubicBezTo>
                    <a:pt x="56" y="31"/>
                    <a:pt x="55" y="35"/>
                    <a:pt x="55" y="38"/>
                  </a:cubicBezTo>
                  <a:cubicBezTo>
                    <a:pt x="55" y="39"/>
                    <a:pt x="55" y="39"/>
                    <a:pt x="55" y="39"/>
                  </a:cubicBezTo>
                  <a:cubicBezTo>
                    <a:pt x="57" y="57"/>
                    <a:pt x="57" y="57"/>
                    <a:pt x="57" y="57"/>
                  </a:cubicBezTo>
                  <a:cubicBezTo>
                    <a:pt x="47" y="67"/>
                    <a:pt x="47" y="67"/>
                    <a:pt x="47" y="67"/>
                  </a:cubicBezTo>
                  <a:cubicBezTo>
                    <a:pt x="29" y="85"/>
                    <a:pt x="29" y="85"/>
                    <a:pt x="29" y="85"/>
                  </a:cubicBezTo>
                  <a:cubicBezTo>
                    <a:pt x="28" y="85"/>
                    <a:pt x="28" y="85"/>
                    <a:pt x="28" y="85"/>
                  </a:cubicBezTo>
                  <a:cubicBezTo>
                    <a:pt x="11" y="103"/>
                    <a:pt x="11" y="103"/>
                    <a:pt x="11" y="103"/>
                  </a:cubicBezTo>
                  <a:cubicBezTo>
                    <a:pt x="3" y="111"/>
                    <a:pt x="3" y="111"/>
                    <a:pt x="3" y="111"/>
                  </a:cubicBezTo>
                  <a:cubicBezTo>
                    <a:pt x="2" y="112"/>
                    <a:pt x="1" y="113"/>
                    <a:pt x="1" y="114"/>
                  </a:cubicBezTo>
                  <a:cubicBezTo>
                    <a:pt x="1" y="121"/>
                    <a:pt x="1" y="121"/>
                    <a:pt x="1" y="121"/>
                  </a:cubicBezTo>
                  <a:cubicBezTo>
                    <a:pt x="0" y="124"/>
                    <a:pt x="3" y="127"/>
                    <a:pt x="7" y="127"/>
                  </a:cubicBezTo>
                  <a:cubicBezTo>
                    <a:pt x="7" y="127"/>
                    <a:pt x="7" y="127"/>
                    <a:pt x="7" y="127"/>
                  </a:cubicBezTo>
                  <a:cubicBezTo>
                    <a:pt x="13" y="127"/>
                    <a:pt x="13" y="127"/>
                    <a:pt x="13" y="127"/>
                  </a:cubicBezTo>
                  <a:cubicBezTo>
                    <a:pt x="15" y="127"/>
                    <a:pt x="16" y="126"/>
                    <a:pt x="17" y="125"/>
                  </a:cubicBezTo>
                  <a:cubicBezTo>
                    <a:pt x="72" y="70"/>
                    <a:pt x="72" y="70"/>
                    <a:pt x="72" y="70"/>
                  </a:cubicBezTo>
                  <a:cubicBezTo>
                    <a:pt x="88" y="72"/>
                    <a:pt x="88" y="72"/>
                    <a:pt x="88" y="72"/>
                  </a:cubicBezTo>
                  <a:cubicBezTo>
                    <a:pt x="89" y="72"/>
                    <a:pt x="89" y="72"/>
                    <a:pt x="89" y="72"/>
                  </a:cubicBezTo>
                  <a:cubicBezTo>
                    <a:pt x="90" y="72"/>
                    <a:pt x="90" y="72"/>
                    <a:pt x="90" y="72"/>
                  </a:cubicBezTo>
                  <a:cubicBezTo>
                    <a:pt x="93" y="72"/>
                    <a:pt x="96" y="70"/>
                    <a:pt x="98" y="68"/>
                  </a:cubicBezTo>
                  <a:cubicBezTo>
                    <a:pt x="126" y="40"/>
                    <a:pt x="126" y="40"/>
                    <a:pt x="126" y="40"/>
                  </a:cubicBezTo>
                  <a:cubicBezTo>
                    <a:pt x="127" y="39"/>
                    <a:pt x="126" y="36"/>
                    <a:pt x="124" y="36"/>
                  </a:cubicBezTo>
                  <a:lnTo>
                    <a:pt x="107" y="35"/>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8217" name="组合 40"/>
          <p:cNvGrpSpPr>
            <a:grpSpLocks/>
          </p:cNvGrpSpPr>
          <p:nvPr/>
        </p:nvGrpSpPr>
        <p:grpSpPr bwMode="auto">
          <a:xfrm>
            <a:off x="9695799" y="3597275"/>
            <a:ext cx="795545" cy="793750"/>
            <a:chOff x="0" y="0"/>
            <a:chExt cx="479425" cy="479425"/>
          </a:xfrm>
        </p:grpSpPr>
        <p:sp>
          <p:nvSpPr>
            <p:cNvPr id="8218" name="Freeform 101"/>
            <p:cNvSpPr>
              <a:spLocks noEditPoints="1" noChangeArrowheads="1"/>
            </p:cNvSpPr>
            <p:nvPr/>
          </p:nvSpPr>
          <p:spPr bwMode="auto">
            <a:xfrm>
              <a:off x="115887" y="115887"/>
              <a:ext cx="363538" cy="363538"/>
            </a:xfrm>
            <a:custGeom>
              <a:avLst/>
              <a:gdLst>
                <a:gd name="T0" fmla="*/ 690523323 w 170"/>
                <a:gd name="T1" fmla="*/ 310963990 h 170"/>
                <a:gd name="T2" fmla="*/ 653940708 w 170"/>
                <a:gd name="T3" fmla="*/ 260661023 h 170"/>
                <a:gd name="T4" fmla="*/ 685951298 w 170"/>
                <a:gd name="T5" fmla="*/ 201211868 h 170"/>
                <a:gd name="T6" fmla="*/ 640220356 w 170"/>
                <a:gd name="T7" fmla="*/ 91459745 h 170"/>
                <a:gd name="T8" fmla="*/ 571625013 w 170"/>
                <a:gd name="T9" fmla="*/ 91459745 h 170"/>
                <a:gd name="T10" fmla="*/ 530468234 w 170"/>
                <a:gd name="T11" fmla="*/ 128044499 h 170"/>
                <a:gd name="T12" fmla="*/ 484739431 w 170"/>
                <a:gd name="T13" fmla="*/ 109752122 h 170"/>
                <a:gd name="T14" fmla="*/ 466447054 w 170"/>
                <a:gd name="T15" fmla="*/ 45730942 h 170"/>
                <a:gd name="T16" fmla="*/ 356694932 w 170"/>
                <a:gd name="T17" fmla="*/ 0 h 170"/>
                <a:gd name="T18" fmla="*/ 310963990 w 170"/>
                <a:gd name="T19" fmla="*/ 86887720 h 170"/>
                <a:gd name="T20" fmla="*/ 260661023 w 170"/>
                <a:gd name="T21" fmla="*/ 123470336 h 170"/>
                <a:gd name="T22" fmla="*/ 228650433 w 170"/>
                <a:gd name="T23" fmla="*/ 118898311 h 170"/>
                <a:gd name="T24" fmla="*/ 169201277 w 170"/>
                <a:gd name="T25" fmla="*/ 77741532 h 170"/>
                <a:gd name="T26" fmla="*/ 91459745 w 170"/>
                <a:gd name="T27" fmla="*/ 137190687 h 170"/>
                <a:gd name="T28" fmla="*/ 91459745 w 170"/>
                <a:gd name="T29" fmla="*/ 201211868 h 170"/>
                <a:gd name="T30" fmla="*/ 123470336 w 170"/>
                <a:gd name="T31" fmla="*/ 260661023 h 170"/>
                <a:gd name="T32" fmla="*/ 86887720 w 170"/>
                <a:gd name="T33" fmla="*/ 310963990 h 170"/>
                <a:gd name="T34" fmla="*/ 0 w 170"/>
                <a:gd name="T35" fmla="*/ 356694932 h 170"/>
                <a:gd name="T36" fmla="*/ 50302967 w 170"/>
                <a:gd name="T37" fmla="*/ 466447054 h 170"/>
                <a:gd name="T38" fmla="*/ 109752122 w 170"/>
                <a:gd name="T39" fmla="*/ 484739431 h 170"/>
                <a:gd name="T40" fmla="*/ 118898311 w 170"/>
                <a:gd name="T41" fmla="*/ 548760611 h 170"/>
                <a:gd name="T42" fmla="*/ 91459745 w 170"/>
                <a:gd name="T43" fmla="*/ 640220356 h 170"/>
                <a:gd name="T44" fmla="*/ 169201277 w 170"/>
                <a:gd name="T45" fmla="*/ 699669512 h 170"/>
                <a:gd name="T46" fmla="*/ 228650433 w 170"/>
                <a:gd name="T47" fmla="*/ 658512733 h 170"/>
                <a:gd name="T48" fmla="*/ 260661023 w 170"/>
                <a:gd name="T49" fmla="*/ 653940708 h 170"/>
                <a:gd name="T50" fmla="*/ 310963990 w 170"/>
                <a:gd name="T51" fmla="*/ 690523323 h 170"/>
                <a:gd name="T52" fmla="*/ 356694932 w 170"/>
                <a:gd name="T53" fmla="*/ 777411044 h 170"/>
                <a:gd name="T54" fmla="*/ 466447054 w 170"/>
                <a:gd name="T55" fmla="*/ 727108077 h 170"/>
                <a:gd name="T56" fmla="*/ 484739431 w 170"/>
                <a:gd name="T57" fmla="*/ 667658922 h 170"/>
                <a:gd name="T58" fmla="*/ 530468234 w 170"/>
                <a:gd name="T59" fmla="*/ 649366545 h 170"/>
                <a:gd name="T60" fmla="*/ 571625013 w 170"/>
                <a:gd name="T61" fmla="*/ 681377135 h 170"/>
                <a:gd name="T62" fmla="*/ 640220356 w 170"/>
                <a:gd name="T63" fmla="*/ 681377135 h 170"/>
                <a:gd name="T64" fmla="*/ 685951298 w 170"/>
                <a:gd name="T65" fmla="*/ 571625013 h 170"/>
                <a:gd name="T66" fmla="*/ 653940708 w 170"/>
                <a:gd name="T67" fmla="*/ 516750021 h 170"/>
                <a:gd name="T68" fmla="*/ 690523323 w 170"/>
                <a:gd name="T69" fmla="*/ 466447054 h 170"/>
                <a:gd name="T70" fmla="*/ 777411044 w 170"/>
                <a:gd name="T71" fmla="*/ 420716112 h 170"/>
                <a:gd name="T72" fmla="*/ 727108077 w 170"/>
                <a:gd name="T73" fmla="*/ 310963990 h 170"/>
                <a:gd name="T74" fmla="*/ 388705522 w 170"/>
                <a:gd name="T75" fmla="*/ 525896209 h 170"/>
                <a:gd name="T76" fmla="*/ 388705522 w 170"/>
                <a:gd name="T77" fmla="*/ 246942810 h 1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0"/>
                <a:gd name="T118" fmla="*/ 0 h 170"/>
                <a:gd name="T119" fmla="*/ 170 w 170"/>
                <a:gd name="T120" fmla="*/ 170 h 1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0" h="170">
                  <a:moveTo>
                    <a:pt x="159" y="68"/>
                  </a:moveTo>
                  <a:cubicBezTo>
                    <a:pt x="151" y="68"/>
                    <a:pt x="151" y="68"/>
                    <a:pt x="151" y="68"/>
                  </a:cubicBezTo>
                  <a:cubicBezTo>
                    <a:pt x="149" y="68"/>
                    <a:pt x="146" y="66"/>
                    <a:pt x="146" y="64"/>
                  </a:cubicBezTo>
                  <a:cubicBezTo>
                    <a:pt x="145" y="61"/>
                    <a:pt x="144" y="59"/>
                    <a:pt x="143" y="57"/>
                  </a:cubicBezTo>
                  <a:cubicBezTo>
                    <a:pt x="142" y="55"/>
                    <a:pt x="142" y="52"/>
                    <a:pt x="144" y="50"/>
                  </a:cubicBezTo>
                  <a:cubicBezTo>
                    <a:pt x="150" y="44"/>
                    <a:pt x="150" y="44"/>
                    <a:pt x="150" y="44"/>
                  </a:cubicBezTo>
                  <a:cubicBezTo>
                    <a:pt x="154" y="40"/>
                    <a:pt x="154" y="34"/>
                    <a:pt x="150" y="30"/>
                  </a:cubicBezTo>
                  <a:cubicBezTo>
                    <a:pt x="140" y="20"/>
                    <a:pt x="140" y="20"/>
                    <a:pt x="140" y="20"/>
                  </a:cubicBezTo>
                  <a:cubicBezTo>
                    <a:pt x="138" y="18"/>
                    <a:pt x="136" y="17"/>
                    <a:pt x="133" y="17"/>
                  </a:cubicBezTo>
                  <a:cubicBezTo>
                    <a:pt x="130" y="17"/>
                    <a:pt x="127" y="18"/>
                    <a:pt x="125" y="20"/>
                  </a:cubicBezTo>
                  <a:cubicBezTo>
                    <a:pt x="120" y="26"/>
                    <a:pt x="120" y="26"/>
                    <a:pt x="120" y="26"/>
                  </a:cubicBezTo>
                  <a:cubicBezTo>
                    <a:pt x="119" y="27"/>
                    <a:pt x="117" y="28"/>
                    <a:pt x="116" y="28"/>
                  </a:cubicBezTo>
                  <a:cubicBezTo>
                    <a:pt x="115" y="28"/>
                    <a:pt x="114" y="27"/>
                    <a:pt x="113" y="27"/>
                  </a:cubicBezTo>
                  <a:cubicBezTo>
                    <a:pt x="111" y="26"/>
                    <a:pt x="108" y="25"/>
                    <a:pt x="106" y="24"/>
                  </a:cubicBezTo>
                  <a:cubicBezTo>
                    <a:pt x="104" y="23"/>
                    <a:pt x="102" y="21"/>
                    <a:pt x="102" y="19"/>
                  </a:cubicBezTo>
                  <a:cubicBezTo>
                    <a:pt x="102" y="10"/>
                    <a:pt x="102" y="10"/>
                    <a:pt x="102" y="10"/>
                  </a:cubicBezTo>
                  <a:cubicBezTo>
                    <a:pt x="102" y="5"/>
                    <a:pt x="97" y="0"/>
                    <a:pt x="92" y="0"/>
                  </a:cubicBezTo>
                  <a:cubicBezTo>
                    <a:pt x="78" y="0"/>
                    <a:pt x="78" y="0"/>
                    <a:pt x="78" y="0"/>
                  </a:cubicBezTo>
                  <a:cubicBezTo>
                    <a:pt x="73" y="0"/>
                    <a:pt x="68" y="5"/>
                    <a:pt x="68" y="10"/>
                  </a:cubicBezTo>
                  <a:cubicBezTo>
                    <a:pt x="68" y="19"/>
                    <a:pt x="68" y="19"/>
                    <a:pt x="68" y="19"/>
                  </a:cubicBezTo>
                  <a:cubicBezTo>
                    <a:pt x="68" y="21"/>
                    <a:pt x="66" y="23"/>
                    <a:pt x="64" y="24"/>
                  </a:cubicBezTo>
                  <a:cubicBezTo>
                    <a:pt x="61" y="25"/>
                    <a:pt x="59" y="26"/>
                    <a:pt x="57" y="27"/>
                  </a:cubicBezTo>
                  <a:cubicBezTo>
                    <a:pt x="56" y="27"/>
                    <a:pt x="55" y="28"/>
                    <a:pt x="54" y="28"/>
                  </a:cubicBezTo>
                  <a:cubicBezTo>
                    <a:pt x="53" y="28"/>
                    <a:pt x="51" y="27"/>
                    <a:pt x="50" y="26"/>
                  </a:cubicBezTo>
                  <a:cubicBezTo>
                    <a:pt x="44" y="20"/>
                    <a:pt x="44" y="20"/>
                    <a:pt x="44" y="20"/>
                  </a:cubicBezTo>
                  <a:cubicBezTo>
                    <a:pt x="42" y="18"/>
                    <a:pt x="40" y="17"/>
                    <a:pt x="37" y="17"/>
                  </a:cubicBezTo>
                  <a:cubicBezTo>
                    <a:pt x="34" y="17"/>
                    <a:pt x="32" y="18"/>
                    <a:pt x="30" y="20"/>
                  </a:cubicBezTo>
                  <a:cubicBezTo>
                    <a:pt x="20" y="30"/>
                    <a:pt x="20" y="30"/>
                    <a:pt x="20" y="30"/>
                  </a:cubicBezTo>
                  <a:cubicBezTo>
                    <a:pt x="18" y="32"/>
                    <a:pt x="17" y="34"/>
                    <a:pt x="17" y="37"/>
                  </a:cubicBezTo>
                  <a:cubicBezTo>
                    <a:pt x="17" y="40"/>
                    <a:pt x="18" y="42"/>
                    <a:pt x="20" y="44"/>
                  </a:cubicBezTo>
                  <a:cubicBezTo>
                    <a:pt x="26" y="50"/>
                    <a:pt x="26" y="50"/>
                    <a:pt x="26" y="50"/>
                  </a:cubicBezTo>
                  <a:cubicBezTo>
                    <a:pt x="28" y="52"/>
                    <a:pt x="28" y="55"/>
                    <a:pt x="27" y="57"/>
                  </a:cubicBezTo>
                  <a:cubicBezTo>
                    <a:pt x="26" y="59"/>
                    <a:pt x="25" y="61"/>
                    <a:pt x="24" y="64"/>
                  </a:cubicBezTo>
                  <a:cubicBezTo>
                    <a:pt x="23" y="66"/>
                    <a:pt x="21" y="68"/>
                    <a:pt x="19" y="68"/>
                  </a:cubicBezTo>
                  <a:cubicBezTo>
                    <a:pt x="11" y="68"/>
                    <a:pt x="11" y="68"/>
                    <a:pt x="11" y="68"/>
                  </a:cubicBezTo>
                  <a:cubicBezTo>
                    <a:pt x="5" y="68"/>
                    <a:pt x="0" y="73"/>
                    <a:pt x="0" y="78"/>
                  </a:cubicBezTo>
                  <a:cubicBezTo>
                    <a:pt x="0" y="92"/>
                    <a:pt x="0" y="92"/>
                    <a:pt x="0" y="92"/>
                  </a:cubicBezTo>
                  <a:cubicBezTo>
                    <a:pt x="0" y="97"/>
                    <a:pt x="5" y="102"/>
                    <a:pt x="11" y="102"/>
                  </a:cubicBezTo>
                  <a:cubicBezTo>
                    <a:pt x="19" y="102"/>
                    <a:pt x="19" y="102"/>
                    <a:pt x="19" y="102"/>
                  </a:cubicBezTo>
                  <a:cubicBezTo>
                    <a:pt x="21" y="102"/>
                    <a:pt x="23" y="104"/>
                    <a:pt x="24" y="106"/>
                  </a:cubicBezTo>
                  <a:cubicBezTo>
                    <a:pt x="25" y="108"/>
                    <a:pt x="26" y="111"/>
                    <a:pt x="27" y="113"/>
                  </a:cubicBezTo>
                  <a:cubicBezTo>
                    <a:pt x="28" y="115"/>
                    <a:pt x="28" y="118"/>
                    <a:pt x="26" y="120"/>
                  </a:cubicBezTo>
                  <a:cubicBezTo>
                    <a:pt x="20" y="125"/>
                    <a:pt x="20" y="125"/>
                    <a:pt x="20" y="125"/>
                  </a:cubicBezTo>
                  <a:cubicBezTo>
                    <a:pt x="16" y="129"/>
                    <a:pt x="16" y="136"/>
                    <a:pt x="20" y="140"/>
                  </a:cubicBezTo>
                  <a:cubicBezTo>
                    <a:pt x="30" y="149"/>
                    <a:pt x="30" y="149"/>
                    <a:pt x="30" y="149"/>
                  </a:cubicBezTo>
                  <a:cubicBezTo>
                    <a:pt x="32" y="151"/>
                    <a:pt x="34" y="153"/>
                    <a:pt x="37" y="153"/>
                  </a:cubicBezTo>
                  <a:cubicBezTo>
                    <a:pt x="40" y="153"/>
                    <a:pt x="42" y="151"/>
                    <a:pt x="44" y="149"/>
                  </a:cubicBezTo>
                  <a:cubicBezTo>
                    <a:pt x="50" y="144"/>
                    <a:pt x="50" y="144"/>
                    <a:pt x="50" y="144"/>
                  </a:cubicBezTo>
                  <a:cubicBezTo>
                    <a:pt x="51" y="143"/>
                    <a:pt x="53" y="142"/>
                    <a:pt x="54" y="142"/>
                  </a:cubicBezTo>
                  <a:cubicBezTo>
                    <a:pt x="55" y="142"/>
                    <a:pt x="56" y="142"/>
                    <a:pt x="57" y="143"/>
                  </a:cubicBezTo>
                  <a:cubicBezTo>
                    <a:pt x="59" y="144"/>
                    <a:pt x="61" y="145"/>
                    <a:pt x="64" y="146"/>
                  </a:cubicBezTo>
                  <a:cubicBezTo>
                    <a:pt x="66" y="146"/>
                    <a:pt x="68" y="149"/>
                    <a:pt x="68" y="151"/>
                  </a:cubicBezTo>
                  <a:cubicBezTo>
                    <a:pt x="68" y="159"/>
                    <a:pt x="68" y="159"/>
                    <a:pt x="68" y="159"/>
                  </a:cubicBezTo>
                  <a:cubicBezTo>
                    <a:pt x="68" y="165"/>
                    <a:pt x="73" y="170"/>
                    <a:pt x="78" y="170"/>
                  </a:cubicBezTo>
                  <a:cubicBezTo>
                    <a:pt x="92" y="170"/>
                    <a:pt x="92" y="170"/>
                    <a:pt x="92" y="170"/>
                  </a:cubicBezTo>
                  <a:cubicBezTo>
                    <a:pt x="97" y="170"/>
                    <a:pt x="102" y="165"/>
                    <a:pt x="102" y="159"/>
                  </a:cubicBezTo>
                  <a:cubicBezTo>
                    <a:pt x="102" y="151"/>
                    <a:pt x="102" y="151"/>
                    <a:pt x="102" y="151"/>
                  </a:cubicBezTo>
                  <a:cubicBezTo>
                    <a:pt x="102" y="149"/>
                    <a:pt x="104" y="146"/>
                    <a:pt x="106" y="146"/>
                  </a:cubicBezTo>
                  <a:cubicBezTo>
                    <a:pt x="108" y="145"/>
                    <a:pt x="111" y="144"/>
                    <a:pt x="113" y="143"/>
                  </a:cubicBezTo>
                  <a:cubicBezTo>
                    <a:pt x="114" y="142"/>
                    <a:pt x="115" y="142"/>
                    <a:pt x="116" y="142"/>
                  </a:cubicBezTo>
                  <a:cubicBezTo>
                    <a:pt x="117" y="142"/>
                    <a:pt x="119" y="143"/>
                    <a:pt x="120" y="144"/>
                  </a:cubicBezTo>
                  <a:cubicBezTo>
                    <a:pt x="125" y="149"/>
                    <a:pt x="125" y="149"/>
                    <a:pt x="125" y="149"/>
                  </a:cubicBezTo>
                  <a:cubicBezTo>
                    <a:pt x="127" y="151"/>
                    <a:pt x="130" y="153"/>
                    <a:pt x="133" y="153"/>
                  </a:cubicBezTo>
                  <a:cubicBezTo>
                    <a:pt x="136" y="153"/>
                    <a:pt x="138" y="151"/>
                    <a:pt x="140" y="149"/>
                  </a:cubicBezTo>
                  <a:cubicBezTo>
                    <a:pt x="150" y="140"/>
                    <a:pt x="150" y="140"/>
                    <a:pt x="150" y="140"/>
                  </a:cubicBezTo>
                  <a:cubicBezTo>
                    <a:pt x="154" y="136"/>
                    <a:pt x="154" y="129"/>
                    <a:pt x="150" y="125"/>
                  </a:cubicBezTo>
                  <a:cubicBezTo>
                    <a:pt x="144" y="120"/>
                    <a:pt x="144" y="120"/>
                    <a:pt x="144" y="120"/>
                  </a:cubicBezTo>
                  <a:cubicBezTo>
                    <a:pt x="142" y="118"/>
                    <a:pt x="142" y="115"/>
                    <a:pt x="143" y="113"/>
                  </a:cubicBezTo>
                  <a:cubicBezTo>
                    <a:pt x="144" y="111"/>
                    <a:pt x="145" y="108"/>
                    <a:pt x="146" y="106"/>
                  </a:cubicBezTo>
                  <a:cubicBezTo>
                    <a:pt x="146" y="104"/>
                    <a:pt x="149" y="102"/>
                    <a:pt x="151" y="102"/>
                  </a:cubicBezTo>
                  <a:cubicBezTo>
                    <a:pt x="159" y="102"/>
                    <a:pt x="159" y="102"/>
                    <a:pt x="159" y="102"/>
                  </a:cubicBezTo>
                  <a:cubicBezTo>
                    <a:pt x="165" y="102"/>
                    <a:pt x="170" y="97"/>
                    <a:pt x="170" y="92"/>
                  </a:cubicBezTo>
                  <a:cubicBezTo>
                    <a:pt x="170" y="78"/>
                    <a:pt x="170" y="78"/>
                    <a:pt x="170" y="78"/>
                  </a:cubicBezTo>
                  <a:cubicBezTo>
                    <a:pt x="170" y="73"/>
                    <a:pt x="165" y="68"/>
                    <a:pt x="159" y="68"/>
                  </a:cubicBezTo>
                  <a:moveTo>
                    <a:pt x="115" y="85"/>
                  </a:moveTo>
                  <a:cubicBezTo>
                    <a:pt x="115" y="102"/>
                    <a:pt x="102" y="115"/>
                    <a:pt x="85" y="115"/>
                  </a:cubicBezTo>
                  <a:cubicBezTo>
                    <a:pt x="68" y="115"/>
                    <a:pt x="55" y="102"/>
                    <a:pt x="55" y="85"/>
                  </a:cubicBezTo>
                  <a:cubicBezTo>
                    <a:pt x="55" y="68"/>
                    <a:pt x="68" y="54"/>
                    <a:pt x="85" y="54"/>
                  </a:cubicBezTo>
                  <a:cubicBezTo>
                    <a:pt x="102" y="54"/>
                    <a:pt x="115" y="68"/>
                    <a:pt x="115" y="85"/>
                  </a:cubicBezTo>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219" name="Freeform 102"/>
            <p:cNvSpPr>
              <a:spLocks noEditPoints="1" noChangeArrowheads="1"/>
            </p:cNvSpPr>
            <p:nvPr/>
          </p:nvSpPr>
          <p:spPr bwMode="auto">
            <a:xfrm>
              <a:off x="0" y="0"/>
              <a:ext cx="188913" cy="187325"/>
            </a:xfrm>
            <a:custGeom>
              <a:avLst/>
              <a:gdLst>
                <a:gd name="T0" fmla="*/ 354853750 w 88"/>
                <a:gd name="T1" fmla="*/ 244691153 h 88"/>
                <a:gd name="T2" fmla="*/ 405546836 w 88"/>
                <a:gd name="T3" fmla="*/ 212973624 h 88"/>
                <a:gd name="T4" fmla="*/ 373287795 w 88"/>
                <a:gd name="T5" fmla="*/ 154066298 h 88"/>
                <a:gd name="T6" fmla="*/ 350244702 w 88"/>
                <a:gd name="T7" fmla="*/ 149534310 h 88"/>
                <a:gd name="T8" fmla="*/ 345635654 w 88"/>
                <a:gd name="T9" fmla="*/ 126876500 h 88"/>
                <a:gd name="T10" fmla="*/ 359462798 w 88"/>
                <a:gd name="T11" fmla="*/ 67969173 h 88"/>
                <a:gd name="T12" fmla="*/ 313376613 w 88"/>
                <a:gd name="T13" fmla="*/ 36251645 h 88"/>
                <a:gd name="T14" fmla="*/ 276508523 w 88"/>
                <a:gd name="T15" fmla="*/ 58907326 h 88"/>
                <a:gd name="T16" fmla="*/ 271901622 w 88"/>
                <a:gd name="T17" fmla="*/ 58907326 h 88"/>
                <a:gd name="T18" fmla="*/ 248858530 w 88"/>
                <a:gd name="T19" fmla="*/ 49845480 h 88"/>
                <a:gd name="T20" fmla="*/ 216599488 w 88"/>
                <a:gd name="T21" fmla="*/ 0 h 88"/>
                <a:gd name="T22" fmla="*/ 156688306 w 88"/>
                <a:gd name="T23" fmla="*/ 31719657 h 88"/>
                <a:gd name="T24" fmla="*/ 152079258 w 88"/>
                <a:gd name="T25" fmla="*/ 54375339 h 88"/>
                <a:gd name="T26" fmla="*/ 133645214 w 88"/>
                <a:gd name="T27" fmla="*/ 63439314 h 88"/>
                <a:gd name="T28" fmla="*/ 115211169 w 88"/>
                <a:gd name="T29" fmla="*/ 49845480 h 88"/>
                <a:gd name="T30" fmla="*/ 69127131 w 88"/>
                <a:gd name="T31" fmla="*/ 49845480 h 88"/>
                <a:gd name="T32" fmla="*/ 50693086 w 88"/>
                <a:gd name="T33" fmla="*/ 113282665 h 88"/>
                <a:gd name="T34" fmla="*/ 64518083 w 88"/>
                <a:gd name="T35" fmla="*/ 131408488 h 88"/>
                <a:gd name="T36" fmla="*/ 50693086 w 88"/>
                <a:gd name="T37" fmla="*/ 154066298 h 88"/>
                <a:gd name="T38" fmla="*/ 0 w 88"/>
                <a:gd name="T39" fmla="*/ 185783826 h 88"/>
                <a:gd name="T40" fmla="*/ 32259041 w 88"/>
                <a:gd name="T41" fmla="*/ 244691153 h 88"/>
                <a:gd name="T42" fmla="*/ 55302134 w 88"/>
                <a:gd name="T43" fmla="*/ 249223140 h 88"/>
                <a:gd name="T44" fmla="*/ 59911182 w 88"/>
                <a:gd name="T45" fmla="*/ 271880951 h 88"/>
                <a:gd name="T46" fmla="*/ 41477137 w 88"/>
                <a:gd name="T47" fmla="*/ 308130467 h 88"/>
                <a:gd name="T48" fmla="*/ 69127131 w 88"/>
                <a:gd name="T49" fmla="*/ 353443959 h 88"/>
                <a:gd name="T50" fmla="*/ 115211169 w 88"/>
                <a:gd name="T51" fmla="*/ 353443959 h 88"/>
                <a:gd name="T52" fmla="*/ 133645214 w 88"/>
                <a:gd name="T53" fmla="*/ 335318136 h 88"/>
                <a:gd name="T54" fmla="*/ 152079258 w 88"/>
                <a:gd name="T55" fmla="*/ 344382112 h 88"/>
                <a:gd name="T56" fmla="*/ 156688306 w 88"/>
                <a:gd name="T57" fmla="*/ 367037793 h 88"/>
                <a:gd name="T58" fmla="*/ 216599488 w 88"/>
                <a:gd name="T59" fmla="*/ 398757450 h 88"/>
                <a:gd name="T60" fmla="*/ 248858530 w 88"/>
                <a:gd name="T61" fmla="*/ 348911971 h 88"/>
                <a:gd name="T62" fmla="*/ 271901622 w 88"/>
                <a:gd name="T63" fmla="*/ 339850124 h 88"/>
                <a:gd name="T64" fmla="*/ 276508523 w 88"/>
                <a:gd name="T65" fmla="*/ 339850124 h 88"/>
                <a:gd name="T66" fmla="*/ 313376613 w 88"/>
                <a:gd name="T67" fmla="*/ 362505805 h 88"/>
                <a:gd name="T68" fmla="*/ 359462798 w 88"/>
                <a:gd name="T69" fmla="*/ 330788277 h 88"/>
                <a:gd name="T70" fmla="*/ 345635654 w 88"/>
                <a:gd name="T71" fmla="*/ 271880951 h 88"/>
                <a:gd name="T72" fmla="*/ 350244702 w 88"/>
                <a:gd name="T73" fmla="*/ 249223140 h 88"/>
                <a:gd name="T74" fmla="*/ 202774491 w 88"/>
                <a:gd name="T75" fmla="*/ 262816975 h 88"/>
                <a:gd name="T76" fmla="*/ 202774491 w 88"/>
                <a:gd name="T77" fmla="*/ 140470334 h 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8"/>
                <a:gd name="T118" fmla="*/ 0 h 88"/>
                <a:gd name="T119" fmla="*/ 88 w 88"/>
                <a:gd name="T120" fmla="*/ 88 h 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8" h="88">
                  <a:moveTo>
                    <a:pt x="76" y="55"/>
                  </a:moveTo>
                  <a:cubicBezTo>
                    <a:pt x="76" y="55"/>
                    <a:pt x="77" y="54"/>
                    <a:pt x="77" y="54"/>
                  </a:cubicBezTo>
                  <a:cubicBezTo>
                    <a:pt x="81" y="54"/>
                    <a:pt x="81" y="54"/>
                    <a:pt x="81" y="54"/>
                  </a:cubicBezTo>
                  <a:cubicBezTo>
                    <a:pt x="85" y="54"/>
                    <a:pt x="88" y="51"/>
                    <a:pt x="88" y="47"/>
                  </a:cubicBezTo>
                  <a:cubicBezTo>
                    <a:pt x="88" y="41"/>
                    <a:pt x="88" y="41"/>
                    <a:pt x="88" y="41"/>
                  </a:cubicBezTo>
                  <a:cubicBezTo>
                    <a:pt x="88" y="37"/>
                    <a:pt x="85" y="34"/>
                    <a:pt x="81" y="34"/>
                  </a:cubicBezTo>
                  <a:cubicBezTo>
                    <a:pt x="77" y="34"/>
                    <a:pt x="77" y="34"/>
                    <a:pt x="77" y="34"/>
                  </a:cubicBezTo>
                  <a:cubicBezTo>
                    <a:pt x="77" y="34"/>
                    <a:pt x="76" y="33"/>
                    <a:pt x="76" y="33"/>
                  </a:cubicBezTo>
                  <a:cubicBezTo>
                    <a:pt x="76" y="32"/>
                    <a:pt x="75" y="30"/>
                    <a:pt x="75" y="29"/>
                  </a:cubicBezTo>
                  <a:cubicBezTo>
                    <a:pt x="74" y="29"/>
                    <a:pt x="75" y="28"/>
                    <a:pt x="75" y="28"/>
                  </a:cubicBezTo>
                  <a:cubicBezTo>
                    <a:pt x="78" y="25"/>
                    <a:pt x="78" y="25"/>
                    <a:pt x="78" y="25"/>
                  </a:cubicBezTo>
                  <a:cubicBezTo>
                    <a:pt x="80" y="22"/>
                    <a:pt x="80" y="18"/>
                    <a:pt x="78" y="15"/>
                  </a:cubicBezTo>
                  <a:cubicBezTo>
                    <a:pt x="73" y="11"/>
                    <a:pt x="73" y="11"/>
                    <a:pt x="73" y="11"/>
                  </a:cubicBezTo>
                  <a:cubicBezTo>
                    <a:pt x="72" y="9"/>
                    <a:pt x="70" y="8"/>
                    <a:pt x="68" y="8"/>
                  </a:cubicBezTo>
                  <a:cubicBezTo>
                    <a:pt x="66" y="8"/>
                    <a:pt x="64" y="9"/>
                    <a:pt x="63" y="11"/>
                  </a:cubicBezTo>
                  <a:cubicBezTo>
                    <a:pt x="60" y="13"/>
                    <a:pt x="60" y="13"/>
                    <a:pt x="60" y="13"/>
                  </a:cubicBezTo>
                  <a:cubicBezTo>
                    <a:pt x="60" y="13"/>
                    <a:pt x="60" y="14"/>
                    <a:pt x="59" y="14"/>
                  </a:cubicBezTo>
                  <a:cubicBezTo>
                    <a:pt x="59" y="13"/>
                    <a:pt x="59" y="13"/>
                    <a:pt x="59" y="13"/>
                  </a:cubicBezTo>
                  <a:cubicBezTo>
                    <a:pt x="58" y="13"/>
                    <a:pt x="56" y="12"/>
                    <a:pt x="55" y="12"/>
                  </a:cubicBezTo>
                  <a:cubicBezTo>
                    <a:pt x="55" y="12"/>
                    <a:pt x="54" y="11"/>
                    <a:pt x="54" y="11"/>
                  </a:cubicBezTo>
                  <a:cubicBezTo>
                    <a:pt x="54" y="7"/>
                    <a:pt x="54" y="7"/>
                    <a:pt x="54" y="7"/>
                  </a:cubicBezTo>
                  <a:cubicBezTo>
                    <a:pt x="54" y="3"/>
                    <a:pt x="51" y="0"/>
                    <a:pt x="47" y="0"/>
                  </a:cubicBezTo>
                  <a:cubicBezTo>
                    <a:pt x="41" y="0"/>
                    <a:pt x="41" y="0"/>
                    <a:pt x="41" y="0"/>
                  </a:cubicBezTo>
                  <a:cubicBezTo>
                    <a:pt x="37" y="0"/>
                    <a:pt x="34" y="3"/>
                    <a:pt x="34" y="7"/>
                  </a:cubicBezTo>
                  <a:cubicBezTo>
                    <a:pt x="34" y="11"/>
                    <a:pt x="34" y="11"/>
                    <a:pt x="34" y="11"/>
                  </a:cubicBezTo>
                  <a:cubicBezTo>
                    <a:pt x="34" y="11"/>
                    <a:pt x="33" y="12"/>
                    <a:pt x="33" y="12"/>
                  </a:cubicBezTo>
                  <a:cubicBezTo>
                    <a:pt x="32" y="12"/>
                    <a:pt x="31" y="13"/>
                    <a:pt x="29" y="13"/>
                  </a:cubicBezTo>
                  <a:cubicBezTo>
                    <a:pt x="29" y="14"/>
                    <a:pt x="29" y="14"/>
                    <a:pt x="29" y="14"/>
                  </a:cubicBezTo>
                  <a:cubicBezTo>
                    <a:pt x="28" y="14"/>
                    <a:pt x="28" y="13"/>
                    <a:pt x="28" y="13"/>
                  </a:cubicBezTo>
                  <a:cubicBezTo>
                    <a:pt x="25" y="11"/>
                    <a:pt x="25" y="11"/>
                    <a:pt x="25" y="11"/>
                  </a:cubicBezTo>
                  <a:cubicBezTo>
                    <a:pt x="24" y="9"/>
                    <a:pt x="22" y="8"/>
                    <a:pt x="20" y="8"/>
                  </a:cubicBezTo>
                  <a:cubicBezTo>
                    <a:pt x="18" y="8"/>
                    <a:pt x="17" y="9"/>
                    <a:pt x="15" y="11"/>
                  </a:cubicBezTo>
                  <a:cubicBezTo>
                    <a:pt x="11" y="15"/>
                    <a:pt x="11" y="15"/>
                    <a:pt x="11" y="15"/>
                  </a:cubicBezTo>
                  <a:cubicBezTo>
                    <a:pt x="8" y="18"/>
                    <a:pt x="8" y="22"/>
                    <a:pt x="11" y="25"/>
                  </a:cubicBezTo>
                  <a:cubicBezTo>
                    <a:pt x="13" y="28"/>
                    <a:pt x="13" y="28"/>
                    <a:pt x="13" y="28"/>
                  </a:cubicBezTo>
                  <a:cubicBezTo>
                    <a:pt x="14" y="28"/>
                    <a:pt x="14" y="29"/>
                    <a:pt x="14" y="29"/>
                  </a:cubicBezTo>
                  <a:cubicBezTo>
                    <a:pt x="13" y="30"/>
                    <a:pt x="13" y="32"/>
                    <a:pt x="12" y="33"/>
                  </a:cubicBezTo>
                  <a:cubicBezTo>
                    <a:pt x="12" y="33"/>
                    <a:pt x="11" y="34"/>
                    <a:pt x="11" y="34"/>
                  </a:cubicBezTo>
                  <a:cubicBezTo>
                    <a:pt x="7" y="34"/>
                    <a:pt x="7" y="34"/>
                    <a:pt x="7" y="34"/>
                  </a:cubicBezTo>
                  <a:cubicBezTo>
                    <a:pt x="3" y="34"/>
                    <a:pt x="0" y="37"/>
                    <a:pt x="0" y="41"/>
                  </a:cubicBezTo>
                  <a:cubicBezTo>
                    <a:pt x="0" y="47"/>
                    <a:pt x="0" y="47"/>
                    <a:pt x="0" y="47"/>
                  </a:cubicBezTo>
                  <a:cubicBezTo>
                    <a:pt x="0" y="51"/>
                    <a:pt x="3" y="54"/>
                    <a:pt x="7" y="54"/>
                  </a:cubicBezTo>
                  <a:cubicBezTo>
                    <a:pt x="11" y="54"/>
                    <a:pt x="11" y="54"/>
                    <a:pt x="11" y="54"/>
                  </a:cubicBezTo>
                  <a:cubicBezTo>
                    <a:pt x="11" y="54"/>
                    <a:pt x="12" y="55"/>
                    <a:pt x="12" y="55"/>
                  </a:cubicBezTo>
                  <a:cubicBezTo>
                    <a:pt x="13" y="56"/>
                    <a:pt x="13" y="58"/>
                    <a:pt x="14" y="59"/>
                  </a:cubicBezTo>
                  <a:cubicBezTo>
                    <a:pt x="14" y="59"/>
                    <a:pt x="14" y="60"/>
                    <a:pt x="13" y="60"/>
                  </a:cubicBezTo>
                  <a:cubicBezTo>
                    <a:pt x="11" y="63"/>
                    <a:pt x="11" y="63"/>
                    <a:pt x="11" y="63"/>
                  </a:cubicBezTo>
                  <a:cubicBezTo>
                    <a:pt x="9" y="64"/>
                    <a:pt x="9" y="66"/>
                    <a:pt x="9" y="68"/>
                  </a:cubicBezTo>
                  <a:cubicBezTo>
                    <a:pt x="9" y="70"/>
                    <a:pt x="9" y="72"/>
                    <a:pt x="11" y="73"/>
                  </a:cubicBezTo>
                  <a:cubicBezTo>
                    <a:pt x="15" y="78"/>
                    <a:pt x="15" y="78"/>
                    <a:pt x="15" y="78"/>
                  </a:cubicBezTo>
                  <a:cubicBezTo>
                    <a:pt x="17" y="79"/>
                    <a:pt x="18" y="80"/>
                    <a:pt x="20" y="80"/>
                  </a:cubicBezTo>
                  <a:cubicBezTo>
                    <a:pt x="22" y="80"/>
                    <a:pt x="24" y="79"/>
                    <a:pt x="25" y="78"/>
                  </a:cubicBezTo>
                  <a:cubicBezTo>
                    <a:pt x="28" y="75"/>
                    <a:pt x="28" y="75"/>
                    <a:pt x="28" y="75"/>
                  </a:cubicBezTo>
                  <a:cubicBezTo>
                    <a:pt x="28" y="75"/>
                    <a:pt x="28" y="74"/>
                    <a:pt x="29" y="74"/>
                  </a:cubicBezTo>
                  <a:cubicBezTo>
                    <a:pt x="29" y="75"/>
                    <a:pt x="29" y="75"/>
                    <a:pt x="29" y="75"/>
                  </a:cubicBezTo>
                  <a:cubicBezTo>
                    <a:pt x="31" y="75"/>
                    <a:pt x="32" y="76"/>
                    <a:pt x="33" y="76"/>
                  </a:cubicBezTo>
                  <a:cubicBezTo>
                    <a:pt x="33" y="76"/>
                    <a:pt x="34" y="77"/>
                    <a:pt x="34" y="77"/>
                  </a:cubicBezTo>
                  <a:cubicBezTo>
                    <a:pt x="34" y="81"/>
                    <a:pt x="34" y="81"/>
                    <a:pt x="34" y="81"/>
                  </a:cubicBezTo>
                  <a:cubicBezTo>
                    <a:pt x="34" y="85"/>
                    <a:pt x="37" y="88"/>
                    <a:pt x="41" y="88"/>
                  </a:cubicBezTo>
                  <a:cubicBezTo>
                    <a:pt x="47" y="88"/>
                    <a:pt x="47" y="88"/>
                    <a:pt x="47" y="88"/>
                  </a:cubicBezTo>
                  <a:cubicBezTo>
                    <a:pt x="51" y="88"/>
                    <a:pt x="54" y="85"/>
                    <a:pt x="54" y="81"/>
                  </a:cubicBezTo>
                  <a:cubicBezTo>
                    <a:pt x="54" y="77"/>
                    <a:pt x="54" y="77"/>
                    <a:pt x="54" y="77"/>
                  </a:cubicBezTo>
                  <a:cubicBezTo>
                    <a:pt x="54" y="77"/>
                    <a:pt x="55" y="76"/>
                    <a:pt x="55" y="76"/>
                  </a:cubicBezTo>
                  <a:cubicBezTo>
                    <a:pt x="56" y="76"/>
                    <a:pt x="58" y="75"/>
                    <a:pt x="59" y="75"/>
                  </a:cubicBezTo>
                  <a:cubicBezTo>
                    <a:pt x="59" y="74"/>
                    <a:pt x="59" y="74"/>
                    <a:pt x="59" y="74"/>
                  </a:cubicBezTo>
                  <a:cubicBezTo>
                    <a:pt x="60" y="74"/>
                    <a:pt x="60" y="75"/>
                    <a:pt x="60" y="75"/>
                  </a:cubicBezTo>
                  <a:cubicBezTo>
                    <a:pt x="63" y="78"/>
                    <a:pt x="63" y="78"/>
                    <a:pt x="63" y="78"/>
                  </a:cubicBezTo>
                  <a:cubicBezTo>
                    <a:pt x="64" y="79"/>
                    <a:pt x="66" y="80"/>
                    <a:pt x="68" y="80"/>
                  </a:cubicBezTo>
                  <a:cubicBezTo>
                    <a:pt x="70" y="80"/>
                    <a:pt x="72" y="79"/>
                    <a:pt x="73" y="78"/>
                  </a:cubicBezTo>
                  <a:cubicBezTo>
                    <a:pt x="78" y="73"/>
                    <a:pt x="78" y="73"/>
                    <a:pt x="78" y="73"/>
                  </a:cubicBezTo>
                  <a:cubicBezTo>
                    <a:pt x="80" y="70"/>
                    <a:pt x="80" y="66"/>
                    <a:pt x="78" y="63"/>
                  </a:cubicBezTo>
                  <a:cubicBezTo>
                    <a:pt x="75" y="60"/>
                    <a:pt x="75" y="60"/>
                    <a:pt x="75" y="60"/>
                  </a:cubicBezTo>
                  <a:cubicBezTo>
                    <a:pt x="75" y="60"/>
                    <a:pt x="74" y="59"/>
                    <a:pt x="75" y="59"/>
                  </a:cubicBezTo>
                  <a:cubicBezTo>
                    <a:pt x="75" y="58"/>
                    <a:pt x="76" y="56"/>
                    <a:pt x="76" y="55"/>
                  </a:cubicBezTo>
                  <a:close/>
                  <a:moveTo>
                    <a:pt x="58" y="44"/>
                  </a:moveTo>
                  <a:cubicBezTo>
                    <a:pt x="58" y="51"/>
                    <a:pt x="52" y="58"/>
                    <a:pt x="44" y="58"/>
                  </a:cubicBezTo>
                  <a:cubicBezTo>
                    <a:pt x="37" y="58"/>
                    <a:pt x="31" y="51"/>
                    <a:pt x="31" y="44"/>
                  </a:cubicBezTo>
                  <a:cubicBezTo>
                    <a:pt x="31" y="37"/>
                    <a:pt x="37" y="31"/>
                    <a:pt x="44" y="31"/>
                  </a:cubicBezTo>
                  <a:cubicBezTo>
                    <a:pt x="52" y="31"/>
                    <a:pt x="58" y="37"/>
                    <a:pt x="58" y="44"/>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bwMode="auto">
      <p:bgPr>
        <a:gradFill rotWithShape="1">
          <a:gsLst>
            <a:gs pos="0">
              <a:srgbClr val="FFFFFF"/>
            </a:gs>
            <a:gs pos="100000">
              <a:srgbClr val="F2F2F2"/>
            </a:gs>
          </a:gsLst>
          <a:lin ang="18900000" scaled="1"/>
        </a:gradFill>
        <a:effectLst/>
      </p:bgPr>
    </p:bg>
    <p:spTree>
      <p:nvGrpSpPr>
        <p:cNvPr id="1" name=""/>
        <p:cNvGrpSpPr/>
        <p:nvPr/>
      </p:nvGrpSpPr>
      <p:grpSpPr>
        <a:xfrm>
          <a:off x="0" y="0"/>
          <a:ext cx="0" cy="0"/>
          <a:chOff x="0" y="0"/>
          <a:chExt cx="0" cy="0"/>
        </a:xfrm>
      </p:grpSpPr>
      <p:sp>
        <p:nvSpPr>
          <p:cNvPr id="9218" name="文本框 1"/>
          <p:cNvSpPr>
            <a:spLocks noChangeArrowheads="1"/>
          </p:cNvSpPr>
          <p:nvPr/>
        </p:nvSpPr>
        <p:spPr bwMode="auto">
          <a:xfrm>
            <a:off x="863825" y="244475"/>
            <a:ext cx="506862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ADD YOUR TITLE HERE</a:t>
            </a:r>
            <a:endParaRPr lang="zh-CN" altLang="en-US"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9219" name="组合 2"/>
          <p:cNvGrpSpPr>
            <a:grpSpLocks/>
          </p:cNvGrpSpPr>
          <p:nvPr/>
        </p:nvGrpSpPr>
        <p:grpSpPr bwMode="auto">
          <a:xfrm>
            <a:off x="236600" y="244475"/>
            <a:ext cx="708209" cy="469900"/>
            <a:chOff x="0" y="0"/>
            <a:chExt cx="945409" cy="629359"/>
          </a:xfrm>
        </p:grpSpPr>
        <p:sp>
          <p:nvSpPr>
            <p:cNvPr id="9525" name="任意多边形 3"/>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526" name="任意多边形 4"/>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9220" name="组合 12"/>
          <p:cNvGrpSpPr>
            <a:grpSpLocks/>
          </p:cNvGrpSpPr>
          <p:nvPr/>
        </p:nvGrpSpPr>
        <p:grpSpPr bwMode="auto">
          <a:xfrm>
            <a:off x="725677" y="1819276"/>
            <a:ext cx="5079735" cy="4371975"/>
            <a:chOff x="0" y="0"/>
            <a:chExt cx="5190444" cy="4468764"/>
          </a:xfrm>
        </p:grpSpPr>
        <p:grpSp>
          <p:nvGrpSpPr>
            <p:cNvPr id="9259" name="组合 13"/>
            <p:cNvGrpSpPr>
              <a:grpSpLocks/>
            </p:cNvGrpSpPr>
            <p:nvPr/>
          </p:nvGrpSpPr>
          <p:grpSpPr bwMode="auto">
            <a:xfrm>
              <a:off x="1452420" y="2190"/>
              <a:ext cx="846514" cy="4464742"/>
              <a:chOff x="0" y="0"/>
              <a:chExt cx="846514" cy="4464742"/>
            </a:xfrm>
          </p:grpSpPr>
          <p:grpSp>
            <p:nvGrpSpPr>
              <p:cNvPr id="9460" name="组合 233"/>
              <p:cNvGrpSpPr>
                <a:grpSpLocks/>
              </p:cNvGrpSpPr>
              <p:nvPr/>
            </p:nvGrpSpPr>
            <p:grpSpPr bwMode="auto">
              <a:xfrm rot="-5400000">
                <a:off x="-2043589" y="2174746"/>
                <a:ext cx="4202428" cy="115250"/>
                <a:chOff x="0" y="0"/>
                <a:chExt cx="4202428" cy="152400"/>
              </a:xfrm>
            </p:grpSpPr>
            <p:sp>
              <p:nvSpPr>
                <p:cNvPr id="9494" name="直接连接符 274"/>
                <p:cNvSpPr>
                  <a:spLocks noChangeShapeType="1"/>
                </p:cNvSpPr>
                <p:nvPr/>
              </p:nvSpPr>
              <p:spPr bwMode="auto">
                <a:xfrm>
                  <a:off x="0" y="0"/>
                  <a:ext cx="1" cy="152400"/>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95" name="直接连接符 275"/>
                <p:cNvSpPr>
                  <a:spLocks noChangeShapeType="1"/>
                </p:cNvSpPr>
                <p:nvPr/>
              </p:nvSpPr>
              <p:spPr bwMode="auto">
                <a:xfrm>
                  <a:off x="150019"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96" name="直接连接符 276"/>
                <p:cNvSpPr>
                  <a:spLocks noChangeShapeType="1"/>
                </p:cNvSpPr>
                <p:nvPr/>
              </p:nvSpPr>
              <p:spPr bwMode="auto">
                <a:xfrm>
                  <a:off x="285751"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97" name="直接连接符 277"/>
                <p:cNvSpPr>
                  <a:spLocks noChangeShapeType="1"/>
                </p:cNvSpPr>
                <p:nvPr/>
              </p:nvSpPr>
              <p:spPr bwMode="auto">
                <a:xfrm>
                  <a:off x="421483"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98" name="直接连接符 278"/>
                <p:cNvSpPr>
                  <a:spLocks noChangeShapeType="1"/>
                </p:cNvSpPr>
                <p:nvPr/>
              </p:nvSpPr>
              <p:spPr bwMode="auto">
                <a:xfrm>
                  <a:off x="557215"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99" name="直接连接符 279"/>
                <p:cNvSpPr>
                  <a:spLocks noChangeShapeType="1"/>
                </p:cNvSpPr>
                <p:nvPr/>
              </p:nvSpPr>
              <p:spPr bwMode="auto">
                <a:xfrm>
                  <a:off x="700087" y="0"/>
                  <a:ext cx="1" cy="152400"/>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00" name="直接连接符 280"/>
                <p:cNvSpPr>
                  <a:spLocks noChangeShapeType="1"/>
                </p:cNvSpPr>
                <p:nvPr/>
              </p:nvSpPr>
              <p:spPr bwMode="auto">
                <a:xfrm>
                  <a:off x="850106"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01" name="直接连接符 281"/>
                <p:cNvSpPr>
                  <a:spLocks noChangeShapeType="1"/>
                </p:cNvSpPr>
                <p:nvPr/>
              </p:nvSpPr>
              <p:spPr bwMode="auto">
                <a:xfrm>
                  <a:off x="985838"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02" name="直接连接符 282"/>
                <p:cNvSpPr>
                  <a:spLocks noChangeShapeType="1"/>
                </p:cNvSpPr>
                <p:nvPr/>
              </p:nvSpPr>
              <p:spPr bwMode="auto">
                <a:xfrm>
                  <a:off x="1121570"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03" name="直接连接符 283"/>
                <p:cNvSpPr>
                  <a:spLocks noChangeShapeType="1"/>
                </p:cNvSpPr>
                <p:nvPr/>
              </p:nvSpPr>
              <p:spPr bwMode="auto">
                <a:xfrm>
                  <a:off x="1257302"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04" name="直接连接符 284"/>
                <p:cNvSpPr>
                  <a:spLocks noChangeShapeType="1"/>
                </p:cNvSpPr>
                <p:nvPr/>
              </p:nvSpPr>
              <p:spPr bwMode="auto">
                <a:xfrm>
                  <a:off x="1400174" y="0"/>
                  <a:ext cx="1" cy="152400"/>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05" name="直接连接符 285"/>
                <p:cNvSpPr>
                  <a:spLocks noChangeShapeType="1"/>
                </p:cNvSpPr>
                <p:nvPr/>
              </p:nvSpPr>
              <p:spPr bwMode="auto">
                <a:xfrm>
                  <a:off x="1550193"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06" name="直接连接符 286"/>
                <p:cNvSpPr>
                  <a:spLocks noChangeShapeType="1"/>
                </p:cNvSpPr>
                <p:nvPr/>
              </p:nvSpPr>
              <p:spPr bwMode="auto">
                <a:xfrm>
                  <a:off x="1685925"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07" name="直接连接符 287"/>
                <p:cNvSpPr>
                  <a:spLocks noChangeShapeType="1"/>
                </p:cNvSpPr>
                <p:nvPr/>
              </p:nvSpPr>
              <p:spPr bwMode="auto">
                <a:xfrm>
                  <a:off x="1821657"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08" name="直接连接符 288"/>
                <p:cNvSpPr>
                  <a:spLocks noChangeShapeType="1"/>
                </p:cNvSpPr>
                <p:nvPr/>
              </p:nvSpPr>
              <p:spPr bwMode="auto">
                <a:xfrm>
                  <a:off x="1957389"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09" name="直接连接符 289"/>
                <p:cNvSpPr>
                  <a:spLocks noChangeShapeType="1"/>
                </p:cNvSpPr>
                <p:nvPr/>
              </p:nvSpPr>
              <p:spPr bwMode="auto">
                <a:xfrm>
                  <a:off x="2100261" y="0"/>
                  <a:ext cx="1" cy="152400"/>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10" name="直接连接符 290"/>
                <p:cNvSpPr>
                  <a:spLocks noChangeShapeType="1"/>
                </p:cNvSpPr>
                <p:nvPr/>
              </p:nvSpPr>
              <p:spPr bwMode="auto">
                <a:xfrm>
                  <a:off x="2250280"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11" name="直接连接符 291"/>
                <p:cNvSpPr>
                  <a:spLocks noChangeShapeType="1"/>
                </p:cNvSpPr>
                <p:nvPr/>
              </p:nvSpPr>
              <p:spPr bwMode="auto">
                <a:xfrm>
                  <a:off x="2386012"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12" name="直接连接符 292"/>
                <p:cNvSpPr>
                  <a:spLocks noChangeShapeType="1"/>
                </p:cNvSpPr>
                <p:nvPr/>
              </p:nvSpPr>
              <p:spPr bwMode="auto">
                <a:xfrm>
                  <a:off x="2521744"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13" name="直接连接符 293"/>
                <p:cNvSpPr>
                  <a:spLocks noChangeShapeType="1"/>
                </p:cNvSpPr>
                <p:nvPr/>
              </p:nvSpPr>
              <p:spPr bwMode="auto">
                <a:xfrm>
                  <a:off x="2657476"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14" name="直接连接符 294"/>
                <p:cNvSpPr>
                  <a:spLocks noChangeShapeType="1"/>
                </p:cNvSpPr>
                <p:nvPr/>
              </p:nvSpPr>
              <p:spPr bwMode="auto">
                <a:xfrm>
                  <a:off x="2800348" y="0"/>
                  <a:ext cx="1" cy="152400"/>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15" name="直接连接符 295"/>
                <p:cNvSpPr>
                  <a:spLocks noChangeShapeType="1"/>
                </p:cNvSpPr>
                <p:nvPr/>
              </p:nvSpPr>
              <p:spPr bwMode="auto">
                <a:xfrm>
                  <a:off x="2950367"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16" name="直接连接符 296"/>
                <p:cNvSpPr>
                  <a:spLocks noChangeShapeType="1"/>
                </p:cNvSpPr>
                <p:nvPr/>
              </p:nvSpPr>
              <p:spPr bwMode="auto">
                <a:xfrm>
                  <a:off x="3086099"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17" name="直接连接符 297"/>
                <p:cNvSpPr>
                  <a:spLocks noChangeShapeType="1"/>
                </p:cNvSpPr>
                <p:nvPr/>
              </p:nvSpPr>
              <p:spPr bwMode="auto">
                <a:xfrm>
                  <a:off x="3221831"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18" name="直接连接符 298"/>
                <p:cNvSpPr>
                  <a:spLocks noChangeShapeType="1"/>
                </p:cNvSpPr>
                <p:nvPr/>
              </p:nvSpPr>
              <p:spPr bwMode="auto">
                <a:xfrm>
                  <a:off x="3357563"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19" name="直接连接符 299"/>
                <p:cNvSpPr>
                  <a:spLocks noChangeShapeType="1"/>
                </p:cNvSpPr>
                <p:nvPr/>
              </p:nvSpPr>
              <p:spPr bwMode="auto">
                <a:xfrm>
                  <a:off x="3501388" y="0"/>
                  <a:ext cx="1" cy="152400"/>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20" name="直接连接符 300"/>
                <p:cNvSpPr>
                  <a:spLocks noChangeShapeType="1"/>
                </p:cNvSpPr>
                <p:nvPr/>
              </p:nvSpPr>
              <p:spPr bwMode="auto">
                <a:xfrm>
                  <a:off x="3651407"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21" name="直接连接符 301"/>
                <p:cNvSpPr>
                  <a:spLocks noChangeShapeType="1"/>
                </p:cNvSpPr>
                <p:nvPr/>
              </p:nvSpPr>
              <p:spPr bwMode="auto">
                <a:xfrm>
                  <a:off x="3787139"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22" name="直接连接符 302"/>
                <p:cNvSpPr>
                  <a:spLocks noChangeShapeType="1"/>
                </p:cNvSpPr>
                <p:nvPr/>
              </p:nvSpPr>
              <p:spPr bwMode="auto">
                <a:xfrm>
                  <a:off x="3922871"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23" name="直接连接符 303"/>
                <p:cNvSpPr>
                  <a:spLocks noChangeShapeType="1"/>
                </p:cNvSpPr>
                <p:nvPr/>
              </p:nvSpPr>
              <p:spPr bwMode="auto">
                <a:xfrm>
                  <a:off x="4058603"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24" name="直接连接符 304"/>
                <p:cNvSpPr>
                  <a:spLocks noChangeShapeType="1"/>
                </p:cNvSpPr>
                <p:nvPr/>
              </p:nvSpPr>
              <p:spPr bwMode="auto">
                <a:xfrm>
                  <a:off x="4202428" y="0"/>
                  <a:ext cx="1" cy="152400"/>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9461" name="组合 234"/>
              <p:cNvGrpSpPr>
                <a:grpSpLocks/>
              </p:cNvGrpSpPr>
              <p:nvPr/>
            </p:nvGrpSpPr>
            <p:grpSpPr bwMode="auto">
              <a:xfrm rot="5400000">
                <a:off x="-1312325" y="2174746"/>
                <a:ext cx="4202428" cy="115250"/>
                <a:chOff x="0" y="0"/>
                <a:chExt cx="4202428" cy="152400"/>
              </a:xfrm>
            </p:grpSpPr>
            <p:sp>
              <p:nvSpPr>
                <p:cNvPr id="9463" name="直接连接符 243"/>
                <p:cNvSpPr>
                  <a:spLocks noChangeShapeType="1"/>
                </p:cNvSpPr>
                <p:nvPr/>
              </p:nvSpPr>
              <p:spPr bwMode="auto">
                <a:xfrm>
                  <a:off x="0" y="0"/>
                  <a:ext cx="1" cy="152400"/>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64" name="直接连接符 244"/>
                <p:cNvSpPr>
                  <a:spLocks noChangeShapeType="1"/>
                </p:cNvSpPr>
                <p:nvPr/>
              </p:nvSpPr>
              <p:spPr bwMode="auto">
                <a:xfrm>
                  <a:off x="150019"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65" name="直接连接符 245"/>
                <p:cNvSpPr>
                  <a:spLocks noChangeShapeType="1"/>
                </p:cNvSpPr>
                <p:nvPr/>
              </p:nvSpPr>
              <p:spPr bwMode="auto">
                <a:xfrm>
                  <a:off x="285751"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66" name="直接连接符 246"/>
                <p:cNvSpPr>
                  <a:spLocks noChangeShapeType="1"/>
                </p:cNvSpPr>
                <p:nvPr/>
              </p:nvSpPr>
              <p:spPr bwMode="auto">
                <a:xfrm>
                  <a:off x="421483"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67" name="直接连接符 247"/>
                <p:cNvSpPr>
                  <a:spLocks noChangeShapeType="1"/>
                </p:cNvSpPr>
                <p:nvPr/>
              </p:nvSpPr>
              <p:spPr bwMode="auto">
                <a:xfrm>
                  <a:off x="557215"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68" name="直接连接符 248"/>
                <p:cNvSpPr>
                  <a:spLocks noChangeShapeType="1"/>
                </p:cNvSpPr>
                <p:nvPr/>
              </p:nvSpPr>
              <p:spPr bwMode="auto">
                <a:xfrm>
                  <a:off x="700087" y="0"/>
                  <a:ext cx="1" cy="152400"/>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69" name="直接连接符 249"/>
                <p:cNvSpPr>
                  <a:spLocks noChangeShapeType="1"/>
                </p:cNvSpPr>
                <p:nvPr/>
              </p:nvSpPr>
              <p:spPr bwMode="auto">
                <a:xfrm>
                  <a:off x="850106"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70" name="直接连接符 250"/>
                <p:cNvSpPr>
                  <a:spLocks noChangeShapeType="1"/>
                </p:cNvSpPr>
                <p:nvPr/>
              </p:nvSpPr>
              <p:spPr bwMode="auto">
                <a:xfrm>
                  <a:off x="985838"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71" name="直接连接符 251"/>
                <p:cNvSpPr>
                  <a:spLocks noChangeShapeType="1"/>
                </p:cNvSpPr>
                <p:nvPr/>
              </p:nvSpPr>
              <p:spPr bwMode="auto">
                <a:xfrm>
                  <a:off x="1121570"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72" name="直接连接符 252"/>
                <p:cNvSpPr>
                  <a:spLocks noChangeShapeType="1"/>
                </p:cNvSpPr>
                <p:nvPr/>
              </p:nvSpPr>
              <p:spPr bwMode="auto">
                <a:xfrm>
                  <a:off x="1257302"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73" name="直接连接符 253"/>
                <p:cNvSpPr>
                  <a:spLocks noChangeShapeType="1"/>
                </p:cNvSpPr>
                <p:nvPr/>
              </p:nvSpPr>
              <p:spPr bwMode="auto">
                <a:xfrm>
                  <a:off x="1400174" y="0"/>
                  <a:ext cx="1" cy="152400"/>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74" name="直接连接符 254"/>
                <p:cNvSpPr>
                  <a:spLocks noChangeShapeType="1"/>
                </p:cNvSpPr>
                <p:nvPr/>
              </p:nvSpPr>
              <p:spPr bwMode="auto">
                <a:xfrm>
                  <a:off x="1550193"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75" name="直接连接符 255"/>
                <p:cNvSpPr>
                  <a:spLocks noChangeShapeType="1"/>
                </p:cNvSpPr>
                <p:nvPr/>
              </p:nvSpPr>
              <p:spPr bwMode="auto">
                <a:xfrm>
                  <a:off x="1685925"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76" name="直接连接符 256"/>
                <p:cNvSpPr>
                  <a:spLocks noChangeShapeType="1"/>
                </p:cNvSpPr>
                <p:nvPr/>
              </p:nvSpPr>
              <p:spPr bwMode="auto">
                <a:xfrm>
                  <a:off x="1821657"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77" name="直接连接符 257"/>
                <p:cNvSpPr>
                  <a:spLocks noChangeShapeType="1"/>
                </p:cNvSpPr>
                <p:nvPr/>
              </p:nvSpPr>
              <p:spPr bwMode="auto">
                <a:xfrm>
                  <a:off x="1957389"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78" name="直接连接符 258"/>
                <p:cNvSpPr>
                  <a:spLocks noChangeShapeType="1"/>
                </p:cNvSpPr>
                <p:nvPr/>
              </p:nvSpPr>
              <p:spPr bwMode="auto">
                <a:xfrm>
                  <a:off x="2100261" y="0"/>
                  <a:ext cx="1" cy="152400"/>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79" name="直接连接符 259"/>
                <p:cNvSpPr>
                  <a:spLocks noChangeShapeType="1"/>
                </p:cNvSpPr>
                <p:nvPr/>
              </p:nvSpPr>
              <p:spPr bwMode="auto">
                <a:xfrm>
                  <a:off x="2250280"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80" name="直接连接符 260"/>
                <p:cNvSpPr>
                  <a:spLocks noChangeShapeType="1"/>
                </p:cNvSpPr>
                <p:nvPr/>
              </p:nvSpPr>
              <p:spPr bwMode="auto">
                <a:xfrm>
                  <a:off x="2386012"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81" name="直接连接符 261"/>
                <p:cNvSpPr>
                  <a:spLocks noChangeShapeType="1"/>
                </p:cNvSpPr>
                <p:nvPr/>
              </p:nvSpPr>
              <p:spPr bwMode="auto">
                <a:xfrm>
                  <a:off x="2521744"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82" name="直接连接符 262"/>
                <p:cNvSpPr>
                  <a:spLocks noChangeShapeType="1"/>
                </p:cNvSpPr>
                <p:nvPr/>
              </p:nvSpPr>
              <p:spPr bwMode="auto">
                <a:xfrm>
                  <a:off x="2657476"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83" name="直接连接符 263"/>
                <p:cNvSpPr>
                  <a:spLocks noChangeShapeType="1"/>
                </p:cNvSpPr>
                <p:nvPr/>
              </p:nvSpPr>
              <p:spPr bwMode="auto">
                <a:xfrm>
                  <a:off x="2800348" y="0"/>
                  <a:ext cx="1" cy="152400"/>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84" name="直接连接符 264"/>
                <p:cNvSpPr>
                  <a:spLocks noChangeShapeType="1"/>
                </p:cNvSpPr>
                <p:nvPr/>
              </p:nvSpPr>
              <p:spPr bwMode="auto">
                <a:xfrm>
                  <a:off x="2950367"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85" name="直接连接符 265"/>
                <p:cNvSpPr>
                  <a:spLocks noChangeShapeType="1"/>
                </p:cNvSpPr>
                <p:nvPr/>
              </p:nvSpPr>
              <p:spPr bwMode="auto">
                <a:xfrm>
                  <a:off x="3086099"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86" name="直接连接符 266"/>
                <p:cNvSpPr>
                  <a:spLocks noChangeShapeType="1"/>
                </p:cNvSpPr>
                <p:nvPr/>
              </p:nvSpPr>
              <p:spPr bwMode="auto">
                <a:xfrm>
                  <a:off x="3221831"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87" name="直接连接符 267"/>
                <p:cNvSpPr>
                  <a:spLocks noChangeShapeType="1"/>
                </p:cNvSpPr>
                <p:nvPr/>
              </p:nvSpPr>
              <p:spPr bwMode="auto">
                <a:xfrm>
                  <a:off x="3357563"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88" name="直接连接符 268"/>
                <p:cNvSpPr>
                  <a:spLocks noChangeShapeType="1"/>
                </p:cNvSpPr>
                <p:nvPr/>
              </p:nvSpPr>
              <p:spPr bwMode="auto">
                <a:xfrm>
                  <a:off x="3501388" y="0"/>
                  <a:ext cx="1" cy="152400"/>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89" name="直接连接符 269"/>
                <p:cNvSpPr>
                  <a:spLocks noChangeShapeType="1"/>
                </p:cNvSpPr>
                <p:nvPr/>
              </p:nvSpPr>
              <p:spPr bwMode="auto">
                <a:xfrm>
                  <a:off x="3651407"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90" name="直接连接符 270"/>
                <p:cNvSpPr>
                  <a:spLocks noChangeShapeType="1"/>
                </p:cNvSpPr>
                <p:nvPr/>
              </p:nvSpPr>
              <p:spPr bwMode="auto">
                <a:xfrm>
                  <a:off x="3787139"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91" name="直接连接符 271"/>
                <p:cNvSpPr>
                  <a:spLocks noChangeShapeType="1"/>
                </p:cNvSpPr>
                <p:nvPr/>
              </p:nvSpPr>
              <p:spPr bwMode="auto">
                <a:xfrm>
                  <a:off x="3922871"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92" name="直接连接符 272"/>
                <p:cNvSpPr>
                  <a:spLocks noChangeShapeType="1"/>
                </p:cNvSpPr>
                <p:nvPr/>
              </p:nvSpPr>
              <p:spPr bwMode="auto">
                <a:xfrm>
                  <a:off x="4058603"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93" name="直接连接符 273"/>
                <p:cNvSpPr>
                  <a:spLocks noChangeShapeType="1"/>
                </p:cNvSpPr>
                <p:nvPr/>
              </p:nvSpPr>
              <p:spPr bwMode="auto">
                <a:xfrm>
                  <a:off x="4202428" y="0"/>
                  <a:ext cx="1" cy="152400"/>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9462" name="Freeform 325"/>
              <p:cNvSpPr>
                <a:spLocks noChangeArrowheads="1"/>
              </p:cNvSpPr>
              <p:nvPr/>
            </p:nvSpPr>
            <p:spPr bwMode="auto">
              <a:xfrm>
                <a:off x="209526" y="0"/>
                <a:ext cx="434936" cy="4464742"/>
              </a:xfrm>
              <a:custGeom>
                <a:avLst/>
                <a:gdLst>
                  <a:gd name="T0" fmla="*/ 2147483646 w 62"/>
                  <a:gd name="T1" fmla="*/ 2147483646 h 637"/>
                  <a:gd name="T2" fmla="*/ 1525559065 w 62"/>
                  <a:gd name="T3" fmla="*/ 2147483646 h 637"/>
                  <a:gd name="T4" fmla="*/ 0 w 62"/>
                  <a:gd name="T5" fmla="*/ 2147483646 h 637"/>
                  <a:gd name="T6" fmla="*/ 0 w 62"/>
                  <a:gd name="T7" fmla="*/ 1522911581 h 637"/>
                  <a:gd name="T8" fmla="*/ 1525559065 w 62"/>
                  <a:gd name="T9" fmla="*/ 0 h 637"/>
                  <a:gd name="T10" fmla="*/ 2147483646 w 62"/>
                  <a:gd name="T11" fmla="*/ 1522911581 h 637"/>
                  <a:gd name="T12" fmla="*/ 2147483646 w 62"/>
                  <a:gd name="T13" fmla="*/ 2147483646 h 637"/>
                  <a:gd name="T14" fmla="*/ 0 60000 65536"/>
                  <a:gd name="T15" fmla="*/ 0 60000 65536"/>
                  <a:gd name="T16" fmla="*/ 0 60000 65536"/>
                  <a:gd name="T17" fmla="*/ 0 60000 65536"/>
                  <a:gd name="T18" fmla="*/ 0 60000 65536"/>
                  <a:gd name="T19" fmla="*/ 0 60000 65536"/>
                  <a:gd name="T20" fmla="*/ 0 60000 65536"/>
                  <a:gd name="T21" fmla="*/ 0 w 62"/>
                  <a:gd name="T22" fmla="*/ 0 h 637"/>
                  <a:gd name="T23" fmla="*/ 62 w 62"/>
                  <a:gd name="T24" fmla="*/ 637 h 6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637">
                    <a:moveTo>
                      <a:pt x="62" y="606"/>
                    </a:moveTo>
                    <a:cubicBezTo>
                      <a:pt x="62" y="623"/>
                      <a:pt x="48" y="637"/>
                      <a:pt x="31" y="637"/>
                    </a:cubicBezTo>
                    <a:cubicBezTo>
                      <a:pt x="14" y="637"/>
                      <a:pt x="0" y="623"/>
                      <a:pt x="0" y="606"/>
                    </a:cubicBezTo>
                    <a:cubicBezTo>
                      <a:pt x="0" y="31"/>
                      <a:pt x="0" y="31"/>
                      <a:pt x="0" y="31"/>
                    </a:cubicBezTo>
                    <a:cubicBezTo>
                      <a:pt x="0" y="14"/>
                      <a:pt x="14" y="0"/>
                      <a:pt x="31" y="0"/>
                    </a:cubicBezTo>
                    <a:cubicBezTo>
                      <a:pt x="48" y="0"/>
                      <a:pt x="62" y="14"/>
                      <a:pt x="62" y="31"/>
                    </a:cubicBezTo>
                    <a:cubicBezTo>
                      <a:pt x="62" y="606"/>
                      <a:pt x="62" y="606"/>
                      <a:pt x="62" y="606"/>
                    </a:cubicBezTo>
                  </a:path>
                </a:pathLst>
              </a:custGeom>
              <a:solidFill>
                <a:srgbClr val="AEEA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9260" name="组合 14"/>
            <p:cNvGrpSpPr>
              <a:grpSpLocks/>
            </p:cNvGrpSpPr>
            <p:nvPr/>
          </p:nvGrpSpPr>
          <p:grpSpPr bwMode="auto">
            <a:xfrm rot="-5400000">
              <a:off x="-2043589" y="2178768"/>
              <a:ext cx="4202428" cy="115250"/>
              <a:chOff x="0" y="0"/>
              <a:chExt cx="4202428" cy="152400"/>
            </a:xfrm>
          </p:grpSpPr>
          <p:sp>
            <p:nvSpPr>
              <p:cNvPr id="9429" name="直接连接符 202"/>
              <p:cNvSpPr>
                <a:spLocks noChangeShapeType="1"/>
              </p:cNvSpPr>
              <p:nvPr/>
            </p:nvSpPr>
            <p:spPr bwMode="auto">
              <a:xfrm>
                <a:off x="0" y="0"/>
                <a:ext cx="1" cy="152400"/>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30" name="直接连接符 203"/>
              <p:cNvSpPr>
                <a:spLocks noChangeShapeType="1"/>
              </p:cNvSpPr>
              <p:nvPr/>
            </p:nvSpPr>
            <p:spPr bwMode="auto">
              <a:xfrm>
                <a:off x="150019"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31" name="直接连接符 204"/>
              <p:cNvSpPr>
                <a:spLocks noChangeShapeType="1"/>
              </p:cNvSpPr>
              <p:nvPr/>
            </p:nvSpPr>
            <p:spPr bwMode="auto">
              <a:xfrm>
                <a:off x="285751"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32" name="直接连接符 205"/>
              <p:cNvSpPr>
                <a:spLocks noChangeShapeType="1"/>
              </p:cNvSpPr>
              <p:nvPr/>
            </p:nvSpPr>
            <p:spPr bwMode="auto">
              <a:xfrm>
                <a:off x="421483"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33" name="直接连接符 206"/>
              <p:cNvSpPr>
                <a:spLocks noChangeShapeType="1"/>
              </p:cNvSpPr>
              <p:nvPr/>
            </p:nvSpPr>
            <p:spPr bwMode="auto">
              <a:xfrm>
                <a:off x="557215"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34" name="直接连接符 207"/>
              <p:cNvSpPr>
                <a:spLocks noChangeShapeType="1"/>
              </p:cNvSpPr>
              <p:nvPr/>
            </p:nvSpPr>
            <p:spPr bwMode="auto">
              <a:xfrm>
                <a:off x="700087" y="0"/>
                <a:ext cx="1" cy="152400"/>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35" name="直接连接符 208"/>
              <p:cNvSpPr>
                <a:spLocks noChangeShapeType="1"/>
              </p:cNvSpPr>
              <p:nvPr/>
            </p:nvSpPr>
            <p:spPr bwMode="auto">
              <a:xfrm>
                <a:off x="850106"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36" name="直接连接符 209"/>
              <p:cNvSpPr>
                <a:spLocks noChangeShapeType="1"/>
              </p:cNvSpPr>
              <p:nvPr/>
            </p:nvSpPr>
            <p:spPr bwMode="auto">
              <a:xfrm>
                <a:off x="985838"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37" name="直接连接符 210"/>
              <p:cNvSpPr>
                <a:spLocks noChangeShapeType="1"/>
              </p:cNvSpPr>
              <p:nvPr/>
            </p:nvSpPr>
            <p:spPr bwMode="auto">
              <a:xfrm>
                <a:off x="1121570"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38" name="直接连接符 211"/>
              <p:cNvSpPr>
                <a:spLocks noChangeShapeType="1"/>
              </p:cNvSpPr>
              <p:nvPr/>
            </p:nvSpPr>
            <p:spPr bwMode="auto">
              <a:xfrm>
                <a:off x="1257302"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39" name="直接连接符 212"/>
              <p:cNvSpPr>
                <a:spLocks noChangeShapeType="1"/>
              </p:cNvSpPr>
              <p:nvPr/>
            </p:nvSpPr>
            <p:spPr bwMode="auto">
              <a:xfrm>
                <a:off x="1400174" y="0"/>
                <a:ext cx="1" cy="152400"/>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40" name="直接连接符 213"/>
              <p:cNvSpPr>
                <a:spLocks noChangeShapeType="1"/>
              </p:cNvSpPr>
              <p:nvPr/>
            </p:nvSpPr>
            <p:spPr bwMode="auto">
              <a:xfrm>
                <a:off x="1550193"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41" name="直接连接符 214"/>
              <p:cNvSpPr>
                <a:spLocks noChangeShapeType="1"/>
              </p:cNvSpPr>
              <p:nvPr/>
            </p:nvSpPr>
            <p:spPr bwMode="auto">
              <a:xfrm>
                <a:off x="1685925"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42" name="直接连接符 215"/>
              <p:cNvSpPr>
                <a:spLocks noChangeShapeType="1"/>
              </p:cNvSpPr>
              <p:nvPr/>
            </p:nvSpPr>
            <p:spPr bwMode="auto">
              <a:xfrm>
                <a:off x="1821657"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43" name="直接连接符 216"/>
              <p:cNvSpPr>
                <a:spLocks noChangeShapeType="1"/>
              </p:cNvSpPr>
              <p:nvPr/>
            </p:nvSpPr>
            <p:spPr bwMode="auto">
              <a:xfrm>
                <a:off x="1957389"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44" name="直接连接符 217"/>
              <p:cNvSpPr>
                <a:spLocks noChangeShapeType="1"/>
              </p:cNvSpPr>
              <p:nvPr/>
            </p:nvSpPr>
            <p:spPr bwMode="auto">
              <a:xfrm>
                <a:off x="2100261" y="0"/>
                <a:ext cx="1" cy="152400"/>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45" name="直接连接符 218"/>
              <p:cNvSpPr>
                <a:spLocks noChangeShapeType="1"/>
              </p:cNvSpPr>
              <p:nvPr/>
            </p:nvSpPr>
            <p:spPr bwMode="auto">
              <a:xfrm>
                <a:off x="2250280"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46" name="直接连接符 219"/>
              <p:cNvSpPr>
                <a:spLocks noChangeShapeType="1"/>
              </p:cNvSpPr>
              <p:nvPr/>
            </p:nvSpPr>
            <p:spPr bwMode="auto">
              <a:xfrm>
                <a:off x="2386012"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47" name="直接连接符 220"/>
              <p:cNvSpPr>
                <a:spLocks noChangeShapeType="1"/>
              </p:cNvSpPr>
              <p:nvPr/>
            </p:nvSpPr>
            <p:spPr bwMode="auto">
              <a:xfrm>
                <a:off x="2521744"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48" name="直接连接符 221"/>
              <p:cNvSpPr>
                <a:spLocks noChangeShapeType="1"/>
              </p:cNvSpPr>
              <p:nvPr/>
            </p:nvSpPr>
            <p:spPr bwMode="auto">
              <a:xfrm>
                <a:off x="2657476"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49" name="直接连接符 222"/>
              <p:cNvSpPr>
                <a:spLocks noChangeShapeType="1"/>
              </p:cNvSpPr>
              <p:nvPr/>
            </p:nvSpPr>
            <p:spPr bwMode="auto">
              <a:xfrm>
                <a:off x="2800348" y="0"/>
                <a:ext cx="1" cy="152400"/>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50" name="直接连接符 223"/>
              <p:cNvSpPr>
                <a:spLocks noChangeShapeType="1"/>
              </p:cNvSpPr>
              <p:nvPr/>
            </p:nvSpPr>
            <p:spPr bwMode="auto">
              <a:xfrm>
                <a:off x="2950367"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51" name="直接连接符 224"/>
              <p:cNvSpPr>
                <a:spLocks noChangeShapeType="1"/>
              </p:cNvSpPr>
              <p:nvPr/>
            </p:nvSpPr>
            <p:spPr bwMode="auto">
              <a:xfrm>
                <a:off x="3086099"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52" name="直接连接符 225"/>
              <p:cNvSpPr>
                <a:spLocks noChangeShapeType="1"/>
              </p:cNvSpPr>
              <p:nvPr/>
            </p:nvSpPr>
            <p:spPr bwMode="auto">
              <a:xfrm>
                <a:off x="3221831"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53" name="直接连接符 226"/>
              <p:cNvSpPr>
                <a:spLocks noChangeShapeType="1"/>
              </p:cNvSpPr>
              <p:nvPr/>
            </p:nvSpPr>
            <p:spPr bwMode="auto">
              <a:xfrm>
                <a:off x="3357563"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54" name="直接连接符 227"/>
              <p:cNvSpPr>
                <a:spLocks noChangeShapeType="1"/>
              </p:cNvSpPr>
              <p:nvPr/>
            </p:nvSpPr>
            <p:spPr bwMode="auto">
              <a:xfrm>
                <a:off x="3501388" y="0"/>
                <a:ext cx="1" cy="152400"/>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55" name="直接连接符 228"/>
              <p:cNvSpPr>
                <a:spLocks noChangeShapeType="1"/>
              </p:cNvSpPr>
              <p:nvPr/>
            </p:nvSpPr>
            <p:spPr bwMode="auto">
              <a:xfrm>
                <a:off x="3651407"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56" name="直接连接符 229"/>
              <p:cNvSpPr>
                <a:spLocks noChangeShapeType="1"/>
              </p:cNvSpPr>
              <p:nvPr/>
            </p:nvSpPr>
            <p:spPr bwMode="auto">
              <a:xfrm>
                <a:off x="3787139"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57" name="直接连接符 230"/>
              <p:cNvSpPr>
                <a:spLocks noChangeShapeType="1"/>
              </p:cNvSpPr>
              <p:nvPr/>
            </p:nvSpPr>
            <p:spPr bwMode="auto">
              <a:xfrm>
                <a:off x="3922871"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58" name="直接连接符 231"/>
              <p:cNvSpPr>
                <a:spLocks noChangeShapeType="1"/>
              </p:cNvSpPr>
              <p:nvPr/>
            </p:nvSpPr>
            <p:spPr bwMode="auto">
              <a:xfrm>
                <a:off x="4058603"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59" name="直接连接符 232"/>
              <p:cNvSpPr>
                <a:spLocks noChangeShapeType="1"/>
              </p:cNvSpPr>
              <p:nvPr/>
            </p:nvSpPr>
            <p:spPr bwMode="auto">
              <a:xfrm>
                <a:off x="4202428" y="0"/>
                <a:ext cx="1" cy="152400"/>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9261" name="组合 15"/>
            <p:cNvGrpSpPr>
              <a:grpSpLocks/>
            </p:cNvGrpSpPr>
            <p:nvPr/>
          </p:nvGrpSpPr>
          <p:grpSpPr bwMode="auto">
            <a:xfrm rot="5400000">
              <a:off x="-1312325" y="2178768"/>
              <a:ext cx="4202428" cy="115250"/>
              <a:chOff x="0" y="0"/>
              <a:chExt cx="4202428" cy="152400"/>
            </a:xfrm>
          </p:grpSpPr>
          <p:sp>
            <p:nvSpPr>
              <p:cNvPr id="9398" name="直接连接符 171"/>
              <p:cNvSpPr>
                <a:spLocks noChangeShapeType="1"/>
              </p:cNvSpPr>
              <p:nvPr/>
            </p:nvSpPr>
            <p:spPr bwMode="auto">
              <a:xfrm>
                <a:off x="0" y="0"/>
                <a:ext cx="1" cy="152400"/>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99" name="直接连接符 172"/>
              <p:cNvSpPr>
                <a:spLocks noChangeShapeType="1"/>
              </p:cNvSpPr>
              <p:nvPr/>
            </p:nvSpPr>
            <p:spPr bwMode="auto">
              <a:xfrm>
                <a:off x="150019"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00" name="直接连接符 173"/>
              <p:cNvSpPr>
                <a:spLocks noChangeShapeType="1"/>
              </p:cNvSpPr>
              <p:nvPr/>
            </p:nvSpPr>
            <p:spPr bwMode="auto">
              <a:xfrm>
                <a:off x="285751"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01" name="直接连接符 174"/>
              <p:cNvSpPr>
                <a:spLocks noChangeShapeType="1"/>
              </p:cNvSpPr>
              <p:nvPr/>
            </p:nvSpPr>
            <p:spPr bwMode="auto">
              <a:xfrm>
                <a:off x="421483"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02" name="直接连接符 175"/>
              <p:cNvSpPr>
                <a:spLocks noChangeShapeType="1"/>
              </p:cNvSpPr>
              <p:nvPr/>
            </p:nvSpPr>
            <p:spPr bwMode="auto">
              <a:xfrm>
                <a:off x="557215"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03" name="直接连接符 176"/>
              <p:cNvSpPr>
                <a:spLocks noChangeShapeType="1"/>
              </p:cNvSpPr>
              <p:nvPr/>
            </p:nvSpPr>
            <p:spPr bwMode="auto">
              <a:xfrm>
                <a:off x="700087" y="0"/>
                <a:ext cx="1" cy="152400"/>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04" name="直接连接符 177"/>
              <p:cNvSpPr>
                <a:spLocks noChangeShapeType="1"/>
              </p:cNvSpPr>
              <p:nvPr/>
            </p:nvSpPr>
            <p:spPr bwMode="auto">
              <a:xfrm>
                <a:off x="850106"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05" name="直接连接符 178"/>
              <p:cNvSpPr>
                <a:spLocks noChangeShapeType="1"/>
              </p:cNvSpPr>
              <p:nvPr/>
            </p:nvSpPr>
            <p:spPr bwMode="auto">
              <a:xfrm>
                <a:off x="985838"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06" name="直接连接符 179"/>
              <p:cNvSpPr>
                <a:spLocks noChangeShapeType="1"/>
              </p:cNvSpPr>
              <p:nvPr/>
            </p:nvSpPr>
            <p:spPr bwMode="auto">
              <a:xfrm>
                <a:off x="1121570"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07" name="直接连接符 180"/>
              <p:cNvSpPr>
                <a:spLocks noChangeShapeType="1"/>
              </p:cNvSpPr>
              <p:nvPr/>
            </p:nvSpPr>
            <p:spPr bwMode="auto">
              <a:xfrm>
                <a:off x="1257302"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08" name="直接连接符 181"/>
              <p:cNvSpPr>
                <a:spLocks noChangeShapeType="1"/>
              </p:cNvSpPr>
              <p:nvPr/>
            </p:nvSpPr>
            <p:spPr bwMode="auto">
              <a:xfrm>
                <a:off x="1400174" y="0"/>
                <a:ext cx="1" cy="152400"/>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09" name="直接连接符 182"/>
              <p:cNvSpPr>
                <a:spLocks noChangeShapeType="1"/>
              </p:cNvSpPr>
              <p:nvPr/>
            </p:nvSpPr>
            <p:spPr bwMode="auto">
              <a:xfrm>
                <a:off x="1550193"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10" name="直接连接符 183"/>
              <p:cNvSpPr>
                <a:spLocks noChangeShapeType="1"/>
              </p:cNvSpPr>
              <p:nvPr/>
            </p:nvSpPr>
            <p:spPr bwMode="auto">
              <a:xfrm>
                <a:off x="1685925"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11" name="直接连接符 184"/>
              <p:cNvSpPr>
                <a:spLocks noChangeShapeType="1"/>
              </p:cNvSpPr>
              <p:nvPr/>
            </p:nvSpPr>
            <p:spPr bwMode="auto">
              <a:xfrm>
                <a:off x="1821657"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12" name="直接连接符 185"/>
              <p:cNvSpPr>
                <a:spLocks noChangeShapeType="1"/>
              </p:cNvSpPr>
              <p:nvPr/>
            </p:nvSpPr>
            <p:spPr bwMode="auto">
              <a:xfrm>
                <a:off x="1957389"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13" name="直接连接符 186"/>
              <p:cNvSpPr>
                <a:spLocks noChangeShapeType="1"/>
              </p:cNvSpPr>
              <p:nvPr/>
            </p:nvSpPr>
            <p:spPr bwMode="auto">
              <a:xfrm>
                <a:off x="2100261" y="0"/>
                <a:ext cx="1" cy="152400"/>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14" name="直接连接符 187"/>
              <p:cNvSpPr>
                <a:spLocks noChangeShapeType="1"/>
              </p:cNvSpPr>
              <p:nvPr/>
            </p:nvSpPr>
            <p:spPr bwMode="auto">
              <a:xfrm>
                <a:off x="2250280"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15" name="直接连接符 188"/>
              <p:cNvSpPr>
                <a:spLocks noChangeShapeType="1"/>
              </p:cNvSpPr>
              <p:nvPr/>
            </p:nvSpPr>
            <p:spPr bwMode="auto">
              <a:xfrm>
                <a:off x="2386012"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16" name="直接连接符 189"/>
              <p:cNvSpPr>
                <a:spLocks noChangeShapeType="1"/>
              </p:cNvSpPr>
              <p:nvPr/>
            </p:nvSpPr>
            <p:spPr bwMode="auto">
              <a:xfrm>
                <a:off x="2521744"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17" name="直接连接符 190"/>
              <p:cNvSpPr>
                <a:spLocks noChangeShapeType="1"/>
              </p:cNvSpPr>
              <p:nvPr/>
            </p:nvSpPr>
            <p:spPr bwMode="auto">
              <a:xfrm>
                <a:off x="2657476"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18" name="直接连接符 191"/>
              <p:cNvSpPr>
                <a:spLocks noChangeShapeType="1"/>
              </p:cNvSpPr>
              <p:nvPr/>
            </p:nvSpPr>
            <p:spPr bwMode="auto">
              <a:xfrm>
                <a:off x="2800348" y="0"/>
                <a:ext cx="1" cy="152400"/>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19" name="直接连接符 192"/>
              <p:cNvSpPr>
                <a:spLocks noChangeShapeType="1"/>
              </p:cNvSpPr>
              <p:nvPr/>
            </p:nvSpPr>
            <p:spPr bwMode="auto">
              <a:xfrm>
                <a:off x="2950367"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20" name="直接连接符 193"/>
              <p:cNvSpPr>
                <a:spLocks noChangeShapeType="1"/>
              </p:cNvSpPr>
              <p:nvPr/>
            </p:nvSpPr>
            <p:spPr bwMode="auto">
              <a:xfrm>
                <a:off x="3086099"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21" name="直接连接符 194"/>
              <p:cNvSpPr>
                <a:spLocks noChangeShapeType="1"/>
              </p:cNvSpPr>
              <p:nvPr/>
            </p:nvSpPr>
            <p:spPr bwMode="auto">
              <a:xfrm>
                <a:off x="3221831"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22" name="直接连接符 195"/>
              <p:cNvSpPr>
                <a:spLocks noChangeShapeType="1"/>
              </p:cNvSpPr>
              <p:nvPr/>
            </p:nvSpPr>
            <p:spPr bwMode="auto">
              <a:xfrm>
                <a:off x="3357563"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23" name="直接连接符 196"/>
              <p:cNvSpPr>
                <a:spLocks noChangeShapeType="1"/>
              </p:cNvSpPr>
              <p:nvPr/>
            </p:nvSpPr>
            <p:spPr bwMode="auto">
              <a:xfrm>
                <a:off x="3501388" y="0"/>
                <a:ext cx="1" cy="152400"/>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24" name="直接连接符 197"/>
              <p:cNvSpPr>
                <a:spLocks noChangeShapeType="1"/>
              </p:cNvSpPr>
              <p:nvPr/>
            </p:nvSpPr>
            <p:spPr bwMode="auto">
              <a:xfrm>
                <a:off x="3651407"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25" name="直接连接符 198"/>
              <p:cNvSpPr>
                <a:spLocks noChangeShapeType="1"/>
              </p:cNvSpPr>
              <p:nvPr/>
            </p:nvSpPr>
            <p:spPr bwMode="auto">
              <a:xfrm>
                <a:off x="3787139"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26" name="直接连接符 199"/>
              <p:cNvSpPr>
                <a:spLocks noChangeShapeType="1"/>
              </p:cNvSpPr>
              <p:nvPr/>
            </p:nvSpPr>
            <p:spPr bwMode="auto">
              <a:xfrm>
                <a:off x="3922871"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27" name="直接连接符 200"/>
              <p:cNvSpPr>
                <a:spLocks noChangeShapeType="1"/>
              </p:cNvSpPr>
              <p:nvPr/>
            </p:nvSpPr>
            <p:spPr bwMode="auto">
              <a:xfrm>
                <a:off x="4058603"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28" name="直接连接符 201"/>
              <p:cNvSpPr>
                <a:spLocks noChangeShapeType="1"/>
              </p:cNvSpPr>
              <p:nvPr/>
            </p:nvSpPr>
            <p:spPr bwMode="auto">
              <a:xfrm>
                <a:off x="4202428" y="0"/>
                <a:ext cx="1" cy="152400"/>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9262" name="Freeform 325"/>
            <p:cNvSpPr>
              <a:spLocks noChangeArrowheads="1"/>
            </p:cNvSpPr>
            <p:nvPr/>
          </p:nvSpPr>
          <p:spPr bwMode="auto">
            <a:xfrm>
              <a:off x="209526" y="4022"/>
              <a:ext cx="434936" cy="4464742"/>
            </a:xfrm>
            <a:custGeom>
              <a:avLst/>
              <a:gdLst>
                <a:gd name="T0" fmla="*/ 2147483646 w 62"/>
                <a:gd name="T1" fmla="*/ 2147483646 h 637"/>
                <a:gd name="T2" fmla="*/ 1525559065 w 62"/>
                <a:gd name="T3" fmla="*/ 2147483646 h 637"/>
                <a:gd name="T4" fmla="*/ 0 w 62"/>
                <a:gd name="T5" fmla="*/ 2147483646 h 637"/>
                <a:gd name="T6" fmla="*/ 0 w 62"/>
                <a:gd name="T7" fmla="*/ 1522911581 h 637"/>
                <a:gd name="T8" fmla="*/ 1525559065 w 62"/>
                <a:gd name="T9" fmla="*/ 0 h 637"/>
                <a:gd name="T10" fmla="*/ 2147483646 w 62"/>
                <a:gd name="T11" fmla="*/ 1522911581 h 637"/>
                <a:gd name="T12" fmla="*/ 2147483646 w 62"/>
                <a:gd name="T13" fmla="*/ 2147483646 h 637"/>
                <a:gd name="T14" fmla="*/ 0 60000 65536"/>
                <a:gd name="T15" fmla="*/ 0 60000 65536"/>
                <a:gd name="T16" fmla="*/ 0 60000 65536"/>
                <a:gd name="T17" fmla="*/ 0 60000 65536"/>
                <a:gd name="T18" fmla="*/ 0 60000 65536"/>
                <a:gd name="T19" fmla="*/ 0 60000 65536"/>
                <a:gd name="T20" fmla="*/ 0 60000 65536"/>
                <a:gd name="T21" fmla="*/ 0 w 62"/>
                <a:gd name="T22" fmla="*/ 0 h 637"/>
                <a:gd name="T23" fmla="*/ 62 w 62"/>
                <a:gd name="T24" fmla="*/ 637 h 6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637">
                  <a:moveTo>
                    <a:pt x="62" y="606"/>
                  </a:moveTo>
                  <a:cubicBezTo>
                    <a:pt x="62" y="623"/>
                    <a:pt x="48" y="637"/>
                    <a:pt x="31" y="637"/>
                  </a:cubicBezTo>
                  <a:cubicBezTo>
                    <a:pt x="14" y="637"/>
                    <a:pt x="0" y="623"/>
                    <a:pt x="0" y="606"/>
                  </a:cubicBezTo>
                  <a:cubicBezTo>
                    <a:pt x="0" y="31"/>
                    <a:pt x="0" y="31"/>
                    <a:pt x="0" y="31"/>
                  </a:cubicBezTo>
                  <a:cubicBezTo>
                    <a:pt x="0" y="14"/>
                    <a:pt x="14" y="0"/>
                    <a:pt x="31" y="0"/>
                  </a:cubicBezTo>
                  <a:cubicBezTo>
                    <a:pt x="48" y="0"/>
                    <a:pt x="62" y="14"/>
                    <a:pt x="62" y="31"/>
                  </a:cubicBezTo>
                  <a:cubicBezTo>
                    <a:pt x="62" y="606"/>
                    <a:pt x="62" y="606"/>
                    <a:pt x="62" y="606"/>
                  </a:cubicBezTo>
                </a:path>
              </a:pathLst>
            </a:custGeom>
            <a:solidFill>
              <a:srgbClr val="D7F5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nvGrpSpPr>
            <p:cNvPr id="9263" name="组合 18"/>
            <p:cNvGrpSpPr>
              <a:grpSpLocks/>
            </p:cNvGrpSpPr>
            <p:nvPr/>
          </p:nvGrpSpPr>
          <p:grpSpPr bwMode="auto">
            <a:xfrm rot="-5400000">
              <a:off x="841063" y="2175983"/>
              <a:ext cx="4202428" cy="115250"/>
              <a:chOff x="0" y="0"/>
              <a:chExt cx="4202428" cy="152400"/>
            </a:xfrm>
          </p:grpSpPr>
          <p:sp>
            <p:nvSpPr>
              <p:cNvPr id="9367" name="直接连接符 133"/>
              <p:cNvSpPr>
                <a:spLocks noChangeShapeType="1"/>
              </p:cNvSpPr>
              <p:nvPr/>
            </p:nvSpPr>
            <p:spPr bwMode="auto">
              <a:xfrm>
                <a:off x="0" y="0"/>
                <a:ext cx="1" cy="152400"/>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68" name="直接连接符 134"/>
              <p:cNvSpPr>
                <a:spLocks noChangeShapeType="1"/>
              </p:cNvSpPr>
              <p:nvPr/>
            </p:nvSpPr>
            <p:spPr bwMode="auto">
              <a:xfrm>
                <a:off x="150019"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69" name="直接连接符 135"/>
              <p:cNvSpPr>
                <a:spLocks noChangeShapeType="1"/>
              </p:cNvSpPr>
              <p:nvPr/>
            </p:nvSpPr>
            <p:spPr bwMode="auto">
              <a:xfrm>
                <a:off x="285751"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70" name="直接连接符 136"/>
              <p:cNvSpPr>
                <a:spLocks noChangeShapeType="1"/>
              </p:cNvSpPr>
              <p:nvPr/>
            </p:nvSpPr>
            <p:spPr bwMode="auto">
              <a:xfrm>
                <a:off x="421483"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71" name="直接连接符 137"/>
              <p:cNvSpPr>
                <a:spLocks noChangeShapeType="1"/>
              </p:cNvSpPr>
              <p:nvPr/>
            </p:nvSpPr>
            <p:spPr bwMode="auto">
              <a:xfrm>
                <a:off x="557215"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72" name="直接连接符 138"/>
              <p:cNvSpPr>
                <a:spLocks noChangeShapeType="1"/>
              </p:cNvSpPr>
              <p:nvPr/>
            </p:nvSpPr>
            <p:spPr bwMode="auto">
              <a:xfrm>
                <a:off x="700087" y="0"/>
                <a:ext cx="1" cy="152400"/>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73" name="直接连接符 139"/>
              <p:cNvSpPr>
                <a:spLocks noChangeShapeType="1"/>
              </p:cNvSpPr>
              <p:nvPr/>
            </p:nvSpPr>
            <p:spPr bwMode="auto">
              <a:xfrm>
                <a:off x="850106"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74" name="直接连接符 140"/>
              <p:cNvSpPr>
                <a:spLocks noChangeShapeType="1"/>
              </p:cNvSpPr>
              <p:nvPr/>
            </p:nvSpPr>
            <p:spPr bwMode="auto">
              <a:xfrm>
                <a:off x="985838"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75" name="直接连接符 141"/>
              <p:cNvSpPr>
                <a:spLocks noChangeShapeType="1"/>
              </p:cNvSpPr>
              <p:nvPr/>
            </p:nvSpPr>
            <p:spPr bwMode="auto">
              <a:xfrm>
                <a:off x="1121570"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76" name="直接连接符 142"/>
              <p:cNvSpPr>
                <a:spLocks noChangeShapeType="1"/>
              </p:cNvSpPr>
              <p:nvPr/>
            </p:nvSpPr>
            <p:spPr bwMode="auto">
              <a:xfrm>
                <a:off x="1257302"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77" name="直接连接符 143"/>
              <p:cNvSpPr>
                <a:spLocks noChangeShapeType="1"/>
              </p:cNvSpPr>
              <p:nvPr/>
            </p:nvSpPr>
            <p:spPr bwMode="auto">
              <a:xfrm>
                <a:off x="1400174" y="0"/>
                <a:ext cx="1" cy="152400"/>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78" name="直接连接符 144"/>
              <p:cNvSpPr>
                <a:spLocks noChangeShapeType="1"/>
              </p:cNvSpPr>
              <p:nvPr/>
            </p:nvSpPr>
            <p:spPr bwMode="auto">
              <a:xfrm>
                <a:off x="1550193"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79" name="直接连接符 145"/>
              <p:cNvSpPr>
                <a:spLocks noChangeShapeType="1"/>
              </p:cNvSpPr>
              <p:nvPr/>
            </p:nvSpPr>
            <p:spPr bwMode="auto">
              <a:xfrm>
                <a:off x="1685925"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80" name="直接连接符 146"/>
              <p:cNvSpPr>
                <a:spLocks noChangeShapeType="1"/>
              </p:cNvSpPr>
              <p:nvPr/>
            </p:nvSpPr>
            <p:spPr bwMode="auto">
              <a:xfrm>
                <a:off x="1821657"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81" name="直接连接符 147"/>
              <p:cNvSpPr>
                <a:spLocks noChangeShapeType="1"/>
              </p:cNvSpPr>
              <p:nvPr/>
            </p:nvSpPr>
            <p:spPr bwMode="auto">
              <a:xfrm>
                <a:off x="1957389"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82" name="直接连接符 148"/>
              <p:cNvSpPr>
                <a:spLocks noChangeShapeType="1"/>
              </p:cNvSpPr>
              <p:nvPr/>
            </p:nvSpPr>
            <p:spPr bwMode="auto">
              <a:xfrm>
                <a:off x="2100261" y="0"/>
                <a:ext cx="1" cy="152400"/>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83" name="直接连接符 149"/>
              <p:cNvSpPr>
                <a:spLocks noChangeShapeType="1"/>
              </p:cNvSpPr>
              <p:nvPr/>
            </p:nvSpPr>
            <p:spPr bwMode="auto">
              <a:xfrm>
                <a:off x="2250280"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84" name="直接连接符 150"/>
              <p:cNvSpPr>
                <a:spLocks noChangeShapeType="1"/>
              </p:cNvSpPr>
              <p:nvPr/>
            </p:nvSpPr>
            <p:spPr bwMode="auto">
              <a:xfrm>
                <a:off x="2386012"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85" name="直接连接符 151"/>
              <p:cNvSpPr>
                <a:spLocks noChangeShapeType="1"/>
              </p:cNvSpPr>
              <p:nvPr/>
            </p:nvSpPr>
            <p:spPr bwMode="auto">
              <a:xfrm>
                <a:off x="2521744"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86" name="直接连接符 152"/>
              <p:cNvSpPr>
                <a:spLocks noChangeShapeType="1"/>
              </p:cNvSpPr>
              <p:nvPr/>
            </p:nvSpPr>
            <p:spPr bwMode="auto">
              <a:xfrm>
                <a:off x="2657476"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87" name="直接连接符 153"/>
              <p:cNvSpPr>
                <a:spLocks noChangeShapeType="1"/>
              </p:cNvSpPr>
              <p:nvPr/>
            </p:nvSpPr>
            <p:spPr bwMode="auto">
              <a:xfrm>
                <a:off x="2800348" y="0"/>
                <a:ext cx="1" cy="152400"/>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88" name="直接连接符 154"/>
              <p:cNvSpPr>
                <a:spLocks noChangeShapeType="1"/>
              </p:cNvSpPr>
              <p:nvPr/>
            </p:nvSpPr>
            <p:spPr bwMode="auto">
              <a:xfrm>
                <a:off x="2950367"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89" name="直接连接符 155"/>
              <p:cNvSpPr>
                <a:spLocks noChangeShapeType="1"/>
              </p:cNvSpPr>
              <p:nvPr/>
            </p:nvSpPr>
            <p:spPr bwMode="auto">
              <a:xfrm>
                <a:off x="3086099"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90" name="直接连接符 156"/>
              <p:cNvSpPr>
                <a:spLocks noChangeShapeType="1"/>
              </p:cNvSpPr>
              <p:nvPr/>
            </p:nvSpPr>
            <p:spPr bwMode="auto">
              <a:xfrm>
                <a:off x="3221831"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91" name="直接连接符 157"/>
              <p:cNvSpPr>
                <a:spLocks noChangeShapeType="1"/>
              </p:cNvSpPr>
              <p:nvPr/>
            </p:nvSpPr>
            <p:spPr bwMode="auto">
              <a:xfrm>
                <a:off x="3357563"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92" name="直接连接符 158"/>
              <p:cNvSpPr>
                <a:spLocks noChangeShapeType="1"/>
              </p:cNvSpPr>
              <p:nvPr/>
            </p:nvSpPr>
            <p:spPr bwMode="auto">
              <a:xfrm>
                <a:off x="3501388" y="0"/>
                <a:ext cx="1" cy="152400"/>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93" name="直接连接符 159"/>
              <p:cNvSpPr>
                <a:spLocks noChangeShapeType="1"/>
              </p:cNvSpPr>
              <p:nvPr/>
            </p:nvSpPr>
            <p:spPr bwMode="auto">
              <a:xfrm>
                <a:off x="3651407"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94" name="直接连接符 160"/>
              <p:cNvSpPr>
                <a:spLocks noChangeShapeType="1"/>
              </p:cNvSpPr>
              <p:nvPr/>
            </p:nvSpPr>
            <p:spPr bwMode="auto">
              <a:xfrm>
                <a:off x="3787139"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95" name="直接连接符 161"/>
              <p:cNvSpPr>
                <a:spLocks noChangeShapeType="1"/>
              </p:cNvSpPr>
              <p:nvPr/>
            </p:nvSpPr>
            <p:spPr bwMode="auto">
              <a:xfrm>
                <a:off x="3922871"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96" name="直接连接符 162"/>
              <p:cNvSpPr>
                <a:spLocks noChangeShapeType="1"/>
              </p:cNvSpPr>
              <p:nvPr/>
            </p:nvSpPr>
            <p:spPr bwMode="auto">
              <a:xfrm>
                <a:off x="4058603"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97" name="直接连接符 163"/>
              <p:cNvSpPr>
                <a:spLocks noChangeShapeType="1"/>
              </p:cNvSpPr>
              <p:nvPr/>
            </p:nvSpPr>
            <p:spPr bwMode="auto">
              <a:xfrm>
                <a:off x="4202428" y="0"/>
                <a:ext cx="1" cy="152400"/>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9264" name="组合 19"/>
            <p:cNvGrpSpPr>
              <a:grpSpLocks/>
            </p:cNvGrpSpPr>
            <p:nvPr/>
          </p:nvGrpSpPr>
          <p:grpSpPr bwMode="auto">
            <a:xfrm rot="5400000">
              <a:off x="1572327" y="2175983"/>
              <a:ext cx="4202428" cy="115250"/>
              <a:chOff x="0" y="0"/>
              <a:chExt cx="4202428" cy="152400"/>
            </a:xfrm>
          </p:grpSpPr>
          <p:sp>
            <p:nvSpPr>
              <p:cNvPr id="9336" name="直接连接符 102"/>
              <p:cNvSpPr>
                <a:spLocks noChangeShapeType="1"/>
              </p:cNvSpPr>
              <p:nvPr/>
            </p:nvSpPr>
            <p:spPr bwMode="auto">
              <a:xfrm>
                <a:off x="0" y="0"/>
                <a:ext cx="1" cy="152400"/>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37" name="直接连接符 103"/>
              <p:cNvSpPr>
                <a:spLocks noChangeShapeType="1"/>
              </p:cNvSpPr>
              <p:nvPr/>
            </p:nvSpPr>
            <p:spPr bwMode="auto">
              <a:xfrm>
                <a:off x="150019"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38" name="直接连接符 104"/>
              <p:cNvSpPr>
                <a:spLocks noChangeShapeType="1"/>
              </p:cNvSpPr>
              <p:nvPr/>
            </p:nvSpPr>
            <p:spPr bwMode="auto">
              <a:xfrm>
                <a:off x="285751"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39" name="直接连接符 105"/>
              <p:cNvSpPr>
                <a:spLocks noChangeShapeType="1"/>
              </p:cNvSpPr>
              <p:nvPr/>
            </p:nvSpPr>
            <p:spPr bwMode="auto">
              <a:xfrm>
                <a:off x="421483"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40" name="直接连接符 106"/>
              <p:cNvSpPr>
                <a:spLocks noChangeShapeType="1"/>
              </p:cNvSpPr>
              <p:nvPr/>
            </p:nvSpPr>
            <p:spPr bwMode="auto">
              <a:xfrm>
                <a:off x="557215"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41" name="直接连接符 107"/>
              <p:cNvSpPr>
                <a:spLocks noChangeShapeType="1"/>
              </p:cNvSpPr>
              <p:nvPr/>
            </p:nvSpPr>
            <p:spPr bwMode="auto">
              <a:xfrm>
                <a:off x="700087" y="0"/>
                <a:ext cx="1" cy="152400"/>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42" name="直接连接符 108"/>
              <p:cNvSpPr>
                <a:spLocks noChangeShapeType="1"/>
              </p:cNvSpPr>
              <p:nvPr/>
            </p:nvSpPr>
            <p:spPr bwMode="auto">
              <a:xfrm>
                <a:off x="850106"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43" name="直接连接符 109"/>
              <p:cNvSpPr>
                <a:spLocks noChangeShapeType="1"/>
              </p:cNvSpPr>
              <p:nvPr/>
            </p:nvSpPr>
            <p:spPr bwMode="auto">
              <a:xfrm>
                <a:off x="985838"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44" name="直接连接符 110"/>
              <p:cNvSpPr>
                <a:spLocks noChangeShapeType="1"/>
              </p:cNvSpPr>
              <p:nvPr/>
            </p:nvSpPr>
            <p:spPr bwMode="auto">
              <a:xfrm>
                <a:off x="1121570"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45" name="直接连接符 111"/>
              <p:cNvSpPr>
                <a:spLocks noChangeShapeType="1"/>
              </p:cNvSpPr>
              <p:nvPr/>
            </p:nvSpPr>
            <p:spPr bwMode="auto">
              <a:xfrm>
                <a:off x="1257302"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46" name="直接连接符 112"/>
              <p:cNvSpPr>
                <a:spLocks noChangeShapeType="1"/>
              </p:cNvSpPr>
              <p:nvPr/>
            </p:nvSpPr>
            <p:spPr bwMode="auto">
              <a:xfrm>
                <a:off x="1400174" y="0"/>
                <a:ext cx="1" cy="152400"/>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47" name="直接连接符 113"/>
              <p:cNvSpPr>
                <a:spLocks noChangeShapeType="1"/>
              </p:cNvSpPr>
              <p:nvPr/>
            </p:nvSpPr>
            <p:spPr bwMode="auto">
              <a:xfrm>
                <a:off x="1550193"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48" name="直接连接符 114"/>
              <p:cNvSpPr>
                <a:spLocks noChangeShapeType="1"/>
              </p:cNvSpPr>
              <p:nvPr/>
            </p:nvSpPr>
            <p:spPr bwMode="auto">
              <a:xfrm>
                <a:off x="1685925"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49" name="直接连接符 115"/>
              <p:cNvSpPr>
                <a:spLocks noChangeShapeType="1"/>
              </p:cNvSpPr>
              <p:nvPr/>
            </p:nvSpPr>
            <p:spPr bwMode="auto">
              <a:xfrm>
                <a:off x="1821657"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50" name="直接连接符 116"/>
              <p:cNvSpPr>
                <a:spLocks noChangeShapeType="1"/>
              </p:cNvSpPr>
              <p:nvPr/>
            </p:nvSpPr>
            <p:spPr bwMode="auto">
              <a:xfrm>
                <a:off x="1957389"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51" name="直接连接符 117"/>
              <p:cNvSpPr>
                <a:spLocks noChangeShapeType="1"/>
              </p:cNvSpPr>
              <p:nvPr/>
            </p:nvSpPr>
            <p:spPr bwMode="auto">
              <a:xfrm>
                <a:off x="2100261" y="0"/>
                <a:ext cx="1" cy="152400"/>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52" name="直接连接符 118"/>
              <p:cNvSpPr>
                <a:spLocks noChangeShapeType="1"/>
              </p:cNvSpPr>
              <p:nvPr/>
            </p:nvSpPr>
            <p:spPr bwMode="auto">
              <a:xfrm>
                <a:off x="2250280"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53" name="直接连接符 119"/>
              <p:cNvSpPr>
                <a:spLocks noChangeShapeType="1"/>
              </p:cNvSpPr>
              <p:nvPr/>
            </p:nvSpPr>
            <p:spPr bwMode="auto">
              <a:xfrm>
                <a:off x="2386012"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54" name="直接连接符 120"/>
              <p:cNvSpPr>
                <a:spLocks noChangeShapeType="1"/>
              </p:cNvSpPr>
              <p:nvPr/>
            </p:nvSpPr>
            <p:spPr bwMode="auto">
              <a:xfrm>
                <a:off x="2521744"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55" name="直接连接符 121"/>
              <p:cNvSpPr>
                <a:spLocks noChangeShapeType="1"/>
              </p:cNvSpPr>
              <p:nvPr/>
            </p:nvSpPr>
            <p:spPr bwMode="auto">
              <a:xfrm>
                <a:off x="2657476"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56" name="直接连接符 122"/>
              <p:cNvSpPr>
                <a:spLocks noChangeShapeType="1"/>
              </p:cNvSpPr>
              <p:nvPr/>
            </p:nvSpPr>
            <p:spPr bwMode="auto">
              <a:xfrm>
                <a:off x="2800348" y="0"/>
                <a:ext cx="1" cy="152400"/>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57" name="直接连接符 123"/>
              <p:cNvSpPr>
                <a:spLocks noChangeShapeType="1"/>
              </p:cNvSpPr>
              <p:nvPr/>
            </p:nvSpPr>
            <p:spPr bwMode="auto">
              <a:xfrm>
                <a:off x="2950367"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58" name="直接连接符 124"/>
              <p:cNvSpPr>
                <a:spLocks noChangeShapeType="1"/>
              </p:cNvSpPr>
              <p:nvPr/>
            </p:nvSpPr>
            <p:spPr bwMode="auto">
              <a:xfrm>
                <a:off x="3086099"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59" name="直接连接符 125"/>
              <p:cNvSpPr>
                <a:spLocks noChangeShapeType="1"/>
              </p:cNvSpPr>
              <p:nvPr/>
            </p:nvSpPr>
            <p:spPr bwMode="auto">
              <a:xfrm>
                <a:off x="3221831"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60" name="直接连接符 126"/>
              <p:cNvSpPr>
                <a:spLocks noChangeShapeType="1"/>
              </p:cNvSpPr>
              <p:nvPr/>
            </p:nvSpPr>
            <p:spPr bwMode="auto">
              <a:xfrm>
                <a:off x="3357563"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61" name="直接连接符 127"/>
              <p:cNvSpPr>
                <a:spLocks noChangeShapeType="1"/>
              </p:cNvSpPr>
              <p:nvPr/>
            </p:nvSpPr>
            <p:spPr bwMode="auto">
              <a:xfrm>
                <a:off x="3501388" y="0"/>
                <a:ext cx="1" cy="152400"/>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62" name="直接连接符 128"/>
              <p:cNvSpPr>
                <a:spLocks noChangeShapeType="1"/>
              </p:cNvSpPr>
              <p:nvPr/>
            </p:nvSpPr>
            <p:spPr bwMode="auto">
              <a:xfrm>
                <a:off x="3651407"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63" name="直接连接符 129"/>
              <p:cNvSpPr>
                <a:spLocks noChangeShapeType="1"/>
              </p:cNvSpPr>
              <p:nvPr/>
            </p:nvSpPr>
            <p:spPr bwMode="auto">
              <a:xfrm>
                <a:off x="3787139"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64" name="直接连接符 130"/>
              <p:cNvSpPr>
                <a:spLocks noChangeShapeType="1"/>
              </p:cNvSpPr>
              <p:nvPr/>
            </p:nvSpPr>
            <p:spPr bwMode="auto">
              <a:xfrm>
                <a:off x="3922871"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65" name="直接连接符 131"/>
              <p:cNvSpPr>
                <a:spLocks noChangeShapeType="1"/>
              </p:cNvSpPr>
              <p:nvPr/>
            </p:nvSpPr>
            <p:spPr bwMode="auto">
              <a:xfrm>
                <a:off x="4058603"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66" name="直接连接符 132"/>
              <p:cNvSpPr>
                <a:spLocks noChangeShapeType="1"/>
              </p:cNvSpPr>
              <p:nvPr/>
            </p:nvSpPr>
            <p:spPr bwMode="auto">
              <a:xfrm>
                <a:off x="4202428" y="0"/>
                <a:ext cx="1" cy="152400"/>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9265" name="Freeform 325"/>
            <p:cNvSpPr>
              <a:spLocks noChangeArrowheads="1"/>
            </p:cNvSpPr>
            <p:nvPr/>
          </p:nvSpPr>
          <p:spPr bwMode="auto">
            <a:xfrm>
              <a:off x="3094178" y="1237"/>
              <a:ext cx="434936" cy="4464742"/>
            </a:xfrm>
            <a:custGeom>
              <a:avLst/>
              <a:gdLst>
                <a:gd name="T0" fmla="*/ 2147483646 w 62"/>
                <a:gd name="T1" fmla="*/ 2147483646 h 637"/>
                <a:gd name="T2" fmla="*/ 1525559065 w 62"/>
                <a:gd name="T3" fmla="*/ 2147483646 h 637"/>
                <a:gd name="T4" fmla="*/ 0 w 62"/>
                <a:gd name="T5" fmla="*/ 2147483646 h 637"/>
                <a:gd name="T6" fmla="*/ 0 w 62"/>
                <a:gd name="T7" fmla="*/ 1522911581 h 637"/>
                <a:gd name="T8" fmla="*/ 1525559065 w 62"/>
                <a:gd name="T9" fmla="*/ 0 h 637"/>
                <a:gd name="T10" fmla="*/ 2147483646 w 62"/>
                <a:gd name="T11" fmla="*/ 1522911581 h 637"/>
                <a:gd name="T12" fmla="*/ 2147483646 w 62"/>
                <a:gd name="T13" fmla="*/ 2147483646 h 637"/>
                <a:gd name="T14" fmla="*/ 0 60000 65536"/>
                <a:gd name="T15" fmla="*/ 0 60000 65536"/>
                <a:gd name="T16" fmla="*/ 0 60000 65536"/>
                <a:gd name="T17" fmla="*/ 0 60000 65536"/>
                <a:gd name="T18" fmla="*/ 0 60000 65536"/>
                <a:gd name="T19" fmla="*/ 0 60000 65536"/>
                <a:gd name="T20" fmla="*/ 0 60000 65536"/>
                <a:gd name="T21" fmla="*/ 0 w 62"/>
                <a:gd name="T22" fmla="*/ 0 h 637"/>
                <a:gd name="T23" fmla="*/ 62 w 62"/>
                <a:gd name="T24" fmla="*/ 637 h 6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637">
                  <a:moveTo>
                    <a:pt x="62" y="606"/>
                  </a:moveTo>
                  <a:cubicBezTo>
                    <a:pt x="62" y="623"/>
                    <a:pt x="48" y="637"/>
                    <a:pt x="31" y="637"/>
                  </a:cubicBezTo>
                  <a:cubicBezTo>
                    <a:pt x="14" y="637"/>
                    <a:pt x="0" y="623"/>
                    <a:pt x="0" y="606"/>
                  </a:cubicBezTo>
                  <a:cubicBezTo>
                    <a:pt x="0" y="31"/>
                    <a:pt x="0" y="31"/>
                    <a:pt x="0" y="31"/>
                  </a:cubicBezTo>
                  <a:cubicBezTo>
                    <a:pt x="0" y="14"/>
                    <a:pt x="14" y="0"/>
                    <a:pt x="31" y="0"/>
                  </a:cubicBezTo>
                  <a:cubicBezTo>
                    <a:pt x="48" y="0"/>
                    <a:pt x="62" y="14"/>
                    <a:pt x="62" y="31"/>
                  </a:cubicBezTo>
                  <a:cubicBezTo>
                    <a:pt x="62" y="606"/>
                    <a:pt x="62" y="606"/>
                    <a:pt x="62" y="606"/>
                  </a:cubicBezTo>
                </a:path>
              </a:pathLst>
            </a:custGeom>
            <a:solidFill>
              <a:srgbClr val="96D4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nvGrpSpPr>
            <p:cNvPr id="9266" name="组合 22"/>
            <p:cNvGrpSpPr>
              <a:grpSpLocks/>
            </p:cNvGrpSpPr>
            <p:nvPr/>
          </p:nvGrpSpPr>
          <p:grpSpPr bwMode="auto">
            <a:xfrm rot="-5400000">
              <a:off x="2270133" y="2174746"/>
              <a:ext cx="4202428" cy="115250"/>
              <a:chOff x="0" y="0"/>
              <a:chExt cx="4202428" cy="152400"/>
            </a:xfrm>
          </p:grpSpPr>
          <p:sp>
            <p:nvSpPr>
              <p:cNvPr id="9305" name="直接连接符 64"/>
              <p:cNvSpPr>
                <a:spLocks noChangeShapeType="1"/>
              </p:cNvSpPr>
              <p:nvPr/>
            </p:nvSpPr>
            <p:spPr bwMode="auto">
              <a:xfrm>
                <a:off x="0" y="0"/>
                <a:ext cx="1" cy="152400"/>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06" name="直接连接符 65"/>
              <p:cNvSpPr>
                <a:spLocks noChangeShapeType="1"/>
              </p:cNvSpPr>
              <p:nvPr/>
            </p:nvSpPr>
            <p:spPr bwMode="auto">
              <a:xfrm>
                <a:off x="150019"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07" name="直接连接符 66"/>
              <p:cNvSpPr>
                <a:spLocks noChangeShapeType="1"/>
              </p:cNvSpPr>
              <p:nvPr/>
            </p:nvSpPr>
            <p:spPr bwMode="auto">
              <a:xfrm>
                <a:off x="285751"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08" name="直接连接符 67"/>
              <p:cNvSpPr>
                <a:spLocks noChangeShapeType="1"/>
              </p:cNvSpPr>
              <p:nvPr/>
            </p:nvSpPr>
            <p:spPr bwMode="auto">
              <a:xfrm>
                <a:off x="421483"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09" name="直接连接符 68"/>
              <p:cNvSpPr>
                <a:spLocks noChangeShapeType="1"/>
              </p:cNvSpPr>
              <p:nvPr/>
            </p:nvSpPr>
            <p:spPr bwMode="auto">
              <a:xfrm>
                <a:off x="557215"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10" name="直接连接符 69"/>
              <p:cNvSpPr>
                <a:spLocks noChangeShapeType="1"/>
              </p:cNvSpPr>
              <p:nvPr/>
            </p:nvSpPr>
            <p:spPr bwMode="auto">
              <a:xfrm>
                <a:off x="700087" y="0"/>
                <a:ext cx="1" cy="152400"/>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11" name="直接连接符 70"/>
              <p:cNvSpPr>
                <a:spLocks noChangeShapeType="1"/>
              </p:cNvSpPr>
              <p:nvPr/>
            </p:nvSpPr>
            <p:spPr bwMode="auto">
              <a:xfrm>
                <a:off x="850106"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12" name="直接连接符 71"/>
              <p:cNvSpPr>
                <a:spLocks noChangeShapeType="1"/>
              </p:cNvSpPr>
              <p:nvPr/>
            </p:nvSpPr>
            <p:spPr bwMode="auto">
              <a:xfrm>
                <a:off x="985838"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13" name="直接连接符 72"/>
              <p:cNvSpPr>
                <a:spLocks noChangeShapeType="1"/>
              </p:cNvSpPr>
              <p:nvPr/>
            </p:nvSpPr>
            <p:spPr bwMode="auto">
              <a:xfrm>
                <a:off x="1121570"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14" name="直接连接符 73"/>
              <p:cNvSpPr>
                <a:spLocks noChangeShapeType="1"/>
              </p:cNvSpPr>
              <p:nvPr/>
            </p:nvSpPr>
            <p:spPr bwMode="auto">
              <a:xfrm>
                <a:off x="1257302"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15" name="直接连接符 74"/>
              <p:cNvSpPr>
                <a:spLocks noChangeShapeType="1"/>
              </p:cNvSpPr>
              <p:nvPr/>
            </p:nvSpPr>
            <p:spPr bwMode="auto">
              <a:xfrm>
                <a:off x="1400174" y="0"/>
                <a:ext cx="1" cy="152400"/>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16" name="直接连接符 75"/>
              <p:cNvSpPr>
                <a:spLocks noChangeShapeType="1"/>
              </p:cNvSpPr>
              <p:nvPr/>
            </p:nvSpPr>
            <p:spPr bwMode="auto">
              <a:xfrm>
                <a:off x="1550193"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17" name="直接连接符 76"/>
              <p:cNvSpPr>
                <a:spLocks noChangeShapeType="1"/>
              </p:cNvSpPr>
              <p:nvPr/>
            </p:nvSpPr>
            <p:spPr bwMode="auto">
              <a:xfrm>
                <a:off x="1685925"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18" name="直接连接符 77"/>
              <p:cNvSpPr>
                <a:spLocks noChangeShapeType="1"/>
              </p:cNvSpPr>
              <p:nvPr/>
            </p:nvSpPr>
            <p:spPr bwMode="auto">
              <a:xfrm>
                <a:off x="1821657"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19" name="直接连接符 78"/>
              <p:cNvSpPr>
                <a:spLocks noChangeShapeType="1"/>
              </p:cNvSpPr>
              <p:nvPr/>
            </p:nvSpPr>
            <p:spPr bwMode="auto">
              <a:xfrm>
                <a:off x="1957389"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20" name="直接连接符 79"/>
              <p:cNvSpPr>
                <a:spLocks noChangeShapeType="1"/>
              </p:cNvSpPr>
              <p:nvPr/>
            </p:nvSpPr>
            <p:spPr bwMode="auto">
              <a:xfrm>
                <a:off x="2100261" y="0"/>
                <a:ext cx="1" cy="152400"/>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21" name="直接连接符 80"/>
              <p:cNvSpPr>
                <a:spLocks noChangeShapeType="1"/>
              </p:cNvSpPr>
              <p:nvPr/>
            </p:nvSpPr>
            <p:spPr bwMode="auto">
              <a:xfrm>
                <a:off x="2250280"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22" name="直接连接符 81"/>
              <p:cNvSpPr>
                <a:spLocks noChangeShapeType="1"/>
              </p:cNvSpPr>
              <p:nvPr/>
            </p:nvSpPr>
            <p:spPr bwMode="auto">
              <a:xfrm>
                <a:off x="2386012"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23" name="直接连接符 82"/>
              <p:cNvSpPr>
                <a:spLocks noChangeShapeType="1"/>
              </p:cNvSpPr>
              <p:nvPr/>
            </p:nvSpPr>
            <p:spPr bwMode="auto">
              <a:xfrm>
                <a:off x="2521744"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24" name="直接连接符 83"/>
              <p:cNvSpPr>
                <a:spLocks noChangeShapeType="1"/>
              </p:cNvSpPr>
              <p:nvPr/>
            </p:nvSpPr>
            <p:spPr bwMode="auto">
              <a:xfrm>
                <a:off x="2657476"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25" name="直接连接符 84"/>
              <p:cNvSpPr>
                <a:spLocks noChangeShapeType="1"/>
              </p:cNvSpPr>
              <p:nvPr/>
            </p:nvSpPr>
            <p:spPr bwMode="auto">
              <a:xfrm>
                <a:off x="2800348" y="0"/>
                <a:ext cx="1" cy="152400"/>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26" name="直接连接符 85"/>
              <p:cNvSpPr>
                <a:spLocks noChangeShapeType="1"/>
              </p:cNvSpPr>
              <p:nvPr/>
            </p:nvSpPr>
            <p:spPr bwMode="auto">
              <a:xfrm>
                <a:off x="2950367"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27" name="直接连接符 86"/>
              <p:cNvSpPr>
                <a:spLocks noChangeShapeType="1"/>
              </p:cNvSpPr>
              <p:nvPr/>
            </p:nvSpPr>
            <p:spPr bwMode="auto">
              <a:xfrm>
                <a:off x="3086099"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28" name="直接连接符 87"/>
              <p:cNvSpPr>
                <a:spLocks noChangeShapeType="1"/>
              </p:cNvSpPr>
              <p:nvPr/>
            </p:nvSpPr>
            <p:spPr bwMode="auto">
              <a:xfrm>
                <a:off x="3221831"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29" name="直接连接符 88"/>
              <p:cNvSpPr>
                <a:spLocks noChangeShapeType="1"/>
              </p:cNvSpPr>
              <p:nvPr/>
            </p:nvSpPr>
            <p:spPr bwMode="auto">
              <a:xfrm>
                <a:off x="3357563"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30" name="直接连接符 89"/>
              <p:cNvSpPr>
                <a:spLocks noChangeShapeType="1"/>
              </p:cNvSpPr>
              <p:nvPr/>
            </p:nvSpPr>
            <p:spPr bwMode="auto">
              <a:xfrm>
                <a:off x="3501388" y="0"/>
                <a:ext cx="1" cy="152400"/>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31" name="直接连接符 90"/>
              <p:cNvSpPr>
                <a:spLocks noChangeShapeType="1"/>
              </p:cNvSpPr>
              <p:nvPr/>
            </p:nvSpPr>
            <p:spPr bwMode="auto">
              <a:xfrm>
                <a:off x="3651407"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32" name="直接连接符 91"/>
              <p:cNvSpPr>
                <a:spLocks noChangeShapeType="1"/>
              </p:cNvSpPr>
              <p:nvPr/>
            </p:nvSpPr>
            <p:spPr bwMode="auto">
              <a:xfrm>
                <a:off x="3787139"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33" name="直接连接符 92"/>
              <p:cNvSpPr>
                <a:spLocks noChangeShapeType="1"/>
              </p:cNvSpPr>
              <p:nvPr/>
            </p:nvSpPr>
            <p:spPr bwMode="auto">
              <a:xfrm>
                <a:off x="3922871"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34" name="直接连接符 93"/>
              <p:cNvSpPr>
                <a:spLocks noChangeShapeType="1"/>
              </p:cNvSpPr>
              <p:nvPr/>
            </p:nvSpPr>
            <p:spPr bwMode="auto">
              <a:xfrm>
                <a:off x="4058603"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35" name="直接连接符 94"/>
              <p:cNvSpPr>
                <a:spLocks noChangeShapeType="1"/>
              </p:cNvSpPr>
              <p:nvPr/>
            </p:nvSpPr>
            <p:spPr bwMode="auto">
              <a:xfrm>
                <a:off x="4202428" y="0"/>
                <a:ext cx="1" cy="152400"/>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9267" name="组合 23"/>
            <p:cNvGrpSpPr>
              <a:grpSpLocks/>
            </p:cNvGrpSpPr>
            <p:nvPr/>
          </p:nvGrpSpPr>
          <p:grpSpPr bwMode="auto">
            <a:xfrm rot="5400000">
              <a:off x="3001397" y="2174746"/>
              <a:ext cx="4202428" cy="115250"/>
              <a:chOff x="0" y="0"/>
              <a:chExt cx="4202428" cy="152400"/>
            </a:xfrm>
          </p:grpSpPr>
          <p:sp>
            <p:nvSpPr>
              <p:cNvPr id="9274" name="直接连接符 33"/>
              <p:cNvSpPr>
                <a:spLocks noChangeShapeType="1"/>
              </p:cNvSpPr>
              <p:nvPr/>
            </p:nvSpPr>
            <p:spPr bwMode="auto">
              <a:xfrm>
                <a:off x="0" y="0"/>
                <a:ext cx="1" cy="152400"/>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75" name="直接连接符 34"/>
              <p:cNvSpPr>
                <a:spLocks noChangeShapeType="1"/>
              </p:cNvSpPr>
              <p:nvPr/>
            </p:nvSpPr>
            <p:spPr bwMode="auto">
              <a:xfrm>
                <a:off x="150019"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76" name="直接连接符 35"/>
              <p:cNvSpPr>
                <a:spLocks noChangeShapeType="1"/>
              </p:cNvSpPr>
              <p:nvPr/>
            </p:nvSpPr>
            <p:spPr bwMode="auto">
              <a:xfrm>
                <a:off x="285751"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77" name="直接连接符 36"/>
              <p:cNvSpPr>
                <a:spLocks noChangeShapeType="1"/>
              </p:cNvSpPr>
              <p:nvPr/>
            </p:nvSpPr>
            <p:spPr bwMode="auto">
              <a:xfrm>
                <a:off x="421483"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78" name="直接连接符 37"/>
              <p:cNvSpPr>
                <a:spLocks noChangeShapeType="1"/>
              </p:cNvSpPr>
              <p:nvPr/>
            </p:nvSpPr>
            <p:spPr bwMode="auto">
              <a:xfrm>
                <a:off x="557215"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79" name="直接连接符 38"/>
              <p:cNvSpPr>
                <a:spLocks noChangeShapeType="1"/>
              </p:cNvSpPr>
              <p:nvPr/>
            </p:nvSpPr>
            <p:spPr bwMode="auto">
              <a:xfrm>
                <a:off x="700087" y="0"/>
                <a:ext cx="1" cy="152400"/>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80" name="直接连接符 39"/>
              <p:cNvSpPr>
                <a:spLocks noChangeShapeType="1"/>
              </p:cNvSpPr>
              <p:nvPr/>
            </p:nvSpPr>
            <p:spPr bwMode="auto">
              <a:xfrm>
                <a:off x="850106"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81" name="直接连接符 40"/>
              <p:cNvSpPr>
                <a:spLocks noChangeShapeType="1"/>
              </p:cNvSpPr>
              <p:nvPr/>
            </p:nvSpPr>
            <p:spPr bwMode="auto">
              <a:xfrm>
                <a:off x="985838"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82" name="直接连接符 41"/>
              <p:cNvSpPr>
                <a:spLocks noChangeShapeType="1"/>
              </p:cNvSpPr>
              <p:nvPr/>
            </p:nvSpPr>
            <p:spPr bwMode="auto">
              <a:xfrm>
                <a:off x="1121570"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83" name="直接连接符 42"/>
              <p:cNvSpPr>
                <a:spLocks noChangeShapeType="1"/>
              </p:cNvSpPr>
              <p:nvPr/>
            </p:nvSpPr>
            <p:spPr bwMode="auto">
              <a:xfrm>
                <a:off x="1257302"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84" name="直接连接符 43"/>
              <p:cNvSpPr>
                <a:spLocks noChangeShapeType="1"/>
              </p:cNvSpPr>
              <p:nvPr/>
            </p:nvSpPr>
            <p:spPr bwMode="auto">
              <a:xfrm>
                <a:off x="1400174" y="0"/>
                <a:ext cx="1" cy="152400"/>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85" name="直接连接符 44"/>
              <p:cNvSpPr>
                <a:spLocks noChangeShapeType="1"/>
              </p:cNvSpPr>
              <p:nvPr/>
            </p:nvSpPr>
            <p:spPr bwMode="auto">
              <a:xfrm>
                <a:off x="1550193"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86" name="直接连接符 45"/>
              <p:cNvSpPr>
                <a:spLocks noChangeShapeType="1"/>
              </p:cNvSpPr>
              <p:nvPr/>
            </p:nvSpPr>
            <p:spPr bwMode="auto">
              <a:xfrm>
                <a:off x="1685925"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87" name="直接连接符 46"/>
              <p:cNvSpPr>
                <a:spLocks noChangeShapeType="1"/>
              </p:cNvSpPr>
              <p:nvPr/>
            </p:nvSpPr>
            <p:spPr bwMode="auto">
              <a:xfrm>
                <a:off x="1821657"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88" name="直接连接符 47"/>
              <p:cNvSpPr>
                <a:spLocks noChangeShapeType="1"/>
              </p:cNvSpPr>
              <p:nvPr/>
            </p:nvSpPr>
            <p:spPr bwMode="auto">
              <a:xfrm>
                <a:off x="1957389"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89" name="直接连接符 48"/>
              <p:cNvSpPr>
                <a:spLocks noChangeShapeType="1"/>
              </p:cNvSpPr>
              <p:nvPr/>
            </p:nvSpPr>
            <p:spPr bwMode="auto">
              <a:xfrm>
                <a:off x="2100261" y="0"/>
                <a:ext cx="1" cy="152400"/>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90" name="直接连接符 49"/>
              <p:cNvSpPr>
                <a:spLocks noChangeShapeType="1"/>
              </p:cNvSpPr>
              <p:nvPr/>
            </p:nvSpPr>
            <p:spPr bwMode="auto">
              <a:xfrm>
                <a:off x="2250280"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91" name="直接连接符 50"/>
              <p:cNvSpPr>
                <a:spLocks noChangeShapeType="1"/>
              </p:cNvSpPr>
              <p:nvPr/>
            </p:nvSpPr>
            <p:spPr bwMode="auto">
              <a:xfrm>
                <a:off x="2386012"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92" name="直接连接符 51"/>
              <p:cNvSpPr>
                <a:spLocks noChangeShapeType="1"/>
              </p:cNvSpPr>
              <p:nvPr/>
            </p:nvSpPr>
            <p:spPr bwMode="auto">
              <a:xfrm>
                <a:off x="2521744"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93" name="直接连接符 52"/>
              <p:cNvSpPr>
                <a:spLocks noChangeShapeType="1"/>
              </p:cNvSpPr>
              <p:nvPr/>
            </p:nvSpPr>
            <p:spPr bwMode="auto">
              <a:xfrm>
                <a:off x="2657476"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94" name="直接连接符 53"/>
              <p:cNvSpPr>
                <a:spLocks noChangeShapeType="1"/>
              </p:cNvSpPr>
              <p:nvPr/>
            </p:nvSpPr>
            <p:spPr bwMode="auto">
              <a:xfrm>
                <a:off x="2800348" y="0"/>
                <a:ext cx="1" cy="152400"/>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95" name="直接连接符 54"/>
              <p:cNvSpPr>
                <a:spLocks noChangeShapeType="1"/>
              </p:cNvSpPr>
              <p:nvPr/>
            </p:nvSpPr>
            <p:spPr bwMode="auto">
              <a:xfrm>
                <a:off x="2950367"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96" name="直接连接符 55"/>
              <p:cNvSpPr>
                <a:spLocks noChangeShapeType="1"/>
              </p:cNvSpPr>
              <p:nvPr/>
            </p:nvSpPr>
            <p:spPr bwMode="auto">
              <a:xfrm>
                <a:off x="3086099"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97" name="直接连接符 56"/>
              <p:cNvSpPr>
                <a:spLocks noChangeShapeType="1"/>
              </p:cNvSpPr>
              <p:nvPr/>
            </p:nvSpPr>
            <p:spPr bwMode="auto">
              <a:xfrm>
                <a:off x="3221831"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98" name="直接连接符 57"/>
              <p:cNvSpPr>
                <a:spLocks noChangeShapeType="1"/>
              </p:cNvSpPr>
              <p:nvPr/>
            </p:nvSpPr>
            <p:spPr bwMode="auto">
              <a:xfrm>
                <a:off x="3357563"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99" name="直接连接符 58"/>
              <p:cNvSpPr>
                <a:spLocks noChangeShapeType="1"/>
              </p:cNvSpPr>
              <p:nvPr/>
            </p:nvSpPr>
            <p:spPr bwMode="auto">
              <a:xfrm>
                <a:off x="3501388" y="0"/>
                <a:ext cx="1" cy="152400"/>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00" name="直接连接符 59"/>
              <p:cNvSpPr>
                <a:spLocks noChangeShapeType="1"/>
              </p:cNvSpPr>
              <p:nvPr/>
            </p:nvSpPr>
            <p:spPr bwMode="auto">
              <a:xfrm>
                <a:off x="3651407"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01" name="直接连接符 60"/>
              <p:cNvSpPr>
                <a:spLocks noChangeShapeType="1"/>
              </p:cNvSpPr>
              <p:nvPr/>
            </p:nvSpPr>
            <p:spPr bwMode="auto">
              <a:xfrm>
                <a:off x="3787139"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02" name="直接连接符 61"/>
              <p:cNvSpPr>
                <a:spLocks noChangeShapeType="1"/>
              </p:cNvSpPr>
              <p:nvPr/>
            </p:nvSpPr>
            <p:spPr bwMode="auto">
              <a:xfrm>
                <a:off x="3922871"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03" name="直接连接符 62"/>
              <p:cNvSpPr>
                <a:spLocks noChangeShapeType="1"/>
              </p:cNvSpPr>
              <p:nvPr/>
            </p:nvSpPr>
            <p:spPr bwMode="auto">
              <a:xfrm>
                <a:off x="4058603" y="54769"/>
                <a:ext cx="1" cy="97631"/>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04" name="直接连接符 63"/>
              <p:cNvSpPr>
                <a:spLocks noChangeShapeType="1"/>
              </p:cNvSpPr>
              <p:nvPr/>
            </p:nvSpPr>
            <p:spPr bwMode="auto">
              <a:xfrm>
                <a:off x="4202428" y="0"/>
                <a:ext cx="1" cy="152400"/>
              </a:xfrm>
              <a:prstGeom prst="line">
                <a:avLst/>
              </a:prstGeom>
              <a:noFill/>
              <a:ln w="15875">
                <a:solidFill>
                  <a:srgbClr val="A5A5A5"/>
                </a:solidFill>
                <a:miter lim="800000"/>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9268" name="Freeform 325"/>
            <p:cNvSpPr>
              <a:spLocks noChangeArrowheads="1"/>
            </p:cNvSpPr>
            <p:nvPr/>
          </p:nvSpPr>
          <p:spPr bwMode="auto">
            <a:xfrm>
              <a:off x="4523248" y="0"/>
              <a:ext cx="434936" cy="4464742"/>
            </a:xfrm>
            <a:custGeom>
              <a:avLst/>
              <a:gdLst>
                <a:gd name="T0" fmla="*/ 2147483646 w 62"/>
                <a:gd name="T1" fmla="*/ 2147483646 h 637"/>
                <a:gd name="T2" fmla="*/ 1525559065 w 62"/>
                <a:gd name="T3" fmla="*/ 2147483646 h 637"/>
                <a:gd name="T4" fmla="*/ 0 w 62"/>
                <a:gd name="T5" fmla="*/ 2147483646 h 637"/>
                <a:gd name="T6" fmla="*/ 0 w 62"/>
                <a:gd name="T7" fmla="*/ 1522911581 h 637"/>
                <a:gd name="T8" fmla="*/ 1525559065 w 62"/>
                <a:gd name="T9" fmla="*/ 0 h 637"/>
                <a:gd name="T10" fmla="*/ 2147483646 w 62"/>
                <a:gd name="T11" fmla="*/ 1522911581 h 637"/>
                <a:gd name="T12" fmla="*/ 2147483646 w 62"/>
                <a:gd name="T13" fmla="*/ 2147483646 h 637"/>
                <a:gd name="T14" fmla="*/ 0 60000 65536"/>
                <a:gd name="T15" fmla="*/ 0 60000 65536"/>
                <a:gd name="T16" fmla="*/ 0 60000 65536"/>
                <a:gd name="T17" fmla="*/ 0 60000 65536"/>
                <a:gd name="T18" fmla="*/ 0 60000 65536"/>
                <a:gd name="T19" fmla="*/ 0 60000 65536"/>
                <a:gd name="T20" fmla="*/ 0 60000 65536"/>
                <a:gd name="T21" fmla="*/ 0 w 62"/>
                <a:gd name="T22" fmla="*/ 0 h 637"/>
                <a:gd name="T23" fmla="*/ 62 w 62"/>
                <a:gd name="T24" fmla="*/ 637 h 6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637">
                  <a:moveTo>
                    <a:pt x="62" y="606"/>
                  </a:moveTo>
                  <a:cubicBezTo>
                    <a:pt x="62" y="623"/>
                    <a:pt x="48" y="637"/>
                    <a:pt x="31" y="637"/>
                  </a:cubicBezTo>
                  <a:cubicBezTo>
                    <a:pt x="14" y="637"/>
                    <a:pt x="0" y="623"/>
                    <a:pt x="0" y="606"/>
                  </a:cubicBezTo>
                  <a:cubicBezTo>
                    <a:pt x="0" y="31"/>
                    <a:pt x="0" y="31"/>
                    <a:pt x="0" y="31"/>
                  </a:cubicBezTo>
                  <a:cubicBezTo>
                    <a:pt x="0" y="14"/>
                    <a:pt x="14" y="0"/>
                    <a:pt x="31" y="0"/>
                  </a:cubicBezTo>
                  <a:cubicBezTo>
                    <a:pt x="48" y="0"/>
                    <a:pt x="62" y="14"/>
                    <a:pt x="62" y="31"/>
                  </a:cubicBezTo>
                  <a:cubicBezTo>
                    <a:pt x="62" y="606"/>
                    <a:pt x="62" y="606"/>
                    <a:pt x="62" y="606"/>
                  </a:cubicBezTo>
                </a:path>
              </a:pathLst>
            </a:custGeom>
            <a:solidFill>
              <a:srgbClr val="64C0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nvGrpSpPr>
            <p:cNvPr id="9269" name="组合 25"/>
            <p:cNvGrpSpPr>
              <a:grpSpLocks/>
            </p:cNvGrpSpPr>
            <p:nvPr/>
          </p:nvGrpSpPr>
          <p:grpSpPr bwMode="auto">
            <a:xfrm>
              <a:off x="4290986" y="1584095"/>
              <a:ext cx="899458" cy="902417"/>
              <a:chOff x="0" y="0"/>
              <a:chExt cx="899458" cy="902417"/>
            </a:xfrm>
          </p:grpSpPr>
          <p:grpSp>
            <p:nvGrpSpPr>
              <p:cNvPr id="9270" name="组合 28"/>
              <p:cNvGrpSpPr>
                <a:grpSpLocks/>
              </p:cNvGrpSpPr>
              <p:nvPr/>
            </p:nvGrpSpPr>
            <p:grpSpPr bwMode="auto">
              <a:xfrm>
                <a:off x="0" y="0"/>
                <a:ext cx="899458" cy="902417"/>
                <a:chOff x="0" y="0"/>
                <a:chExt cx="899458" cy="902417"/>
              </a:xfrm>
            </p:grpSpPr>
            <p:sp>
              <p:nvSpPr>
                <p:cNvPr id="9272" name="Oval 360"/>
                <p:cNvSpPr>
                  <a:spLocks noChangeArrowheads="1"/>
                </p:cNvSpPr>
                <p:nvPr/>
              </p:nvSpPr>
              <p:spPr bwMode="auto">
                <a:xfrm>
                  <a:off x="0" y="0"/>
                  <a:ext cx="899458" cy="90241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B81D2B"/>
                    </a:solidFill>
                    <a:sym typeface="宋体" panose="02010600030101010101" pitchFamily="2" charset="-122"/>
                  </a:endParaRPr>
                </a:p>
              </p:txBody>
            </p:sp>
            <p:sp>
              <p:nvSpPr>
                <p:cNvPr id="9273" name="Freeform 364"/>
                <p:cNvSpPr>
                  <a:spLocks noChangeArrowheads="1"/>
                </p:cNvSpPr>
                <p:nvPr/>
              </p:nvSpPr>
              <p:spPr bwMode="auto">
                <a:xfrm>
                  <a:off x="724891" y="270821"/>
                  <a:ext cx="174567" cy="369844"/>
                </a:xfrm>
                <a:custGeom>
                  <a:avLst/>
                  <a:gdLst>
                    <a:gd name="T0" fmla="*/ 0 w 25"/>
                    <a:gd name="T1" fmla="*/ 1266073707 h 53"/>
                    <a:gd name="T2" fmla="*/ 926399138 w 25"/>
                    <a:gd name="T3" fmla="*/ 2147483646 h 53"/>
                    <a:gd name="T4" fmla="*/ 1218945500 w 25"/>
                    <a:gd name="T5" fmla="*/ 1266073707 h 53"/>
                    <a:gd name="T6" fmla="*/ 926399138 w 25"/>
                    <a:gd name="T7" fmla="*/ 0 h 53"/>
                    <a:gd name="T8" fmla="*/ 0 w 25"/>
                    <a:gd name="T9" fmla="*/ 1266073707 h 53"/>
                    <a:gd name="T10" fmla="*/ 0 60000 65536"/>
                    <a:gd name="T11" fmla="*/ 0 60000 65536"/>
                    <a:gd name="T12" fmla="*/ 0 60000 65536"/>
                    <a:gd name="T13" fmla="*/ 0 60000 65536"/>
                    <a:gd name="T14" fmla="*/ 0 60000 65536"/>
                    <a:gd name="T15" fmla="*/ 0 w 25"/>
                    <a:gd name="T16" fmla="*/ 0 h 53"/>
                    <a:gd name="T17" fmla="*/ 25 w 25"/>
                    <a:gd name="T18" fmla="*/ 53 h 53"/>
                  </a:gdLst>
                  <a:ahLst/>
                  <a:cxnLst>
                    <a:cxn ang="T10">
                      <a:pos x="T0" y="T1"/>
                    </a:cxn>
                    <a:cxn ang="T11">
                      <a:pos x="T2" y="T3"/>
                    </a:cxn>
                    <a:cxn ang="T12">
                      <a:pos x="T4" y="T5"/>
                    </a:cxn>
                    <a:cxn ang="T13">
                      <a:pos x="T6" y="T7"/>
                    </a:cxn>
                    <a:cxn ang="T14">
                      <a:pos x="T8" y="T9"/>
                    </a:cxn>
                  </a:cxnLst>
                  <a:rect l="T15" t="T16" r="T17" b="T18"/>
                  <a:pathLst>
                    <a:path w="25" h="53">
                      <a:moveTo>
                        <a:pt x="0" y="26"/>
                      </a:moveTo>
                      <a:cubicBezTo>
                        <a:pt x="0" y="37"/>
                        <a:pt x="7" y="46"/>
                        <a:pt x="19" y="53"/>
                      </a:cubicBezTo>
                      <a:cubicBezTo>
                        <a:pt x="23" y="45"/>
                        <a:pt x="25" y="36"/>
                        <a:pt x="25" y="26"/>
                      </a:cubicBezTo>
                      <a:cubicBezTo>
                        <a:pt x="25" y="17"/>
                        <a:pt x="23" y="8"/>
                        <a:pt x="19" y="0"/>
                      </a:cubicBezTo>
                      <a:cubicBezTo>
                        <a:pt x="7" y="7"/>
                        <a:pt x="0" y="16"/>
                        <a:pt x="0" y="26"/>
                      </a:cubicBezTo>
                    </a:path>
                  </a:pathLst>
                </a:custGeom>
                <a:solidFill>
                  <a:srgbClr val="64C0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800">
                      <a:solidFill>
                        <a:srgbClr val="AA89EB"/>
                      </a:solidFill>
                    </a:rPr>
                    <a:t> </a:t>
                  </a:r>
                  <a:endParaRPr lang="zh-CN" altLang="en-US" sz="1800">
                    <a:solidFill>
                      <a:srgbClr val="AA89EB"/>
                    </a:solidFill>
                    <a:sym typeface="宋体" panose="02010600030101010101" pitchFamily="2" charset="-122"/>
                  </a:endParaRPr>
                </a:p>
              </p:txBody>
            </p:sp>
          </p:grpSp>
          <p:sp>
            <p:nvSpPr>
              <p:cNvPr id="9271" name="文本框 27"/>
              <p:cNvSpPr>
                <a:spLocks noChangeArrowheads="1"/>
              </p:cNvSpPr>
              <p:nvPr/>
            </p:nvSpPr>
            <p:spPr bwMode="auto">
              <a:xfrm>
                <a:off x="21138" y="273861"/>
                <a:ext cx="784437" cy="377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800" b="1">
                    <a:solidFill>
                      <a:srgbClr val="64C0B1"/>
                    </a:solidFill>
                    <a:latin typeface="微软雅黑" panose="020B0503020204020204" pitchFamily="34" charset="-122"/>
                    <a:ea typeface="微软雅黑" panose="020B0503020204020204" pitchFamily="34" charset="-122"/>
                    <a:sym typeface="微软雅黑" panose="020B0503020204020204" pitchFamily="34" charset="-122"/>
                  </a:rPr>
                  <a:t>53%</a:t>
                </a:r>
                <a:endParaRPr lang="zh-CN" altLang="en-US" sz="1800" b="1">
                  <a:solidFill>
                    <a:srgbClr val="64C0B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9221" name="组合 305"/>
          <p:cNvGrpSpPr>
            <a:grpSpLocks/>
          </p:cNvGrpSpPr>
          <p:nvPr/>
        </p:nvGrpSpPr>
        <p:grpSpPr bwMode="auto">
          <a:xfrm>
            <a:off x="2359639" y="1135063"/>
            <a:ext cx="406506" cy="404812"/>
            <a:chOff x="0" y="0"/>
            <a:chExt cx="379395" cy="379395"/>
          </a:xfrm>
        </p:grpSpPr>
        <p:sp>
          <p:nvSpPr>
            <p:cNvPr id="9257" name="Freeform 5054"/>
            <p:cNvSpPr>
              <a:spLocks noEditPoints="1" noChangeArrowheads="1"/>
            </p:cNvSpPr>
            <p:nvPr/>
          </p:nvSpPr>
          <p:spPr bwMode="auto">
            <a:xfrm>
              <a:off x="0" y="0"/>
              <a:ext cx="379395" cy="379395"/>
            </a:xfrm>
            <a:custGeom>
              <a:avLst/>
              <a:gdLst>
                <a:gd name="T0" fmla="*/ 1058389305 w 68"/>
                <a:gd name="T1" fmla="*/ 0 h 68"/>
                <a:gd name="T2" fmla="*/ 0 w 68"/>
                <a:gd name="T3" fmla="*/ 1058389305 h 68"/>
                <a:gd name="T4" fmla="*/ 1058389305 w 68"/>
                <a:gd name="T5" fmla="*/ 2116773030 h 68"/>
                <a:gd name="T6" fmla="*/ 2116773030 w 68"/>
                <a:gd name="T7" fmla="*/ 1058389305 h 68"/>
                <a:gd name="T8" fmla="*/ 1058389305 w 68"/>
                <a:gd name="T9" fmla="*/ 0 h 68"/>
                <a:gd name="T10" fmla="*/ 1058389305 w 68"/>
                <a:gd name="T11" fmla="*/ 2085645902 h 68"/>
                <a:gd name="T12" fmla="*/ 62259835 w 68"/>
                <a:gd name="T13" fmla="*/ 1058389305 h 68"/>
                <a:gd name="T14" fmla="*/ 1058389305 w 68"/>
                <a:gd name="T15" fmla="*/ 62259835 h 68"/>
                <a:gd name="T16" fmla="*/ 2054513194 w 68"/>
                <a:gd name="T17" fmla="*/ 1058389305 h 68"/>
                <a:gd name="T18" fmla="*/ 1058389305 w 68"/>
                <a:gd name="T19" fmla="*/ 2085645902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68"/>
                <a:gd name="T32" fmla="*/ 68 w 68"/>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68">
                  <a:moveTo>
                    <a:pt x="34" y="0"/>
                  </a:moveTo>
                  <a:cubicBezTo>
                    <a:pt x="15" y="0"/>
                    <a:pt x="0" y="16"/>
                    <a:pt x="0" y="34"/>
                  </a:cubicBezTo>
                  <a:cubicBezTo>
                    <a:pt x="0" y="53"/>
                    <a:pt x="15" y="68"/>
                    <a:pt x="34" y="68"/>
                  </a:cubicBezTo>
                  <a:cubicBezTo>
                    <a:pt x="53" y="68"/>
                    <a:pt x="68" y="53"/>
                    <a:pt x="68" y="34"/>
                  </a:cubicBezTo>
                  <a:cubicBezTo>
                    <a:pt x="68" y="16"/>
                    <a:pt x="53" y="0"/>
                    <a:pt x="34" y="0"/>
                  </a:cubicBezTo>
                  <a:close/>
                  <a:moveTo>
                    <a:pt x="34" y="67"/>
                  </a:moveTo>
                  <a:cubicBezTo>
                    <a:pt x="16" y="67"/>
                    <a:pt x="2" y="52"/>
                    <a:pt x="2" y="34"/>
                  </a:cubicBezTo>
                  <a:cubicBezTo>
                    <a:pt x="2" y="16"/>
                    <a:pt x="16" y="2"/>
                    <a:pt x="34" y="2"/>
                  </a:cubicBezTo>
                  <a:cubicBezTo>
                    <a:pt x="52" y="2"/>
                    <a:pt x="66" y="16"/>
                    <a:pt x="66" y="34"/>
                  </a:cubicBezTo>
                  <a:cubicBezTo>
                    <a:pt x="66" y="52"/>
                    <a:pt x="52" y="67"/>
                    <a:pt x="34" y="67"/>
                  </a:cubicBezTo>
                  <a:close/>
                </a:path>
              </a:pathLst>
            </a:custGeom>
            <a:solidFill>
              <a:srgbClr val="94F4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258" name="Freeform 5055"/>
            <p:cNvSpPr>
              <a:spLocks noChangeArrowheads="1"/>
            </p:cNvSpPr>
            <p:nvPr/>
          </p:nvSpPr>
          <p:spPr bwMode="auto">
            <a:xfrm>
              <a:off x="127250" y="61269"/>
              <a:ext cx="68339" cy="190876"/>
            </a:xfrm>
            <a:custGeom>
              <a:avLst/>
              <a:gdLst>
                <a:gd name="T0" fmla="*/ 389184910 w 12"/>
                <a:gd name="T1" fmla="*/ 31516996 h 34"/>
                <a:gd name="T2" fmla="*/ 356752360 w 12"/>
                <a:gd name="T3" fmla="*/ 0 h 34"/>
                <a:gd name="T4" fmla="*/ 324319809 w 12"/>
                <a:gd name="T5" fmla="*/ 31516996 h 34"/>
                <a:gd name="T6" fmla="*/ 324319809 w 12"/>
                <a:gd name="T7" fmla="*/ 724890908 h 34"/>
                <a:gd name="T8" fmla="*/ 0 w 12"/>
                <a:gd name="T9" fmla="*/ 1040060868 h 34"/>
                <a:gd name="T10" fmla="*/ 0 w 12"/>
                <a:gd name="T11" fmla="*/ 1071577864 h 34"/>
                <a:gd name="T12" fmla="*/ 32432550 w 12"/>
                <a:gd name="T13" fmla="*/ 1071577864 h 34"/>
                <a:gd name="T14" fmla="*/ 32432550 w 12"/>
                <a:gd name="T15" fmla="*/ 1071577864 h 34"/>
                <a:gd name="T16" fmla="*/ 389184910 w 12"/>
                <a:gd name="T17" fmla="*/ 756407904 h 34"/>
                <a:gd name="T18" fmla="*/ 389184910 w 12"/>
                <a:gd name="T19" fmla="*/ 756407904 h 34"/>
                <a:gd name="T20" fmla="*/ 389184910 w 12"/>
                <a:gd name="T21" fmla="*/ 724890908 h 34"/>
                <a:gd name="T22" fmla="*/ 389184910 w 12"/>
                <a:gd name="T23" fmla="*/ 31516996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34"/>
                <a:gd name="T38" fmla="*/ 12 w 12"/>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34">
                  <a:moveTo>
                    <a:pt x="12" y="1"/>
                  </a:moveTo>
                  <a:cubicBezTo>
                    <a:pt x="12" y="0"/>
                    <a:pt x="11" y="0"/>
                    <a:pt x="11" y="0"/>
                  </a:cubicBezTo>
                  <a:cubicBezTo>
                    <a:pt x="11" y="0"/>
                    <a:pt x="10" y="0"/>
                    <a:pt x="10" y="1"/>
                  </a:cubicBezTo>
                  <a:cubicBezTo>
                    <a:pt x="10" y="23"/>
                    <a:pt x="10" y="23"/>
                    <a:pt x="10" y="23"/>
                  </a:cubicBezTo>
                  <a:cubicBezTo>
                    <a:pt x="0" y="33"/>
                    <a:pt x="0" y="33"/>
                    <a:pt x="0" y="33"/>
                  </a:cubicBezTo>
                  <a:cubicBezTo>
                    <a:pt x="0" y="34"/>
                    <a:pt x="0" y="34"/>
                    <a:pt x="0" y="34"/>
                  </a:cubicBezTo>
                  <a:cubicBezTo>
                    <a:pt x="1" y="34"/>
                    <a:pt x="1" y="34"/>
                    <a:pt x="1" y="34"/>
                  </a:cubicBezTo>
                  <a:cubicBezTo>
                    <a:pt x="1" y="34"/>
                    <a:pt x="1" y="34"/>
                    <a:pt x="1" y="34"/>
                  </a:cubicBezTo>
                  <a:cubicBezTo>
                    <a:pt x="12" y="24"/>
                    <a:pt x="12" y="24"/>
                    <a:pt x="12" y="24"/>
                  </a:cubicBezTo>
                  <a:cubicBezTo>
                    <a:pt x="12" y="24"/>
                    <a:pt x="12" y="24"/>
                    <a:pt x="12" y="24"/>
                  </a:cubicBezTo>
                  <a:cubicBezTo>
                    <a:pt x="12" y="23"/>
                    <a:pt x="12" y="23"/>
                    <a:pt x="12" y="23"/>
                  </a:cubicBezTo>
                  <a:lnTo>
                    <a:pt x="12" y="1"/>
                  </a:lnTo>
                  <a:close/>
                </a:path>
              </a:pathLst>
            </a:custGeom>
            <a:solidFill>
              <a:srgbClr val="94F4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sp>
        <p:nvSpPr>
          <p:cNvPr id="9222" name="Freeform 5062"/>
          <p:cNvSpPr>
            <a:spLocks noEditPoints="1" noChangeArrowheads="1"/>
          </p:cNvSpPr>
          <p:nvPr/>
        </p:nvSpPr>
        <p:spPr bwMode="auto">
          <a:xfrm>
            <a:off x="897172" y="1135064"/>
            <a:ext cx="454143" cy="369887"/>
          </a:xfrm>
          <a:custGeom>
            <a:avLst/>
            <a:gdLst>
              <a:gd name="T0" fmla="*/ 967070728 w 180"/>
              <a:gd name="T1" fmla="*/ 930723760 h 147"/>
              <a:gd name="T2" fmla="*/ 648955589 w 180"/>
              <a:gd name="T3" fmla="*/ 930723760 h 147"/>
              <a:gd name="T4" fmla="*/ 648955589 w 180"/>
              <a:gd name="T5" fmla="*/ 601489103 h 147"/>
              <a:gd name="T6" fmla="*/ 496259414 w 180"/>
              <a:gd name="T7" fmla="*/ 601489103 h 147"/>
              <a:gd name="T8" fmla="*/ 496259414 w 180"/>
              <a:gd name="T9" fmla="*/ 930723760 h 147"/>
              <a:gd name="T10" fmla="*/ 178144276 w 180"/>
              <a:gd name="T11" fmla="*/ 930723760 h 147"/>
              <a:gd name="T12" fmla="*/ 178144276 w 180"/>
              <a:gd name="T13" fmla="*/ 449533484 h 147"/>
              <a:gd name="T14" fmla="*/ 0 w 180"/>
              <a:gd name="T15" fmla="*/ 449533484 h 147"/>
              <a:gd name="T16" fmla="*/ 572608763 w 180"/>
              <a:gd name="T17" fmla="*/ 0 h 147"/>
              <a:gd name="T18" fmla="*/ 738027727 w 180"/>
              <a:gd name="T19" fmla="*/ 132960537 h 147"/>
              <a:gd name="T20" fmla="*/ 738027727 w 180"/>
              <a:gd name="T21" fmla="*/ 18995081 h 147"/>
              <a:gd name="T22" fmla="*/ 871634673 w 180"/>
              <a:gd name="T23" fmla="*/ 18995081 h 147"/>
              <a:gd name="T24" fmla="*/ 871634673 w 180"/>
              <a:gd name="T25" fmla="*/ 240595138 h 147"/>
              <a:gd name="T26" fmla="*/ 1145215003 w 180"/>
              <a:gd name="T27" fmla="*/ 449533484 h 147"/>
              <a:gd name="T28" fmla="*/ 967070728 w 180"/>
              <a:gd name="T29" fmla="*/ 449533484 h 147"/>
              <a:gd name="T30" fmla="*/ 967070728 w 180"/>
              <a:gd name="T31" fmla="*/ 930723760 h 147"/>
              <a:gd name="T32" fmla="*/ 680767607 w 180"/>
              <a:gd name="T33" fmla="*/ 918062050 h 147"/>
              <a:gd name="T34" fmla="*/ 935258709 w 180"/>
              <a:gd name="T35" fmla="*/ 918062050 h 147"/>
              <a:gd name="T36" fmla="*/ 935258709 w 180"/>
              <a:gd name="T37" fmla="*/ 436869258 h 147"/>
              <a:gd name="T38" fmla="*/ 1068868177 w 180"/>
              <a:gd name="T39" fmla="*/ 436869258 h 147"/>
              <a:gd name="T40" fmla="*/ 846186571 w 180"/>
              <a:gd name="T41" fmla="*/ 253259364 h 147"/>
              <a:gd name="T42" fmla="*/ 846186571 w 180"/>
              <a:gd name="T43" fmla="*/ 31656791 h 147"/>
              <a:gd name="T44" fmla="*/ 750753039 w 180"/>
              <a:gd name="T45" fmla="*/ 31656791 h 147"/>
              <a:gd name="T46" fmla="*/ 750753039 w 180"/>
              <a:gd name="T47" fmla="*/ 183612410 h 147"/>
              <a:gd name="T48" fmla="*/ 572608763 w 180"/>
              <a:gd name="T49" fmla="*/ 31656791 h 147"/>
              <a:gd name="T50" fmla="*/ 76346826 w 180"/>
              <a:gd name="T51" fmla="*/ 436869258 h 147"/>
              <a:gd name="T52" fmla="*/ 209956294 w 180"/>
              <a:gd name="T53" fmla="*/ 436869258 h 147"/>
              <a:gd name="T54" fmla="*/ 209956294 w 180"/>
              <a:gd name="T55" fmla="*/ 918062050 h 147"/>
              <a:gd name="T56" fmla="*/ 464447396 w 180"/>
              <a:gd name="T57" fmla="*/ 918062050 h 147"/>
              <a:gd name="T58" fmla="*/ 464447396 w 180"/>
              <a:gd name="T59" fmla="*/ 569829795 h 147"/>
              <a:gd name="T60" fmla="*/ 680767607 w 180"/>
              <a:gd name="T61" fmla="*/ 569829795 h 147"/>
              <a:gd name="T62" fmla="*/ 680767607 w 180"/>
              <a:gd name="T63" fmla="*/ 918062050 h 1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0"/>
              <a:gd name="T97" fmla="*/ 0 h 147"/>
              <a:gd name="T98" fmla="*/ 180 w 180"/>
              <a:gd name="T99" fmla="*/ 147 h 1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0" h="147">
                <a:moveTo>
                  <a:pt x="152" y="147"/>
                </a:moveTo>
                <a:lnTo>
                  <a:pt x="102" y="147"/>
                </a:lnTo>
                <a:lnTo>
                  <a:pt x="102" y="95"/>
                </a:lnTo>
                <a:lnTo>
                  <a:pt x="78" y="95"/>
                </a:lnTo>
                <a:lnTo>
                  <a:pt x="78" y="147"/>
                </a:lnTo>
                <a:lnTo>
                  <a:pt x="28" y="147"/>
                </a:lnTo>
                <a:lnTo>
                  <a:pt x="28" y="71"/>
                </a:lnTo>
                <a:lnTo>
                  <a:pt x="0" y="71"/>
                </a:lnTo>
                <a:lnTo>
                  <a:pt x="90" y="0"/>
                </a:lnTo>
                <a:lnTo>
                  <a:pt x="116" y="21"/>
                </a:lnTo>
                <a:lnTo>
                  <a:pt x="116" y="3"/>
                </a:lnTo>
                <a:lnTo>
                  <a:pt x="137" y="3"/>
                </a:lnTo>
                <a:lnTo>
                  <a:pt x="137" y="38"/>
                </a:lnTo>
                <a:lnTo>
                  <a:pt x="180" y="71"/>
                </a:lnTo>
                <a:lnTo>
                  <a:pt x="152" y="71"/>
                </a:lnTo>
                <a:lnTo>
                  <a:pt x="152" y="147"/>
                </a:lnTo>
                <a:close/>
                <a:moveTo>
                  <a:pt x="107" y="145"/>
                </a:moveTo>
                <a:lnTo>
                  <a:pt x="147" y="145"/>
                </a:lnTo>
                <a:lnTo>
                  <a:pt x="147" y="69"/>
                </a:lnTo>
                <a:lnTo>
                  <a:pt x="168" y="69"/>
                </a:lnTo>
                <a:lnTo>
                  <a:pt x="133" y="40"/>
                </a:lnTo>
                <a:lnTo>
                  <a:pt x="133" y="5"/>
                </a:lnTo>
                <a:lnTo>
                  <a:pt x="118" y="5"/>
                </a:lnTo>
                <a:lnTo>
                  <a:pt x="118" y="29"/>
                </a:lnTo>
                <a:lnTo>
                  <a:pt x="90" y="5"/>
                </a:lnTo>
                <a:lnTo>
                  <a:pt x="12" y="69"/>
                </a:lnTo>
                <a:lnTo>
                  <a:pt x="33" y="69"/>
                </a:lnTo>
                <a:lnTo>
                  <a:pt x="33" y="145"/>
                </a:lnTo>
                <a:lnTo>
                  <a:pt x="73" y="145"/>
                </a:lnTo>
                <a:lnTo>
                  <a:pt x="73" y="90"/>
                </a:lnTo>
                <a:lnTo>
                  <a:pt x="107" y="90"/>
                </a:lnTo>
                <a:lnTo>
                  <a:pt x="107" y="145"/>
                </a:lnTo>
                <a:close/>
              </a:path>
            </a:pathLst>
          </a:custGeom>
          <a:solidFill>
            <a:srgbClr val="D7F5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nvGrpSpPr>
          <p:cNvPr id="9223" name="组合 309"/>
          <p:cNvGrpSpPr>
            <a:grpSpLocks/>
          </p:cNvGrpSpPr>
          <p:nvPr/>
        </p:nvGrpSpPr>
        <p:grpSpPr bwMode="auto">
          <a:xfrm>
            <a:off x="3833223" y="1136650"/>
            <a:ext cx="249303" cy="400050"/>
            <a:chOff x="0" y="0"/>
            <a:chExt cx="233293" cy="374682"/>
          </a:xfrm>
        </p:grpSpPr>
        <p:sp>
          <p:nvSpPr>
            <p:cNvPr id="9253" name="Freeform 5058"/>
            <p:cNvSpPr>
              <a:spLocks noEditPoints="1" noChangeArrowheads="1"/>
            </p:cNvSpPr>
            <p:nvPr/>
          </p:nvSpPr>
          <p:spPr bwMode="auto">
            <a:xfrm>
              <a:off x="94259" y="346404"/>
              <a:ext cx="44774" cy="28278"/>
            </a:xfrm>
            <a:custGeom>
              <a:avLst/>
              <a:gdLst>
                <a:gd name="T0" fmla="*/ 187944462 w 8"/>
                <a:gd name="T1" fmla="*/ 0 h 5"/>
                <a:gd name="T2" fmla="*/ 62650020 w 8"/>
                <a:gd name="T3" fmla="*/ 0 h 5"/>
                <a:gd name="T4" fmla="*/ 0 w 8"/>
                <a:gd name="T5" fmla="*/ 63970492 h 5"/>
                <a:gd name="T6" fmla="*/ 62650020 w 8"/>
                <a:gd name="T7" fmla="*/ 159929057 h 5"/>
                <a:gd name="T8" fmla="*/ 187944462 w 8"/>
                <a:gd name="T9" fmla="*/ 159929057 h 5"/>
                <a:gd name="T10" fmla="*/ 250588885 w 8"/>
                <a:gd name="T11" fmla="*/ 63970492 h 5"/>
                <a:gd name="T12" fmla="*/ 187944462 w 8"/>
                <a:gd name="T13" fmla="*/ 0 h 5"/>
                <a:gd name="T14" fmla="*/ 187944462 w 8"/>
                <a:gd name="T15" fmla="*/ 95958565 h 5"/>
                <a:gd name="T16" fmla="*/ 62650020 w 8"/>
                <a:gd name="T17" fmla="*/ 95958565 h 5"/>
                <a:gd name="T18" fmla="*/ 31325010 w 8"/>
                <a:gd name="T19" fmla="*/ 63970492 h 5"/>
                <a:gd name="T20" fmla="*/ 62650020 w 8"/>
                <a:gd name="T21" fmla="*/ 63970492 h 5"/>
                <a:gd name="T22" fmla="*/ 187944462 w 8"/>
                <a:gd name="T23" fmla="*/ 63970492 h 5"/>
                <a:gd name="T24" fmla="*/ 219263875 w 8"/>
                <a:gd name="T25" fmla="*/ 63970492 h 5"/>
                <a:gd name="T26" fmla="*/ 187944462 w 8"/>
                <a:gd name="T27" fmla="*/ 95958565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5"/>
                <a:gd name="T44" fmla="*/ 8 w 8"/>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5">
                  <a:moveTo>
                    <a:pt x="6" y="0"/>
                  </a:moveTo>
                  <a:cubicBezTo>
                    <a:pt x="2" y="0"/>
                    <a:pt x="2" y="0"/>
                    <a:pt x="2" y="0"/>
                  </a:cubicBezTo>
                  <a:cubicBezTo>
                    <a:pt x="1" y="0"/>
                    <a:pt x="0" y="1"/>
                    <a:pt x="0" y="2"/>
                  </a:cubicBezTo>
                  <a:cubicBezTo>
                    <a:pt x="0" y="4"/>
                    <a:pt x="1" y="5"/>
                    <a:pt x="2" y="5"/>
                  </a:cubicBezTo>
                  <a:cubicBezTo>
                    <a:pt x="6" y="5"/>
                    <a:pt x="6" y="5"/>
                    <a:pt x="6" y="5"/>
                  </a:cubicBezTo>
                  <a:cubicBezTo>
                    <a:pt x="7" y="5"/>
                    <a:pt x="8" y="4"/>
                    <a:pt x="8" y="2"/>
                  </a:cubicBezTo>
                  <a:cubicBezTo>
                    <a:pt x="8" y="1"/>
                    <a:pt x="7" y="0"/>
                    <a:pt x="6" y="0"/>
                  </a:cubicBezTo>
                  <a:close/>
                  <a:moveTo>
                    <a:pt x="6" y="3"/>
                  </a:moveTo>
                  <a:cubicBezTo>
                    <a:pt x="2" y="3"/>
                    <a:pt x="2" y="3"/>
                    <a:pt x="2" y="3"/>
                  </a:cubicBezTo>
                  <a:cubicBezTo>
                    <a:pt x="2" y="3"/>
                    <a:pt x="1" y="3"/>
                    <a:pt x="1" y="2"/>
                  </a:cubicBezTo>
                  <a:cubicBezTo>
                    <a:pt x="1" y="2"/>
                    <a:pt x="2" y="2"/>
                    <a:pt x="2" y="2"/>
                  </a:cubicBezTo>
                  <a:cubicBezTo>
                    <a:pt x="6" y="2"/>
                    <a:pt x="6" y="2"/>
                    <a:pt x="6" y="2"/>
                  </a:cubicBezTo>
                  <a:cubicBezTo>
                    <a:pt x="6" y="2"/>
                    <a:pt x="7" y="2"/>
                    <a:pt x="7" y="2"/>
                  </a:cubicBezTo>
                  <a:cubicBezTo>
                    <a:pt x="7" y="3"/>
                    <a:pt x="6" y="3"/>
                    <a:pt x="6" y="3"/>
                  </a:cubicBezTo>
                  <a:close/>
                </a:path>
              </a:pathLst>
            </a:custGeom>
            <a:solidFill>
              <a:srgbClr val="96D4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254" name="Freeform 5059"/>
            <p:cNvSpPr>
              <a:spLocks noEditPoints="1" noChangeArrowheads="1"/>
            </p:cNvSpPr>
            <p:nvPr/>
          </p:nvSpPr>
          <p:spPr bwMode="auto">
            <a:xfrm>
              <a:off x="77764" y="318126"/>
              <a:ext cx="77765" cy="28278"/>
            </a:xfrm>
            <a:custGeom>
              <a:avLst/>
              <a:gdLst>
                <a:gd name="T0" fmla="*/ 370250274 w 14"/>
                <a:gd name="T1" fmla="*/ 0 h 5"/>
                <a:gd name="T2" fmla="*/ 61706528 w 14"/>
                <a:gd name="T3" fmla="*/ 0 h 5"/>
                <a:gd name="T4" fmla="*/ 0 w 14"/>
                <a:gd name="T5" fmla="*/ 95958565 h 5"/>
                <a:gd name="T6" fmla="*/ 61706528 w 14"/>
                <a:gd name="T7" fmla="*/ 159929057 h 5"/>
                <a:gd name="T8" fmla="*/ 370250274 w 14"/>
                <a:gd name="T9" fmla="*/ 159929057 h 5"/>
                <a:gd name="T10" fmla="*/ 431956802 w 14"/>
                <a:gd name="T11" fmla="*/ 95958565 h 5"/>
                <a:gd name="T12" fmla="*/ 370250274 w 14"/>
                <a:gd name="T13" fmla="*/ 0 h 5"/>
                <a:gd name="T14" fmla="*/ 370250274 w 14"/>
                <a:gd name="T15" fmla="*/ 95958565 h 5"/>
                <a:gd name="T16" fmla="*/ 61706528 w 14"/>
                <a:gd name="T17" fmla="*/ 95958565 h 5"/>
                <a:gd name="T18" fmla="*/ 30856041 w 14"/>
                <a:gd name="T19" fmla="*/ 95958565 h 5"/>
                <a:gd name="T20" fmla="*/ 61706528 w 14"/>
                <a:gd name="T21" fmla="*/ 63970492 h 5"/>
                <a:gd name="T22" fmla="*/ 370250274 w 14"/>
                <a:gd name="T23" fmla="*/ 63970492 h 5"/>
                <a:gd name="T24" fmla="*/ 401100761 w 14"/>
                <a:gd name="T25" fmla="*/ 95958565 h 5"/>
                <a:gd name="T26" fmla="*/ 370250274 w 14"/>
                <a:gd name="T27" fmla="*/ 95958565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5"/>
                <a:gd name="T44" fmla="*/ 14 w 14"/>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5">
                  <a:moveTo>
                    <a:pt x="12" y="0"/>
                  </a:moveTo>
                  <a:cubicBezTo>
                    <a:pt x="2" y="0"/>
                    <a:pt x="2" y="0"/>
                    <a:pt x="2" y="0"/>
                  </a:cubicBezTo>
                  <a:cubicBezTo>
                    <a:pt x="1" y="0"/>
                    <a:pt x="0" y="1"/>
                    <a:pt x="0" y="3"/>
                  </a:cubicBezTo>
                  <a:cubicBezTo>
                    <a:pt x="0" y="4"/>
                    <a:pt x="1" y="5"/>
                    <a:pt x="2" y="5"/>
                  </a:cubicBezTo>
                  <a:cubicBezTo>
                    <a:pt x="12" y="5"/>
                    <a:pt x="12" y="5"/>
                    <a:pt x="12" y="5"/>
                  </a:cubicBezTo>
                  <a:cubicBezTo>
                    <a:pt x="13" y="5"/>
                    <a:pt x="14" y="4"/>
                    <a:pt x="14" y="3"/>
                  </a:cubicBezTo>
                  <a:cubicBezTo>
                    <a:pt x="14" y="1"/>
                    <a:pt x="13" y="0"/>
                    <a:pt x="12" y="0"/>
                  </a:cubicBezTo>
                  <a:close/>
                  <a:moveTo>
                    <a:pt x="12" y="3"/>
                  </a:moveTo>
                  <a:cubicBezTo>
                    <a:pt x="2" y="3"/>
                    <a:pt x="2" y="3"/>
                    <a:pt x="2" y="3"/>
                  </a:cubicBezTo>
                  <a:cubicBezTo>
                    <a:pt x="2" y="3"/>
                    <a:pt x="1" y="3"/>
                    <a:pt x="1" y="3"/>
                  </a:cubicBezTo>
                  <a:cubicBezTo>
                    <a:pt x="1" y="2"/>
                    <a:pt x="2" y="2"/>
                    <a:pt x="2" y="2"/>
                  </a:cubicBezTo>
                  <a:cubicBezTo>
                    <a:pt x="12" y="2"/>
                    <a:pt x="12" y="2"/>
                    <a:pt x="12" y="2"/>
                  </a:cubicBezTo>
                  <a:cubicBezTo>
                    <a:pt x="12" y="2"/>
                    <a:pt x="13" y="2"/>
                    <a:pt x="13" y="3"/>
                  </a:cubicBezTo>
                  <a:cubicBezTo>
                    <a:pt x="13" y="3"/>
                    <a:pt x="12" y="3"/>
                    <a:pt x="12" y="3"/>
                  </a:cubicBezTo>
                  <a:close/>
                </a:path>
              </a:pathLst>
            </a:custGeom>
            <a:solidFill>
              <a:srgbClr val="96D4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255" name="Freeform 5060"/>
            <p:cNvSpPr>
              <a:spLocks noEditPoints="1" noChangeArrowheads="1"/>
            </p:cNvSpPr>
            <p:nvPr/>
          </p:nvSpPr>
          <p:spPr bwMode="auto">
            <a:xfrm>
              <a:off x="65981" y="285136"/>
              <a:ext cx="101330" cy="32991"/>
            </a:xfrm>
            <a:custGeom>
              <a:avLst/>
              <a:gdLst>
                <a:gd name="T0" fmla="*/ 475361548 w 18"/>
                <a:gd name="T1" fmla="*/ 0 h 6"/>
                <a:gd name="T2" fmla="*/ 95070058 w 18"/>
                <a:gd name="T3" fmla="*/ 0 h 6"/>
                <a:gd name="T4" fmla="*/ 0 w 18"/>
                <a:gd name="T5" fmla="*/ 90703256 h 6"/>
                <a:gd name="T6" fmla="*/ 95070058 w 18"/>
                <a:gd name="T7" fmla="*/ 181401014 h 6"/>
                <a:gd name="T8" fmla="*/ 475361548 w 18"/>
                <a:gd name="T9" fmla="*/ 181401014 h 6"/>
                <a:gd name="T10" fmla="*/ 570431606 w 18"/>
                <a:gd name="T11" fmla="*/ 90703256 h 6"/>
                <a:gd name="T12" fmla="*/ 475361548 w 18"/>
                <a:gd name="T13" fmla="*/ 0 h 6"/>
                <a:gd name="T14" fmla="*/ 475361548 w 18"/>
                <a:gd name="T15" fmla="*/ 151170261 h 6"/>
                <a:gd name="T16" fmla="*/ 95070058 w 18"/>
                <a:gd name="T17" fmla="*/ 151170261 h 6"/>
                <a:gd name="T18" fmla="*/ 63381915 w 18"/>
                <a:gd name="T19" fmla="*/ 90703256 h 6"/>
                <a:gd name="T20" fmla="*/ 95070058 w 18"/>
                <a:gd name="T21" fmla="*/ 60467005 h 6"/>
                <a:gd name="T22" fmla="*/ 475361548 w 18"/>
                <a:gd name="T23" fmla="*/ 60467005 h 6"/>
                <a:gd name="T24" fmla="*/ 507049691 w 18"/>
                <a:gd name="T25" fmla="*/ 90703256 h 6"/>
                <a:gd name="T26" fmla="*/ 475361548 w 18"/>
                <a:gd name="T27" fmla="*/ 151170261 h 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6"/>
                <a:gd name="T44" fmla="*/ 18 w 18"/>
                <a:gd name="T45" fmla="*/ 6 h 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6">
                  <a:moveTo>
                    <a:pt x="15" y="0"/>
                  </a:moveTo>
                  <a:cubicBezTo>
                    <a:pt x="3" y="0"/>
                    <a:pt x="3" y="0"/>
                    <a:pt x="3" y="0"/>
                  </a:cubicBezTo>
                  <a:cubicBezTo>
                    <a:pt x="1" y="0"/>
                    <a:pt x="0" y="1"/>
                    <a:pt x="0" y="3"/>
                  </a:cubicBezTo>
                  <a:cubicBezTo>
                    <a:pt x="0" y="5"/>
                    <a:pt x="1" y="6"/>
                    <a:pt x="3" y="6"/>
                  </a:cubicBezTo>
                  <a:cubicBezTo>
                    <a:pt x="15" y="6"/>
                    <a:pt x="15" y="6"/>
                    <a:pt x="15" y="6"/>
                  </a:cubicBezTo>
                  <a:cubicBezTo>
                    <a:pt x="17" y="6"/>
                    <a:pt x="18" y="5"/>
                    <a:pt x="18" y="3"/>
                  </a:cubicBezTo>
                  <a:cubicBezTo>
                    <a:pt x="18" y="1"/>
                    <a:pt x="17" y="0"/>
                    <a:pt x="15" y="0"/>
                  </a:cubicBezTo>
                  <a:close/>
                  <a:moveTo>
                    <a:pt x="15" y="5"/>
                  </a:moveTo>
                  <a:cubicBezTo>
                    <a:pt x="3" y="5"/>
                    <a:pt x="3" y="5"/>
                    <a:pt x="3" y="5"/>
                  </a:cubicBezTo>
                  <a:cubicBezTo>
                    <a:pt x="2" y="5"/>
                    <a:pt x="2" y="4"/>
                    <a:pt x="2" y="3"/>
                  </a:cubicBezTo>
                  <a:cubicBezTo>
                    <a:pt x="2" y="2"/>
                    <a:pt x="2" y="2"/>
                    <a:pt x="3" y="2"/>
                  </a:cubicBezTo>
                  <a:cubicBezTo>
                    <a:pt x="15" y="2"/>
                    <a:pt x="15" y="2"/>
                    <a:pt x="15" y="2"/>
                  </a:cubicBezTo>
                  <a:cubicBezTo>
                    <a:pt x="16" y="2"/>
                    <a:pt x="16" y="2"/>
                    <a:pt x="16" y="3"/>
                  </a:cubicBezTo>
                  <a:cubicBezTo>
                    <a:pt x="16" y="4"/>
                    <a:pt x="16" y="5"/>
                    <a:pt x="15" y="5"/>
                  </a:cubicBezTo>
                  <a:close/>
                </a:path>
              </a:pathLst>
            </a:custGeom>
            <a:solidFill>
              <a:srgbClr val="96D4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256" name="Freeform 5061"/>
            <p:cNvSpPr>
              <a:spLocks noEditPoints="1" noChangeArrowheads="1"/>
            </p:cNvSpPr>
            <p:nvPr/>
          </p:nvSpPr>
          <p:spPr bwMode="auto">
            <a:xfrm>
              <a:off x="0" y="0"/>
              <a:ext cx="233293" cy="280423"/>
            </a:xfrm>
            <a:custGeom>
              <a:avLst/>
              <a:gdLst>
                <a:gd name="T0" fmla="*/ 647926871 w 42"/>
                <a:gd name="T1" fmla="*/ 0 h 50"/>
                <a:gd name="T2" fmla="*/ 0 w 42"/>
                <a:gd name="T3" fmla="*/ 660553202 h 50"/>
                <a:gd name="T4" fmla="*/ 123411997 w 42"/>
                <a:gd name="T5" fmla="*/ 1069466020 h 50"/>
                <a:gd name="T6" fmla="*/ 370241546 w 42"/>
                <a:gd name="T7" fmla="*/ 1541288935 h 50"/>
                <a:gd name="T8" fmla="*/ 370241546 w 42"/>
                <a:gd name="T9" fmla="*/ 1572741179 h 50"/>
                <a:gd name="T10" fmla="*/ 925606641 w 42"/>
                <a:gd name="T11" fmla="*/ 1572741179 h 50"/>
                <a:gd name="T12" fmla="*/ 925606641 w 42"/>
                <a:gd name="T13" fmla="*/ 1541288935 h 50"/>
                <a:gd name="T14" fmla="*/ 1172436190 w 42"/>
                <a:gd name="T15" fmla="*/ 1069466020 h 50"/>
                <a:gd name="T16" fmla="*/ 1295848187 w 42"/>
                <a:gd name="T17" fmla="*/ 660553202 h 50"/>
                <a:gd name="T18" fmla="*/ 647926871 w 42"/>
                <a:gd name="T19" fmla="*/ 0 h 50"/>
                <a:gd name="T20" fmla="*/ 1110724637 w 42"/>
                <a:gd name="T21" fmla="*/ 1038008168 h 50"/>
                <a:gd name="T22" fmla="*/ 894750865 w 42"/>
                <a:gd name="T23" fmla="*/ 1509831083 h 50"/>
                <a:gd name="T24" fmla="*/ 401097322 w 42"/>
                <a:gd name="T25" fmla="*/ 1509831083 h 50"/>
                <a:gd name="T26" fmla="*/ 185123550 w 42"/>
                <a:gd name="T27" fmla="*/ 1038008168 h 50"/>
                <a:gd name="T28" fmla="*/ 30855777 w 42"/>
                <a:gd name="T29" fmla="*/ 660553202 h 50"/>
                <a:gd name="T30" fmla="*/ 647926871 w 42"/>
                <a:gd name="T31" fmla="*/ 31452244 h 50"/>
                <a:gd name="T32" fmla="*/ 1264992410 w 42"/>
                <a:gd name="T33" fmla="*/ 660553202 h 50"/>
                <a:gd name="T34" fmla="*/ 1110724637 w 42"/>
                <a:gd name="T35" fmla="*/ 1038008168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50"/>
                <a:gd name="T56" fmla="*/ 42 w 42"/>
                <a:gd name="T57" fmla="*/ 50 h 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50">
                  <a:moveTo>
                    <a:pt x="21" y="0"/>
                  </a:moveTo>
                  <a:cubicBezTo>
                    <a:pt x="9" y="0"/>
                    <a:pt x="0" y="9"/>
                    <a:pt x="0" y="21"/>
                  </a:cubicBezTo>
                  <a:cubicBezTo>
                    <a:pt x="0" y="26"/>
                    <a:pt x="1" y="30"/>
                    <a:pt x="4" y="34"/>
                  </a:cubicBezTo>
                  <a:cubicBezTo>
                    <a:pt x="6" y="36"/>
                    <a:pt x="11" y="44"/>
                    <a:pt x="12" y="49"/>
                  </a:cubicBezTo>
                  <a:cubicBezTo>
                    <a:pt x="12" y="50"/>
                    <a:pt x="12" y="50"/>
                    <a:pt x="12" y="50"/>
                  </a:cubicBezTo>
                  <a:cubicBezTo>
                    <a:pt x="30" y="50"/>
                    <a:pt x="30" y="50"/>
                    <a:pt x="30" y="50"/>
                  </a:cubicBezTo>
                  <a:cubicBezTo>
                    <a:pt x="30" y="49"/>
                    <a:pt x="30" y="49"/>
                    <a:pt x="30" y="49"/>
                  </a:cubicBezTo>
                  <a:cubicBezTo>
                    <a:pt x="31" y="44"/>
                    <a:pt x="36" y="36"/>
                    <a:pt x="38" y="34"/>
                  </a:cubicBezTo>
                  <a:cubicBezTo>
                    <a:pt x="41" y="30"/>
                    <a:pt x="42" y="26"/>
                    <a:pt x="42" y="21"/>
                  </a:cubicBezTo>
                  <a:cubicBezTo>
                    <a:pt x="42" y="9"/>
                    <a:pt x="33" y="0"/>
                    <a:pt x="21" y="0"/>
                  </a:cubicBezTo>
                  <a:close/>
                  <a:moveTo>
                    <a:pt x="36" y="33"/>
                  </a:moveTo>
                  <a:cubicBezTo>
                    <a:pt x="35" y="35"/>
                    <a:pt x="30" y="43"/>
                    <a:pt x="29" y="48"/>
                  </a:cubicBezTo>
                  <a:cubicBezTo>
                    <a:pt x="13" y="48"/>
                    <a:pt x="13" y="48"/>
                    <a:pt x="13" y="48"/>
                  </a:cubicBezTo>
                  <a:cubicBezTo>
                    <a:pt x="12" y="43"/>
                    <a:pt x="7" y="35"/>
                    <a:pt x="6" y="33"/>
                  </a:cubicBezTo>
                  <a:cubicBezTo>
                    <a:pt x="3" y="29"/>
                    <a:pt x="1" y="25"/>
                    <a:pt x="1" y="21"/>
                  </a:cubicBezTo>
                  <a:cubicBezTo>
                    <a:pt x="1" y="10"/>
                    <a:pt x="10" y="1"/>
                    <a:pt x="21" y="1"/>
                  </a:cubicBezTo>
                  <a:cubicBezTo>
                    <a:pt x="32" y="1"/>
                    <a:pt x="41" y="10"/>
                    <a:pt x="41" y="21"/>
                  </a:cubicBezTo>
                  <a:cubicBezTo>
                    <a:pt x="41" y="25"/>
                    <a:pt x="39" y="29"/>
                    <a:pt x="36" y="33"/>
                  </a:cubicBezTo>
                  <a:close/>
                </a:path>
              </a:pathLst>
            </a:custGeom>
            <a:solidFill>
              <a:srgbClr val="96D4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9224" name="组合 314"/>
          <p:cNvGrpSpPr>
            <a:grpSpLocks/>
          </p:cNvGrpSpPr>
          <p:nvPr/>
        </p:nvGrpSpPr>
        <p:grpSpPr bwMode="auto">
          <a:xfrm>
            <a:off x="5211532" y="1141414"/>
            <a:ext cx="300116" cy="376237"/>
            <a:chOff x="0" y="0"/>
            <a:chExt cx="280423" cy="351117"/>
          </a:xfrm>
        </p:grpSpPr>
        <p:sp>
          <p:nvSpPr>
            <p:cNvPr id="9251" name="Freeform 5056"/>
            <p:cNvSpPr>
              <a:spLocks noEditPoints="1" noChangeArrowheads="1"/>
            </p:cNvSpPr>
            <p:nvPr/>
          </p:nvSpPr>
          <p:spPr bwMode="auto">
            <a:xfrm>
              <a:off x="68339" y="0"/>
              <a:ext cx="143746" cy="150815"/>
            </a:xfrm>
            <a:custGeom>
              <a:avLst/>
              <a:gdLst>
                <a:gd name="T0" fmla="*/ 397363702 w 26"/>
                <a:gd name="T1" fmla="*/ 842413490 h 27"/>
                <a:gd name="T2" fmla="*/ 794727404 w 26"/>
                <a:gd name="T3" fmla="*/ 405608564 h 27"/>
                <a:gd name="T4" fmla="*/ 397363702 w 26"/>
                <a:gd name="T5" fmla="*/ 0 h 27"/>
                <a:gd name="T6" fmla="*/ 0 w 26"/>
                <a:gd name="T7" fmla="*/ 405608564 h 27"/>
                <a:gd name="T8" fmla="*/ 397363702 w 26"/>
                <a:gd name="T9" fmla="*/ 842413490 h 27"/>
                <a:gd name="T10" fmla="*/ 397363702 w 26"/>
                <a:gd name="T11" fmla="*/ 31201948 h 27"/>
                <a:gd name="T12" fmla="*/ 764159265 w 26"/>
                <a:gd name="T13" fmla="*/ 405608564 h 27"/>
                <a:gd name="T14" fmla="*/ 397363702 w 26"/>
                <a:gd name="T15" fmla="*/ 811211542 h 27"/>
                <a:gd name="T16" fmla="*/ 30568140 w 26"/>
                <a:gd name="T17" fmla="*/ 405608564 h 27"/>
                <a:gd name="T18" fmla="*/ 397363702 w 26"/>
                <a:gd name="T19" fmla="*/ 31201948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7"/>
                <a:gd name="T32" fmla="*/ 26 w 26"/>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7">
                  <a:moveTo>
                    <a:pt x="13" y="27"/>
                  </a:moveTo>
                  <a:cubicBezTo>
                    <a:pt x="20" y="27"/>
                    <a:pt x="26" y="21"/>
                    <a:pt x="26" y="13"/>
                  </a:cubicBezTo>
                  <a:cubicBezTo>
                    <a:pt x="26" y="6"/>
                    <a:pt x="20" y="0"/>
                    <a:pt x="13" y="0"/>
                  </a:cubicBezTo>
                  <a:cubicBezTo>
                    <a:pt x="6" y="0"/>
                    <a:pt x="0" y="6"/>
                    <a:pt x="0" y="13"/>
                  </a:cubicBezTo>
                  <a:cubicBezTo>
                    <a:pt x="0" y="21"/>
                    <a:pt x="6" y="27"/>
                    <a:pt x="13" y="27"/>
                  </a:cubicBezTo>
                  <a:close/>
                  <a:moveTo>
                    <a:pt x="13" y="1"/>
                  </a:moveTo>
                  <a:cubicBezTo>
                    <a:pt x="20" y="1"/>
                    <a:pt x="25" y="7"/>
                    <a:pt x="25" y="13"/>
                  </a:cubicBezTo>
                  <a:cubicBezTo>
                    <a:pt x="25" y="20"/>
                    <a:pt x="20" y="26"/>
                    <a:pt x="13" y="26"/>
                  </a:cubicBezTo>
                  <a:cubicBezTo>
                    <a:pt x="6" y="26"/>
                    <a:pt x="1" y="20"/>
                    <a:pt x="1" y="13"/>
                  </a:cubicBezTo>
                  <a:cubicBezTo>
                    <a:pt x="1" y="7"/>
                    <a:pt x="6" y="1"/>
                    <a:pt x="13" y="1"/>
                  </a:cubicBezTo>
                  <a:close/>
                </a:path>
              </a:pathLst>
            </a:custGeom>
            <a:solidFill>
              <a:srgbClr val="64C0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9252" name="Freeform 5057"/>
            <p:cNvSpPr>
              <a:spLocks noEditPoints="1" noChangeArrowheads="1"/>
            </p:cNvSpPr>
            <p:nvPr/>
          </p:nvSpPr>
          <p:spPr bwMode="auto">
            <a:xfrm>
              <a:off x="0" y="155528"/>
              <a:ext cx="280423" cy="195589"/>
            </a:xfrm>
            <a:custGeom>
              <a:avLst/>
              <a:gdLst>
                <a:gd name="T0" fmla="*/ 1289648552 w 50"/>
                <a:gd name="T1" fmla="*/ 0 h 35"/>
                <a:gd name="T2" fmla="*/ 1069466020 w 50"/>
                <a:gd name="T3" fmla="*/ 0 h 35"/>
                <a:gd name="T4" fmla="*/ 912187977 w 50"/>
                <a:gd name="T5" fmla="*/ 687031510 h 35"/>
                <a:gd name="T6" fmla="*/ 786373394 w 50"/>
                <a:gd name="T7" fmla="*/ 156141493 h 35"/>
                <a:gd name="T8" fmla="*/ 880735733 w 50"/>
                <a:gd name="T9" fmla="*/ 62459950 h 35"/>
                <a:gd name="T10" fmla="*/ 849277881 w 50"/>
                <a:gd name="T11" fmla="*/ 0 h 35"/>
                <a:gd name="T12" fmla="*/ 786373394 w 50"/>
                <a:gd name="T13" fmla="*/ 0 h 35"/>
                <a:gd name="T14" fmla="*/ 723463298 w 50"/>
                <a:gd name="T15" fmla="*/ 0 h 35"/>
                <a:gd name="T16" fmla="*/ 692005446 w 50"/>
                <a:gd name="T17" fmla="*/ 62459950 h 35"/>
                <a:gd name="T18" fmla="*/ 786373394 w 50"/>
                <a:gd name="T19" fmla="*/ 156141493 h 35"/>
                <a:gd name="T20" fmla="*/ 660553202 w 50"/>
                <a:gd name="T21" fmla="*/ 687031510 h 35"/>
                <a:gd name="T22" fmla="*/ 503275158 w 50"/>
                <a:gd name="T23" fmla="*/ 0 h 35"/>
                <a:gd name="T24" fmla="*/ 283092627 w 50"/>
                <a:gd name="T25" fmla="*/ 0 h 35"/>
                <a:gd name="T26" fmla="*/ 0 w 50"/>
                <a:gd name="T27" fmla="*/ 374742936 h 35"/>
                <a:gd name="T28" fmla="*/ 0 w 50"/>
                <a:gd name="T29" fmla="*/ 1093001626 h 35"/>
                <a:gd name="T30" fmla="*/ 1572741179 w 50"/>
                <a:gd name="T31" fmla="*/ 1093001626 h 35"/>
                <a:gd name="T32" fmla="*/ 1572741179 w 50"/>
                <a:gd name="T33" fmla="*/ 374742936 h 35"/>
                <a:gd name="T34" fmla="*/ 1289648552 w 50"/>
                <a:gd name="T35" fmla="*/ 0 h 35"/>
                <a:gd name="T36" fmla="*/ 1541288935 w 50"/>
                <a:gd name="T37" fmla="*/ 1030541676 h 35"/>
                <a:gd name="T38" fmla="*/ 31452244 w 50"/>
                <a:gd name="T39" fmla="*/ 1030541676 h 35"/>
                <a:gd name="T40" fmla="*/ 31452244 w 50"/>
                <a:gd name="T41" fmla="*/ 374742936 h 35"/>
                <a:gd name="T42" fmla="*/ 283092627 w 50"/>
                <a:gd name="T43" fmla="*/ 31227181 h 35"/>
                <a:gd name="T44" fmla="*/ 471822914 w 50"/>
                <a:gd name="T45" fmla="*/ 31227181 h 35"/>
                <a:gd name="T46" fmla="*/ 660553202 w 50"/>
                <a:gd name="T47" fmla="*/ 905627364 h 35"/>
                <a:gd name="T48" fmla="*/ 786373394 w 50"/>
                <a:gd name="T49" fmla="*/ 312288574 h 35"/>
                <a:gd name="T50" fmla="*/ 912187977 w 50"/>
                <a:gd name="T51" fmla="*/ 905627364 h 35"/>
                <a:gd name="T52" fmla="*/ 1100918264 w 50"/>
                <a:gd name="T53" fmla="*/ 31227181 h 35"/>
                <a:gd name="T54" fmla="*/ 1289648552 w 50"/>
                <a:gd name="T55" fmla="*/ 31227181 h 35"/>
                <a:gd name="T56" fmla="*/ 1541288935 w 50"/>
                <a:gd name="T57" fmla="*/ 374742936 h 35"/>
                <a:gd name="T58" fmla="*/ 1541288935 w 50"/>
                <a:gd name="T59" fmla="*/ 1030541676 h 3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0"/>
                <a:gd name="T91" fmla="*/ 0 h 35"/>
                <a:gd name="T92" fmla="*/ 50 w 50"/>
                <a:gd name="T93" fmla="*/ 35 h 3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0" h="35">
                  <a:moveTo>
                    <a:pt x="41" y="0"/>
                  </a:moveTo>
                  <a:cubicBezTo>
                    <a:pt x="34" y="0"/>
                    <a:pt x="34" y="0"/>
                    <a:pt x="34" y="0"/>
                  </a:cubicBezTo>
                  <a:cubicBezTo>
                    <a:pt x="29" y="22"/>
                    <a:pt x="29" y="22"/>
                    <a:pt x="29" y="22"/>
                  </a:cubicBezTo>
                  <a:cubicBezTo>
                    <a:pt x="25" y="5"/>
                    <a:pt x="25" y="5"/>
                    <a:pt x="25" y="5"/>
                  </a:cubicBezTo>
                  <a:cubicBezTo>
                    <a:pt x="28" y="2"/>
                    <a:pt x="28" y="2"/>
                    <a:pt x="28" y="2"/>
                  </a:cubicBezTo>
                  <a:cubicBezTo>
                    <a:pt x="27" y="0"/>
                    <a:pt x="27" y="0"/>
                    <a:pt x="27" y="0"/>
                  </a:cubicBezTo>
                  <a:cubicBezTo>
                    <a:pt x="25" y="0"/>
                    <a:pt x="25" y="0"/>
                    <a:pt x="25" y="0"/>
                  </a:cubicBezTo>
                  <a:cubicBezTo>
                    <a:pt x="23" y="0"/>
                    <a:pt x="23" y="0"/>
                    <a:pt x="23" y="0"/>
                  </a:cubicBezTo>
                  <a:cubicBezTo>
                    <a:pt x="22" y="2"/>
                    <a:pt x="22" y="2"/>
                    <a:pt x="22" y="2"/>
                  </a:cubicBezTo>
                  <a:cubicBezTo>
                    <a:pt x="25" y="5"/>
                    <a:pt x="25" y="5"/>
                    <a:pt x="25" y="5"/>
                  </a:cubicBezTo>
                  <a:cubicBezTo>
                    <a:pt x="21" y="22"/>
                    <a:pt x="21" y="22"/>
                    <a:pt x="21" y="22"/>
                  </a:cubicBezTo>
                  <a:cubicBezTo>
                    <a:pt x="16" y="0"/>
                    <a:pt x="16" y="0"/>
                    <a:pt x="16" y="0"/>
                  </a:cubicBezTo>
                  <a:cubicBezTo>
                    <a:pt x="9" y="0"/>
                    <a:pt x="9" y="0"/>
                    <a:pt x="9" y="0"/>
                  </a:cubicBezTo>
                  <a:cubicBezTo>
                    <a:pt x="4" y="0"/>
                    <a:pt x="0" y="5"/>
                    <a:pt x="0" y="12"/>
                  </a:cubicBezTo>
                  <a:cubicBezTo>
                    <a:pt x="0" y="35"/>
                    <a:pt x="0" y="35"/>
                    <a:pt x="0" y="35"/>
                  </a:cubicBezTo>
                  <a:cubicBezTo>
                    <a:pt x="50" y="35"/>
                    <a:pt x="50" y="35"/>
                    <a:pt x="50" y="35"/>
                  </a:cubicBezTo>
                  <a:cubicBezTo>
                    <a:pt x="50" y="12"/>
                    <a:pt x="50" y="12"/>
                    <a:pt x="50" y="12"/>
                  </a:cubicBezTo>
                  <a:cubicBezTo>
                    <a:pt x="50" y="5"/>
                    <a:pt x="46" y="0"/>
                    <a:pt x="41" y="0"/>
                  </a:cubicBezTo>
                  <a:close/>
                  <a:moveTo>
                    <a:pt x="49" y="33"/>
                  </a:moveTo>
                  <a:cubicBezTo>
                    <a:pt x="1" y="33"/>
                    <a:pt x="1" y="33"/>
                    <a:pt x="1" y="33"/>
                  </a:cubicBezTo>
                  <a:cubicBezTo>
                    <a:pt x="1" y="12"/>
                    <a:pt x="1" y="12"/>
                    <a:pt x="1" y="12"/>
                  </a:cubicBezTo>
                  <a:cubicBezTo>
                    <a:pt x="1" y="6"/>
                    <a:pt x="5" y="1"/>
                    <a:pt x="9" y="1"/>
                  </a:cubicBezTo>
                  <a:cubicBezTo>
                    <a:pt x="15" y="1"/>
                    <a:pt x="15" y="1"/>
                    <a:pt x="15" y="1"/>
                  </a:cubicBezTo>
                  <a:cubicBezTo>
                    <a:pt x="21" y="29"/>
                    <a:pt x="21" y="29"/>
                    <a:pt x="21" y="29"/>
                  </a:cubicBezTo>
                  <a:cubicBezTo>
                    <a:pt x="25" y="10"/>
                    <a:pt x="25" y="10"/>
                    <a:pt x="25" y="10"/>
                  </a:cubicBezTo>
                  <a:cubicBezTo>
                    <a:pt x="29" y="29"/>
                    <a:pt x="29" y="29"/>
                    <a:pt x="29" y="29"/>
                  </a:cubicBezTo>
                  <a:cubicBezTo>
                    <a:pt x="35" y="1"/>
                    <a:pt x="35" y="1"/>
                    <a:pt x="35" y="1"/>
                  </a:cubicBezTo>
                  <a:cubicBezTo>
                    <a:pt x="41" y="1"/>
                    <a:pt x="41" y="1"/>
                    <a:pt x="41" y="1"/>
                  </a:cubicBezTo>
                  <a:cubicBezTo>
                    <a:pt x="45" y="1"/>
                    <a:pt x="49" y="6"/>
                    <a:pt x="49" y="12"/>
                  </a:cubicBezTo>
                  <a:lnTo>
                    <a:pt x="49" y="33"/>
                  </a:lnTo>
                  <a:close/>
                </a:path>
              </a:pathLst>
            </a:custGeom>
            <a:solidFill>
              <a:srgbClr val="64C0B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9225" name="组合 317"/>
          <p:cNvGrpSpPr>
            <a:grpSpLocks/>
          </p:cNvGrpSpPr>
          <p:nvPr/>
        </p:nvGrpSpPr>
        <p:grpSpPr bwMode="auto">
          <a:xfrm>
            <a:off x="6731166" y="1069975"/>
            <a:ext cx="4982872" cy="1208088"/>
            <a:chOff x="0" y="0"/>
            <a:chExt cx="4981121" cy="1208972"/>
          </a:xfrm>
        </p:grpSpPr>
        <p:sp>
          <p:nvSpPr>
            <p:cNvPr id="9249" name="文本框 318"/>
            <p:cNvSpPr>
              <a:spLocks noChangeArrowheads="1"/>
            </p:cNvSpPr>
            <p:nvPr/>
          </p:nvSpPr>
          <p:spPr bwMode="auto">
            <a:xfrm>
              <a:off x="0" y="0"/>
              <a:ext cx="24800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24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OPTION</a:t>
              </a:r>
              <a:r>
                <a:rPr lang="en-US" altLang="zh-CN" sz="2400"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3600" b="1">
                  <a:solidFill>
                    <a:srgbClr val="D7F5EF"/>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01</a:t>
              </a:r>
              <a:endParaRPr lang="zh-CN" altLang="en-US" sz="3600" b="1">
                <a:solidFill>
                  <a:srgbClr val="D7F5EF"/>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endParaRPr>
            </a:p>
          </p:txBody>
        </p:sp>
        <p:sp>
          <p:nvSpPr>
            <p:cNvPr id="9250" name="文本框 319"/>
            <p:cNvSpPr>
              <a:spLocks noChangeArrowheads="1"/>
            </p:cNvSpPr>
            <p:nvPr/>
          </p:nvSpPr>
          <p:spPr bwMode="auto">
            <a:xfrm>
              <a:off x="42201" y="562641"/>
              <a:ext cx="49389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800">
                  <a:solidFill>
                    <a:srgbClr val="7F7F7F"/>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Add your text here and write down your personal ideas thank you very much</a:t>
              </a:r>
              <a:endParaRPr lang="zh-CN" altLang="en-US" sz="1800">
                <a:solidFill>
                  <a:srgbClr val="7F7F7F"/>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endParaRPr>
            </a:p>
          </p:txBody>
        </p:sp>
      </p:grpSp>
      <p:grpSp>
        <p:nvGrpSpPr>
          <p:cNvPr id="9226" name="组合 320"/>
          <p:cNvGrpSpPr>
            <a:grpSpLocks/>
          </p:cNvGrpSpPr>
          <p:nvPr/>
        </p:nvGrpSpPr>
        <p:grpSpPr bwMode="auto">
          <a:xfrm>
            <a:off x="6742280" y="2400300"/>
            <a:ext cx="4981285" cy="1208088"/>
            <a:chOff x="0" y="0"/>
            <a:chExt cx="4981121" cy="1208972"/>
          </a:xfrm>
        </p:grpSpPr>
        <p:sp>
          <p:nvSpPr>
            <p:cNvPr id="9247" name="文本框 321"/>
            <p:cNvSpPr>
              <a:spLocks noChangeArrowheads="1"/>
            </p:cNvSpPr>
            <p:nvPr/>
          </p:nvSpPr>
          <p:spPr bwMode="auto">
            <a:xfrm>
              <a:off x="0" y="0"/>
              <a:ext cx="24800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24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OPTION</a:t>
              </a:r>
              <a:r>
                <a:rPr lang="en-US" altLang="zh-CN" sz="2400"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3600" b="1">
                  <a:solidFill>
                    <a:srgbClr val="AEEADF"/>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02</a:t>
              </a:r>
              <a:endParaRPr lang="zh-CN" altLang="en-US" sz="3600" b="1">
                <a:solidFill>
                  <a:srgbClr val="AEEADF"/>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endParaRPr>
            </a:p>
          </p:txBody>
        </p:sp>
        <p:sp>
          <p:nvSpPr>
            <p:cNvPr id="9248" name="文本框 322"/>
            <p:cNvSpPr>
              <a:spLocks noChangeArrowheads="1"/>
            </p:cNvSpPr>
            <p:nvPr/>
          </p:nvSpPr>
          <p:spPr bwMode="auto">
            <a:xfrm>
              <a:off x="42201" y="562641"/>
              <a:ext cx="49389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800">
                  <a:solidFill>
                    <a:srgbClr val="3F3F3F"/>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Add your text here and write down your personal ideas thank you very much</a:t>
              </a:r>
              <a:endParaRPr lang="zh-CN" altLang="en-US" sz="1800">
                <a:solidFill>
                  <a:srgbClr val="3F3F3F"/>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endParaRPr>
            </a:p>
          </p:txBody>
        </p:sp>
      </p:grpSp>
      <p:grpSp>
        <p:nvGrpSpPr>
          <p:cNvPr id="9227" name="组合 323"/>
          <p:cNvGrpSpPr>
            <a:grpSpLocks/>
          </p:cNvGrpSpPr>
          <p:nvPr/>
        </p:nvGrpSpPr>
        <p:grpSpPr bwMode="auto">
          <a:xfrm>
            <a:off x="6731166" y="3756026"/>
            <a:ext cx="4982872" cy="1209675"/>
            <a:chOff x="0" y="0"/>
            <a:chExt cx="4981121" cy="1208972"/>
          </a:xfrm>
        </p:grpSpPr>
        <p:sp>
          <p:nvSpPr>
            <p:cNvPr id="9245" name="文本框 324"/>
            <p:cNvSpPr>
              <a:spLocks noChangeArrowheads="1"/>
            </p:cNvSpPr>
            <p:nvPr/>
          </p:nvSpPr>
          <p:spPr bwMode="auto">
            <a:xfrm>
              <a:off x="0" y="0"/>
              <a:ext cx="24800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24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OPTION </a:t>
              </a:r>
              <a:r>
                <a:rPr lang="en-US" altLang="zh-CN" sz="3600" b="1">
                  <a:solidFill>
                    <a:srgbClr val="96D4CA"/>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03</a:t>
              </a:r>
              <a:endParaRPr lang="zh-CN" altLang="en-US" sz="3600" b="1">
                <a:solidFill>
                  <a:srgbClr val="96D4CA"/>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endParaRPr>
            </a:p>
          </p:txBody>
        </p:sp>
        <p:sp>
          <p:nvSpPr>
            <p:cNvPr id="9246" name="文本框 325"/>
            <p:cNvSpPr>
              <a:spLocks noChangeArrowheads="1"/>
            </p:cNvSpPr>
            <p:nvPr/>
          </p:nvSpPr>
          <p:spPr bwMode="auto">
            <a:xfrm>
              <a:off x="42201" y="562641"/>
              <a:ext cx="49389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800">
                  <a:solidFill>
                    <a:srgbClr val="7F7F7F"/>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Add your text here and write down your personal ideas thank you very much</a:t>
              </a:r>
              <a:endParaRPr lang="zh-CN" altLang="en-US" sz="1800">
                <a:solidFill>
                  <a:srgbClr val="7F7F7F"/>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endParaRPr>
            </a:p>
          </p:txBody>
        </p:sp>
      </p:grpSp>
      <p:grpSp>
        <p:nvGrpSpPr>
          <p:cNvPr id="9228" name="组合 326"/>
          <p:cNvGrpSpPr>
            <a:grpSpLocks/>
          </p:cNvGrpSpPr>
          <p:nvPr/>
        </p:nvGrpSpPr>
        <p:grpSpPr bwMode="auto">
          <a:xfrm>
            <a:off x="6731166" y="5053014"/>
            <a:ext cx="4982872" cy="1208087"/>
            <a:chOff x="0" y="0"/>
            <a:chExt cx="4981121" cy="1208972"/>
          </a:xfrm>
        </p:grpSpPr>
        <p:sp>
          <p:nvSpPr>
            <p:cNvPr id="9243" name="文本框 327"/>
            <p:cNvSpPr>
              <a:spLocks noChangeArrowheads="1"/>
            </p:cNvSpPr>
            <p:nvPr/>
          </p:nvSpPr>
          <p:spPr bwMode="auto">
            <a:xfrm>
              <a:off x="0" y="0"/>
              <a:ext cx="24800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24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OPTION</a:t>
              </a:r>
              <a:r>
                <a:rPr lang="en-US" altLang="zh-CN" sz="2400" b="1">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 </a:t>
              </a:r>
              <a:r>
                <a:rPr lang="en-US" altLang="zh-CN" sz="3600" b="1">
                  <a:solidFill>
                    <a:srgbClr val="64C0B1"/>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04</a:t>
              </a:r>
              <a:endParaRPr lang="zh-CN" altLang="en-US" sz="3600" b="1">
                <a:solidFill>
                  <a:srgbClr val="64C0B1"/>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endParaRPr>
            </a:p>
          </p:txBody>
        </p:sp>
        <p:sp>
          <p:nvSpPr>
            <p:cNvPr id="9244" name="文本框 328"/>
            <p:cNvSpPr>
              <a:spLocks noChangeArrowheads="1"/>
            </p:cNvSpPr>
            <p:nvPr/>
          </p:nvSpPr>
          <p:spPr bwMode="auto">
            <a:xfrm>
              <a:off x="42201" y="562641"/>
              <a:ext cx="49389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800">
                  <a:solidFill>
                    <a:srgbClr val="7F7F7F"/>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Add your text here and write down your personal ideas thank you very much</a:t>
              </a:r>
              <a:endParaRPr lang="zh-CN" altLang="en-US" sz="1800">
                <a:solidFill>
                  <a:srgbClr val="7F7F7F"/>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endParaRPr>
            </a:p>
          </p:txBody>
        </p:sp>
      </p:grpSp>
      <p:sp>
        <p:nvSpPr>
          <p:cNvPr id="9229" name="任意多边形 329"/>
          <p:cNvSpPr>
            <a:spLocks noChangeArrowheads="1"/>
          </p:cNvSpPr>
          <p:nvPr/>
        </p:nvSpPr>
        <p:spPr bwMode="auto">
          <a:xfrm rot="-7178853">
            <a:off x="9731718" y="-2179322"/>
            <a:ext cx="1462088" cy="3674432"/>
          </a:xfrm>
          <a:custGeom>
            <a:avLst/>
            <a:gdLst>
              <a:gd name="T0" fmla="*/ 530285 w 2015614"/>
              <a:gd name="T1" fmla="*/ 0 h 4367958"/>
              <a:gd name="T2" fmla="*/ 617349 w 2015614"/>
              <a:gd name="T3" fmla="*/ 106366 h 4367958"/>
              <a:gd name="T4" fmla="*/ 1060571 w 2015614"/>
              <a:gd name="T5" fmla="*/ 1544706 h 4367958"/>
              <a:gd name="T6" fmla="*/ 617349 w 2015614"/>
              <a:gd name="T7" fmla="*/ 2983045 h 4367958"/>
              <a:gd name="T8" fmla="*/ 530286 w 2015614"/>
              <a:gd name="T9" fmla="*/ 3089411 h 4367958"/>
              <a:gd name="T10" fmla="*/ 443222 w 2015614"/>
              <a:gd name="T11" fmla="*/ 2983045 h 4367958"/>
              <a:gd name="T12" fmla="*/ 0 w 2015614"/>
              <a:gd name="T13" fmla="*/ 1544705 h 4367958"/>
              <a:gd name="T14" fmla="*/ 443222 w 2015614"/>
              <a:gd name="T15" fmla="*/ 10636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230" name="任意多边形 330"/>
          <p:cNvSpPr>
            <a:spLocks noChangeArrowheads="1"/>
          </p:cNvSpPr>
          <p:nvPr/>
        </p:nvSpPr>
        <p:spPr bwMode="auto">
          <a:xfrm rot="-3042997">
            <a:off x="8883832" y="5855017"/>
            <a:ext cx="1920875" cy="3672843"/>
          </a:xfrm>
          <a:custGeom>
            <a:avLst/>
            <a:gdLst>
              <a:gd name="T0" fmla="*/ 915295 w 2015614"/>
              <a:gd name="T1" fmla="*/ 0 h 4367958"/>
              <a:gd name="T2" fmla="*/ 1065570 w 2015614"/>
              <a:gd name="T3" fmla="*/ 106274 h 4367958"/>
              <a:gd name="T4" fmla="*/ 1830589 w 2015614"/>
              <a:gd name="T5" fmla="*/ 1543371 h 4367958"/>
              <a:gd name="T6" fmla="*/ 1065570 w 2015614"/>
              <a:gd name="T7" fmla="*/ 2980467 h 4367958"/>
              <a:gd name="T8" fmla="*/ 915295 w 2015614"/>
              <a:gd name="T9" fmla="*/ 3086741 h 4367958"/>
              <a:gd name="T10" fmla="*/ 765019 w 2015614"/>
              <a:gd name="T11" fmla="*/ 2980466 h 4367958"/>
              <a:gd name="T12" fmla="*/ 0 w 2015614"/>
              <a:gd name="T13" fmla="*/ 1543370 h 4367958"/>
              <a:gd name="T14" fmla="*/ 765019 w 2015614"/>
              <a:gd name="T15" fmla="*/ 106273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nvGrpSpPr>
          <p:cNvPr id="9231" name="组合 331"/>
          <p:cNvGrpSpPr>
            <a:grpSpLocks/>
          </p:cNvGrpSpPr>
          <p:nvPr/>
        </p:nvGrpSpPr>
        <p:grpSpPr bwMode="auto">
          <a:xfrm rot="-9322943">
            <a:off x="3704603" y="6256339"/>
            <a:ext cx="1238572" cy="1203325"/>
            <a:chOff x="0" y="0"/>
            <a:chExt cx="1238846" cy="1204002"/>
          </a:xfrm>
        </p:grpSpPr>
        <p:sp>
          <p:nvSpPr>
            <p:cNvPr id="9241" name="任意多边形 332"/>
            <p:cNvSpPr>
              <a:spLocks noChangeArrowheads="1"/>
            </p:cNvSpPr>
            <p:nvPr/>
          </p:nvSpPr>
          <p:spPr bwMode="auto">
            <a:xfrm rot="-9659423">
              <a:off x="0" y="0"/>
              <a:ext cx="479732" cy="1204002"/>
            </a:xfrm>
            <a:custGeom>
              <a:avLst/>
              <a:gdLst>
                <a:gd name="T0" fmla="*/ 57090 w 2015614"/>
                <a:gd name="T1" fmla="*/ 0 h 4367958"/>
                <a:gd name="T2" fmla="*/ 66463 w 2015614"/>
                <a:gd name="T3" fmla="*/ 11426 h 4367958"/>
                <a:gd name="T4" fmla="*/ 114180 w 2015614"/>
                <a:gd name="T5" fmla="*/ 165938 h 4367958"/>
                <a:gd name="T6" fmla="*/ 66463 w 2015614"/>
                <a:gd name="T7" fmla="*/ 320450 h 4367958"/>
                <a:gd name="T8" fmla="*/ 57090 w 2015614"/>
                <a:gd name="T9" fmla="*/ 331876 h 4367958"/>
                <a:gd name="T10" fmla="*/ 47717 w 2015614"/>
                <a:gd name="T11" fmla="*/ 320450 h 4367958"/>
                <a:gd name="T12" fmla="*/ 0 w 2015614"/>
                <a:gd name="T13" fmla="*/ 165938 h 4367958"/>
                <a:gd name="T14" fmla="*/ 47717 w 2015614"/>
                <a:gd name="T15" fmla="*/ 1142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242" name="任意多边形 333"/>
            <p:cNvSpPr>
              <a:spLocks noChangeArrowheads="1"/>
            </p:cNvSpPr>
            <p:nvPr/>
          </p:nvSpPr>
          <p:spPr bwMode="auto">
            <a:xfrm rot="7873660">
              <a:off x="396979" y="165848"/>
              <a:ext cx="479732" cy="1204002"/>
            </a:xfrm>
            <a:custGeom>
              <a:avLst/>
              <a:gdLst>
                <a:gd name="T0" fmla="*/ 57090 w 2015614"/>
                <a:gd name="T1" fmla="*/ 0 h 4367958"/>
                <a:gd name="T2" fmla="*/ 66463 w 2015614"/>
                <a:gd name="T3" fmla="*/ 11426 h 4367958"/>
                <a:gd name="T4" fmla="*/ 114180 w 2015614"/>
                <a:gd name="T5" fmla="*/ 165938 h 4367958"/>
                <a:gd name="T6" fmla="*/ 66463 w 2015614"/>
                <a:gd name="T7" fmla="*/ 320450 h 4367958"/>
                <a:gd name="T8" fmla="*/ 57090 w 2015614"/>
                <a:gd name="T9" fmla="*/ 331876 h 4367958"/>
                <a:gd name="T10" fmla="*/ 47717 w 2015614"/>
                <a:gd name="T11" fmla="*/ 320450 h 4367958"/>
                <a:gd name="T12" fmla="*/ 0 w 2015614"/>
                <a:gd name="T13" fmla="*/ 165938 h 4367958"/>
                <a:gd name="T14" fmla="*/ 47717 w 2015614"/>
                <a:gd name="T15" fmla="*/ 1142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9232" name="Oval 360"/>
          <p:cNvSpPr>
            <a:spLocks noChangeArrowheads="1"/>
          </p:cNvSpPr>
          <p:nvPr/>
        </p:nvSpPr>
        <p:spPr bwMode="auto">
          <a:xfrm>
            <a:off x="3515641" y="3875088"/>
            <a:ext cx="881292" cy="8826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B81D2B"/>
              </a:solidFill>
              <a:sym typeface="宋体" panose="02010600030101010101" pitchFamily="2" charset="-122"/>
            </a:endParaRPr>
          </a:p>
        </p:txBody>
      </p:sp>
      <p:sp>
        <p:nvSpPr>
          <p:cNvPr id="9233" name="Freeform 364"/>
          <p:cNvSpPr>
            <a:spLocks noChangeArrowheads="1"/>
          </p:cNvSpPr>
          <p:nvPr/>
        </p:nvSpPr>
        <p:spPr bwMode="auto">
          <a:xfrm>
            <a:off x="4227025" y="4135438"/>
            <a:ext cx="171495" cy="361950"/>
          </a:xfrm>
          <a:custGeom>
            <a:avLst/>
            <a:gdLst>
              <a:gd name="T0" fmla="*/ 0 w 25"/>
              <a:gd name="T1" fmla="*/ 1212600792 h 53"/>
              <a:gd name="T2" fmla="*/ 893611116 w 25"/>
              <a:gd name="T3" fmla="*/ 2147483646 h 53"/>
              <a:gd name="T4" fmla="*/ 1175804100 w 25"/>
              <a:gd name="T5" fmla="*/ 1212600792 h 53"/>
              <a:gd name="T6" fmla="*/ 893611116 w 25"/>
              <a:gd name="T7" fmla="*/ 0 h 53"/>
              <a:gd name="T8" fmla="*/ 0 w 25"/>
              <a:gd name="T9" fmla="*/ 1212600792 h 53"/>
              <a:gd name="T10" fmla="*/ 0 60000 65536"/>
              <a:gd name="T11" fmla="*/ 0 60000 65536"/>
              <a:gd name="T12" fmla="*/ 0 60000 65536"/>
              <a:gd name="T13" fmla="*/ 0 60000 65536"/>
              <a:gd name="T14" fmla="*/ 0 60000 65536"/>
              <a:gd name="T15" fmla="*/ 0 w 25"/>
              <a:gd name="T16" fmla="*/ 0 h 53"/>
              <a:gd name="T17" fmla="*/ 25 w 25"/>
              <a:gd name="T18" fmla="*/ 53 h 53"/>
            </a:gdLst>
            <a:ahLst/>
            <a:cxnLst>
              <a:cxn ang="T10">
                <a:pos x="T0" y="T1"/>
              </a:cxn>
              <a:cxn ang="T11">
                <a:pos x="T2" y="T3"/>
              </a:cxn>
              <a:cxn ang="T12">
                <a:pos x="T4" y="T5"/>
              </a:cxn>
              <a:cxn ang="T13">
                <a:pos x="T6" y="T7"/>
              </a:cxn>
              <a:cxn ang="T14">
                <a:pos x="T8" y="T9"/>
              </a:cxn>
            </a:cxnLst>
            <a:rect l="T15" t="T16" r="T17" b="T18"/>
            <a:pathLst>
              <a:path w="25" h="53">
                <a:moveTo>
                  <a:pt x="0" y="26"/>
                </a:moveTo>
                <a:cubicBezTo>
                  <a:pt x="0" y="37"/>
                  <a:pt x="7" y="46"/>
                  <a:pt x="19" y="53"/>
                </a:cubicBezTo>
                <a:cubicBezTo>
                  <a:pt x="23" y="45"/>
                  <a:pt x="25" y="36"/>
                  <a:pt x="25" y="26"/>
                </a:cubicBezTo>
                <a:cubicBezTo>
                  <a:pt x="25" y="17"/>
                  <a:pt x="23" y="8"/>
                  <a:pt x="19" y="0"/>
                </a:cubicBezTo>
                <a:cubicBezTo>
                  <a:pt x="7" y="7"/>
                  <a:pt x="0" y="16"/>
                  <a:pt x="0" y="26"/>
                </a:cubicBezTo>
              </a:path>
            </a:pathLst>
          </a:custGeom>
          <a:solidFill>
            <a:srgbClr val="96D4C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800">
                <a:solidFill>
                  <a:srgbClr val="AA89EB"/>
                </a:solidFill>
              </a:rPr>
              <a:t> </a:t>
            </a:r>
            <a:endParaRPr lang="zh-CN" altLang="en-US" sz="1800">
              <a:solidFill>
                <a:srgbClr val="AA89EB"/>
              </a:solidFill>
              <a:sym typeface="宋体" panose="02010600030101010101" pitchFamily="2" charset="-122"/>
            </a:endParaRPr>
          </a:p>
        </p:txBody>
      </p:sp>
      <p:sp>
        <p:nvSpPr>
          <p:cNvPr id="9234" name="文本框 339"/>
          <p:cNvSpPr>
            <a:spLocks noChangeArrowheads="1"/>
          </p:cNvSpPr>
          <p:nvPr/>
        </p:nvSpPr>
        <p:spPr bwMode="auto">
          <a:xfrm>
            <a:off x="3547399" y="4127500"/>
            <a:ext cx="768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800" b="1">
                <a:solidFill>
                  <a:srgbClr val="96D4CA"/>
                </a:solidFill>
                <a:latin typeface="微软雅黑" panose="020B0503020204020204" pitchFamily="34" charset="-122"/>
                <a:ea typeface="微软雅黑" panose="020B0503020204020204" pitchFamily="34" charset="-122"/>
                <a:sym typeface="微软雅黑" panose="020B0503020204020204" pitchFamily="34" charset="-122"/>
              </a:rPr>
              <a:t>45%</a:t>
            </a:r>
            <a:endParaRPr lang="zh-CN" altLang="en-US" sz="1800" b="1">
              <a:solidFill>
                <a:srgbClr val="96D4C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35" name="Oval 360"/>
          <p:cNvSpPr>
            <a:spLocks noChangeArrowheads="1"/>
          </p:cNvSpPr>
          <p:nvPr/>
        </p:nvSpPr>
        <p:spPr bwMode="auto">
          <a:xfrm>
            <a:off x="2121453" y="2492375"/>
            <a:ext cx="879704" cy="8826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B81D2B"/>
              </a:solidFill>
              <a:sym typeface="宋体" panose="02010600030101010101" pitchFamily="2" charset="-122"/>
            </a:endParaRPr>
          </a:p>
        </p:txBody>
      </p:sp>
      <p:sp>
        <p:nvSpPr>
          <p:cNvPr id="9236" name="Freeform 364"/>
          <p:cNvSpPr>
            <a:spLocks noChangeArrowheads="1"/>
          </p:cNvSpPr>
          <p:nvPr/>
        </p:nvSpPr>
        <p:spPr bwMode="auto">
          <a:xfrm>
            <a:off x="2832838" y="2752725"/>
            <a:ext cx="169907" cy="361950"/>
          </a:xfrm>
          <a:custGeom>
            <a:avLst/>
            <a:gdLst>
              <a:gd name="T0" fmla="*/ 0 w 25"/>
              <a:gd name="T1" fmla="*/ 1212600792 h 53"/>
              <a:gd name="T2" fmla="*/ 877145354 w 25"/>
              <a:gd name="T3" fmla="*/ 2147483646 h 53"/>
              <a:gd name="T4" fmla="*/ 1154137551 w 25"/>
              <a:gd name="T5" fmla="*/ 1212600792 h 53"/>
              <a:gd name="T6" fmla="*/ 877145354 w 25"/>
              <a:gd name="T7" fmla="*/ 0 h 53"/>
              <a:gd name="T8" fmla="*/ 0 w 25"/>
              <a:gd name="T9" fmla="*/ 1212600792 h 53"/>
              <a:gd name="T10" fmla="*/ 0 60000 65536"/>
              <a:gd name="T11" fmla="*/ 0 60000 65536"/>
              <a:gd name="T12" fmla="*/ 0 60000 65536"/>
              <a:gd name="T13" fmla="*/ 0 60000 65536"/>
              <a:gd name="T14" fmla="*/ 0 60000 65536"/>
              <a:gd name="T15" fmla="*/ 0 w 25"/>
              <a:gd name="T16" fmla="*/ 0 h 53"/>
              <a:gd name="T17" fmla="*/ 25 w 25"/>
              <a:gd name="T18" fmla="*/ 53 h 53"/>
            </a:gdLst>
            <a:ahLst/>
            <a:cxnLst>
              <a:cxn ang="T10">
                <a:pos x="T0" y="T1"/>
              </a:cxn>
              <a:cxn ang="T11">
                <a:pos x="T2" y="T3"/>
              </a:cxn>
              <a:cxn ang="T12">
                <a:pos x="T4" y="T5"/>
              </a:cxn>
              <a:cxn ang="T13">
                <a:pos x="T6" y="T7"/>
              </a:cxn>
              <a:cxn ang="T14">
                <a:pos x="T8" y="T9"/>
              </a:cxn>
            </a:cxnLst>
            <a:rect l="T15" t="T16" r="T17" b="T18"/>
            <a:pathLst>
              <a:path w="25" h="53">
                <a:moveTo>
                  <a:pt x="0" y="26"/>
                </a:moveTo>
                <a:cubicBezTo>
                  <a:pt x="0" y="37"/>
                  <a:pt x="7" y="46"/>
                  <a:pt x="19" y="53"/>
                </a:cubicBezTo>
                <a:cubicBezTo>
                  <a:pt x="23" y="45"/>
                  <a:pt x="25" y="36"/>
                  <a:pt x="25" y="26"/>
                </a:cubicBezTo>
                <a:cubicBezTo>
                  <a:pt x="25" y="17"/>
                  <a:pt x="23" y="8"/>
                  <a:pt x="19" y="0"/>
                </a:cubicBezTo>
                <a:cubicBezTo>
                  <a:pt x="7" y="7"/>
                  <a:pt x="0" y="16"/>
                  <a:pt x="0" y="26"/>
                </a:cubicBezTo>
              </a:path>
            </a:pathLst>
          </a:custGeom>
          <a:solidFill>
            <a:srgbClr val="AEEA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800">
                <a:solidFill>
                  <a:srgbClr val="AA89EB"/>
                </a:solidFill>
              </a:rPr>
              <a:t> </a:t>
            </a:r>
            <a:endParaRPr lang="zh-CN" altLang="en-US" sz="1800">
              <a:solidFill>
                <a:srgbClr val="AA89EB"/>
              </a:solidFill>
              <a:sym typeface="宋体" panose="02010600030101010101" pitchFamily="2" charset="-122"/>
            </a:endParaRPr>
          </a:p>
        </p:txBody>
      </p:sp>
      <p:sp>
        <p:nvSpPr>
          <p:cNvPr id="9237" name="文本框 342"/>
          <p:cNvSpPr>
            <a:spLocks noChangeArrowheads="1"/>
          </p:cNvSpPr>
          <p:nvPr/>
        </p:nvSpPr>
        <p:spPr bwMode="auto">
          <a:xfrm>
            <a:off x="2153211" y="2744789"/>
            <a:ext cx="7669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800" b="1">
                <a:solidFill>
                  <a:srgbClr val="AEEADF"/>
                </a:solidFill>
                <a:latin typeface="微软雅黑" panose="020B0503020204020204" pitchFamily="34" charset="-122"/>
                <a:ea typeface="微软雅黑" panose="020B0503020204020204" pitchFamily="34" charset="-122"/>
                <a:sym typeface="微软雅黑" panose="020B0503020204020204" pitchFamily="34" charset="-122"/>
              </a:rPr>
              <a:t>75%</a:t>
            </a:r>
            <a:endParaRPr lang="zh-CN" altLang="en-US" sz="1800" b="1">
              <a:solidFill>
                <a:srgbClr val="AEEAD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38" name="Oval 360"/>
          <p:cNvSpPr>
            <a:spLocks noChangeArrowheads="1"/>
          </p:cNvSpPr>
          <p:nvPr/>
        </p:nvSpPr>
        <p:spPr bwMode="auto">
          <a:xfrm>
            <a:off x="695507" y="4818063"/>
            <a:ext cx="879704" cy="8826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B81D2B"/>
              </a:solidFill>
              <a:sym typeface="宋体" panose="02010600030101010101" pitchFamily="2" charset="-122"/>
            </a:endParaRPr>
          </a:p>
        </p:txBody>
      </p:sp>
      <p:sp>
        <p:nvSpPr>
          <p:cNvPr id="9239" name="Freeform 364"/>
          <p:cNvSpPr>
            <a:spLocks noChangeArrowheads="1"/>
          </p:cNvSpPr>
          <p:nvPr/>
        </p:nvSpPr>
        <p:spPr bwMode="auto">
          <a:xfrm>
            <a:off x="1406892" y="5078413"/>
            <a:ext cx="169907" cy="361950"/>
          </a:xfrm>
          <a:custGeom>
            <a:avLst/>
            <a:gdLst>
              <a:gd name="T0" fmla="*/ 0 w 25"/>
              <a:gd name="T1" fmla="*/ 1212600792 h 53"/>
              <a:gd name="T2" fmla="*/ 877145354 w 25"/>
              <a:gd name="T3" fmla="*/ 2147483646 h 53"/>
              <a:gd name="T4" fmla="*/ 1154137551 w 25"/>
              <a:gd name="T5" fmla="*/ 1212600792 h 53"/>
              <a:gd name="T6" fmla="*/ 877145354 w 25"/>
              <a:gd name="T7" fmla="*/ 0 h 53"/>
              <a:gd name="T8" fmla="*/ 0 w 25"/>
              <a:gd name="T9" fmla="*/ 1212600792 h 53"/>
              <a:gd name="T10" fmla="*/ 0 60000 65536"/>
              <a:gd name="T11" fmla="*/ 0 60000 65536"/>
              <a:gd name="T12" fmla="*/ 0 60000 65536"/>
              <a:gd name="T13" fmla="*/ 0 60000 65536"/>
              <a:gd name="T14" fmla="*/ 0 60000 65536"/>
              <a:gd name="T15" fmla="*/ 0 w 25"/>
              <a:gd name="T16" fmla="*/ 0 h 53"/>
              <a:gd name="T17" fmla="*/ 25 w 25"/>
              <a:gd name="T18" fmla="*/ 53 h 53"/>
            </a:gdLst>
            <a:ahLst/>
            <a:cxnLst>
              <a:cxn ang="T10">
                <a:pos x="T0" y="T1"/>
              </a:cxn>
              <a:cxn ang="T11">
                <a:pos x="T2" y="T3"/>
              </a:cxn>
              <a:cxn ang="T12">
                <a:pos x="T4" y="T5"/>
              </a:cxn>
              <a:cxn ang="T13">
                <a:pos x="T6" y="T7"/>
              </a:cxn>
              <a:cxn ang="T14">
                <a:pos x="T8" y="T9"/>
              </a:cxn>
            </a:cxnLst>
            <a:rect l="T15" t="T16" r="T17" b="T18"/>
            <a:pathLst>
              <a:path w="25" h="53">
                <a:moveTo>
                  <a:pt x="0" y="26"/>
                </a:moveTo>
                <a:cubicBezTo>
                  <a:pt x="0" y="37"/>
                  <a:pt x="7" y="46"/>
                  <a:pt x="19" y="53"/>
                </a:cubicBezTo>
                <a:cubicBezTo>
                  <a:pt x="23" y="45"/>
                  <a:pt x="25" y="36"/>
                  <a:pt x="25" y="26"/>
                </a:cubicBezTo>
                <a:cubicBezTo>
                  <a:pt x="25" y="17"/>
                  <a:pt x="23" y="8"/>
                  <a:pt x="19" y="0"/>
                </a:cubicBezTo>
                <a:cubicBezTo>
                  <a:pt x="7" y="7"/>
                  <a:pt x="0" y="16"/>
                  <a:pt x="0" y="26"/>
                </a:cubicBezTo>
              </a:path>
            </a:pathLst>
          </a:custGeom>
          <a:solidFill>
            <a:srgbClr val="D7F5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800">
                <a:solidFill>
                  <a:srgbClr val="D7F5EF"/>
                </a:solidFill>
              </a:rPr>
              <a:t> </a:t>
            </a:r>
            <a:endParaRPr lang="zh-CN" altLang="en-US" sz="1800">
              <a:solidFill>
                <a:srgbClr val="D7F5EF"/>
              </a:solidFill>
              <a:sym typeface="宋体" panose="02010600030101010101" pitchFamily="2" charset="-122"/>
            </a:endParaRPr>
          </a:p>
        </p:txBody>
      </p:sp>
      <p:sp>
        <p:nvSpPr>
          <p:cNvPr id="9240" name="文本框 345"/>
          <p:cNvSpPr>
            <a:spLocks noChangeArrowheads="1"/>
          </p:cNvSpPr>
          <p:nvPr/>
        </p:nvSpPr>
        <p:spPr bwMode="auto">
          <a:xfrm>
            <a:off x="727264" y="5070475"/>
            <a:ext cx="768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800" b="1">
                <a:solidFill>
                  <a:srgbClr val="D7F5EF"/>
                </a:solidFill>
                <a:latin typeface="微软雅黑" panose="020B0503020204020204" pitchFamily="34" charset="-122"/>
                <a:ea typeface="微软雅黑" panose="020B0503020204020204" pitchFamily="34" charset="-122"/>
                <a:sym typeface="微软雅黑" panose="020B0503020204020204" pitchFamily="34" charset="-122"/>
              </a:rPr>
              <a:t>20%</a:t>
            </a:r>
            <a:endParaRPr lang="zh-CN" altLang="en-US" sz="1800" b="1">
              <a:solidFill>
                <a:srgbClr val="D7F5EF"/>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bwMode="auto">
      <p:bgPr>
        <a:gradFill rotWithShape="1">
          <a:gsLst>
            <a:gs pos="0">
              <a:srgbClr val="FFFFFF"/>
            </a:gs>
            <a:gs pos="100000">
              <a:srgbClr val="F2F2F2"/>
            </a:gs>
          </a:gsLst>
          <a:lin ang="18900000" scaled="1"/>
        </a:gradFill>
        <a:effectLst/>
      </p:bgPr>
    </p:bg>
    <p:spTree>
      <p:nvGrpSpPr>
        <p:cNvPr id="1" name=""/>
        <p:cNvGrpSpPr/>
        <p:nvPr/>
      </p:nvGrpSpPr>
      <p:grpSpPr>
        <a:xfrm>
          <a:off x="0" y="0"/>
          <a:ext cx="0" cy="0"/>
          <a:chOff x="0" y="0"/>
          <a:chExt cx="0" cy="0"/>
        </a:xfrm>
      </p:grpSpPr>
      <p:grpSp>
        <p:nvGrpSpPr>
          <p:cNvPr id="10242" name="组合 44"/>
          <p:cNvGrpSpPr>
            <a:grpSpLocks/>
          </p:cNvGrpSpPr>
          <p:nvPr/>
        </p:nvGrpSpPr>
        <p:grpSpPr bwMode="auto">
          <a:xfrm rot="5400000">
            <a:off x="-3670551" y="91991"/>
            <a:ext cx="11514138" cy="6745456"/>
            <a:chOff x="0" y="0"/>
            <a:chExt cx="22838079" cy="13375101"/>
          </a:xfrm>
        </p:grpSpPr>
        <p:grpSp>
          <p:nvGrpSpPr>
            <p:cNvPr id="10252" name="花1"/>
            <p:cNvGrpSpPr>
              <a:grpSpLocks/>
            </p:cNvGrpSpPr>
            <p:nvPr/>
          </p:nvGrpSpPr>
          <p:grpSpPr bwMode="auto">
            <a:xfrm>
              <a:off x="7202181" y="7509015"/>
              <a:ext cx="8526317" cy="4848472"/>
              <a:chOff x="0" y="0"/>
              <a:chExt cx="8526317" cy="4848472"/>
            </a:xfrm>
          </p:grpSpPr>
          <p:sp>
            <p:nvSpPr>
              <p:cNvPr id="10287" name="任意多边形 80"/>
              <p:cNvSpPr>
                <a:spLocks noChangeArrowheads="1"/>
              </p:cNvSpPr>
              <p:nvPr/>
            </p:nvSpPr>
            <p:spPr bwMode="auto">
              <a:xfrm>
                <a:off x="3229072" y="0"/>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88" name="任意多边形 81"/>
              <p:cNvSpPr>
                <a:spLocks noChangeArrowheads="1"/>
              </p:cNvSpPr>
              <p:nvPr/>
            </p:nvSpPr>
            <p:spPr bwMode="auto">
              <a:xfrm rot="-1737047">
                <a:off x="2179060" y="257122"/>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89" name="任意多边形 82"/>
              <p:cNvSpPr>
                <a:spLocks noChangeArrowheads="1"/>
              </p:cNvSpPr>
              <p:nvPr/>
            </p:nvSpPr>
            <p:spPr bwMode="auto">
              <a:xfrm rot="1791145">
                <a:off x="4222810" y="219293"/>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90" name="任意多边形 83"/>
              <p:cNvSpPr>
                <a:spLocks noChangeArrowheads="1"/>
              </p:cNvSpPr>
              <p:nvPr/>
            </p:nvSpPr>
            <p:spPr bwMode="auto">
              <a:xfrm rot="3361456">
                <a:off x="5057369" y="94846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91" name="任意多边形 84"/>
              <p:cNvSpPr>
                <a:spLocks noChangeArrowheads="1"/>
              </p:cNvSpPr>
              <p:nvPr/>
            </p:nvSpPr>
            <p:spPr bwMode="auto">
              <a:xfrm rot="-3570273">
                <a:off x="1487840" y="94877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92" name="任意多边形 85"/>
              <p:cNvSpPr>
                <a:spLocks noChangeArrowheads="1"/>
              </p:cNvSpPr>
              <p:nvPr/>
            </p:nvSpPr>
            <p:spPr bwMode="auto">
              <a:xfrm rot="4636883">
                <a:off x="5334531" y="165668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93" name="任意多边形 86"/>
              <p:cNvSpPr>
                <a:spLocks noChangeArrowheads="1"/>
              </p:cNvSpPr>
              <p:nvPr/>
            </p:nvSpPr>
            <p:spPr bwMode="auto">
              <a:xfrm rot="-4621425">
                <a:off x="1176172" y="1648119"/>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10253" name="花2"/>
            <p:cNvGrpSpPr>
              <a:grpSpLocks/>
            </p:cNvGrpSpPr>
            <p:nvPr/>
          </p:nvGrpSpPr>
          <p:grpSpPr bwMode="auto">
            <a:xfrm>
              <a:off x="4953333" y="5453466"/>
              <a:ext cx="12996258" cy="7478907"/>
              <a:chOff x="0" y="0"/>
              <a:chExt cx="12996258" cy="7478907"/>
            </a:xfrm>
          </p:grpSpPr>
          <p:sp>
            <p:nvSpPr>
              <p:cNvPr id="10279" name="任意多边形 72"/>
              <p:cNvSpPr>
                <a:spLocks noChangeArrowheads="1"/>
              </p:cNvSpPr>
              <p:nvPr/>
            </p:nvSpPr>
            <p:spPr bwMode="auto">
              <a:xfrm rot="-861973">
                <a:off x="4521405" y="24568"/>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80" name="任意多边形 73"/>
              <p:cNvSpPr>
                <a:spLocks noChangeArrowheads="1"/>
              </p:cNvSpPr>
              <p:nvPr/>
            </p:nvSpPr>
            <p:spPr bwMode="auto">
              <a:xfrm rot="852536">
                <a:off x="6126547" y="0"/>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81" name="任意多边形 74"/>
              <p:cNvSpPr>
                <a:spLocks noChangeArrowheads="1"/>
              </p:cNvSpPr>
              <p:nvPr/>
            </p:nvSpPr>
            <p:spPr bwMode="auto">
              <a:xfrm rot="2517796">
                <a:off x="7568389" y="70660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82" name="任意多边形 75"/>
              <p:cNvSpPr>
                <a:spLocks noChangeArrowheads="1"/>
              </p:cNvSpPr>
              <p:nvPr/>
            </p:nvSpPr>
            <p:spPr bwMode="auto">
              <a:xfrm rot="-2545862">
                <a:off x="3137550" y="74914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83" name="任意多边形 76"/>
              <p:cNvSpPr>
                <a:spLocks noChangeArrowheads="1"/>
              </p:cNvSpPr>
              <p:nvPr/>
            </p:nvSpPr>
            <p:spPr bwMode="auto">
              <a:xfrm rot="-4040629">
                <a:off x="2237801" y="2128186"/>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84" name="任意多边形 77"/>
              <p:cNvSpPr>
                <a:spLocks noChangeArrowheads="1"/>
              </p:cNvSpPr>
              <p:nvPr/>
            </p:nvSpPr>
            <p:spPr bwMode="auto">
              <a:xfrm rot="4135283">
                <a:off x="8404699" y="2088676"/>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85" name="任意多边形 78"/>
              <p:cNvSpPr>
                <a:spLocks noChangeArrowheads="1"/>
              </p:cNvSpPr>
              <p:nvPr/>
            </p:nvSpPr>
            <p:spPr bwMode="auto">
              <a:xfrm rot="5400000">
                <a:off x="8578213" y="3060860"/>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EB3DC"/>
                  </a:gs>
                  <a:gs pos="7100">
                    <a:srgbClr val="9EB3DC"/>
                  </a:gs>
                  <a:gs pos="100000">
                    <a:srgbClr val="8E7BC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86" name="任意多边形 79"/>
              <p:cNvSpPr>
                <a:spLocks noChangeArrowheads="1"/>
              </p:cNvSpPr>
              <p:nvPr/>
            </p:nvSpPr>
            <p:spPr bwMode="auto">
              <a:xfrm rot="-5227570">
                <a:off x="2098401" y="2957215"/>
                <a:ext cx="2319644" cy="6516445"/>
              </a:xfrm>
              <a:custGeom>
                <a:avLst/>
                <a:gdLst>
                  <a:gd name="T0" fmla="*/ 1334767 w 2015614"/>
                  <a:gd name="T1" fmla="*/ 0 h 4367958"/>
                  <a:gd name="T2" fmla="*/ 1553912 w 2015614"/>
                  <a:gd name="T3" fmla="*/ 334711 h 4367958"/>
                  <a:gd name="T4" fmla="*/ 2669533 w 2015614"/>
                  <a:gd name="T5" fmla="*/ 4860860 h 4367958"/>
                  <a:gd name="T6" fmla="*/ 1553912 w 2015614"/>
                  <a:gd name="T7" fmla="*/ 9387007 h 4367958"/>
                  <a:gd name="T8" fmla="*/ 1334768 w 2015614"/>
                  <a:gd name="T9" fmla="*/ 9721718 h 4367958"/>
                  <a:gd name="T10" fmla="*/ 1115621 w 2015614"/>
                  <a:gd name="T11" fmla="*/ 9387005 h 4367958"/>
                  <a:gd name="T12" fmla="*/ 0 w 2015614"/>
                  <a:gd name="T13" fmla="*/ 4860857 h 4367958"/>
                  <a:gd name="T14" fmla="*/ 1115621 w 2015614"/>
                  <a:gd name="T15" fmla="*/ 334708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DB0DB"/>
                  </a:gs>
                  <a:gs pos="10599">
                    <a:srgbClr val="9DB0DB"/>
                  </a:gs>
                  <a:gs pos="100000">
                    <a:srgbClr val="8D75C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10254" name="花3"/>
            <p:cNvGrpSpPr>
              <a:grpSpLocks/>
            </p:cNvGrpSpPr>
            <p:nvPr/>
          </p:nvGrpSpPr>
          <p:grpSpPr bwMode="auto">
            <a:xfrm>
              <a:off x="2198018" y="2547784"/>
              <a:ext cx="18624069" cy="10634847"/>
              <a:chOff x="0" y="0"/>
              <a:chExt cx="18624069" cy="10634847"/>
            </a:xfrm>
          </p:grpSpPr>
          <p:sp>
            <p:nvSpPr>
              <p:cNvPr id="10272" name="任意多边形 65"/>
              <p:cNvSpPr>
                <a:spLocks noChangeArrowheads="1"/>
              </p:cNvSpPr>
              <p:nvPr/>
            </p:nvSpPr>
            <p:spPr bwMode="auto">
              <a:xfrm rot="1690499">
                <a:off x="9672003" y="592094"/>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73" name="任意多边形 66"/>
              <p:cNvSpPr>
                <a:spLocks noChangeArrowheads="1"/>
              </p:cNvSpPr>
              <p:nvPr/>
            </p:nvSpPr>
            <p:spPr bwMode="auto">
              <a:xfrm>
                <a:off x="7484067" y="0"/>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2CAB3"/>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74" name="任意多边形 67"/>
              <p:cNvSpPr>
                <a:spLocks noChangeArrowheads="1"/>
              </p:cNvSpPr>
              <p:nvPr/>
            </p:nvSpPr>
            <p:spPr bwMode="auto">
              <a:xfrm rot="-1707563">
                <a:off x="5277014" y="595259"/>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75" name="任意多边形 68"/>
              <p:cNvSpPr>
                <a:spLocks noChangeArrowheads="1"/>
              </p:cNvSpPr>
              <p:nvPr/>
            </p:nvSpPr>
            <p:spPr bwMode="auto">
              <a:xfrm rot="3302765">
                <a:off x="11318194" y="2083217"/>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76" name="任意多边形 69"/>
              <p:cNvSpPr>
                <a:spLocks noChangeArrowheads="1"/>
              </p:cNvSpPr>
              <p:nvPr/>
            </p:nvSpPr>
            <p:spPr bwMode="auto">
              <a:xfrm rot="-3463740">
                <a:off x="3817346" y="2154199"/>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77" name="任意多边形 70"/>
              <p:cNvSpPr>
                <a:spLocks noChangeArrowheads="1"/>
              </p:cNvSpPr>
              <p:nvPr/>
            </p:nvSpPr>
            <p:spPr bwMode="auto">
              <a:xfrm rot="-4982836">
                <a:off x="2864283" y="4161941"/>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78" name="任意多边形 71"/>
              <p:cNvSpPr>
                <a:spLocks noChangeArrowheads="1"/>
              </p:cNvSpPr>
              <p:nvPr/>
            </p:nvSpPr>
            <p:spPr bwMode="auto">
              <a:xfrm rot="5131814">
                <a:off x="12208442" y="4219220"/>
                <a:ext cx="3551344" cy="9279910"/>
              </a:xfrm>
              <a:custGeom>
                <a:avLst/>
                <a:gdLst>
                  <a:gd name="T0" fmla="*/ 3128586 w 2015614"/>
                  <a:gd name="T1" fmla="*/ 0 h 4367958"/>
                  <a:gd name="T2" fmla="*/ 3642248 w 2015614"/>
                  <a:gd name="T3" fmla="*/ 678789 h 4367958"/>
                  <a:gd name="T4" fmla="*/ 6257172 w 2015614"/>
                  <a:gd name="T5" fmla="*/ 9857779 h 4367958"/>
                  <a:gd name="T6" fmla="*/ 3642248 w 2015614"/>
                  <a:gd name="T7" fmla="*/ 19036769 h 4367958"/>
                  <a:gd name="T8" fmla="*/ 3128590 w 2015614"/>
                  <a:gd name="T9" fmla="*/ 19715558 h 4367958"/>
                  <a:gd name="T10" fmla="*/ 2614924 w 2015614"/>
                  <a:gd name="T11" fmla="*/ 19036765 h 4367958"/>
                  <a:gd name="T12" fmla="*/ 0 w 2015614"/>
                  <a:gd name="T13" fmla="*/ 9857775 h 4367958"/>
                  <a:gd name="T14" fmla="*/ 2614924 w 2015614"/>
                  <a:gd name="T15" fmla="*/ 67878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10255" name="花4"/>
            <p:cNvGrpSpPr>
              <a:grpSpLocks/>
            </p:cNvGrpSpPr>
            <p:nvPr/>
          </p:nvGrpSpPr>
          <p:grpSpPr bwMode="auto">
            <a:xfrm>
              <a:off x="0" y="0"/>
              <a:ext cx="22838079" cy="13375101"/>
              <a:chOff x="0" y="0"/>
              <a:chExt cx="22838079" cy="13375101"/>
            </a:xfrm>
          </p:grpSpPr>
          <p:sp>
            <p:nvSpPr>
              <p:cNvPr id="10266" name="任意多边形 59"/>
              <p:cNvSpPr>
                <a:spLocks noChangeArrowheads="1"/>
              </p:cNvSpPr>
              <p:nvPr/>
            </p:nvSpPr>
            <p:spPr bwMode="auto">
              <a:xfrm rot="-951352">
                <a:off x="7989869" y="8900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67" name="任意多边形 60"/>
              <p:cNvSpPr>
                <a:spLocks noChangeArrowheads="1"/>
              </p:cNvSpPr>
              <p:nvPr/>
            </p:nvSpPr>
            <p:spPr bwMode="auto">
              <a:xfrm rot="1075034">
                <a:off x="11397066" y="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68" name="任意多边形 61"/>
              <p:cNvSpPr>
                <a:spLocks noChangeArrowheads="1"/>
              </p:cNvSpPr>
              <p:nvPr/>
            </p:nvSpPr>
            <p:spPr bwMode="auto">
              <a:xfrm rot="2492382">
                <a:off x="13605991" y="1467639"/>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69" name="任意多边形 62"/>
              <p:cNvSpPr>
                <a:spLocks noChangeArrowheads="1"/>
              </p:cNvSpPr>
              <p:nvPr/>
            </p:nvSpPr>
            <p:spPr bwMode="auto">
              <a:xfrm rot="-2651627">
                <a:off x="5559233" y="1467641"/>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70" name="任意多边形 63"/>
              <p:cNvSpPr>
                <a:spLocks noChangeArrowheads="1"/>
              </p:cNvSpPr>
              <p:nvPr/>
            </p:nvSpPr>
            <p:spPr bwMode="auto">
              <a:xfrm rot="4080311">
                <a:off x="15091029" y="3603010"/>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71" name="任意多边形 64"/>
              <p:cNvSpPr>
                <a:spLocks noChangeArrowheads="1"/>
              </p:cNvSpPr>
              <p:nvPr/>
            </p:nvSpPr>
            <p:spPr bwMode="auto">
              <a:xfrm rot="-4337950">
                <a:off x="4160410" y="4017565"/>
                <a:ext cx="3586635" cy="11907460"/>
              </a:xfrm>
              <a:custGeom>
                <a:avLst/>
                <a:gdLst>
                  <a:gd name="T0" fmla="*/ 3191076 w 2015614"/>
                  <a:gd name="T1" fmla="*/ 0 h 4367958"/>
                  <a:gd name="T2" fmla="*/ 3714996 w 2015614"/>
                  <a:gd name="T3" fmla="*/ 1117600 h 4367958"/>
                  <a:gd name="T4" fmla="*/ 6382150 w 2015614"/>
                  <a:gd name="T5" fmla="*/ 16230422 h 4367958"/>
                  <a:gd name="T6" fmla="*/ 3714996 w 2015614"/>
                  <a:gd name="T7" fmla="*/ 31343244 h 4367958"/>
                  <a:gd name="T8" fmla="*/ 3191078 w 2015614"/>
                  <a:gd name="T9" fmla="*/ 32460844 h 4367958"/>
                  <a:gd name="T10" fmla="*/ 2667154 w 2015614"/>
                  <a:gd name="T11" fmla="*/ 31343239 h 4367958"/>
                  <a:gd name="T12" fmla="*/ 0 w 2015614"/>
                  <a:gd name="T13" fmla="*/ 16230414 h 4367958"/>
                  <a:gd name="T14" fmla="*/ 2667154 w 2015614"/>
                  <a:gd name="T15" fmla="*/ 1117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10256" name="组合 49"/>
            <p:cNvGrpSpPr>
              <a:grpSpLocks/>
            </p:cNvGrpSpPr>
            <p:nvPr/>
          </p:nvGrpSpPr>
          <p:grpSpPr bwMode="auto">
            <a:xfrm>
              <a:off x="8336499" y="8592907"/>
              <a:ext cx="6171429" cy="3725279"/>
              <a:chOff x="0" y="0"/>
              <a:chExt cx="6171429" cy="3725279"/>
            </a:xfrm>
          </p:grpSpPr>
          <p:sp>
            <p:nvSpPr>
              <p:cNvPr id="10257" name="任意多边形 50"/>
              <p:cNvSpPr>
                <a:spLocks noChangeArrowheads="1"/>
              </p:cNvSpPr>
              <p:nvPr/>
            </p:nvSpPr>
            <p:spPr bwMode="auto">
              <a:xfrm>
                <a:off x="2811727" y="0"/>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58" name="任意多边形 51"/>
              <p:cNvSpPr>
                <a:spLocks noChangeArrowheads="1"/>
              </p:cNvSpPr>
              <p:nvPr/>
            </p:nvSpPr>
            <p:spPr bwMode="auto">
              <a:xfrm rot="1072922">
                <a:off x="3326377" y="99091"/>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59" name="任意多边形 52"/>
              <p:cNvSpPr>
                <a:spLocks noChangeArrowheads="1"/>
              </p:cNvSpPr>
              <p:nvPr/>
            </p:nvSpPr>
            <p:spPr bwMode="auto">
              <a:xfrm rot="-1120856">
                <a:off x="2299552" y="120468"/>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60" name="任意多边形 53"/>
              <p:cNvSpPr>
                <a:spLocks noChangeArrowheads="1"/>
              </p:cNvSpPr>
              <p:nvPr/>
            </p:nvSpPr>
            <p:spPr bwMode="auto">
              <a:xfrm rot="1888215">
                <a:off x="3688746" y="361657"/>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61" name="任意多边形 54"/>
              <p:cNvSpPr>
                <a:spLocks noChangeArrowheads="1"/>
              </p:cNvSpPr>
              <p:nvPr/>
            </p:nvSpPr>
            <p:spPr bwMode="auto">
              <a:xfrm rot="-2097898">
                <a:off x="1905508" y="367332"/>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62" name="任意多边形 55"/>
              <p:cNvSpPr>
                <a:spLocks noChangeArrowheads="1"/>
              </p:cNvSpPr>
              <p:nvPr/>
            </p:nvSpPr>
            <p:spPr bwMode="auto">
              <a:xfrm rot="2750473">
                <a:off x="3928352" y="629884"/>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63" name="任意多边形 56"/>
              <p:cNvSpPr>
                <a:spLocks noChangeArrowheads="1"/>
              </p:cNvSpPr>
              <p:nvPr/>
            </p:nvSpPr>
            <p:spPr bwMode="auto">
              <a:xfrm rot="3552968">
                <a:off x="4194790" y="871489"/>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64" name="任意多边形 57"/>
              <p:cNvSpPr>
                <a:spLocks noChangeArrowheads="1"/>
              </p:cNvSpPr>
              <p:nvPr/>
            </p:nvSpPr>
            <p:spPr bwMode="auto">
              <a:xfrm rot="-2984903">
                <a:off x="1577950" y="661526"/>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65" name="任意多边形 58"/>
              <p:cNvSpPr>
                <a:spLocks noChangeArrowheads="1"/>
              </p:cNvSpPr>
              <p:nvPr/>
            </p:nvSpPr>
            <p:spPr bwMode="auto">
              <a:xfrm rot="-3649673">
                <a:off x="1381310" y="953545"/>
                <a:ext cx="595327" cy="3357947"/>
              </a:xfrm>
              <a:custGeom>
                <a:avLst/>
                <a:gdLst>
                  <a:gd name="T0" fmla="*/ 87917 w 2015614"/>
                  <a:gd name="T1" fmla="*/ 0 h 4367958"/>
                  <a:gd name="T2" fmla="*/ 102352 w 2015614"/>
                  <a:gd name="T3" fmla="*/ 88878 h 4367958"/>
                  <a:gd name="T4" fmla="*/ 175834 w 2015614"/>
                  <a:gd name="T5" fmla="*/ 1290742 h 4367958"/>
                  <a:gd name="T6" fmla="*/ 102352 w 2015614"/>
                  <a:gd name="T7" fmla="*/ 2492605 h 4367958"/>
                  <a:gd name="T8" fmla="*/ 87917 w 2015614"/>
                  <a:gd name="T9" fmla="*/ 2581483 h 4367958"/>
                  <a:gd name="T10" fmla="*/ 73483 w 2015614"/>
                  <a:gd name="T11" fmla="*/ 2492604 h 4367958"/>
                  <a:gd name="T12" fmla="*/ 0 w 2015614"/>
                  <a:gd name="T13" fmla="*/ 1290741 h 4367958"/>
                  <a:gd name="T14" fmla="*/ 73483 w 2015614"/>
                  <a:gd name="T15" fmla="*/ 8887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sp>
        <p:nvSpPr>
          <p:cNvPr id="10243" name="文本框 87"/>
          <p:cNvSpPr>
            <a:spLocks noChangeArrowheads="1"/>
          </p:cNvSpPr>
          <p:nvPr/>
        </p:nvSpPr>
        <p:spPr bwMode="auto">
          <a:xfrm>
            <a:off x="3636322" y="2836863"/>
            <a:ext cx="690107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7200" b="1">
                <a:solidFill>
                  <a:srgbClr val="000000"/>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PART THREE</a:t>
            </a:r>
            <a:endParaRPr lang="zh-CN" altLang="en-US" sz="7200" b="1">
              <a:solidFill>
                <a:srgbClr val="000000"/>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endParaRPr>
          </a:p>
        </p:txBody>
      </p:sp>
      <p:grpSp>
        <p:nvGrpSpPr>
          <p:cNvPr id="10244" name="组合 88"/>
          <p:cNvGrpSpPr>
            <a:grpSpLocks/>
          </p:cNvGrpSpPr>
          <p:nvPr/>
        </p:nvGrpSpPr>
        <p:grpSpPr bwMode="auto">
          <a:xfrm flipH="1">
            <a:off x="10091190" y="2292350"/>
            <a:ext cx="1541863" cy="1201738"/>
            <a:chOff x="0" y="0"/>
            <a:chExt cx="945409" cy="740056"/>
          </a:xfrm>
        </p:grpSpPr>
        <p:grpSp>
          <p:nvGrpSpPr>
            <p:cNvPr id="10248" name="组合 89"/>
            <p:cNvGrpSpPr>
              <a:grpSpLocks/>
            </p:cNvGrpSpPr>
            <p:nvPr/>
          </p:nvGrpSpPr>
          <p:grpSpPr bwMode="auto">
            <a:xfrm>
              <a:off x="0" y="0"/>
              <a:ext cx="945409" cy="629359"/>
              <a:chOff x="0" y="0"/>
              <a:chExt cx="945409" cy="629359"/>
            </a:xfrm>
          </p:grpSpPr>
          <p:sp>
            <p:nvSpPr>
              <p:cNvPr id="10250" name="任意多边形 91"/>
              <p:cNvSpPr>
                <a:spLocks noChangeArrowheads="1"/>
              </p:cNvSpPr>
              <p:nvPr/>
            </p:nvSpPr>
            <p:spPr bwMode="auto">
              <a:xfrm rot="-3146483">
                <a:off x="284357" y="-284358"/>
                <a:ext cx="376696" cy="945409"/>
              </a:xfrm>
              <a:custGeom>
                <a:avLst/>
                <a:gdLst>
                  <a:gd name="T0" fmla="*/ 35200 w 2015614"/>
                  <a:gd name="T1" fmla="*/ 0 h 4367958"/>
                  <a:gd name="T2" fmla="*/ 40980 w 2015614"/>
                  <a:gd name="T3" fmla="*/ 7045 h 4367958"/>
                  <a:gd name="T4" fmla="*/ 70400 w 2015614"/>
                  <a:gd name="T5" fmla="*/ 102313 h 4367958"/>
                  <a:gd name="T6" fmla="*/ 40980 w 2015614"/>
                  <a:gd name="T7" fmla="*/ 197581 h 4367958"/>
                  <a:gd name="T8" fmla="*/ 35200 w 2015614"/>
                  <a:gd name="T9" fmla="*/ 204626 h 4367958"/>
                  <a:gd name="T10" fmla="*/ 29421 w 2015614"/>
                  <a:gd name="T11" fmla="*/ 197581 h 4367958"/>
                  <a:gd name="T12" fmla="*/ 0 w 2015614"/>
                  <a:gd name="T13" fmla="*/ 102313 h 4367958"/>
                  <a:gd name="T14" fmla="*/ 29421 w 2015614"/>
                  <a:gd name="T15" fmla="*/ 7045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51" name="任意多边形 92"/>
              <p:cNvSpPr>
                <a:spLocks noChangeArrowheads="1"/>
              </p:cNvSpPr>
              <p:nvPr/>
            </p:nvSpPr>
            <p:spPr bwMode="auto">
              <a:xfrm rot="-5400000">
                <a:off x="291714" y="77705"/>
                <a:ext cx="314355" cy="788949"/>
              </a:xfrm>
              <a:custGeom>
                <a:avLst/>
                <a:gdLst>
                  <a:gd name="T0" fmla="*/ 24513 w 2015614"/>
                  <a:gd name="T1" fmla="*/ 0 h 4367958"/>
                  <a:gd name="T2" fmla="*/ 28538 w 2015614"/>
                  <a:gd name="T3" fmla="*/ 4906 h 4367958"/>
                  <a:gd name="T4" fmla="*/ 49027 w 2015614"/>
                  <a:gd name="T5" fmla="*/ 71251 h 4367958"/>
                  <a:gd name="T6" fmla="*/ 28538 w 2015614"/>
                  <a:gd name="T7" fmla="*/ 137595 h 4367958"/>
                  <a:gd name="T8" fmla="*/ 24513 w 2015614"/>
                  <a:gd name="T9" fmla="*/ 142501 h 4367958"/>
                  <a:gd name="T10" fmla="*/ 20489 w 2015614"/>
                  <a:gd name="T11" fmla="*/ 137595 h 4367958"/>
                  <a:gd name="T12" fmla="*/ 0 w 2015614"/>
                  <a:gd name="T13" fmla="*/ 71251 h 4367958"/>
                  <a:gd name="T14" fmla="*/ 20489 w 2015614"/>
                  <a:gd name="T15" fmla="*/ 490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0249" name="任意多边形 90"/>
            <p:cNvSpPr>
              <a:spLocks noChangeArrowheads="1"/>
            </p:cNvSpPr>
            <p:nvPr/>
          </p:nvSpPr>
          <p:spPr bwMode="auto">
            <a:xfrm rot="-7236193">
              <a:off x="479955" y="339066"/>
              <a:ext cx="228500" cy="573475"/>
            </a:xfrm>
            <a:custGeom>
              <a:avLst/>
              <a:gdLst>
                <a:gd name="T0" fmla="*/ 12952 w 2015614"/>
                <a:gd name="T1" fmla="*/ 0 h 4367958"/>
                <a:gd name="T2" fmla="*/ 15078 w 2015614"/>
                <a:gd name="T3" fmla="*/ 2592 h 4367958"/>
                <a:gd name="T4" fmla="*/ 25904 w 2015614"/>
                <a:gd name="T5" fmla="*/ 37646 h 4367958"/>
                <a:gd name="T6" fmla="*/ 15078 w 2015614"/>
                <a:gd name="T7" fmla="*/ 72700 h 4367958"/>
                <a:gd name="T8" fmla="*/ 12952 w 2015614"/>
                <a:gd name="T9" fmla="*/ 75292 h 4367958"/>
                <a:gd name="T10" fmla="*/ 10825 w 2015614"/>
                <a:gd name="T11" fmla="*/ 72700 h 4367958"/>
                <a:gd name="T12" fmla="*/ 0 w 2015614"/>
                <a:gd name="T13" fmla="*/ 37646 h 4367958"/>
                <a:gd name="T14" fmla="*/ 10825 w 2015614"/>
                <a:gd name="T15" fmla="*/ 259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10245" name="任意多边形 97"/>
          <p:cNvSpPr>
            <a:spLocks noChangeArrowheads="1"/>
          </p:cNvSpPr>
          <p:nvPr/>
        </p:nvSpPr>
        <p:spPr bwMode="auto">
          <a:xfrm rot="3325521">
            <a:off x="5817567" y="-1769681"/>
            <a:ext cx="1890713" cy="3166299"/>
          </a:xfrm>
          <a:custGeom>
            <a:avLst/>
            <a:gdLst>
              <a:gd name="T0" fmla="*/ 886776 w 2015614"/>
              <a:gd name="T1" fmla="*/ 0 h 4367958"/>
              <a:gd name="T2" fmla="*/ 1032369 w 2015614"/>
              <a:gd name="T3" fmla="*/ 78982 h 4367958"/>
              <a:gd name="T4" fmla="*/ 1773552 w 2015614"/>
              <a:gd name="T5" fmla="*/ 1147016 h 4367958"/>
              <a:gd name="T6" fmla="*/ 1032369 w 2015614"/>
              <a:gd name="T7" fmla="*/ 2215049 h 4367958"/>
              <a:gd name="T8" fmla="*/ 886776 w 2015614"/>
              <a:gd name="T9" fmla="*/ 2294031 h 4367958"/>
              <a:gd name="T10" fmla="*/ 741182 w 2015614"/>
              <a:gd name="T11" fmla="*/ 2215049 h 4367958"/>
              <a:gd name="T12" fmla="*/ 0 w 2015614"/>
              <a:gd name="T13" fmla="*/ 1147015 h 4367958"/>
              <a:gd name="T14" fmla="*/ 741182 w 2015614"/>
              <a:gd name="T15" fmla="*/ 7898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AF8F2">
              <a:alpha val="2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46" name="任意多边形 98"/>
          <p:cNvSpPr>
            <a:spLocks noChangeArrowheads="1"/>
          </p:cNvSpPr>
          <p:nvPr/>
        </p:nvSpPr>
        <p:spPr bwMode="auto">
          <a:xfrm rot="6930194">
            <a:off x="9030620" y="5333589"/>
            <a:ext cx="1200150" cy="3166299"/>
          </a:xfrm>
          <a:custGeom>
            <a:avLst/>
            <a:gdLst>
              <a:gd name="T0" fmla="*/ 357301 w 2015614"/>
              <a:gd name="T1" fmla="*/ 0 h 4367958"/>
              <a:gd name="T2" fmla="*/ 415963 w 2015614"/>
              <a:gd name="T3" fmla="*/ 78982 h 4367958"/>
              <a:gd name="T4" fmla="*/ 714601 w 2015614"/>
              <a:gd name="T5" fmla="*/ 1147016 h 4367958"/>
              <a:gd name="T6" fmla="*/ 415963 w 2015614"/>
              <a:gd name="T7" fmla="*/ 2215049 h 4367958"/>
              <a:gd name="T8" fmla="*/ 357301 w 2015614"/>
              <a:gd name="T9" fmla="*/ 2294031 h 4367958"/>
              <a:gd name="T10" fmla="*/ 298638 w 2015614"/>
              <a:gd name="T11" fmla="*/ 2215049 h 4367958"/>
              <a:gd name="T12" fmla="*/ 0 w 2015614"/>
              <a:gd name="T13" fmla="*/ 1147015 h 4367958"/>
              <a:gd name="T14" fmla="*/ 298638 w 2015614"/>
              <a:gd name="T15" fmla="*/ 7898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3FADA">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47" name="文本框 99"/>
          <p:cNvSpPr>
            <a:spLocks noChangeArrowheads="1"/>
          </p:cNvSpPr>
          <p:nvPr/>
        </p:nvSpPr>
        <p:spPr bwMode="auto">
          <a:xfrm>
            <a:off x="4852663" y="3860800"/>
            <a:ext cx="506862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b="1">
                <a:solidFill>
                  <a:srgbClr val="000000"/>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rPr>
              <a:t>ADD YOUR TEXT HERE</a:t>
            </a:r>
            <a:endParaRPr lang="zh-CN" altLang="en-US" b="1">
              <a:solidFill>
                <a:srgbClr val="000000"/>
              </a:solidFill>
              <a:latin typeface="方正兰亭细黑_GBK" panose="02000000000000000000" pitchFamily="2" charset="-122"/>
              <a:ea typeface="方正兰亭细黑_GBK" panose="02000000000000000000" pitchFamily="2" charset="-122"/>
              <a:sym typeface="方正兰亭超细黑简体" panose="02000000000000000000" pitchFamily="2" charset="-122"/>
            </a:endParaRPr>
          </a:p>
        </p:txBody>
      </p:sp>
    </p:spTree>
  </p:cSld>
  <p:clrMapOvr>
    <a:masterClrMapping/>
  </p:clrMapOvr>
</p:sld>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TotalTime>
  <Pages>0</Pages>
  <Words>724</Words>
  <Characters>0</Characters>
  <Application>Microsoft Office PowerPoint</Application>
  <DocSecurity>0</DocSecurity>
  <PresentationFormat>自定义</PresentationFormat>
  <Lines>0</Lines>
  <Paragraphs>85</Paragraphs>
  <Slides>15</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15</vt:i4>
      </vt:variant>
    </vt:vector>
  </HeadingPairs>
  <TitlesOfParts>
    <vt:vector size="23" baseType="lpstr">
      <vt:lpstr>方正兰亭细黑_GBK</vt:lpstr>
      <vt:lpstr>宋体</vt:lpstr>
      <vt:lpstr>微软雅黑</vt:lpstr>
      <vt:lpstr>微软雅黑 Light</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PPTS</dc:title>
  <dc:subject>PPTS</dc:subject>
  <dc:creator>PPTS</dc:creator>
  <cp:keywords>https:/www.freeppt7.com</cp:keywords>
  <dc:description>https://www.freeppt7.com</dc:description>
  <cp:lastModifiedBy>宇 之灵</cp:lastModifiedBy>
  <cp:revision>72</cp:revision>
  <dcterms:created xsi:type="dcterms:W3CDTF">2015-03-01T01:28:00Z</dcterms:created>
  <dcterms:modified xsi:type="dcterms:W3CDTF">2019-05-19T13:51:17Z</dcterms:modified>
  <cp:category>https://www.freeppt7.com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2052-9.1.0.5113</vt:lpwstr>
  </property>
</Properties>
</file>