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82" r:id="rId6"/>
    <p:sldId id="278" r:id="rId7"/>
    <p:sldId id="292" r:id="rId8"/>
    <p:sldId id="293" r:id="rId9"/>
    <p:sldId id="272" r:id="rId10"/>
    <p:sldId id="294" r:id="rId11"/>
    <p:sldId id="262" r:id="rId12"/>
    <p:sldId id="279" r:id="rId13"/>
    <p:sldId id="280" r:id="rId14"/>
    <p:sldId id="281" r:id="rId15"/>
    <p:sldId id="283" r:id="rId16"/>
    <p:sldId id="265" r:id="rId17"/>
    <p:sldId id="260" r:id="rId18"/>
    <p:sldId id="287" r:id="rId19"/>
    <p:sldId id="266" r:id="rId20"/>
    <p:sldId id="277" r:id="rId21"/>
    <p:sldId id="284" r:id="rId22"/>
    <p:sldId id="274" r:id="rId23"/>
    <p:sldId id="285" r:id="rId24"/>
    <p:sldId id="286" r:id="rId25"/>
    <p:sldId id="261" r:id="rId26"/>
    <p:sldId id="291" r:id="rId27"/>
    <p:sldId id="288" r:id="rId28"/>
    <p:sldId id="289" r:id="rId29"/>
    <p:sldId id="290" r:id="rId30"/>
    <p:sldId id="276" r:id="rId31"/>
    <p:sldId id="267" r:id="rId32"/>
    <p:sldId id="263" r:id="rId33"/>
    <p:sldId id="268" r:id="rId34"/>
    <p:sldId id="269" r:id="rId35"/>
    <p:sldId id="270" r:id="rId36"/>
    <p:sldId id="271" r:id="rId37"/>
    <p:sldId id="273" r:id="rId38"/>
    <p:sldId id="275" r:id="rId39"/>
    <p:sldId id="295"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04B"/>
    <a:srgbClr val="B4DE63"/>
    <a:srgbClr val="518823"/>
    <a:srgbClr val="F2B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7" autoAdjust="0"/>
    <p:restoredTop sz="94660"/>
  </p:normalViewPr>
  <p:slideViewPr>
    <p:cSldViewPr snapToGrid="0">
      <p:cViewPr varScale="1">
        <p:scale>
          <a:sx n="111" d="100"/>
          <a:sy n="111" d="100"/>
        </p:scale>
        <p:origin x="804" y="108"/>
      </p:cViewPr>
      <p:guideLst>
        <p:guide orient="horz" pos="2160"/>
        <p:guide pos="384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系列 1</c:v>
                </c:pt>
              </c:strCache>
            </c:strRef>
          </c:tx>
          <c:spPr>
            <a:solidFill>
              <a:srgbClr val="0061B1"/>
            </a:solidFill>
            <a:effectLst>
              <a:outerShdw blurRad="152400" dist="139700" dir="7800000" algn="tr" rotWithShape="0">
                <a:prstClr val="black">
                  <a:alpha val="40000"/>
                </a:prstClr>
              </a:outerShdw>
            </a:effectLst>
          </c:spPr>
          <c:invertIfNegative val="1"/>
          <c:dPt>
            <c:idx val="0"/>
            <c:invertIfNegative val="1"/>
            <c:bubble3D val="0"/>
            <c:spPr>
              <a:solidFill>
                <a:schemeClr val="accent1"/>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1-26C1-439D-88FF-12E86024F084}"/>
              </c:ext>
            </c:extLst>
          </c:dPt>
          <c:dPt>
            <c:idx val="1"/>
            <c:invertIfNegative val="1"/>
            <c:bubble3D val="0"/>
            <c:spPr>
              <a:solidFill>
                <a:schemeClr val="accent1"/>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3-26C1-439D-88FF-12E86024F084}"/>
              </c:ext>
            </c:extLst>
          </c:dPt>
          <c:dPt>
            <c:idx val="2"/>
            <c:invertIfNegative val="1"/>
            <c:bubble3D val="0"/>
            <c:spPr>
              <a:solidFill>
                <a:schemeClr val="accent2"/>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5-26C1-439D-88FF-12E86024F084}"/>
              </c:ext>
            </c:extLst>
          </c:dPt>
          <c:dPt>
            <c:idx val="3"/>
            <c:invertIfNegative val="1"/>
            <c:bubble3D val="0"/>
            <c:spPr>
              <a:solidFill>
                <a:schemeClr val="accent2"/>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7-26C1-439D-88FF-12E86024F084}"/>
              </c:ext>
            </c:extLst>
          </c:dPt>
          <c:cat>
            <c:strRef>
              <c:f>Sheet1!$A$2:$A$5</c:f>
              <c:strCache>
                <c:ptCount val="4"/>
                <c:pt idx="0">
                  <c:v>SEASON 1</c:v>
                </c:pt>
                <c:pt idx="1">
                  <c:v>SEASON 2</c:v>
                </c:pt>
                <c:pt idx="2">
                  <c:v>SEASON 3</c:v>
                </c:pt>
                <c:pt idx="3">
                  <c:v>SEASON 4</c:v>
                </c:pt>
              </c:strCache>
            </c:strRef>
          </c:cat>
          <c:val>
            <c:numRef>
              <c:f>Sheet1!$B$2:$B$5</c:f>
              <c:numCache>
                <c:formatCode>General</c:formatCode>
                <c:ptCount val="4"/>
                <c:pt idx="0">
                  <c:v>4.3</c:v>
                </c:pt>
                <c:pt idx="1">
                  <c:v>2.5</c:v>
                </c:pt>
                <c:pt idx="2">
                  <c:v>3.5</c:v>
                </c:pt>
                <c:pt idx="3">
                  <c:v>4.5</c:v>
                </c:pt>
              </c:numCache>
            </c:numRef>
          </c:val>
          <c:extLst>
            <c:ext xmlns:c14="http://schemas.microsoft.com/office/drawing/2007/8/2/chart" uri="{6F2FDCE9-48DA-4B69-8628-5D25D57E5C99}">
              <c14:invertSolidFillFmt>
                <c14:spPr xmlns:c14="http://schemas.microsoft.com/office/drawing/2007/8/2/chart">
                  <a:solidFill>
                    <a:srgbClr val="FFFFFF"/>
                  </a:solidFill>
                  <a:effectLst>
                    <a:outerShdw blurRad="152400" dist="139700" dir="7800000" algn="tr" rotWithShape="0">
                      <a:prstClr val="black">
                        <a:alpha val="40000"/>
                      </a:prstClr>
                    </a:outerShdw>
                  </a:effectLst>
                </c14:spPr>
              </c14:invertSolidFillFmt>
            </c:ext>
            <c:ext xmlns:c16="http://schemas.microsoft.com/office/drawing/2014/chart" uri="{C3380CC4-5D6E-409C-BE32-E72D297353CC}">
              <c16:uniqueId val="{00000008-26C1-439D-88FF-12E86024F084}"/>
            </c:ext>
          </c:extLst>
        </c:ser>
        <c:ser>
          <c:idx val="1"/>
          <c:order val="1"/>
          <c:tx>
            <c:strRef>
              <c:f>Sheet1!$C$1</c:f>
              <c:strCache>
                <c:ptCount val="1"/>
                <c:pt idx="0">
                  <c:v>系列 2</c:v>
                </c:pt>
              </c:strCache>
            </c:strRef>
          </c:tx>
          <c:spPr>
            <a:solidFill>
              <a:srgbClr val="7F7F7F"/>
            </a:solidFill>
            <a:effectLst>
              <a:outerShdw blurRad="152400" dist="127000" dir="7800000" algn="tr" rotWithShape="0">
                <a:prstClr val="black">
                  <a:alpha val="40000"/>
                </a:prstClr>
              </a:outerShdw>
            </a:effectLst>
          </c:spPr>
          <c:invertIfNegative val="1"/>
          <c:dPt>
            <c:idx val="0"/>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0A-26C1-439D-88FF-12E86024F084}"/>
              </c:ext>
            </c:extLst>
          </c:dPt>
          <c:dPt>
            <c:idx val="1"/>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0C-26C1-439D-88FF-12E86024F084}"/>
              </c:ext>
            </c:extLst>
          </c:dPt>
          <c:dPt>
            <c:idx val="2"/>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0E-26C1-439D-88FF-12E86024F084}"/>
              </c:ext>
            </c:extLst>
          </c:dPt>
          <c:dPt>
            <c:idx val="3"/>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10-26C1-439D-88FF-12E86024F084}"/>
              </c:ext>
            </c:extLst>
          </c:dPt>
          <c:cat>
            <c:strRef>
              <c:f>Sheet1!$A$2:$A$5</c:f>
              <c:strCache>
                <c:ptCount val="4"/>
                <c:pt idx="0">
                  <c:v>SEASON 1</c:v>
                </c:pt>
                <c:pt idx="1">
                  <c:v>SEASON 2</c:v>
                </c:pt>
                <c:pt idx="2">
                  <c:v>SEASON 3</c:v>
                </c:pt>
                <c:pt idx="3">
                  <c:v>SEASON 4</c:v>
                </c:pt>
              </c:strCache>
            </c:strRef>
          </c:cat>
          <c:val>
            <c:numRef>
              <c:f>Sheet1!$C$2:$C$5</c:f>
              <c:numCache>
                <c:formatCode>General</c:formatCode>
                <c:ptCount val="4"/>
                <c:pt idx="0">
                  <c:v>2.4</c:v>
                </c:pt>
                <c:pt idx="1">
                  <c:v>4.4000000000000004</c:v>
                </c:pt>
                <c:pt idx="2">
                  <c:v>2</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a:effectLst>
                    <a:outerShdw blurRad="152400" dist="127000" dir="7800000" algn="tr" rotWithShape="0">
                      <a:prstClr val="black">
                        <a:alpha val="40000"/>
                      </a:prstClr>
                    </a:outerShdw>
                  </a:effectLst>
                </c14:spPr>
              </c14:invertSolidFillFmt>
            </c:ext>
            <c:ext xmlns:c16="http://schemas.microsoft.com/office/drawing/2014/chart" uri="{C3380CC4-5D6E-409C-BE32-E72D297353CC}">
              <c16:uniqueId val="{00000011-26C1-439D-88FF-12E86024F084}"/>
            </c:ext>
          </c:extLst>
        </c:ser>
        <c:dLbls>
          <c:showLegendKey val="0"/>
          <c:showVal val="0"/>
          <c:showCatName val="0"/>
          <c:showSerName val="0"/>
          <c:showPercent val="0"/>
          <c:showBubbleSize val="0"/>
        </c:dLbls>
        <c:gapWidth val="150"/>
        <c:axId val="308841472"/>
        <c:axId val="310469376"/>
      </c:barChart>
      <c:catAx>
        <c:axId val="308841472"/>
        <c:scaling>
          <c:orientation val="minMax"/>
        </c:scaling>
        <c:delete val="1"/>
        <c:axPos val="b"/>
        <c:numFmt formatCode="General" sourceLinked="0"/>
        <c:majorTickMark val="cross"/>
        <c:minorTickMark val="cross"/>
        <c:tickLblPos val="nextTo"/>
        <c:crossAx val="310469376"/>
        <c:crosses val="autoZero"/>
        <c:auto val="1"/>
        <c:lblAlgn val="ctr"/>
        <c:lblOffset val="100"/>
        <c:noMultiLvlLbl val="1"/>
      </c:catAx>
      <c:valAx>
        <c:axId val="310469376"/>
        <c:scaling>
          <c:orientation val="minMax"/>
        </c:scaling>
        <c:delete val="1"/>
        <c:axPos val="l"/>
        <c:majorGridlines/>
        <c:numFmt formatCode="General" sourceLinked="1"/>
        <c:majorTickMark val="cross"/>
        <c:minorTickMark val="cross"/>
        <c:tickLblPos val="nextTo"/>
        <c:crossAx val="308841472"/>
        <c:crosses val="autoZero"/>
        <c:crossBetween val="between"/>
        <c:majorUnit val="1"/>
      </c:valAx>
    </c:plotArea>
    <c:plotVisOnly val="1"/>
    <c:dispBlanksAs val="zero"/>
    <c:showDLblsOverMax val="1"/>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BDE69-E300-4A5E-BE54-3D5DBE6ABF42}" type="datetimeFigureOut">
              <a:rPr lang="zh-CN" altLang="en-US" smtClean="0"/>
              <a:pPr/>
              <a:t>2019/5/21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C66A1-5633-4B28-8129-F1664BD49D4C}" type="slidenum">
              <a:rPr lang="zh-CN" altLang="en-US" smtClean="0"/>
              <a:pPr/>
              <a:t>‹#›</a:t>
            </a:fld>
            <a:endParaRPr lang="zh-CN" altLang="en-US"/>
          </a:p>
        </p:txBody>
      </p:sp>
    </p:spTree>
    <p:extLst>
      <p:ext uri="{BB962C8B-B14F-4D97-AF65-F5344CB8AC3E}">
        <p14:creationId xmlns:p14="http://schemas.microsoft.com/office/powerpoint/2010/main" val="353256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5</a:t>
            </a:fld>
            <a:endParaRPr lang="zh-CN" altLang="en-US"/>
          </a:p>
        </p:txBody>
      </p:sp>
    </p:spTree>
    <p:extLst>
      <p:ext uri="{BB962C8B-B14F-4D97-AF65-F5344CB8AC3E}">
        <p14:creationId xmlns:p14="http://schemas.microsoft.com/office/powerpoint/2010/main" val="123350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18</a:t>
            </a:fld>
            <a:endParaRPr lang="zh-CN" altLang="en-US"/>
          </a:p>
        </p:txBody>
      </p:sp>
    </p:spTree>
    <p:extLst>
      <p:ext uri="{BB962C8B-B14F-4D97-AF65-F5344CB8AC3E}">
        <p14:creationId xmlns:p14="http://schemas.microsoft.com/office/powerpoint/2010/main" val="399202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19</a:t>
            </a:fld>
            <a:endParaRPr lang="zh-CN" altLang="en-US"/>
          </a:p>
        </p:txBody>
      </p:sp>
    </p:spTree>
    <p:extLst>
      <p:ext uri="{BB962C8B-B14F-4D97-AF65-F5344CB8AC3E}">
        <p14:creationId xmlns:p14="http://schemas.microsoft.com/office/powerpoint/2010/main" val="183166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21</a:t>
            </a:fld>
            <a:endParaRPr lang="zh-CN" altLang="en-US"/>
          </a:p>
        </p:txBody>
      </p:sp>
    </p:spTree>
    <p:extLst>
      <p:ext uri="{BB962C8B-B14F-4D97-AF65-F5344CB8AC3E}">
        <p14:creationId xmlns:p14="http://schemas.microsoft.com/office/powerpoint/2010/main" val="158744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23</a:t>
            </a:fld>
            <a:endParaRPr lang="zh-CN" altLang="en-US"/>
          </a:p>
        </p:txBody>
      </p:sp>
    </p:spTree>
    <p:extLst>
      <p:ext uri="{BB962C8B-B14F-4D97-AF65-F5344CB8AC3E}">
        <p14:creationId xmlns:p14="http://schemas.microsoft.com/office/powerpoint/2010/main" val="168111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24</a:t>
            </a:fld>
            <a:endParaRPr lang="zh-CN" altLang="en-US"/>
          </a:p>
        </p:txBody>
      </p:sp>
    </p:spTree>
    <p:extLst>
      <p:ext uri="{BB962C8B-B14F-4D97-AF65-F5344CB8AC3E}">
        <p14:creationId xmlns:p14="http://schemas.microsoft.com/office/powerpoint/2010/main" val="3525227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26</a:t>
            </a:fld>
            <a:endParaRPr lang="zh-CN" altLang="en-US"/>
          </a:p>
        </p:txBody>
      </p:sp>
    </p:spTree>
    <p:extLst>
      <p:ext uri="{BB962C8B-B14F-4D97-AF65-F5344CB8AC3E}">
        <p14:creationId xmlns:p14="http://schemas.microsoft.com/office/powerpoint/2010/main" val="4070158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27</a:t>
            </a:fld>
            <a:endParaRPr lang="zh-CN" altLang="en-US"/>
          </a:p>
        </p:txBody>
      </p:sp>
    </p:spTree>
    <p:extLst>
      <p:ext uri="{BB962C8B-B14F-4D97-AF65-F5344CB8AC3E}">
        <p14:creationId xmlns:p14="http://schemas.microsoft.com/office/powerpoint/2010/main" val="3851544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28</a:t>
            </a:fld>
            <a:endParaRPr lang="zh-CN" altLang="en-US"/>
          </a:p>
        </p:txBody>
      </p:sp>
    </p:spTree>
    <p:extLst>
      <p:ext uri="{BB962C8B-B14F-4D97-AF65-F5344CB8AC3E}">
        <p14:creationId xmlns:p14="http://schemas.microsoft.com/office/powerpoint/2010/main" val="1730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29</a:t>
            </a:fld>
            <a:endParaRPr lang="zh-CN" altLang="en-US"/>
          </a:p>
        </p:txBody>
      </p:sp>
    </p:spTree>
    <p:extLst>
      <p:ext uri="{BB962C8B-B14F-4D97-AF65-F5344CB8AC3E}">
        <p14:creationId xmlns:p14="http://schemas.microsoft.com/office/powerpoint/2010/main" val="3322434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31</a:t>
            </a:fld>
            <a:endParaRPr lang="zh-CN" altLang="en-US"/>
          </a:p>
        </p:txBody>
      </p:sp>
    </p:spTree>
    <p:extLst>
      <p:ext uri="{BB962C8B-B14F-4D97-AF65-F5344CB8AC3E}">
        <p14:creationId xmlns:p14="http://schemas.microsoft.com/office/powerpoint/2010/main" val="286558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6</a:t>
            </a:fld>
            <a:endParaRPr lang="zh-CN" altLang="en-US"/>
          </a:p>
        </p:txBody>
      </p:sp>
    </p:spTree>
    <p:extLst>
      <p:ext uri="{BB962C8B-B14F-4D97-AF65-F5344CB8AC3E}">
        <p14:creationId xmlns:p14="http://schemas.microsoft.com/office/powerpoint/2010/main" val="3962822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33</a:t>
            </a:fld>
            <a:endParaRPr lang="zh-CN" altLang="en-US"/>
          </a:p>
        </p:txBody>
      </p:sp>
    </p:spTree>
    <p:extLst>
      <p:ext uri="{BB962C8B-B14F-4D97-AF65-F5344CB8AC3E}">
        <p14:creationId xmlns:p14="http://schemas.microsoft.com/office/powerpoint/2010/main" val="3485034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34</a:t>
            </a:fld>
            <a:endParaRPr lang="zh-CN" altLang="en-US"/>
          </a:p>
        </p:txBody>
      </p:sp>
    </p:spTree>
    <p:extLst>
      <p:ext uri="{BB962C8B-B14F-4D97-AF65-F5344CB8AC3E}">
        <p14:creationId xmlns:p14="http://schemas.microsoft.com/office/powerpoint/2010/main" val="4032034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35</a:t>
            </a:fld>
            <a:endParaRPr lang="zh-CN" altLang="en-US"/>
          </a:p>
        </p:txBody>
      </p:sp>
    </p:spTree>
    <p:extLst>
      <p:ext uri="{BB962C8B-B14F-4D97-AF65-F5344CB8AC3E}">
        <p14:creationId xmlns:p14="http://schemas.microsoft.com/office/powerpoint/2010/main" val="1345515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36</a:t>
            </a:fld>
            <a:endParaRPr lang="zh-CN" altLang="en-US"/>
          </a:p>
        </p:txBody>
      </p:sp>
    </p:spTree>
    <p:extLst>
      <p:ext uri="{BB962C8B-B14F-4D97-AF65-F5344CB8AC3E}">
        <p14:creationId xmlns:p14="http://schemas.microsoft.com/office/powerpoint/2010/main" val="99073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7</a:t>
            </a:fld>
            <a:endParaRPr lang="zh-CN" altLang="en-US"/>
          </a:p>
        </p:txBody>
      </p:sp>
    </p:spTree>
    <p:extLst>
      <p:ext uri="{BB962C8B-B14F-4D97-AF65-F5344CB8AC3E}">
        <p14:creationId xmlns:p14="http://schemas.microsoft.com/office/powerpoint/2010/main" val="3438858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8</a:t>
            </a:fld>
            <a:endParaRPr lang="zh-CN" altLang="en-US"/>
          </a:p>
        </p:txBody>
      </p:sp>
    </p:spTree>
    <p:extLst>
      <p:ext uri="{BB962C8B-B14F-4D97-AF65-F5344CB8AC3E}">
        <p14:creationId xmlns:p14="http://schemas.microsoft.com/office/powerpoint/2010/main" val="193480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10</a:t>
            </a:fld>
            <a:endParaRPr lang="zh-CN" altLang="en-US"/>
          </a:p>
        </p:txBody>
      </p:sp>
    </p:spTree>
    <p:extLst>
      <p:ext uri="{BB962C8B-B14F-4D97-AF65-F5344CB8AC3E}">
        <p14:creationId xmlns:p14="http://schemas.microsoft.com/office/powerpoint/2010/main" val="145231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12</a:t>
            </a:fld>
            <a:endParaRPr lang="zh-CN" altLang="en-US"/>
          </a:p>
        </p:txBody>
      </p:sp>
    </p:spTree>
    <p:extLst>
      <p:ext uri="{BB962C8B-B14F-4D97-AF65-F5344CB8AC3E}">
        <p14:creationId xmlns:p14="http://schemas.microsoft.com/office/powerpoint/2010/main" val="30332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13</a:t>
            </a:fld>
            <a:endParaRPr lang="zh-CN" altLang="en-US"/>
          </a:p>
        </p:txBody>
      </p:sp>
    </p:spTree>
    <p:extLst>
      <p:ext uri="{BB962C8B-B14F-4D97-AF65-F5344CB8AC3E}">
        <p14:creationId xmlns:p14="http://schemas.microsoft.com/office/powerpoint/2010/main" val="418549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14</a:t>
            </a:fld>
            <a:endParaRPr lang="zh-CN" altLang="en-US"/>
          </a:p>
        </p:txBody>
      </p:sp>
    </p:spTree>
    <p:extLst>
      <p:ext uri="{BB962C8B-B14F-4D97-AF65-F5344CB8AC3E}">
        <p14:creationId xmlns:p14="http://schemas.microsoft.com/office/powerpoint/2010/main" val="298633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pPr/>
              <a:t>15</a:t>
            </a:fld>
            <a:endParaRPr lang="zh-CN" altLang="en-US"/>
          </a:p>
        </p:txBody>
      </p:sp>
    </p:spTree>
    <p:extLst>
      <p:ext uri="{BB962C8B-B14F-4D97-AF65-F5344CB8AC3E}">
        <p14:creationId xmlns:p14="http://schemas.microsoft.com/office/powerpoint/2010/main" val="309919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504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841362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94768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050466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30751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274233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072157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68441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69066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2910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28751" y="223235"/>
            <a:ext cx="10515600" cy="533509"/>
          </a:xfrm>
        </p:spPr>
        <p:txBody>
          <a:bodyPr>
            <a:normAutofit/>
          </a:bodyPr>
          <a:lstStyle>
            <a:lvl1pPr>
              <a:defRPr sz="3200">
                <a:solidFill>
                  <a:schemeClr val="tx2"/>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3871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77631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9245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292841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041512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29550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531207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85351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14484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956809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1677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612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908064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420897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736693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745507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9361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637261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9464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68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51939"/>
      </p:ext>
    </p:extLst>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56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0687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67705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3537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2019/5/21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56832" y="2071810"/>
            <a:ext cx="7350858" cy="923330"/>
          </a:xfrm>
          <a:prstGeom prst="rect">
            <a:avLst/>
          </a:prstGeom>
          <a:noFill/>
        </p:spPr>
        <p:txBody>
          <a:bodyPr wrap="none" rtlCol="0">
            <a:spAutoFit/>
          </a:bodyPr>
          <a:lstStyle/>
          <a:p>
            <a:pPr algn="ctr"/>
            <a:r>
              <a:rPr lang="zh-CN" altLang="en-US" sz="5400" dirty="0">
                <a:solidFill>
                  <a:srgbClr val="045F05"/>
                </a:solidFill>
                <a:latin typeface="微软雅黑" pitchFamily="34" charset="-122"/>
                <a:ea typeface="微软雅黑" pitchFamily="34" charset="-122"/>
              </a:rPr>
              <a:t>Literary</a:t>
            </a:r>
            <a:r>
              <a:rPr lang="en-US" altLang="zh-CN" sz="5400" dirty="0">
                <a:solidFill>
                  <a:srgbClr val="045F05"/>
                </a:solidFill>
                <a:latin typeface="微软雅黑" pitchFamily="34" charset="-122"/>
                <a:ea typeface="微软雅黑" pitchFamily="34" charset="-122"/>
              </a:rPr>
              <a:t> ppt t</a:t>
            </a:r>
            <a:r>
              <a:rPr lang="zh-CN" altLang="en-US" sz="5400" dirty="0">
                <a:solidFill>
                  <a:srgbClr val="045F05"/>
                </a:solidFill>
                <a:latin typeface="微软雅黑" pitchFamily="34" charset="-122"/>
                <a:ea typeface="微软雅黑" pitchFamily="34" charset="-122"/>
              </a:rPr>
              <a:t>emplate</a:t>
            </a:r>
          </a:p>
        </p:txBody>
      </p:sp>
      <p:sp>
        <p:nvSpPr>
          <p:cNvPr id="6" name="Rectangle 4"/>
          <p:cNvSpPr txBox="1">
            <a:spLocks noChangeArrowheads="1"/>
          </p:cNvSpPr>
          <p:nvPr/>
        </p:nvSpPr>
        <p:spPr bwMode="auto">
          <a:xfrm>
            <a:off x="3218684" y="3242655"/>
            <a:ext cx="6334231" cy="372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200" b="0" dirty="0">
                <a:solidFill>
                  <a:srgbClr val="045F05"/>
                </a:solidFill>
                <a:latin typeface="+mn-ea"/>
              </a:rPr>
              <a:t>Can be used for year-end summary, work report, New Year Plan summary, etc.</a:t>
            </a:r>
            <a:endParaRPr lang="zh-CN" altLang="zh-CN" sz="1200" b="0" dirty="0">
              <a:solidFill>
                <a:srgbClr val="045F05"/>
              </a:solidFill>
              <a:latin typeface="+mn-ea"/>
            </a:endParaRPr>
          </a:p>
        </p:txBody>
      </p:sp>
      <p:pic>
        <p:nvPicPr>
          <p:cNvPr id="7" name="Thomas Greenberg - Small Worl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6618525" y="-1526628"/>
            <a:ext cx="609600" cy="609600"/>
          </a:xfrm>
          <a:prstGeom prst="rect">
            <a:avLst/>
          </a:prstGeom>
        </p:spPr>
      </p:pic>
    </p:spTree>
    <p:extLst>
      <p:ext uri="{BB962C8B-B14F-4D97-AF65-F5344CB8AC3E}">
        <p14:creationId xmlns:p14="http://schemas.microsoft.com/office/powerpoint/2010/main" val="28673425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400" fill="hold"/>
                                        <p:tgtEl>
                                          <p:spTgt spid="6"/>
                                        </p:tgtEl>
                                        <p:attrNameLst>
                                          <p:attrName>ppt_w</p:attrName>
                                        </p:attrNameLst>
                                      </p:cBhvr>
                                      <p:tavLst>
                                        <p:tav tm="0">
                                          <p:val>
                                            <p:fltVal val="0"/>
                                          </p:val>
                                        </p:tav>
                                        <p:tav tm="100000">
                                          <p:val>
                                            <p:strVal val="#ppt_w"/>
                                          </p:val>
                                        </p:tav>
                                      </p:tavLst>
                                    </p:anim>
                                    <p:anim calcmode="lin" valueType="num">
                                      <p:cBhvr>
                                        <p:cTn id="15" dur="400" fill="hold"/>
                                        <p:tgtEl>
                                          <p:spTgt spid="6"/>
                                        </p:tgtEl>
                                        <p:attrNameLst>
                                          <p:attrName>ppt_h</p:attrName>
                                        </p:attrNameLst>
                                      </p:cBhvr>
                                      <p:tavLst>
                                        <p:tav tm="0">
                                          <p:val>
                                            <p:fltVal val="0"/>
                                          </p:val>
                                        </p:tav>
                                        <p:tav tm="100000">
                                          <p:val>
                                            <p:strVal val="#ppt_h"/>
                                          </p:val>
                                        </p:tav>
                                      </p:tavLst>
                                    </p:anim>
                                    <p:anim calcmode="lin" valueType="num">
                                      <p:cBhvr>
                                        <p:cTn id="16" dur="400" fill="hold"/>
                                        <p:tgtEl>
                                          <p:spTgt spid="6"/>
                                        </p:tgtEl>
                                        <p:attrNameLst>
                                          <p:attrName>style.rotation</p:attrName>
                                        </p:attrNameLst>
                                      </p:cBhvr>
                                      <p:tavLst>
                                        <p:tav tm="0">
                                          <p:val>
                                            <p:fltVal val="90"/>
                                          </p:val>
                                        </p:tav>
                                        <p:tav tm="100000">
                                          <p:val>
                                            <p:fltVal val="0"/>
                                          </p:val>
                                        </p:tav>
                                      </p:tavLst>
                                    </p:anim>
                                    <p:animEffect transition="in" filter="fade">
                                      <p:cBhvr>
                                        <p:cTn id="1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8" repeatCount="indefinite" fill="hold" display="0">
                  <p:stCondLst>
                    <p:cond delay="indefinite"/>
                  </p:stCondLst>
                  <p:endCondLst>
                    <p:cond evt="onStopAudio" delay="0">
                      <p:tgtEl>
                        <p:sldTgt/>
                      </p:tgtEl>
                    </p:cond>
                  </p:endCondLst>
                </p:cTn>
                <p:tgtEl>
                  <p:spTgt spid="7"/>
                </p:tgtEl>
              </p:cMediaNode>
            </p:audio>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4091410" y="2743386"/>
            <a:ext cx="1272717" cy="1758451"/>
          </a:xfrm>
          <a:custGeom>
            <a:avLst/>
            <a:gdLst>
              <a:gd name="T0" fmla="*/ 767 w 767"/>
              <a:gd name="T1" fmla="*/ 347 h 1059"/>
              <a:gd name="T2" fmla="*/ 514 w 767"/>
              <a:gd name="T3" fmla="*/ 0 h 1059"/>
              <a:gd name="T4" fmla="*/ 129 w 767"/>
              <a:gd name="T5" fmla="*/ 279 h 1059"/>
              <a:gd name="T6" fmla="*/ 33 w 767"/>
              <a:gd name="T7" fmla="*/ 576 h 1059"/>
              <a:gd name="T8" fmla="*/ 190 w 767"/>
              <a:gd name="T9" fmla="*/ 1059 h 1059"/>
              <a:gd name="T10" fmla="*/ 577 w 767"/>
              <a:gd name="T11" fmla="*/ 933 h 1059"/>
              <a:gd name="T12" fmla="*/ 561 w 767"/>
              <a:gd name="T13" fmla="*/ 796 h 1059"/>
              <a:gd name="T14" fmla="*/ 767 w 767"/>
              <a:gd name="T15" fmla="*/ 347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1059">
                <a:moveTo>
                  <a:pt x="767" y="347"/>
                </a:moveTo>
                <a:cubicBezTo>
                  <a:pt x="514" y="0"/>
                  <a:pt x="514" y="0"/>
                  <a:pt x="514" y="0"/>
                </a:cubicBezTo>
                <a:cubicBezTo>
                  <a:pt x="129" y="279"/>
                  <a:pt x="129" y="279"/>
                  <a:pt x="129" y="279"/>
                </a:cubicBezTo>
                <a:cubicBezTo>
                  <a:pt x="43" y="342"/>
                  <a:pt x="0" y="475"/>
                  <a:pt x="33" y="576"/>
                </a:cubicBezTo>
                <a:cubicBezTo>
                  <a:pt x="190" y="1059"/>
                  <a:pt x="190" y="1059"/>
                  <a:pt x="190" y="1059"/>
                </a:cubicBezTo>
                <a:cubicBezTo>
                  <a:pt x="577" y="933"/>
                  <a:pt x="577" y="933"/>
                  <a:pt x="577" y="933"/>
                </a:cubicBezTo>
                <a:cubicBezTo>
                  <a:pt x="566" y="889"/>
                  <a:pt x="561" y="843"/>
                  <a:pt x="561" y="796"/>
                </a:cubicBezTo>
                <a:cubicBezTo>
                  <a:pt x="561" y="616"/>
                  <a:pt x="641" y="456"/>
                  <a:pt x="767" y="347"/>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Freeform 6"/>
          <p:cNvSpPr>
            <a:spLocks/>
          </p:cNvSpPr>
          <p:nvPr/>
        </p:nvSpPr>
        <p:spPr bwMode="auto">
          <a:xfrm>
            <a:off x="5073981" y="2056654"/>
            <a:ext cx="1859947" cy="1168832"/>
          </a:xfrm>
          <a:custGeom>
            <a:avLst/>
            <a:gdLst>
              <a:gd name="T0" fmla="*/ 869 w 1121"/>
              <a:gd name="T1" fmla="*/ 704 h 704"/>
              <a:gd name="T2" fmla="*/ 1121 w 1121"/>
              <a:gd name="T3" fmla="*/ 356 h 704"/>
              <a:gd name="T4" fmla="*/ 717 w 1121"/>
              <a:gd name="T5" fmla="*/ 63 h 704"/>
              <a:gd name="T6" fmla="*/ 405 w 1121"/>
              <a:gd name="T7" fmla="*/ 63 h 704"/>
              <a:gd name="T8" fmla="*/ 0 w 1121"/>
              <a:gd name="T9" fmla="*/ 357 h 704"/>
              <a:gd name="T10" fmla="*/ 253 w 1121"/>
              <a:gd name="T11" fmla="*/ 704 h 704"/>
              <a:gd name="T12" fmla="*/ 561 w 1121"/>
              <a:gd name="T13" fmla="*/ 618 h 704"/>
              <a:gd name="T14" fmla="*/ 869 w 1121"/>
              <a:gd name="T15" fmla="*/ 704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1" h="704">
                <a:moveTo>
                  <a:pt x="869" y="704"/>
                </a:moveTo>
                <a:cubicBezTo>
                  <a:pt x="1121" y="356"/>
                  <a:pt x="1121" y="356"/>
                  <a:pt x="1121" y="356"/>
                </a:cubicBezTo>
                <a:cubicBezTo>
                  <a:pt x="717" y="63"/>
                  <a:pt x="717" y="63"/>
                  <a:pt x="717" y="63"/>
                </a:cubicBezTo>
                <a:cubicBezTo>
                  <a:pt x="631" y="0"/>
                  <a:pt x="491" y="0"/>
                  <a:pt x="405" y="63"/>
                </a:cubicBezTo>
                <a:cubicBezTo>
                  <a:pt x="0" y="357"/>
                  <a:pt x="0" y="357"/>
                  <a:pt x="0" y="357"/>
                </a:cubicBezTo>
                <a:cubicBezTo>
                  <a:pt x="253" y="704"/>
                  <a:pt x="253" y="704"/>
                  <a:pt x="253" y="704"/>
                </a:cubicBezTo>
                <a:cubicBezTo>
                  <a:pt x="343" y="649"/>
                  <a:pt x="448" y="618"/>
                  <a:pt x="561" y="618"/>
                </a:cubicBezTo>
                <a:cubicBezTo>
                  <a:pt x="674" y="618"/>
                  <a:pt x="779" y="649"/>
                  <a:pt x="869" y="704"/>
                </a:cubicBez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9" name="Freeform 7"/>
          <p:cNvSpPr>
            <a:spLocks/>
          </p:cNvSpPr>
          <p:nvPr/>
        </p:nvSpPr>
        <p:spPr bwMode="auto">
          <a:xfrm>
            <a:off x="6644936" y="2742230"/>
            <a:ext cx="1275030" cy="1757296"/>
          </a:xfrm>
          <a:custGeom>
            <a:avLst/>
            <a:gdLst>
              <a:gd name="T0" fmla="*/ 638 w 768"/>
              <a:gd name="T1" fmla="*/ 280 h 1059"/>
              <a:gd name="T2" fmla="*/ 252 w 768"/>
              <a:gd name="T3" fmla="*/ 0 h 1059"/>
              <a:gd name="T4" fmla="*/ 0 w 768"/>
              <a:gd name="T5" fmla="*/ 348 h 1059"/>
              <a:gd name="T6" fmla="*/ 207 w 768"/>
              <a:gd name="T7" fmla="*/ 797 h 1059"/>
              <a:gd name="T8" fmla="*/ 191 w 768"/>
              <a:gd name="T9" fmla="*/ 934 h 1059"/>
              <a:gd name="T10" fmla="*/ 578 w 768"/>
              <a:gd name="T11" fmla="*/ 1059 h 1059"/>
              <a:gd name="T12" fmla="*/ 735 w 768"/>
              <a:gd name="T13" fmla="*/ 577 h 1059"/>
              <a:gd name="T14" fmla="*/ 638 w 768"/>
              <a:gd name="T15" fmla="*/ 28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 h="1059">
                <a:moveTo>
                  <a:pt x="638" y="280"/>
                </a:moveTo>
                <a:cubicBezTo>
                  <a:pt x="252" y="0"/>
                  <a:pt x="252" y="0"/>
                  <a:pt x="252" y="0"/>
                </a:cubicBezTo>
                <a:cubicBezTo>
                  <a:pt x="0" y="348"/>
                  <a:pt x="0" y="348"/>
                  <a:pt x="0" y="348"/>
                </a:cubicBezTo>
                <a:cubicBezTo>
                  <a:pt x="127" y="456"/>
                  <a:pt x="207" y="617"/>
                  <a:pt x="207" y="797"/>
                </a:cubicBezTo>
                <a:cubicBezTo>
                  <a:pt x="207" y="844"/>
                  <a:pt x="201" y="890"/>
                  <a:pt x="191" y="934"/>
                </a:cubicBezTo>
                <a:cubicBezTo>
                  <a:pt x="578" y="1059"/>
                  <a:pt x="578" y="1059"/>
                  <a:pt x="578" y="1059"/>
                </a:cubicBezTo>
                <a:cubicBezTo>
                  <a:pt x="735" y="577"/>
                  <a:pt x="735" y="577"/>
                  <a:pt x="735" y="577"/>
                </a:cubicBezTo>
                <a:cubicBezTo>
                  <a:pt x="768" y="476"/>
                  <a:pt x="724" y="343"/>
                  <a:pt x="638" y="280"/>
                </a:cubicBez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 name="Freeform 8"/>
          <p:cNvSpPr>
            <a:spLocks/>
          </p:cNvSpPr>
          <p:nvPr/>
        </p:nvSpPr>
        <p:spPr bwMode="auto">
          <a:xfrm>
            <a:off x="4454385" y="4445188"/>
            <a:ext cx="1470387" cy="1253229"/>
          </a:xfrm>
          <a:custGeom>
            <a:avLst/>
            <a:gdLst>
              <a:gd name="T0" fmla="*/ 388 w 886"/>
              <a:gd name="T1" fmla="*/ 0 h 755"/>
              <a:gd name="T2" fmla="*/ 0 w 886"/>
              <a:gd name="T3" fmla="*/ 126 h 755"/>
              <a:gd name="T4" fmla="*/ 145 w 886"/>
              <a:gd name="T5" fmla="*/ 572 h 755"/>
              <a:gd name="T6" fmla="*/ 398 w 886"/>
              <a:gd name="T7" fmla="*/ 755 h 755"/>
              <a:gd name="T8" fmla="*/ 886 w 886"/>
              <a:gd name="T9" fmla="*/ 755 h 755"/>
              <a:gd name="T10" fmla="*/ 886 w 886"/>
              <a:gd name="T11" fmla="*/ 362 h 755"/>
              <a:gd name="T12" fmla="*/ 388 w 886"/>
              <a:gd name="T13" fmla="*/ 0 h 755"/>
            </a:gdLst>
            <a:ahLst/>
            <a:cxnLst>
              <a:cxn ang="0">
                <a:pos x="T0" y="T1"/>
              </a:cxn>
              <a:cxn ang="0">
                <a:pos x="T2" y="T3"/>
              </a:cxn>
              <a:cxn ang="0">
                <a:pos x="T4" y="T5"/>
              </a:cxn>
              <a:cxn ang="0">
                <a:pos x="T6" y="T7"/>
              </a:cxn>
              <a:cxn ang="0">
                <a:pos x="T8" y="T9"/>
              </a:cxn>
              <a:cxn ang="0">
                <a:pos x="T10" y="T11"/>
              </a:cxn>
              <a:cxn ang="0">
                <a:pos x="T12" y="T13"/>
              </a:cxn>
            </a:cxnLst>
            <a:rect l="0" t="0" r="r" b="b"/>
            <a:pathLst>
              <a:path w="886" h="755">
                <a:moveTo>
                  <a:pt x="388" y="0"/>
                </a:moveTo>
                <a:cubicBezTo>
                  <a:pt x="0" y="126"/>
                  <a:pt x="0" y="126"/>
                  <a:pt x="0" y="126"/>
                </a:cubicBezTo>
                <a:cubicBezTo>
                  <a:pt x="145" y="572"/>
                  <a:pt x="145" y="572"/>
                  <a:pt x="145" y="572"/>
                </a:cubicBezTo>
                <a:cubicBezTo>
                  <a:pt x="178" y="673"/>
                  <a:pt x="292" y="755"/>
                  <a:pt x="398" y="755"/>
                </a:cubicBezTo>
                <a:cubicBezTo>
                  <a:pt x="886" y="755"/>
                  <a:pt x="886" y="755"/>
                  <a:pt x="886" y="755"/>
                </a:cubicBezTo>
                <a:cubicBezTo>
                  <a:pt x="886" y="362"/>
                  <a:pt x="886" y="362"/>
                  <a:pt x="886" y="362"/>
                </a:cubicBezTo>
                <a:cubicBezTo>
                  <a:pt x="661" y="344"/>
                  <a:pt x="471" y="199"/>
                  <a:pt x="388" y="0"/>
                </a:cubicBez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 name="Freeform 9"/>
          <p:cNvSpPr>
            <a:spLocks/>
          </p:cNvSpPr>
          <p:nvPr/>
        </p:nvSpPr>
        <p:spPr bwMode="auto">
          <a:xfrm>
            <a:off x="6085450" y="4444033"/>
            <a:ext cx="1469231" cy="1254385"/>
          </a:xfrm>
          <a:custGeom>
            <a:avLst/>
            <a:gdLst>
              <a:gd name="T0" fmla="*/ 0 w 885"/>
              <a:gd name="T1" fmla="*/ 363 h 756"/>
              <a:gd name="T2" fmla="*/ 0 w 885"/>
              <a:gd name="T3" fmla="*/ 756 h 756"/>
              <a:gd name="T4" fmla="*/ 488 w 885"/>
              <a:gd name="T5" fmla="*/ 756 h 756"/>
              <a:gd name="T6" fmla="*/ 740 w 885"/>
              <a:gd name="T7" fmla="*/ 573 h 756"/>
              <a:gd name="T8" fmla="*/ 885 w 885"/>
              <a:gd name="T9" fmla="*/ 126 h 756"/>
              <a:gd name="T10" fmla="*/ 498 w 885"/>
              <a:gd name="T11" fmla="*/ 0 h 756"/>
              <a:gd name="T12" fmla="*/ 0 w 885"/>
              <a:gd name="T13" fmla="*/ 363 h 756"/>
            </a:gdLst>
            <a:ahLst/>
            <a:cxnLst>
              <a:cxn ang="0">
                <a:pos x="T0" y="T1"/>
              </a:cxn>
              <a:cxn ang="0">
                <a:pos x="T2" y="T3"/>
              </a:cxn>
              <a:cxn ang="0">
                <a:pos x="T4" y="T5"/>
              </a:cxn>
              <a:cxn ang="0">
                <a:pos x="T6" y="T7"/>
              </a:cxn>
              <a:cxn ang="0">
                <a:pos x="T8" y="T9"/>
              </a:cxn>
              <a:cxn ang="0">
                <a:pos x="T10" y="T11"/>
              </a:cxn>
              <a:cxn ang="0">
                <a:pos x="T12" y="T13"/>
              </a:cxn>
            </a:cxnLst>
            <a:rect l="0" t="0" r="r" b="b"/>
            <a:pathLst>
              <a:path w="885" h="756">
                <a:moveTo>
                  <a:pt x="0" y="363"/>
                </a:moveTo>
                <a:cubicBezTo>
                  <a:pt x="0" y="756"/>
                  <a:pt x="0" y="756"/>
                  <a:pt x="0" y="756"/>
                </a:cubicBezTo>
                <a:cubicBezTo>
                  <a:pt x="488" y="756"/>
                  <a:pt x="488" y="756"/>
                  <a:pt x="488" y="756"/>
                </a:cubicBezTo>
                <a:cubicBezTo>
                  <a:pt x="594" y="756"/>
                  <a:pt x="707" y="674"/>
                  <a:pt x="740" y="573"/>
                </a:cubicBezTo>
                <a:cubicBezTo>
                  <a:pt x="885" y="126"/>
                  <a:pt x="885" y="126"/>
                  <a:pt x="885" y="126"/>
                </a:cubicBezTo>
                <a:cubicBezTo>
                  <a:pt x="498" y="0"/>
                  <a:pt x="498" y="0"/>
                  <a:pt x="498" y="0"/>
                </a:cubicBezTo>
                <a:cubicBezTo>
                  <a:pt x="415" y="200"/>
                  <a:pt x="225" y="344"/>
                  <a:pt x="0" y="363"/>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2" name="组合 11"/>
          <p:cNvGrpSpPr/>
          <p:nvPr/>
        </p:nvGrpSpPr>
        <p:grpSpPr>
          <a:xfrm>
            <a:off x="5226759" y="3258096"/>
            <a:ext cx="1554390" cy="1554592"/>
            <a:chOff x="3919984" y="2613718"/>
            <a:chExt cx="1165944" cy="1165944"/>
          </a:xfrm>
        </p:grpSpPr>
        <p:sp>
          <p:nvSpPr>
            <p:cNvPr id="13" name="椭圆 12"/>
            <p:cNvSpPr/>
            <p:nvPr/>
          </p:nvSpPr>
          <p:spPr>
            <a:xfrm>
              <a:off x="3919984" y="2613718"/>
              <a:ext cx="1165944" cy="1165944"/>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defTabSz="1219078" fontAlgn="base">
                <a:spcBef>
                  <a:spcPct val="0"/>
                </a:spcBef>
                <a:spcAft>
                  <a:spcPct val="0"/>
                </a:spcAft>
                <a:defRPr/>
              </a:pPr>
              <a:endParaRPr lang="zh-CN" altLang="en-US" sz="2400" kern="0">
                <a:solidFill>
                  <a:prstClr val="black"/>
                </a:solidFill>
                <a:latin typeface="Calibri"/>
                <a:ea typeface="宋体"/>
              </a:endParaRPr>
            </a:p>
          </p:txBody>
        </p:sp>
        <p:sp>
          <p:nvSpPr>
            <p:cNvPr id="14" name="Freeform 6"/>
            <p:cNvSpPr>
              <a:spLocks noChangeAspect="1" noEditPoints="1"/>
            </p:cNvSpPr>
            <p:nvPr/>
          </p:nvSpPr>
          <p:spPr bwMode="auto">
            <a:xfrm>
              <a:off x="4165899" y="2922272"/>
              <a:ext cx="674113" cy="548836"/>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tx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15" name="矩形 14"/>
          <p:cNvSpPr/>
          <p:nvPr/>
        </p:nvSpPr>
        <p:spPr>
          <a:xfrm>
            <a:off x="4777820" y="650367"/>
            <a:ext cx="2687674" cy="1333430"/>
          </a:xfrm>
          <a:prstGeom prst="rect">
            <a:avLst/>
          </a:prstGeom>
        </p:spPr>
        <p:txBody>
          <a:bodyPr wrap="square" lIns="121908" tIns="60954" rIns="121908" bIns="60954">
            <a:spAutoFit/>
          </a:bodyPr>
          <a:lstStyle/>
          <a:p>
            <a:pPr algn="just">
              <a:lnSpc>
                <a:spcPts val="1600"/>
              </a:lnSpc>
            </a:pPr>
            <a:r>
              <a:rPr lang="zh-CN" altLang="en-US" sz="10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cxnSp>
        <p:nvCxnSpPr>
          <p:cNvPr id="16" name="直接连接符 15"/>
          <p:cNvCxnSpPr/>
          <p:nvPr/>
        </p:nvCxnSpPr>
        <p:spPr>
          <a:xfrm>
            <a:off x="3791771" y="3547644"/>
            <a:ext cx="548065" cy="0"/>
          </a:xfrm>
          <a:prstGeom prst="line">
            <a:avLst/>
          </a:prstGeom>
          <a:noFill/>
          <a:ln w="9525" cap="flat" cmpd="sng" algn="ctr">
            <a:solidFill>
              <a:schemeClr val="accent1"/>
            </a:solidFill>
            <a:prstDash val="sysDash"/>
            <a:headEnd type="oval"/>
            <a:tailEnd type="oval"/>
          </a:ln>
          <a:effectLst/>
        </p:spPr>
      </p:cxnSp>
      <p:sp>
        <p:nvSpPr>
          <p:cNvPr id="17" name="矩形 16"/>
          <p:cNvSpPr/>
          <p:nvPr/>
        </p:nvSpPr>
        <p:spPr>
          <a:xfrm>
            <a:off x="1104096" y="3178223"/>
            <a:ext cx="2687674" cy="1333430"/>
          </a:xfrm>
          <a:prstGeom prst="rect">
            <a:avLst/>
          </a:prstGeom>
        </p:spPr>
        <p:txBody>
          <a:bodyPr wrap="square" lIns="121908" tIns="60954" rIns="121908" bIns="60954">
            <a:spAutoFit/>
          </a:bodyPr>
          <a:lstStyle/>
          <a:p>
            <a:pPr algn="just">
              <a:lnSpc>
                <a:spcPts val="1600"/>
              </a:lnSpc>
            </a:pPr>
            <a:r>
              <a:rPr lang="zh-CN" altLang="en-US" sz="10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cxnSp>
        <p:nvCxnSpPr>
          <p:cNvPr id="18" name="直接连接符 17"/>
          <p:cNvCxnSpPr/>
          <p:nvPr/>
        </p:nvCxnSpPr>
        <p:spPr>
          <a:xfrm>
            <a:off x="3791771" y="5201858"/>
            <a:ext cx="1038897" cy="0"/>
          </a:xfrm>
          <a:prstGeom prst="line">
            <a:avLst/>
          </a:prstGeom>
          <a:noFill/>
          <a:ln w="9525" cap="flat" cmpd="sng" algn="ctr">
            <a:solidFill>
              <a:schemeClr val="tx2"/>
            </a:solidFill>
            <a:prstDash val="sysDash"/>
            <a:headEnd type="oval"/>
            <a:tailEnd type="oval"/>
          </a:ln>
          <a:effectLst/>
        </p:spPr>
      </p:cxnSp>
      <p:sp>
        <p:nvSpPr>
          <p:cNvPr id="19" name="矩形 18"/>
          <p:cNvSpPr/>
          <p:nvPr/>
        </p:nvSpPr>
        <p:spPr>
          <a:xfrm>
            <a:off x="1104096" y="4832436"/>
            <a:ext cx="2687674" cy="1333430"/>
          </a:xfrm>
          <a:prstGeom prst="rect">
            <a:avLst/>
          </a:prstGeom>
        </p:spPr>
        <p:txBody>
          <a:bodyPr wrap="square" lIns="121908" tIns="60954" rIns="121908" bIns="60954">
            <a:spAutoFit/>
          </a:bodyPr>
          <a:lstStyle/>
          <a:p>
            <a:pPr algn="just">
              <a:lnSpc>
                <a:spcPts val="1600"/>
              </a:lnSpc>
            </a:pPr>
            <a:r>
              <a:rPr lang="zh-CN" altLang="en-US" sz="10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20" name="标题层"/>
          <p:cNvSpPr txBox="1"/>
          <p:nvPr/>
        </p:nvSpPr>
        <p:spPr bwMode="auto">
          <a:xfrm>
            <a:off x="5570572" y="2374330"/>
            <a:ext cx="823517" cy="533480"/>
          </a:xfrm>
          <a:prstGeom prst="rect">
            <a:avLst/>
          </a:prstGeom>
          <a:noFill/>
          <a:effectLst>
            <a:outerShdw blurRad="12700" dist="12700" dir="4380000" algn="tl" rotWithShape="0">
              <a:prstClr val="black">
                <a:alpha val="40000"/>
              </a:prstClr>
            </a:outerShdw>
          </a:effectLst>
        </p:spPr>
        <p:txBody>
          <a:bodyPr wrap="square" lIns="121908" tIns="60954" rIns="121908" bIns="60954">
            <a:spAutoFit/>
          </a:bodyPr>
          <a:lstStyle/>
          <a:p>
            <a:pPr algn="ctr" defTabSz="1219078">
              <a:defRPr/>
            </a:pPr>
            <a:r>
              <a:rPr lang="en-US" altLang="zh-CN" sz="2700" kern="0" dirty="0">
                <a:solidFill>
                  <a:sysClr val="window" lastClr="FFFFFF"/>
                </a:solidFill>
                <a:latin typeface="Impact" pitchFamily="34" charset="0"/>
                <a:ea typeface="微软雅黑" pitchFamily="34" charset="-122"/>
                <a:cs typeface="Arial" panose="020B0604020202020204" pitchFamily="34" charset="0"/>
              </a:rPr>
              <a:t>01</a:t>
            </a:r>
            <a:endParaRPr lang="zh-CN" altLang="en-US" sz="2700" kern="0" dirty="0">
              <a:solidFill>
                <a:sysClr val="window" lastClr="FFFFFF"/>
              </a:solidFill>
              <a:latin typeface="Impact" pitchFamily="34" charset="0"/>
              <a:ea typeface="微软雅黑" pitchFamily="34" charset="-122"/>
              <a:cs typeface="Arial" panose="020B0604020202020204" pitchFamily="34" charset="0"/>
            </a:endParaRPr>
          </a:p>
        </p:txBody>
      </p:sp>
      <p:sp>
        <p:nvSpPr>
          <p:cNvPr id="21" name="标题层"/>
          <p:cNvSpPr txBox="1"/>
          <p:nvPr/>
        </p:nvSpPr>
        <p:spPr bwMode="auto">
          <a:xfrm>
            <a:off x="4311219" y="3280904"/>
            <a:ext cx="823517" cy="533480"/>
          </a:xfrm>
          <a:prstGeom prst="rect">
            <a:avLst/>
          </a:prstGeom>
          <a:noFill/>
          <a:effectLst>
            <a:outerShdw blurRad="12700" dist="12700" dir="4380000" algn="tl" rotWithShape="0">
              <a:prstClr val="black">
                <a:alpha val="40000"/>
              </a:prstClr>
            </a:outerShdw>
          </a:effectLst>
        </p:spPr>
        <p:txBody>
          <a:bodyPr wrap="square" lIns="121908" tIns="60954" rIns="121908" bIns="60954">
            <a:spAutoFit/>
          </a:bodyPr>
          <a:lstStyle/>
          <a:p>
            <a:pPr algn="ctr" defTabSz="1219078">
              <a:defRPr/>
            </a:pPr>
            <a:r>
              <a:rPr lang="en-US" altLang="zh-CN" sz="2700" kern="0" dirty="0">
                <a:solidFill>
                  <a:sysClr val="window" lastClr="FFFFFF"/>
                </a:solidFill>
                <a:latin typeface="Impact" pitchFamily="34" charset="0"/>
                <a:ea typeface="微软雅黑" pitchFamily="34" charset="-122"/>
                <a:cs typeface="Arial" panose="020B0604020202020204" pitchFamily="34" charset="0"/>
              </a:rPr>
              <a:t>02</a:t>
            </a:r>
            <a:endParaRPr lang="zh-CN" altLang="en-US" sz="2700" kern="0" dirty="0">
              <a:solidFill>
                <a:sysClr val="window" lastClr="FFFFFF"/>
              </a:solidFill>
              <a:latin typeface="Impact" pitchFamily="34" charset="0"/>
              <a:ea typeface="微软雅黑" pitchFamily="34" charset="-122"/>
              <a:cs typeface="Arial" panose="020B0604020202020204" pitchFamily="34" charset="0"/>
            </a:endParaRPr>
          </a:p>
        </p:txBody>
      </p:sp>
      <p:sp>
        <p:nvSpPr>
          <p:cNvPr id="22" name="标题层"/>
          <p:cNvSpPr txBox="1"/>
          <p:nvPr/>
        </p:nvSpPr>
        <p:spPr bwMode="auto">
          <a:xfrm>
            <a:off x="4777820" y="4935028"/>
            <a:ext cx="823517" cy="533480"/>
          </a:xfrm>
          <a:prstGeom prst="rect">
            <a:avLst/>
          </a:prstGeom>
          <a:noFill/>
          <a:effectLst>
            <a:outerShdw blurRad="12700" dist="12700" dir="4380000" algn="tl" rotWithShape="0">
              <a:prstClr val="black">
                <a:alpha val="40000"/>
              </a:prstClr>
            </a:outerShdw>
          </a:effectLst>
        </p:spPr>
        <p:txBody>
          <a:bodyPr wrap="square" lIns="121908" tIns="60954" rIns="121908" bIns="60954">
            <a:spAutoFit/>
          </a:bodyPr>
          <a:lstStyle/>
          <a:p>
            <a:pPr algn="ctr" defTabSz="1219078">
              <a:defRPr/>
            </a:pPr>
            <a:r>
              <a:rPr lang="en-US" altLang="zh-CN" sz="2700" kern="0" dirty="0">
                <a:solidFill>
                  <a:sysClr val="window" lastClr="FFFFFF"/>
                </a:solidFill>
                <a:latin typeface="Impact" pitchFamily="34" charset="0"/>
                <a:ea typeface="微软雅黑" pitchFamily="34" charset="-122"/>
                <a:cs typeface="Arial" panose="020B0604020202020204" pitchFamily="34" charset="0"/>
              </a:rPr>
              <a:t>03</a:t>
            </a:r>
            <a:endParaRPr lang="zh-CN" altLang="en-US" sz="2700" kern="0" dirty="0">
              <a:solidFill>
                <a:sysClr val="window" lastClr="FFFFFF"/>
              </a:solidFill>
              <a:latin typeface="Impact" pitchFamily="34" charset="0"/>
              <a:ea typeface="微软雅黑" pitchFamily="34" charset="-122"/>
              <a:cs typeface="Arial" panose="020B0604020202020204" pitchFamily="34" charset="0"/>
            </a:endParaRPr>
          </a:p>
        </p:txBody>
      </p:sp>
      <p:sp>
        <p:nvSpPr>
          <p:cNvPr id="23" name="标题层"/>
          <p:cNvSpPr txBox="1"/>
          <p:nvPr/>
        </p:nvSpPr>
        <p:spPr bwMode="auto">
          <a:xfrm>
            <a:off x="6390508" y="4935028"/>
            <a:ext cx="823517" cy="533480"/>
          </a:xfrm>
          <a:prstGeom prst="rect">
            <a:avLst/>
          </a:prstGeom>
          <a:noFill/>
          <a:effectLst>
            <a:outerShdw blurRad="12700" dist="12700" dir="4380000" algn="tl" rotWithShape="0">
              <a:prstClr val="black">
                <a:alpha val="40000"/>
              </a:prstClr>
            </a:outerShdw>
          </a:effectLst>
        </p:spPr>
        <p:txBody>
          <a:bodyPr wrap="square" lIns="121908" tIns="60954" rIns="121908" bIns="60954">
            <a:spAutoFit/>
          </a:bodyPr>
          <a:lstStyle/>
          <a:p>
            <a:pPr algn="ctr" defTabSz="1219078">
              <a:defRPr/>
            </a:pPr>
            <a:r>
              <a:rPr lang="en-US" altLang="zh-CN" sz="2700" kern="0" dirty="0">
                <a:solidFill>
                  <a:sysClr val="window" lastClr="FFFFFF"/>
                </a:solidFill>
                <a:latin typeface="Impact" pitchFamily="34" charset="0"/>
                <a:ea typeface="微软雅黑" pitchFamily="34" charset="-122"/>
                <a:cs typeface="Arial" panose="020B0604020202020204" pitchFamily="34" charset="0"/>
              </a:rPr>
              <a:t>04</a:t>
            </a:r>
            <a:endParaRPr lang="zh-CN" altLang="en-US" sz="2700" kern="0" dirty="0">
              <a:solidFill>
                <a:sysClr val="window" lastClr="FFFFFF"/>
              </a:solidFill>
              <a:latin typeface="Impact" pitchFamily="34" charset="0"/>
              <a:ea typeface="微软雅黑" pitchFamily="34" charset="-122"/>
              <a:cs typeface="Arial" panose="020B0604020202020204" pitchFamily="34" charset="0"/>
            </a:endParaRPr>
          </a:p>
        </p:txBody>
      </p:sp>
      <p:sp>
        <p:nvSpPr>
          <p:cNvPr id="24" name="标题层"/>
          <p:cNvSpPr txBox="1"/>
          <p:nvPr/>
        </p:nvSpPr>
        <p:spPr bwMode="auto">
          <a:xfrm>
            <a:off x="6959985" y="3280904"/>
            <a:ext cx="823517" cy="533480"/>
          </a:xfrm>
          <a:prstGeom prst="rect">
            <a:avLst/>
          </a:prstGeom>
          <a:noFill/>
          <a:effectLst>
            <a:outerShdw blurRad="12700" dist="12700" dir="4380000" algn="tl" rotWithShape="0">
              <a:prstClr val="black">
                <a:alpha val="40000"/>
              </a:prstClr>
            </a:outerShdw>
          </a:effectLst>
        </p:spPr>
        <p:txBody>
          <a:bodyPr wrap="square" lIns="121908" tIns="60954" rIns="121908" bIns="60954">
            <a:spAutoFit/>
          </a:bodyPr>
          <a:lstStyle/>
          <a:p>
            <a:pPr algn="ctr" defTabSz="1219078">
              <a:defRPr/>
            </a:pPr>
            <a:r>
              <a:rPr lang="en-US" altLang="zh-CN" sz="2700" kern="0" dirty="0">
                <a:solidFill>
                  <a:sysClr val="window" lastClr="FFFFFF"/>
                </a:solidFill>
                <a:latin typeface="Impact" pitchFamily="34" charset="0"/>
                <a:ea typeface="微软雅黑" pitchFamily="34" charset="-122"/>
                <a:cs typeface="Arial" panose="020B0604020202020204" pitchFamily="34" charset="0"/>
              </a:rPr>
              <a:t>05</a:t>
            </a:r>
            <a:endParaRPr lang="zh-CN" altLang="en-US" sz="2700" kern="0" dirty="0">
              <a:solidFill>
                <a:sysClr val="window" lastClr="FFFFFF"/>
              </a:solidFill>
              <a:latin typeface="Impact" pitchFamily="34" charset="0"/>
              <a:ea typeface="微软雅黑" pitchFamily="34" charset="-122"/>
              <a:cs typeface="Arial" panose="020B0604020202020204" pitchFamily="34" charset="0"/>
            </a:endParaRPr>
          </a:p>
        </p:txBody>
      </p:sp>
      <p:cxnSp>
        <p:nvCxnSpPr>
          <p:cNvPr id="25" name="直接连接符 24"/>
          <p:cNvCxnSpPr/>
          <p:nvPr/>
        </p:nvCxnSpPr>
        <p:spPr>
          <a:xfrm>
            <a:off x="7683477" y="3547644"/>
            <a:ext cx="548065" cy="0"/>
          </a:xfrm>
          <a:prstGeom prst="line">
            <a:avLst/>
          </a:prstGeom>
          <a:noFill/>
          <a:ln w="9525" cap="flat" cmpd="sng" algn="ctr">
            <a:solidFill>
              <a:schemeClr val="tx2"/>
            </a:solidFill>
            <a:prstDash val="sysDash"/>
            <a:headEnd type="oval"/>
            <a:tailEnd type="oval"/>
          </a:ln>
          <a:effectLst/>
        </p:spPr>
      </p:cxnSp>
      <p:sp>
        <p:nvSpPr>
          <p:cNvPr id="26" name="矩形 25"/>
          <p:cNvSpPr/>
          <p:nvPr/>
        </p:nvSpPr>
        <p:spPr>
          <a:xfrm>
            <a:off x="8399957" y="3178223"/>
            <a:ext cx="2687674" cy="1333430"/>
          </a:xfrm>
          <a:prstGeom prst="rect">
            <a:avLst/>
          </a:prstGeom>
        </p:spPr>
        <p:txBody>
          <a:bodyPr wrap="square" lIns="121908" tIns="60954" rIns="121908" bIns="60954">
            <a:spAutoFit/>
          </a:bodyPr>
          <a:lstStyle/>
          <a:p>
            <a:pPr algn="just">
              <a:lnSpc>
                <a:spcPts val="1600"/>
              </a:lnSpc>
            </a:pPr>
            <a:r>
              <a:rPr lang="zh-CN" altLang="en-US" sz="10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cxnSp>
        <p:nvCxnSpPr>
          <p:cNvPr id="27" name="直接连接符 26"/>
          <p:cNvCxnSpPr/>
          <p:nvPr/>
        </p:nvCxnSpPr>
        <p:spPr>
          <a:xfrm>
            <a:off x="7214025" y="5201858"/>
            <a:ext cx="1038897" cy="0"/>
          </a:xfrm>
          <a:prstGeom prst="line">
            <a:avLst/>
          </a:prstGeom>
          <a:noFill/>
          <a:ln w="9525" cap="flat" cmpd="sng" algn="ctr">
            <a:solidFill>
              <a:schemeClr val="accent1"/>
            </a:solidFill>
            <a:prstDash val="sysDash"/>
            <a:headEnd type="oval"/>
            <a:tailEnd type="oval"/>
          </a:ln>
          <a:effectLst/>
        </p:spPr>
      </p:cxnSp>
      <p:sp>
        <p:nvSpPr>
          <p:cNvPr id="28" name="矩形 27"/>
          <p:cNvSpPr/>
          <p:nvPr/>
        </p:nvSpPr>
        <p:spPr>
          <a:xfrm>
            <a:off x="8399957" y="4832436"/>
            <a:ext cx="2687674" cy="1333430"/>
          </a:xfrm>
          <a:prstGeom prst="rect">
            <a:avLst/>
          </a:prstGeom>
        </p:spPr>
        <p:txBody>
          <a:bodyPr wrap="square" lIns="121908" tIns="60954" rIns="121908" bIns="60954">
            <a:spAutoFit/>
          </a:bodyPr>
          <a:lstStyle/>
          <a:p>
            <a:pPr algn="just">
              <a:lnSpc>
                <a:spcPts val="1600"/>
              </a:lnSpc>
            </a:pPr>
            <a:r>
              <a:rPr lang="zh-CN" altLang="en-US" sz="10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341404816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 fill="hold"/>
                                            <p:tgtEl>
                                              <p:spTgt spid="12"/>
                                            </p:tgtEl>
                                            <p:attrNameLst>
                                              <p:attrName>ppt_w</p:attrName>
                                            </p:attrNameLst>
                                          </p:cBhvr>
                                          <p:tavLst>
                                            <p:tav tm="0">
                                              <p:val>
                                                <p:fltVal val="0"/>
                                              </p:val>
                                            </p:tav>
                                            <p:tav tm="100000">
                                              <p:val>
                                                <p:strVal val="#ppt_w"/>
                                              </p:val>
                                            </p:tav>
                                          </p:tavLst>
                                        </p:anim>
                                        <p:anim calcmode="lin" valueType="num">
                                          <p:cBhvr>
                                            <p:cTn id="8" dur="200" fill="hold"/>
                                            <p:tgtEl>
                                              <p:spTgt spid="12"/>
                                            </p:tgtEl>
                                            <p:attrNameLst>
                                              <p:attrName>ppt_h</p:attrName>
                                            </p:attrNameLst>
                                          </p:cBhvr>
                                          <p:tavLst>
                                            <p:tav tm="0">
                                              <p:val>
                                                <p:fltVal val="0"/>
                                              </p:val>
                                            </p:tav>
                                            <p:tav tm="100000">
                                              <p:val>
                                                <p:strVal val="#ppt_h"/>
                                              </p:val>
                                            </p:tav>
                                          </p:tavLst>
                                        </p:anim>
                                        <p:animEffect transition="in" filter="fade">
                                          <p:cBhvr>
                                            <p:cTn id="9" dur="200"/>
                                            <p:tgtEl>
                                              <p:spTgt spid="12"/>
                                            </p:tgtEl>
                                          </p:cBhvr>
                                        </p:animEffect>
                                      </p:childTnLst>
                                    </p:cTn>
                                  </p:par>
                                  <p:par>
                                    <p:cTn id="10" presetID="6" presetClass="emph" presetSubtype="0" autoRev="1" fill="hold" nodeType="withEffect">
                                      <p:stCondLst>
                                        <p:cond delay="150"/>
                                      </p:stCondLst>
                                      <p:childTnLst>
                                        <p:animScale>
                                          <p:cBhvr>
                                            <p:cTn id="11" dur="100" fill="hold"/>
                                            <p:tgtEl>
                                              <p:spTgt spid="12"/>
                                            </p:tgtEl>
                                          </p:cBhvr>
                                          <p:by x="130000" y="130000"/>
                                        </p:animScale>
                                      </p:childTnLst>
                                    </p:cTn>
                                  </p:par>
                                </p:childTnLst>
                              </p:cTn>
                            </p:par>
                            <p:par>
                              <p:cTn id="12" fill="hold">
                                <p:stCondLst>
                                  <p:cond delay="350"/>
                                </p:stCondLst>
                                <p:childTnLst>
                                  <p:par>
                                    <p:cTn id="13" presetID="2" presetClass="entr" presetSubtype="9" fill="hold" grpId="0" nodeType="afterEffect" p14:presetBounceEnd="575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57500">
                                          <p:cBhvr additive="base">
                                            <p:cTn id="15" dur="400" fill="hold"/>
                                            <p:tgtEl>
                                              <p:spTgt spid="6"/>
                                            </p:tgtEl>
                                            <p:attrNameLst>
                                              <p:attrName>ppt_x</p:attrName>
                                            </p:attrNameLst>
                                          </p:cBhvr>
                                          <p:tavLst>
                                            <p:tav tm="0">
                                              <p:val>
                                                <p:strVal val="0-#ppt_w/2"/>
                                              </p:val>
                                            </p:tav>
                                            <p:tav tm="100000">
                                              <p:val>
                                                <p:strVal val="#ppt_x"/>
                                              </p:val>
                                            </p:tav>
                                          </p:tavLst>
                                        </p:anim>
                                        <p:anim calcmode="lin" valueType="num" p14:bounceEnd="57500">
                                          <p:cBhvr additive="base">
                                            <p:cTn id="16" dur="4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14:presetBounceEnd="575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57500">
                                          <p:cBhvr additive="base">
                                            <p:cTn id="19" dur="400" fill="hold"/>
                                            <p:tgtEl>
                                              <p:spTgt spid="9"/>
                                            </p:tgtEl>
                                            <p:attrNameLst>
                                              <p:attrName>ppt_x</p:attrName>
                                            </p:attrNameLst>
                                          </p:cBhvr>
                                          <p:tavLst>
                                            <p:tav tm="0">
                                              <p:val>
                                                <p:strVal val="1+#ppt_w/2"/>
                                              </p:val>
                                            </p:tav>
                                            <p:tav tm="100000">
                                              <p:val>
                                                <p:strVal val="#ppt_x"/>
                                              </p:val>
                                            </p:tav>
                                          </p:tavLst>
                                        </p:anim>
                                        <p:anim calcmode="lin" valueType="num" p14:bounceEnd="57500">
                                          <p:cBhvr additive="base">
                                            <p:cTn id="20" dur="4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7500">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14:bounceEnd="57500">
                                          <p:cBhvr additive="base">
                                            <p:cTn id="23" dur="400" fill="hold"/>
                                            <p:tgtEl>
                                              <p:spTgt spid="8"/>
                                            </p:tgtEl>
                                            <p:attrNameLst>
                                              <p:attrName>ppt_x</p:attrName>
                                            </p:attrNameLst>
                                          </p:cBhvr>
                                          <p:tavLst>
                                            <p:tav tm="0">
                                              <p:val>
                                                <p:strVal val="#ppt_x"/>
                                              </p:val>
                                            </p:tav>
                                            <p:tav tm="100000">
                                              <p:val>
                                                <p:strVal val="#ppt_x"/>
                                              </p:val>
                                            </p:tav>
                                          </p:tavLst>
                                        </p:anim>
                                        <p:anim calcmode="lin" valueType="num" p14:bounceEnd="57500">
                                          <p:cBhvr additive="base">
                                            <p:cTn id="24" dur="4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14:presetBounceEnd="575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57500">
                                          <p:cBhvr additive="base">
                                            <p:cTn id="27" dur="400" fill="hold"/>
                                            <p:tgtEl>
                                              <p:spTgt spid="11"/>
                                            </p:tgtEl>
                                            <p:attrNameLst>
                                              <p:attrName>ppt_x</p:attrName>
                                            </p:attrNameLst>
                                          </p:cBhvr>
                                          <p:tavLst>
                                            <p:tav tm="0">
                                              <p:val>
                                                <p:strVal val="1+#ppt_w/2"/>
                                              </p:val>
                                            </p:tav>
                                            <p:tav tm="100000">
                                              <p:val>
                                                <p:strVal val="#ppt_x"/>
                                              </p:val>
                                            </p:tav>
                                          </p:tavLst>
                                        </p:anim>
                                        <p:anim calcmode="lin" valueType="num" p14:bounceEnd="57500">
                                          <p:cBhvr additive="base">
                                            <p:cTn id="28" dur="4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57500">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14:bounceEnd="57500">
                                          <p:cBhvr additive="base">
                                            <p:cTn id="31" dur="400" fill="hold"/>
                                            <p:tgtEl>
                                              <p:spTgt spid="10"/>
                                            </p:tgtEl>
                                            <p:attrNameLst>
                                              <p:attrName>ppt_x</p:attrName>
                                            </p:attrNameLst>
                                          </p:cBhvr>
                                          <p:tavLst>
                                            <p:tav tm="0">
                                              <p:val>
                                                <p:strVal val="#ppt_x"/>
                                              </p:val>
                                            </p:tav>
                                            <p:tav tm="100000">
                                              <p:val>
                                                <p:strVal val="#ppt_x"/>
                                              </p:val>
                                            </p:tav>
                                          </p:tavLst>
                                        </p:anim>
                                        <p:anim calcmode="lin" valueType="num" p14:bounceEnd="57500">
                                          <p:cBhvr additive="base">
                                            <p:cTn id="32" dur="4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45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65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85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2100"/>
                                </p:stCondLst>
                                <p:childTnLst>
                                  <p:par>
                                    <p:cTn id="50" presetID="2" presetClass="entr" presetSubtype="1" fill="hold" grpId="0" nodeType="afterEffect" p14:presetBounceEnd="56667">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14:bounceEnd="56667">
                                          <p:cBhvr additive="base">
                                            <p:cTn id="52" dur="300" fill="hold"/>
                                            <p:tgtEl>
                                              <p:spTgt spid="15"/>
                                            </p:tgtEl>
                                            <p:attrNameLst>
                                              <p:attrName>ppt_x</p:attrName>
                                            </p:attrNameLst>
                                          </p:cBhvr>
                                          <p:tavLst>
                                            <p:tav tm="0">
                                              <p:val>
                                                <p:strVal val="#ppt_x"/>
                                              </p:val>
                                            </p:tav>
                                            <p:tav tm="100000">
                                              <p:val>
                                                <p:strVal val="#ppt_x"/>
                                              </p:val>
                                            </p:tav>
                                          </p:tavLst>
                                        </p:anim>
                                        <p:anim calcmode="lin" valueType="num" p14:bounceEnd="56667">
                                          <p:cBhvr additive="base">
                                            <p:cTn id="53" dur="3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2400"/>
                                </p:stCondLst>
                                <p:childTnLst>
                                  <p:par>
                                    <p:cTn id="55" presetID="22" presetClass="entr" presetSubtype="2"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300"/>
                                            <p:tgtEl>
                                              <p:spTgt spid="16"/>
                                            </p:tgtEl>
                                          </p:cBhvr>
                                        </p:animEffect>
                                      </p:childTnLst>
                                    </p:cTn>
                                  </p:par>
                                </p:childTnLst>
                              </p:cTn>
                            </p:par>
                            <p:par>
                              <p:cTn id="58" fill="hold">
                                <p:stCondLst>
                                  <p:cond delay="2700"/>
                                </p:stCondLst>
                                <p:childTnLst>
                                  <p:par>
                                    <p:cTn id="59" presetID="2" presetClass="entr" presetSubtype="8" fill="hold" grpId="0" nodeType="afterEffect" p14:presetBounceEnd="56667">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14:bounceEnd="56667">
                                          <p:cBhvr additive="base">
                                            <p:cTn id="61" dur="300" fill="hold"/>
                                            <p:tgtEl>
                                              <p:spTgt spid="17"/>
                                            </p:tgtEl>
                                            <p:attrNameLst>
                                              <p:attrName>ppt_x</p:attrName>
                                            </p:attrNameLst>
                                          </p:cBhvr>
                                          <p:tavLst>
                                            <p:tav tm="0">
                                              <p:val>
                                                <p:strVal val="0-#ppt_w/2"/>
                                              </p:val>
                                            </p:tav>
                                            <p:tav tm="100000">
                                              <p:val>
                                                <p:strVal val="#ppt_x"/>
                                              </p:val>
                                            </p:tav>
                                          </p:tavLst>
                                        </p:anim>
                                        <p:anim calcmode="lin" valueType="num" p14:bounceEnd="56667">
                                          <p:cBhvr additive="base">
                                            <p:cTn id="62" dur="3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2"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right)">
                                          <p:cBhvr>
                                            <p:cTn id="66" dur="300"/>
                                            <p:tgtEl>
                                              <p:spTgt spid="18"/>
                                            </p:tgtEl>
                                          </p:cBhvr>
                                        </p:animEffect>
                                      </p:childTnLst>
                                    </p:cTn>
                                  </p:par>
                                </p:childTnLst>
                              </p:cTn>
                            </p:par>
                            <p:par>
                              <p:cTn id="67" fill="hold">
                                <p:stCondLst>
                                  <p:cond delay="3300"/>
                                </p:stCondLst>
                                <p:childTnLst>
                                  <p:par>
                                    <p:cTn id="68" presetID="2" presetClass="entr" presetSubtype="8" fill="hold" grpId="0" nodeType="afterEffect" p14:presetBounceEnd="56667">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14:bounceEnd="56667">
                                          <p:cBhvr additive="base">
                                            <p:cTn id="70" dur="300" fill="hold"/>
                                            <p:tgtEl>
                                              <p:spTgt spid="19"/>
                                            </p:tgtEl>
                                            <p:attrNameLst>
                                              <p:attrName>ppt_x</p:attrName>
                                            </p:attrNameLst>
                                          </p:cBhvr>
                                          <p:tavLst>
                                            <p:tav tm="0">
                                              <p:val>
                                                <p:strVal val="0-#ppt_w/2"/>
                                              </p:val>
                                            </p:tav>
                                            <p:tav tm="100000">
                                              <p:val>
                                                <p:strVal val="#ppt_x"/>
                                              </p:val>
                                            </p:tav>
                                          </p:tavLst>
                                        </p:anim>
                                        <p:anim calcmode="lin" valueType="num" p14:bounceEnd="56667">
                                          <p:cBhvr additive="base">
                                            <p:cTn id="71" dur="300" fill="hold"/>
                                            <p:tgtEl>
                                              <p:spTgt spid="19"/>
                                            </p:tgtEl>
                                            <p:attrNameLst>
                                              <p:attrName>ppt_y</p:attrName>
                                            </p:attrNameLst>
                                          </p:cBhvr>
                                          <p:tavLst>
                                            <p:tav tm="0">
                                              <p:val>
                                                <p:strVal val="#ppt_y"/>
                                              </p:val>
                                            </p:tav>
                                            <p:tav tm="100000">
                                              <p:val>
                                                <p:strVal val="#ppt_y"/>
                                              </p:val>
                                            </p:tav>
                                          </p:tavLst>
                                        </p:anim>
                                      </p:childTnLst>
                                    </p:cTn>
                                  </p:par>
                                </p:childTnLst>
                              </p:cTn>
                            </p:par>
                            <p:par>
                              <p:cTn id="72" fill="hold">
                                <p:stCondLst>
                                  <p:cond delay="3600"/>
                                </p:stCondLst>
                                <p:childTnLst>
                                  <p:par>
                                    <p:cTn id="73" presetID="22" presetClass="entr" presetSubtype="8"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300"/>
                                            <p:tgtEl>
                                              <p:spTgt spid="25"/>
                                            </p:tgtEl>
                                          </p:cBhvr>
                                        </p:animEffect>
                                      </p:childTnLst>
                                    </p:cTn>
                                  </p:par>
                                </p:childTnLst>
                              </p:cTn>
                            </p:par>
                            <p:par>
                              <p:cTn id="76" fill="hold">
                                <p:stCondLst>
                                  <p:cond delay="3900"/>
                                </p:stCondLst>
                                <p:childTnLst>
                                  <p:par>
                                    <p:cTn id="77" presetID="2" presetClass="entr" presetSubtype="2" fill="hold" grpId="0" nodeType="afterEffect" p14:presetBounceEnd="56667">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14:bounceEnd="56667">
                                          <p:cBhvr additive="base">
                                            <p:cTn id="79" dur="300" fill="hold"/>
                                            <p:tgtEl>
                                              <p:spTgt spid="26"/>
                                            </p:tgtEl>
                                            <p:attrNameLst>
                                              <p:attrName>ppt_x</p:attrName>
                                            </p:attrNameLst>
                                          </p:cBhvr>
                                          <p:tavLst>
                                            <p:tav tm="0">
                                              <p:val>
                                                <p:strVal val="1+#ppt_w/2"/>
                                              </p:val>
                                            </p:tav>
                                            <p:tav tm="100000">
                                              <p:val>
                                                <p:strVal val="#ppt_x"/>
                                              </p:val>
                                            </p:tav>
                                          </p:tavLst>
                                        </p:anim>
                                        <p:anim calcmode="lin" valueType="num" p14:bounceEnd="56667">
                                          <p:cBhvr additive="base">
                                            <p:cTn id="80" dur="300" fill="hold"/>
                                            <p:tgtEl>
                                              <p:spTgt spid="26"/>
                                            </p:tgtEl>
                                            <p:attrNameLst>
                                              <p:attrName>ppt_y</p:attrName>
                                            </p:attrNameLst>
                                          </p:cBhvr>
                                          <p:tavLst>
                                            <p:tav tm="0">
                                              <p:val>
                                                <p:strVal val="#ppt_y"/>
                                              </p:val>
                                            </p:tav>
                                            <p:tav tm="100000">
                                              <p:val>
                                                <p:strVal val="#ppt_y"/>
                                              </p:val>
                                            </p:tav>
                                          </p:tavLst>
                                        </p:anim>
                                      </p:childTnLst>
                                    </p:cTn>
                                  </p:par>
                                </p:childTnLst>
                              </p:cTn>
                            </p:par>
                            <p:par>
                              <p:cTn id="81" fill="hold">
                                <p:stCondLst>
                                  <p:cond delay="4200"/>
                                </p:stCondLst>
                                <p:childTnLst>
                                  <p:par>
                                    <p:cTn id="82" presetID="22" presetClass="entr" presetSubtype="8" fill="hold"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300"/>
                                            <p:tgtEl>
                                              <p:spTgt spid="27"/>
                                            </p:tgtEl>
                                          </p:cBhvr>
                                        </p:animEffect>
                                      </p:childTnLst>
                                    </p:cTn>
                                  </p:par>
                                </p:childTnLst>
                              </p:cTn>
                            </p:par>
                            <p:par>
                              <p:cTn id="85" fill="hold">
                                <p:stCondLst>
                                  <p:cond delay="4500"/>
                                </p:stCondLst>
                                <p:childTnLst>
                                  <p:par>
                                    <p:cTn id="86" presetID="2" presetClass="entr" presetSubtype="2" fill="hold" grpId="0" nodeType="afterEffect" p14:presetBounceEnd="56667">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14:bounceEnd="56667">
                                          <p:cBhvr additive="base">
                                            <p:cTn id="88" dur="300" fill="hold"/>
                                            <p:tgtEl>
                                              <p:spTgt spid="28"/>
                                            </p:tgtEl>
                                            <p:attrNameLst>
                                              <p:attrName>ppt_x</p:attrName>
                                            </p:attrNameLst>
                                          </p:cBhvr>
                                          <p:tavLst>
                                            <p:tav tm="0">
                                              <p:val>
                                                <p:strVal val="1+#ppt_w/2"/>
                                              </p:val>
                                            </p:tav>
                                            <p:tav tm="100000">
                                              <p:val>
                                                <p:strVal val="#ppt_x"/>
                                              </p:val>
                                            </p:tav>
                                          </p:tavLst>
                                        </p:anim>
                                        <p:anim calcmode="lin" valueType="num" p14:bounceEnd="56667">
                                          <p:cBhvr additive="base">
                                            <p:cTn id="89" dur="3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5" grpId="0"/>
          <p:bldP spid="17" grpId="0"/>
          <p:bldP spid="19" grpId="0"/>
          <p:bldP spid="20" grpId="0"/>
          <p:bldP spid="21" grpId="0"/>
          <p:bldP spid="22" grpId="0"/>
          <p:bldP spid="23" grpId="0"/>
          <p:bldP spid="24" grpId="0"/>
          <p:bldP spid="26"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 fill="hold"/>
                                            <p:tgtEl>
                                              <p:spTgt spid="12"/>
                                            </p:tgtEl>
                                            <p:attrNameLst>
                                              <p:attrName>ppt_w</p:attrName>
                                            </p:attrNameLst>
                                          </p:cBhvr>
                                          <p:tavLst>
                                            <p:tav tm="0">
                                              <p:val>
                                                <p:fltVal val="0"/>
                                              </p:val>
                                            </p:tav>
                                            <p:tav tm="100000">
                                              <p:val>
                                                <p:strVal val="#ppt_w"/>
                                              </p:val>
                                            </p:tav>
                                          </p:tavLst>
                                        </p:anim>
                                        <p:anim calcmode="lin" valueType="num">
                                          <p:cBhvr>
                                            <p:cTn id="8" dur="200" fill="hold"/>
                                            <p:tgtEl>
                                              <p:spTgt spid="12"/>
                                            </p:tgtEl>
                                            <p:attrNameLst>
                                              <p:attrName>ppt_h</p:attrName>
                                            </p:attrNameLst>
                                          </p:cBhvr>
                                          <p:tavLst>
                                            <p:tav tm="0">
                                              <p:val>
                                                <p:fltVal val="0"/>
                                              </p:val>
                                            </p:tav>
                                            <p:tav tm="100000">
                                              <p:val>
                                                <p:strVal val="#ppt_h"/>
                                              </p:val>
                                            </p:tav>
                                          </p:tavLst>
                                        </p:anim>
                                        <p:animEffect transition="in" filter="fade">
                                          <p:cBhvr>
                                            <p:cTn id="9" dur="200"/>
                                            <p:tgtEl>
                                              <p:spTgt spid="12"/>
                                            </p:tgtEl>
                                          </p:cBhvr>
                                        </p:animEffect>
                                      </p:childTnLst>
                                    </p:cTn>
                                  </p:par>
                                  <p:par>
                                    <p:cTn id="10" presetID="6" presetClass="emph" presetSubtype="0" autoRev="1" fill="hold" nodeType="withEffect">
                                      <p:stCondLst>
                                        <p:cond delay="150"/>
                                      </p:stCondLst>
                                      <p:childTnLst>
                                        <p:animScale>
                                          <p:cBhvr>
                                            <p:cTn id="11" dur="100" fill="hold"/>
                                            <p:tgtEl>
                                              <p:spTgt spid="12"/>
                                            </p:tgtEl>
                                          </p:cBhvr>
                                          <p:by x="130000" y="130000"/>
                                        </p:animScale>
                                      </p:childTnLst>
                                    </p:cTn>
                                  </p:par>
                                </p:childTnLst>
                              </p:cTn>
                            </p:par>
                            <p:par>
                              <p:cTn id="12" fill="hold">
                                <p:stCondLst>
                                  <p:cond delay="350"/>
                                </p:stCondLst>
                                <p:childTnLst>
                                  <p:par>
                                    <p:cTn id="13" presetID="2" presetClass="entr" presetSubtype="9"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400" fill="hold"/>
                                            <p:tgtEl>
                                              <p:spTgt spid="6"/>
                                            </p:tgtEl>
                                            <p:attrNameLst>
                                              <p:attrName>ppt_x</p:attrName>
                                            </p:attrNameLst>
                                          </p:cBhvr>
                                          <p:tavLst>
                                            <p:tav tm="0">
                                              <p:val>
                                                <p:strVal val="0-#ppt_w/2"/>
                                              </p:val>
                                            </p:tav>
                                            <p:tav tm="100000">
                                              <p:val>
                                                <p:strVal val="#ppt_x"/>
                                              </p:val>
                                            </p:tav>
                                          </p:tavLst>
                                        </p:anim>
                                        <p:anim calcmode="lin" valueType="num">
                                          <p:cBhvr additive="base">
                                            <p:cTn id="16" dur="4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400" fill="hold"/>
                                            <p:tgtEl>
                                              <p:spTgt spid="9"/>
                                            </p:tgtEl>
                                            <p:attrNameLst>
                                              <p:attrName>ppt_x</p:attrName>
                                            </p:attrNameLst>
                                          </p:cBhvr>
                                          <p:tavLst>
                                            <p:tav tm="0">
                                              <p:val>
                                                <p:strVal val="1+#ppt_w/2"/>
                                              </p:val>
                                            </p:tav>
                                            <p:tav tm="100000">
                                              <p:val>
                                                <p:strVal val="#ppt_x"/>
                                              </p:val>
                                            </p:tav>
                                          </p:tavLst>
                                        </p:anim>
                                        <p:anim calcmode="lin" valueType="num">
                                          <p:cBhvr additive="base">
                                            <p:cTn id="20" dur="4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400" fill="hold"/>
                                            <p:tgtEl>
                                              <p:spTgt spid="8"/>
                                            </p:tgtEl>
                                            <p:attrNameLst>
                                              <p:attrName>ppt_x</p:attrName>
                                            </p:attrNameLst>
                                          </p:cBhvr>
                                          <p:tavLst>
                                            <p:tav tm="0">
                                              <p:val>
                                                <p:strVal val="#ppt_x"/>
                                              </p:val>
                                            </p:tav>
                                            <p:tav tm="100000">
                                              <p:val>
                                                <p:strVal val="#ppt_x"/>
                                              </p:val>
                                            </p:tav>
                                          </p:tavLst>
                                        </p:anim>
                                        <p:anim calcmode="lin" valueType="num">
                                          <p:cBhvr additive="base">
                                            <p:cTn id="24" dur="4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400" fill="hold"/>
                                            <p:tgtEl>
                                              <p:spTgt spid="11"/>
                                            </p:tgtEl>
                                            <p:attrNameLst>
                                              <p:attrName>ppt_x</p:attrName>
                                            </p:attrNameLst>
                                          </p:cBhvr>
                                          <p:tavLst>
                                            <p:tav tm="0">
                                              <p:val>
                                                <p:strVal val="1+#ppt_w/2"/>
                                              </p:val>
                                            </p:tav>
                                            <p:tav tm="100000">
                                              <p:val>
                                                <p:strVal val="#ppt_x"/>
                                              </p:val>
                                            </p:tav>
                                          </p:tavLst>
                                        </p:anim>
                                        <p:anim calcmode="lin" valueType="num">
                                          <p:cBhvr additive="base">
                                            <p:cTn id="28" dur="4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400" fill="hold"/>
                                            <p:tgtEl>
                                              <p:spTgt spid="10"/>
                                            </p:tgtEl>
                                            <p:attrNameLst>
                                              <p:attrName>ppt_x</p:attrName>
                                            </p:attrNameLst>
                                          </p:cBhvr>
                                          <p:tavLst>
                                            <p:tav tm="0">
                                              <p:val>
                                                <p:strVal val="#ppt_x"/>
                                              </p:val>
                                            </p:tav>
                                            <p:tav tm="100000">
                                              <p:val>
                                                <p:strVal val="#ppt_x"/>
                                              </p:val>
                                            </p:tav>
                                          </p:tavLst>
                                        </p:anim>
                                        <p:anim calcmode="lin" valueType="num">
                                          <p:cBhvr additive="base">
                                            <p:cTn id="32" dur="4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45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65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85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2100"/>
                                </p:stCondLst>
                                <p:childTnLst>
                                  <p:par>
                                    <p:cTn id="50" presetID="2" presetClass="entr" presetSubtype="1"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300" fill="hold"/>
                                            <p:tgtEl>
                                              <p:spTgt spid="15"/>
                                            </p:tgtEl>
                                            <p:attrNameLst>
                                              <p:attrName>ppt_x</p:attrName>
                                            </p:attrNameLst>
                                          </p:cBhvr>
                                          <p:tavLst>
                                            <p:tav tm="0">
                                              <p:val>
                                                <p:strVal val="#ppt_x"/>
                                              </p:val>
                                            </p:tav>
                                            <p:tav tm="100000">
                                              <p:val>
                                                <p:strVal val="#ppt_x"/>
                                              </p:val>
                                            </p:tav>
                                          </p:tavLst>
                                        </p:anim>
                                        <p:anim calcmode="lin" valueType="num">
                                          <p:cBhvr additive="base">
                                            <p:cTn id="53" dur="3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2400"/>
                                </p:stCondLst>
                                <p:childTnLst>
                                  <p:par>
                                    <p:cTn id="55" presetID="22" presetClass="entr" presetSubtype="2"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300"/>
                                            <p:tgtEl>
                                              <p:spTgt spid="16"/>
                                            </p:tgtEl>
                                          </p:cBhvr>
                                        </p:animEffect>
                                      </p:childTnLst>
                                    </p:cTn>
                                  </p:par>
                                </p:childTnLst>
                              </p:cTn>
                            </p:par>
                            <p:par>
                              <p:cTn id="58" fill="hold">
                                <p:stCondLst>
                                  <p:cond delay="2700"/>
                                </p:stCondLst>
                                <p:childTnLst>
                                  <p:par>
                                    <p:cTn id="59" presetID="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300" fill="hold"/>
                                            <p:tgtEl>
                                              <p:spTgt spid="17"/>
                                            </p:tgtEl>
                                            <p:attrNameLst>
                                              <p:attrName>ppt_x</p:attrName>
                                            </p:attrNameLst>
                                          </p:cBhvr>
                                          <p:tavLst>
                                            <p:tav tm="0">
                                              <p:val>
                                                <p:strVal val="0-#ppt_w/2"/>
                                              </p:val>
                                            </p:tav>
                                            <p:tav tm="100000">
                                              <p:val>
                                                <p:strVal val="#ppt_x"/>
                                              </p:val>
                                            </p:tav>
                                          </p:tavLst>
                                        </p:anim>
                                        <p:anim calcmode="lin" valueType="num">
                                          <p:cBhvr additive="base">
                                            <p:cTn id="62" dur="3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2"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right)">
                                          <p:cBhvr>
                                            <p:cTn id="66" dur="300"/>
                                            <p:tgtEl>
                                              <p:spTgt spid="18"/>
                                            </p:tgtEl>
                                          </p:cBhvr>
                                        </p:animEffect>
                                      </p:childTnLst>
                                    </p:cTn>
                                  </p:par>
                                </p:childTnLst>
                              </p:cTn>
                            </p:par>
                            <p:par>
                              <p:cTn id="67" fill="hold">
                                <p:stCondLst>
                                  <p:cond delay="3300"/>
                                </p:stCondLst>
                                <p:childTnLst>
                                  <p:par>
                                    <p:cTn id="68" presetID="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300" fill="hold"/>
                                            <p:tgtEl>
                                              <p:spTgt spid="19"/>
                                            </p:tgtEl>
                                            <p:attrNameLst>
                                              <p:attrName>ppt_x</p:attrName>
                                            </p:attrNameLst>
                                          </p:cBhvr>
                                          <p:tavLst>
                                            <p:tav tm="0">
                                              <p:val>
                                                <p:strVal val="0-#ppt_w/2"/>
                                              </p:val>
                                            </p:tav>
                                            <p:tav tm="100000">
                                              <p:val>
                                                <p:strVal val="#ppt_x"/>
                                              </p:val>
                                            </p:tav>
                                          </p:tavLst>
                                        </p:anim>
                                        <p:anim calcmode="lin" valueType="num">
                                          <p:cBhvr additive="base">
                                            <p:cTn id="71" dur="300" fill="hold"/>
                                            <p:tgtEl>
                                              <p:spTgt spid="19"/>
                                            </p:tgtEl>
                                            <p:attrNameLst>
                                              <p:attrName>ppt_y</p:attrName>
                                            </p:attrNameLst>
                                          </p:cBhvr>
                                          <p:tavLst>
                                            <p:tav tm="0">
                                              <p:val>
                                                <p:strVal val="#ppt_y"/>
                                              </p:val>
                                            </p:tav>
                                            <p:tav tm="100000">
                                              <p:val>
                                                <p:strVal val="#ppt_y"/>
                                              </p:val>
                                            </p:tav>
                                          </p:tavLst>
                                        </p:anim>
                                      </p:childTnLst>
                                    </p:cTn>
                                  </p:par>
                                </p:childTnLst>
                              </p:cTn>
                            </p:par>
                            <p:par>
                              <p:cTn id="72" fill="hold">
                                <p:stCondLst>
                                  <p:cond delay="3600"/>
                                </p:stCondLst>
                                <p:childTnLst>
                                  <p:par>
                                    <p:cTn id="73" presetID="22" presetClass="entr" presetSubtype="8"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300"/>
                                            <p:tgtEl>
                                              <p:spTgt spid="25"/>
                                            </p:tgtEl>
                                          </p:cBhvr>
                                        </p:animEffect>
                                      </p:childTnLst>
                                    </p:cTn>
                                  </p:par>
                                </p:childTnLst>
                              </p:cTn>
                            </p:par>
                            <p:par>
                              <p:cTn id="76" fill="hold">
                                <p:stCondLst>
                                  <p:cond delay="3900"/>
                                </p:stCondLst>
                                <p:childTnLst>
                                  <p:par>
                                    <p:cTn id="77" presetID="2" presetClass="entr" presetSubtype="2"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300" fill="hold"/>
                                            <p:tgtEl>
                                              <p:spTgt spid="26"/>
                                            </p:tgtEl>
                                            <p:attrNameLst>
                                              <p:attrName>ppt_x</p:attrName>
                                            </p:attrNameLst>
                                          </p:cBhvr>
                                          <p:tavLst>
                                            <p:tav tm="0">
                                              <p:val>
                                                <p:strVal val="1+#ppt_w/2"/>
                                              </p:val>
                                            </p:tav>
                                            <p:tav tm="100000">
                                              <p:val>
                                                <p:strVal val="#ppt_x"/>
                                              </p:val>
                                            </p:tav>
                                          </p:tavLst>
                                        </p:anim>
                                        <p:anim calcmode="lin" valueType="num">
                                          <p:cBhvr additive="base">
                                            <p:cTn id="80" dur="300" fill="hold"/>
                                            <p:tgtEl>
                                              <p:spTgt spid="26"/>
                                            </p:tgtEl>
                                            <p:attrNameLst>
                                              <p:attrName>ppt_y</p:attrName>
                                            </p:attrNameLst>
                                          </p:cBhvr>
                                          <p:tavLst>
                                            <p:tav tm="0">
                                              <p:val>
                                                <p:strVal val="#ppt_y"/>
                                              </p:val>
                                            </p:tav>
                                            <p:tav tm="100000">
                                              <p:val>
                                                <p:strVal val="#ppt_y"/>
                                              </p:val>
                                            </p:tav>
                                          </p:tavLst>
                                        </p:anim>
                                      </p:childTnLst>
                                    </p:cTn>
                                  </p:par>
                                </p:childTnLst>
                              </p:cTn>
                            </p:par>
                            <p:par>
                              <p:cTn id="81" fill="hold">
                                <p:stCondLst>
                                  <p:cond delay="4200"/>
                                </p:stCondLst>
                                <p:childTnLst>
                                  <p:par>
                                    <p:cTn id="82" presetID="22" presetClass="entr" presetSubtype="8" fill="hold"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300"/>
                                            <p:tgtEl>
                                              <p:spTgt spid="27"/>
                                            </p:tgtEl>
                                          </p:cBhvr>
                                        </p:animEffect>
                                      </p:childTnLst>
                                    </p:cTn>
                                  </p:par>
                                </p:childTnLst>
                              </p:cTn>
                            </p:par>
                            <p:par>
                              <p:cTn id="85" fill="hold">
                                <p:stCondLst>
                                  <p:cond delay="4500"/>
                                </p:stCondLst>
                                <p:childTnLst>
                                  <p:par>
                                    <p:cTn id="86" presetID="2" presetClass="entr" presetSubtype="2"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300" fill="hold"/>
                                            <p:tgtEl>
                                              <p:spTgt spid="28"/>
                                            </p:tgtEl>
                                            <p:attrNameLst>
                                              <p:attrName>ppt_x</p:attrName>
                                            </p:attrNameLst>
                                          </p:cBhvr>
                                          <p:tavLst>
                                            <p:tav tm="0">
                                              <p:val>
                                                <p:strVal val="1+#ppt_w/2"/>
                                              </p:val>
                                            </p:tav>
                                            <p:tav tm="100000">
                                              <p:val>
                                                <p:strVal val="#ppt_x"/>
                                              </p:val>
                                            </p:tav>
                                          </p:tavLst>
                                        </p:anim>
                                        <p:anim calcmode="lin" valueType="num">
                                          <p:cBhvr additive="base">
                                            <p:cTn id="89" dur="3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5" grpId="0"/>
          <p:bldP spid="17" grpId="0"/>
          <p:bldP spid="19" grpId="0"/>
          <p:bldP spid="20" grpId="0"/>
          <p:bldP spid="21" grpId="0"/>
          <p:bldP spid="22" grpId="0"/>
          <p:bldP spid="23" grpId="0"/>
          <p:bldP spid="24" grpId="0"/>
          <p:bldP spid="26" grpId="0"/>
          <p:bldP spid="2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a:spLocks/>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a:spLocks/>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44250" y="2508527"/>
              <a:ext cx="1712328" cy="1862048"/>
            </a:xfrm>
            <a:prstGeom prst="rect">
              <a:avLst/>
            </a:prstGeom>
            <a:noFill/>
          </p:spPr>
          <p:txBody>
            <a:bodyPr wrap="none" rtlCol="0">
              <a:spAutoFit/>
            </a:bodyPr>
            <a:lstStyle/>
            <a:p>
              <a:pPr algn="ctr"/>
              <a:r>
                <a:rPr lang="en-US" altLang="zh-CN" sz="11500" dirty="0">
                  <a:solidFill>
                    <a:schemeClr val="bg1"/>
                  </a:solidFill>
                  <a:latin typeface="Impact" panose="020B0806030902050204" pitchFamily="34" charset="0"/>
                </a:rPr>
                <a:t>02</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166217"/>
            <a:ext cx="2031325" cy="830997"/>
          </a:xfrm>
          <a:prstGeom prst="rect">
            <a:avLst/>
          </a:prstGeom>
          <a:noFill/>
        </p:spPr>
        <p:txBody>
          <a:bodyPr wrap="none" rtlCol="0">
            <a:spAutoFit/>
          </a:bodyPr>
          <a:lstStyle/>
          <a:p>
            <a:r>
              <a:rPr lang="zh-CN" altLang="en-US" sz="4800" b="1" dirty="0">
                <a:solidFill>
                  <a:schemeClr val="tx2"/>
                </a:solidFill>
                <a:latin typeface="Microsoft YaHei" panose="020B0503020204020204" pitchFamily="34" charset="-122"/>
                <a:ea typeface="Microsoft YaHei" panose="020B0503020204020204" pitchFamily="34" charset="-122"/>
              </a:rPr>
              <a:t>Title bar</a:t>
            </a:r>
          </a:p>
        </p:txBody>
      </p:sp>
      <p:sp>
        <p:nvSpPr>
          <p:cNvPr id="7" name="TextBox 24"/>
          <p:cNvSpPr txBox="1"/>
          <p:nvPr/>
        </p:nvSpPr>
        <p:spPr>
          <a:xfrm>
            <a:off x="5465437" y="3059545"/>
            <a:ext cx="1289223"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8" name="TextBox 25"/>
          <p:cNvSpPr txBox="1"/>
          <p:nvPr/>
        </p:nvSpPr>
        <p:spPr>
          <a:xfrm>
            <a:off x="7007471" y="3056394"/>
            <a:ext cx="1331236"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9" name="TextBox 26"/>
          <p:cNvSpPr txBox="1"/>
          <p:nvPr/>
        </p:nvSpPr>
        <p:spPr>
          <a:xfrm>
            <a:off x="8546347" y="3059544"/>
            <a:ext cx="1457613"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0" name="TextBox 27"/>
          <p:cNvSpPr txBox="1"/>
          <p:nvPr/>
        </p:nvSpPr>
        <p:spPr>
          <a:xfrm>
            <a:off x="5465437" y="3472469"/>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1" name="TextBox 28"/>
          <p:cNvSpPr txBox="1"/>
          <p:nvPr/>
        </p:nvSpPr>
        <p:spPr>
          <a:xfrm>
            <a:off x="7007471" y="3487487"/>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2" name="TextBox 29"/>
          <p:cNvSpPr txBox="1"/>
          <p:nvPr/>
        </p:nvSpPr>
        <p:spPr>
          <a:xfrm>
            <a:off x="8566869" y="3472469"/>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Tree>
    <p:extLst>
      <p:ext uri="{BB962C8B-B14F-4D97-AF65-F5344CB8AC3E}">
        <p14:creationId xmlns:p14="http://schemas.microsoft.com/office/powerpoint/2010/main" val="29039841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25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75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25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519828" y="2737976"/>
            <a:ext cx="954449" cy="822907"/>
            <a:chOff x="2708888" y="2737974"/>
            <a:chExt cx="954573" cy="822907"/>
          </a:xfrm>
        </p:grpSpPr>
        <p:sp>
          <p:nvSpPr>
            <p:cNvPr id="54" name="等腰三角形 53"/>
            <p:cNvSpPr/>
            <p:nvPr/>
          </p:nvSpPr>
          <p:spPr>
            <a:xfrm>
              <a:off x="2708888" y="2737974"/>
              <a:ext cx="954573" cy="8229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80"/>
            <p:cNvSpPr>
              <a:spLocks noEditPoints="1"/>
            </p:cNvSpPr>
            <p:nvPr/>
          </p:nvSpPr>
          <p:spPr bwMode="auto">
            <a:xfrm>
              <a:off x="2986943" y="3120852"/>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nvGrpSpPr>
          <p:cNvPr id="20" name="组合 19"/>
          <p:cNvGrpSpPr/>
          <p:nvPr/>
        </p:nvGrpSpPr>
        <p:grpSpPr>
          <a:xfrm>
            <a:off x="6086337" y="2737976"/>
            <a:ext cx="954449" cy="822907"/>
            <a:chOff x="6276000" y="2737974"/>
            <a:chExt cx="954573" cy="822907"/>
          </a:xfrm>
        </p:grpSpPr>
        <p:sp>
          <p:nvSpPr>
            <p:cNvPr id="55" name="等腰三角形 54"/>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49"/>
            <p:cNvSpPr>
              <a:spLocks noEditPoints="1"/>
            </p:cNvSpPr>
            <p:nvPr/>
          </p:nvSpPr>
          <p:spPr bwMode="auto">
            <a:xfrm>
              <a:off x="6591361" y="3120852"/>
              <a:ext cx="323850" cy="323850"/>
            </a:xfrm>
            <a:custGeom>
              <a:avLst/>
              <a:gdLst>
                <a:gd name="T0" fmla="*/ 992 w 1017"/>
                <a:gd name="T1" fmla="*/ 1 h 1018"/>
                <a:gd name="T2" fmla="*/ 808 w 1017"/>
                <a:gd name="T3" fmla="*/ 193 h 1018"/>
                <a:gd name="T4" fmla="*/ 732 w 1017"/>
                <a:gd name="T5" fmla="*/ 277 h 1018"/>
                <a:gd name="T6" fmla="*/ 563 w 1017"/>
                <a:gd name="T7" fmla="*/ 447 h 1018"/>
                <a:gd name="T8" fmla="*/ 480 w 1017"/>
                <a:gd name="T9" fmla="*/ 519 h 1018"/>
                <a:gd name="T10" fmla="*/ 222 w 1017"/>
                <a:gd name="T11" fmla="*/ 604 h 1018"/>
                <a:gd name="T12" fmla="*/ 131 w 1017"/>
                <a:gd name="T13" fmla="*/ 672 h 1018"/>
                <a:gd name="T14" fmla="*/ 0 w 1017"/>
                <a:gd name="T15" fmla="*/ 986 h 1018"/>
                <a:gd name="T16" fmla="*/ 46 w 1017"/>
                <a:gd name="T17" fmla="*/ 1014 h 1018"/>
                <a:gd name="T18" fmla="*/ 275 w 1017"/>
                <a:gd name="T19" fmla="*/ 780 h 1018"/>
                <a:gd name="T20" fmla="*/ 505 w 1017"/>
                <a:gd name="T21" fmla="*/ 608 h 1018"/>
                <a:gd name="T22" fmla="*/ 618 w 1017"/>
                <a:gd name="T23" fmla="*/ 625 h 1018"/>
                <a:gd name="T24" fmla="*/ 668 w 1017"/>
                <a:gd name="T25" fmla="*/ 534 h 1018"/>
                <a:gd name="T26" fmla="*/ 864 w 1017"/>
                <a:gd name="T27" fmla="*/ 375 h 1018"/>
                <a:gd name="T28" fmla="*/ 922 w 1017"/>
                <a:gd name="T29" fmla="*/ 287 h 1018"/>
                <a:gd name="T30" fmla="*/ 211 w 1017"/>
                <a:gd name="T31" fmla="*/ 730 h 1018"/>
                <a:gd name="T32" fmla="*/ 211 w 1017"/>
                <a:gd name="T33" fmla="*/ 671 h 1018"/>
                <a:gd name="T34" fmla="*/ 253 w 1017"/>
                <a:gd name="T35" fmla="*/ 706 h 1018"/>
                <a:gd name="T36" fmla="*/ 555 w 1017"/>
                <a:gd name="T37" fmla="*/ 568 h 1018"/>
                <a:gd name="T38" fmla="*/ 566 w 1017"/>
                <a:gd name="T39" fmla="*/ 510 h 1018"/>
                <a:gd name="T40" fmla="*/ 602 w 1017"/>
                <a:gd name="T41" fmla="*/ 554 h 1018"/>
                <a:gd name="T42" fmla="*/ 804 w 1017"/>
                <a:gd name="T43" fmla="*/ 309 h 1018"/>
                <a:gd name="T44" fmla="*/ 826 w 1017"/>
                <a:gd name="T45" fmla="*/ 255 h 1018"/>
                <a:gd name="T46" fmla="*/ 853 w 1017"/>
                <a:gd name="T47" fmla="*/ 304 h 1018"/>
                <a:gd name="T48" fmla="*/ 164 w 1017"/>
                <a:gd name="T49" fmla="*/ 968 h 1018"/>
                <a:gd name="T50" fmla="*/ 191 w 1017"/>
                <a:gd name="T51" fmla="*/ 1018 h 1018"/>
                <a:gd name="T52" fmla="*/ 214 w 1017"/>
                <a:gd name="T53" fmla="*/ 964 h 1018"/>
                <a:gd name="T54" fmla="*/ 321 w 1017"/>
                <a:gd name="T55" fmla="*/ 973 h 1018"/>
                <a:gd name="T56" fmla="*/ 356 w 1017"/>
                <a:gd name="T57" fmla="*/ 1017 h 1018"/>
                <a:gd name="T58" fmla="*/ 367 w 1017"/>
                <a:gd name="T59" fmla="*/ 959 h 1018"/>
                <a:gd name="T60" fmla="*/ 478 w 1017"/>
                <a:gd name="T61" fmla="*/ 980 h 1018"/>
                <a:gd name="T62" fmla="*/ 522 w 1017"/>
                <a:gd name="T63" fmla="*/ 1015 h 1018"/>
                <a:gd name="T64" fmla="*/ 522 w 1017"/>
                <a:gd name="T65" fmla="*/ 957 h 1018"/>
                <a:gd name="T66" fmla="*/ 637 w 1017"/>
                <a:gd name="T67" fmla="*/ 986 h 1018"/>
                <a:gd name="T68" fmla="*/ 686 w 1017"/>
                <a:gd name="T69" fmla="*/ 1013 h 1018"/>
                <a:gd name="T70" fmla="*/ 674 w 1017"/>
                <a:gd name="T71" fmla="*/ 955 h 1018"/>
                <a:gd name="T72" fmla="*/ 795 w 1017"/>
                <a:gd name="T73" fmla="*/ 986 h 1018"/>
                <a:gd name="T74" fmla="*/ 849 w 1017"/>
                <a:gd name="T75" fmla="*/ 1009 h 1018"/>
                <a:gd name="T76" fmla="*/ 826 w 1017"/>
                <a:gd name="T77" fmla="*/ 954 h 1018"/>
                <a:gd name="T78" fmla="*/ 955 w 1017"/>
                <a:gd name="T79" fmla="*/ 993 h 1018"/>
                <a:gd name="T80" fmla="*/ 1012 w 1017"/>
                <a:gd name="T81" fmla="*/ 1005 h 1018"/>
                <a:gd name="T82" fmla="*/ 986 w 1017"/>
                <a:gd name="T83" fmla="*/ 954 h 1018"/>
                <a:gd name="T84" fmla="*/ 61 w 1017"/>
                <a:gd name="T85" fmla="*/ 815 h 1018"/>
                <a:gd name="T86" fmla="*/ 2 w 1017"/>
                <a:gd name="T87" fmla="*/ 815 h 1018"/>
                <a:gd name="T88" fmla="*/ 31 w 1017"/>
                <a:gd name="T89" fmla="*/ 700 h 1018"/>
                <a:gd name="T90" fmla="*/ 58 w 1017"/>
                <a:gd name="T91" fmla="*/ 650 h 1018"/>
                <a:gd name="T92" fmla="*/ 0 w 1017"/>
                <a:gd name="T93" fmla="*/ 662 h 1018"/>
                <a:gd name="T94" fmla="*/ 31 w 1017"/>
                <a:gd name="T95" fmla="*/ 541 h 1018"/>
                <a:gd name="T96" fmla="*/ 54 w 1017"/>
                <a:gd name="T97" fmla="*/ 486 h 1018"/>
                <a:gd name="T98" fmla="*/ 0 w 1017"/>
                <a:gd name="T99" fmla="*/ 509 h 1018"/>
                <a:gd name="T100" fmla="*/ 38 w 1017"/>
                <a:gd name="T101" fmla="*/ 381 h 1018"/>
                <a:gd name="T102" fmla="*/ 50 w 1017"/>
                <a:gd name="T103" fmla="*/ 324 h 1018"/>
                <a:gd name="T104" fmla="*/ 0 w 1017"/>
                <a:gd name="T105" fmla="*/ 350 h 1018"/>
                <a:gd name="T106" fmla="*/ 44 w 1017"/>
                <a:gd name="T107" fmla="*/ 220 h 1018"/>
                <a:gd name="T108" fmla="*/ 44 w 1017"/>
                <a:gd name="T109" fmla="*/ 162 h 1018"/>
                <a:gd name="T110" fmla="*/ 0 w 1017"/>
                <a:gd name="T111" fmla="*/ 198 h 1018"/>
                <a:gd name="T112" fmla="*/ 50 w 1017"/>
                <a:gd name="T113" fmla="*/ 58 h 1018"/>
                <a:gd name="T114" fmla="*/ 38 w 1017"/>
                <a:gd name="T115" fmla="*/ 1 h 1018"/>
                <a:gd name="T116" fmla="*/ 2 w 1017"/>
                <a:gd name="T117" fmla="*/ 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nvGrpSpPr>
          <p:cNvPr id="21" name="组合 20"/>
          <p:cNvGrpSpPr/>
          <p:nvPr/>
        </p:nvGrpSpPr>
        <p:grpSpPr>
          <a:xfrm>
            <a:off x="9662510" y="2737976"/>
            <a:ext cx="954449" cy="822907"/>
            <a:chOff x="9843113" y="2737974"/>
            <a:chExt cx="954573" cy="822907"/>
          </a:xfrm>
        </p:grpSpPr>
        <p:sp>
          <p:nvSpPr>
            <p:cNvPr id="56" name="等腰三角形 55"/>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61"/>
            <p:cNvSpPr>
              <a:spLocks noEditPoints="1"/>
            </p:cNvSpPr>
            <p:nvPr/>
          </p:nvSpPr>
          <p:spPr bwMode="auto">
            <a:xfrm>
              <a:off x="10159268" y="3121646"/>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sp>
        <p:nvSpPr>
          <p:cNvPr id="4" name="椭圆 3"/>
          <p:cNvSpPr/>
          <p:nvPr/>
        </p:nvSpPr>
        <p:spPr>
          <a:xfrm>
            <a:off x="2349377" y="3750214"/>
            <a:ext cx="359953"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1" name="椭圆 30"/>
          <p:cNvSpPr/>
          <p:nvPr/>
        </p:nvSpPr>
        <p:spPr>
          <a:xfrm>
            <a:off x="5916025" y="3750214"/>
            <a:ext cx="359953"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4" name="椭圆 33"/>
          <p:cNvSpPr/>
          <p:nvPr/>
        </p:nvSpPr>
        <p:spPr>
          <a:xfrm>
            <a:off x="9482674" y="3750214"/>
            <a:ext cx="359953"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cxnSp>
        <p:nvCxnSpPr>
          <p:cNvPr id="7" name="直接连接符 6"/>
          <p:cNvCxnSpPr/>
          <p:nvPr/>
        </p:nvCxnSpPr>
        <p:spPr>
          <a:xfrm>
            <a:off x="2872865" y="3930214"/>
            <a:ext cx="287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439513" y="3930214"/>
            <a:ext cx="287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866532" y="4238048"/>
            <a:ext cx="3143373" cy="1431016"/>
            <a:chOff x="865849" y="4238046"/>
            <a:chExt cx="3143782" cy="1431016"/>
          </a:xfrm>
        </p:grpSpPr>
        <p:sp>
          <p:nvSpPr>
            <p:cNvPr id="11" name="矩形 10"/>
            <p:cNvSpPr/>
            <p:nvPr/>
          </p:nvSpPr>
          <p:spPr>
            <a:xfrm>
              <a:off x="1840237" y="5299730"/>
              <a:ext cx="1361447" cy="369332"/>
            </a:xfrm>
            <a:prstGeom prst="rect">
              <a:avLst/>
            </a:prstGeom>
          </p:spPr>
          <p:txBody>
            <a:bodyPr wrap="none">
              <a:spAutoFit/>
            </a:bodyPr>
            <a:lstStyle/>
            <a:p>
              <a:r>
                <a:rPr lang="en-US" altLang="zh-CN" dirty="0">
                  <a:solidFill>
                    <a:schemeClr val="tx1">
                      <a:lumMod val="50000"/>
                      <a:lumOff val="50000"/>
                    </a:schemeClr>
                  </a:solidFill>
                  <a:latin typeface="+mj-ea"/>
                  <a:ea typeface="+mj-ea"/>
                </a:rPr>
                <a:t>2009-2017</a:t>
              </a:r>
              <a:endParaRPr lang="zh-CN" altLang="en-US" dirty="0">
                <a:solidFill>
                  <a:schemeClr val="tx1">
                    <a:lumMod val="50000"/>
                    <a:lumOff val="50000"/>
                  </a:schemeClr>
                </a:solidFill>
                <a:latin typeface="+mj-ea"/>
                <a:ea typeface="+mj-ea"/>
              </a:endParaRPr>
            </a:p>
          </p:txBody>
        </p:sp>
        <p:sp>
          <p:nvSpPr>
            <p:cNvPr id="47" name="矩形 46"/>
            <p:cNvSpPr/>
            <p:nvPr/>
          </p:nvSpPr>
          <p:spPr>
            <a:xfrm>
              <a:off x="865849" y="4238046"/>
              <a:ext cx="3143782" cy="1024704"/>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Speed of development</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8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800" dirty="0">
                <a:solidFill>
                  <a:schemeClr val="tx1">
                    <a:lumMod val="50000"/>
                    <a:lumOff val="50000"/>
                  </a:schemeClr>
                </a:solidFill>
                <a:latin typeface="+mn-ea"/>
              </a:endParaRPr>
            </a:p>
          </p:txBody>
        </p:sp>
      </p:grpSp>
      <p:grpSp>
        <p:nvGrpSpPr>
          <p:cNvPr id="28" name="组合 27"/>
          <p:cNvGrpSpPr/>
          <p:nvPr/>
        </p:nvGrpSpPr>
        <p:grpSpPr>
          <a:xfrm>
            <a:off x="4580327" y="4171129"/>
            <a:ext cx="3031344" cy="1497935"/>
            <a:chOff x="4580128" y="4171127"/>
            <a:chExt cx="3031739" cy="1497935"/>
          </a:xfrm>
        </p:grpSpPr>
        <p:sp>
          <p:nvSpPr>
            <p:cNvPr id="48" name="矩形 47"/>
            <p:cNvSpPr/>
            <p:nvPr/>
          </p:nvSpPr>
          <p:spPr>
            <a:xfrm>
              <a:off x="4580128" y="4171127"/>
              <a:ext cx="3031739" cy="1024704"/>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What's the result?</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8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800" dirty="0">
                <a:solidFill>
                  <a:schemeClr val="tx1">
                    <a:lumMod val="50000"/>
                    <a:lumOff val="50000"/>
                  </a:schemeClr>
                </a:solidFill>
                <a:latin typeface="+mn-ea"/>
              </a:endParaRPr>
            </a:p>
          </p:txBody>
        </p:sp>
        <p:sp>
          <p:nvSpPr>
            <p:cNvPr id="50" name="矩形 49"/>
            <p:cNvSpPr/>
            <p:nvPr/>
          </p:nvSpPr>
          <p:spPr>
            <a:xfrm>
              <a:off x="5609328" y="5299730"/>
              <a:ext cx="954231" cy="369332"/>
            </a:xfrm>
            <a:prstGeom prst="rect">
              <a:avLst/>
            </a:prstGeom>
          </p:spPr>
          <p:txBody>
            <a:bodyPr wrap="none">
              <a:spAutoFit/>
            </a:bodyPr>
            <a:lstStyle/>
            <a:p>
              <a:r>
                <a:rPr lang="en-US" altLang="zh-CN" dirty="0">
                  <a:solidFill>
                    <a:schemeClr val="tx1">
                      <a:lumMod val="50000"/>
                      <a:lumOff val="50000"/>
                    </a:schemeClr>
                  </a:solidFill>
                  <a:latin typeface="+mj-ea"/>
                  <a:ea typeface="+mj-ea"/>
                </a:rPr>
                <a:t>2018</a:t>
              </a:r>
              <a:r>
                <a:rPr lang="zh-CN" altLang="en-US" dirty="0">
                  <a:solidFill>
                    <a:schemeClr val="tx1">
                      <a:lumMod val="50000"/>
                      <a:lumOff val="50000"/>
                    </a:schemeClr>
                  </a:solidFill>
                  <a:latin typeface="+mj-ea"/>
                  <a:ea typeface="+mj-ea"/>
                </a:rPr>
                <a:t>Years</a:t>
              </a:r>
            </a:p>
          </p:txBody>
        </p:sp>
      </p:grpSp>
      <p:grpSp>
        <p:nvGrpSpPr>
          <p:cNvPr id="29" name="组合 28"/>
          <p:cNvGrpSpPr/>
          <p:nvPr/>
        </p:nvGrpSpPr>
        <p:grpSpPr>
          <a:xfrm>
            <a:off x="8285292" y="4089568"/>
            <a:ext cx="2754436" cy="1579496"/>
            <a:chOff x="8285577" y="4089566"/>
            <a:chExt cx="2754795" cy="1579496"/>
          </a:xfrm>
        </p:grpSpPr>
        <p:sp>
          <p:nvSpPr>
            <p:cNvPr id="49" name="矩形 48"/>
            <p:cNvSpPr/>
            <p:nvPr/>
          </p:nvSpPr>
          <p:spPr>
            <a:xfrm>
              <a:off x="8285577" y="4089566"/>
              <a:ext cx="2754795" cy="1024704"/>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Honorary title</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8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800" dirty="0">
                <a:solidFill>
                  <a:schemeClr val="tx1">
                    <a:lumMod val="50000"/>
                    <a:lumOff val="50000"/>
                  </a:schemeClr>
                </a:solidFill>
                <a:latin typeface="+mn-ea"/>
              </a:endParaRPr>
            </a:p>
          </p:txBody>
        </p:sp>
        <p:sp>
          <p:nvSpPr>
            <p:cNvPr id="51" name="矩形 50"/>
            <p:cNvSpPr/>
            <p:nvPr/>
          </p:nvSpPr>
          <p:spPr>
            <a:xfrm>
              <a:off x="9176441" y="5299730"/>
              <a:ext cx="954231" cy="369332"/>
            </a:xfrm>
            <a:prstGeom prst="rect">
              <a:avLst/>
            </a:prstGeom>
          </p:spPr>
          <p:txBody>
            <a:bodyPr wrap="none">
              <a:spAutoFit/>
            </a:bodyPr>
            <a:lstStyle/>
            <a:p>
              <a:r>
                <a:rPr lang="en-US" altLang="zh-CN" dirty="0">
                  <a:solidFill>
                    <a:schemeClr val="tx1">
                      <a:lumMod val="50000"/>
                      <a:lumOff val="50000"/>
                    </a:schemeClr>
                  </a:solidFill>
                  <a:latin typeface="+mj-ea"/>
                  <a:ea typeface="+mj-ea"/>
                </a:rPr>
                <a:t>2019</a:t>
              </a:r>
              <a:r>
                <a:rPr lang="zh-CN" altLang="en-US" dirty="0">
                  <a:solidFill>
                    <a:schemeClr val="tx1">
                      <a:lumMod val="50000"/>
                      <a:lumOff val="50000"/>
                    </a:schemeClr>
                  </a:solidFill>
                  <a:latin typeface="+mj-ea"/>
                  <a:ea typeface="+mj-ea"/>
                </a:rPr>
                <a:t>Years</a:t>
              </a:r>
            </a:p>
          </p:txBody>
        </p:sp>
      </p:grpSp>
      <p:sp>
        <p:nvSpPr>
          <p:cNvPr id="65" name="任意多边形 64"/>
          <p:cNvSpPr/>
          <p:nvPr/>
        </p:nvSpPr>
        <p:spPr>
          <a:xfrm>
            <a:off x="1448404" y="1696938"/>
            <a:ext cx="2161895"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l="-1" t="-38406" r="-3964" b="-567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5015052" y="1696938"/>
            <a:ext cx="2161895"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5" cstate="print">
              <a:extLst>
                <a:ext uri="{28A0092B-C50C-407E-A947-70E740481C1C}">
                  <a14:useLocalDpi xmlns:a14="http://schemas.microsoft.com/office/drawing/2010/main" val="0"/>
                </a:ext>
              </a:extLst>
            </a:blip>
            <a:srcRect/>
            <a:stretch>
              <a:fillRect t="-143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8581700" y="1696938"/>
            <a:ext cx="2161895"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6" cstate="print">
              <a:extLst>
                <a:ext uri="{28A0092B-C50C-407E-A947-70E740481C1C}">
                  <a14:useLocalDpi xmlns:a14="http://schemas.microsoft.com/office/drawing/2010/main" val="0"/>
                </a:ext>
              </a:extLst>
            </a:blip>
            <a:srcRect/>
            <a:stretch>
              <a:fillRect l="-26872" t="-24098" r="-26872"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93663764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anim calcmode="lin" valueType="num">
                                      <p:cBhvr>
                                        <p:cTn id="20" dur="1000" fill="hold"/>
                                        <p:tgtEl>
                                          <p:spTgt spid="65"/>
                                        </p:tgtEl>
                                        <p:attrNameLst>
                                          <p:attrName>ppt_x</p:attrName>
                                        </p:attrNameLst>
                                      </p:cBhvr>
                                      <p:tavLst>
                                        <p:tav tm="0">
                                          <p:val>
                                            <p:strVal val="#ppt_x"/>
                                          </p:val>
                                        </p:tav>
                                        <p:tav tm="100000">
                                          <p:val>
                                            <p:strVal val="#ppt_x"/>
                                          </p:val>
                                        </p:tav>
                                      </p:tavLst>
                                    </p:anim>
                                    <p:anim calcmode="lin" valueType="num">
                                      <p:cBhvr>
                                        <p:cTn id="2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ppt_x</p:attrName>
                                        </p:attrNameLst>
                                      </p:cBhvr>
                                      <p:tavLst>
                                        <p:tav tm="0">
                                          <p:val>
                                            <p:strVal val="#ppt_x-#ppt_w*1.125000"/>
                                          </p:val>
                                        </p:tav>
                                        <p:tav tm="100000">
                                          <p:val>
                                            <p:strVal val="#ppt_x"/>
                                          </p:val>
                                        </p:tav>
                                      </p:tavLst>
                                    </p:anim>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righ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anim calcmode="lin" valueType="num">
                                      <p:cBhvr>
                                        <p:cTn id="80" dur="1000" fill="hold"/>
                                        <p:tgtEl>
                                          <p:spTgt spid="29"/>
                                        </p:tgtEl>
                                        <p:attrNameLst>
                                          <p:attrName>ppt_x</p:attrName>
                                        </p:attrNameLst>
                                      </p:cBhvr>
                                      <p:tavLst>
                                        <p:tav tm="0">
                                          <p:val>
                                            <p:strVal val="#ppt_x"/>
                                          </p:val>
                                        </p:tav>
                                        <p:tav tm="100000">
                                          <p:val>
                                            <p:strVal val="#ppt_x"/>
                                          </p:val>
                                        </p:tav>
                                      </p:tavLst>
                                    </p:anim>
                                    <p:anim calcmode="lin" valueType="num">
                                      <p:cBhvr>
                                        <p:cTn id="8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p:tgtEl>
                                          <p:spTgt spid="21"/>
                                        </p:tgtEl>
                                        <p:attrNameLst>
                                          <p:attrName>ppt_x</p:attrName>
                                        </p:attrNameLst>
                                      </p:cBhvr>
                                      <p:tavLst>
                                        <p:tav tm="0">
                                          <p:val>
                                            <p:strVal val="#ppt_x-#ppt_w*1.125000"/>
                                          </p:val>
                                        </p:tav>
                                        <p:tav tm="100000">
                                          <p:val>
                                            <p:strVal val="#ppt_x"/>
                                          </p:val>
                                        </p:tav>
                                      </p:tavLst>
                                    </p:anim>
                                    <p:animEffect transition="in" filter="wipe(right)">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4" grpId="0" animBg="1"/>
      <p:bldP spid="65" grpId="0" animBg="1"/>
      <p:bldP spid="64"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18957" y="5390878"/>
            <a:ext cx="7946202" cy="525465"/>
          </a:xfrm>
          <a:prstGeom prst="rect">
            <a:avLst/>
          </a:prstGeom>
        </p:spPr>
        <p:txBody>
          <a:bodyPr wrap="square">
            <a:spAutoFit/>
          </a:bodyPr>
          <a:lstStyle/>
          <a:p>
            <a:pPr algn="ctr">
              <a:lnSpc>
                <a:spcPct val="150000"/>
              </a:lnSpc>
            </a:pPr>
            <a:r>
              <a:rPr lang="zh-CN" altLang="en-US" sz="1000" dirty="0">
                <a:solidFill>
                  <a:schemeClr val="tx1">
                    <a:lumMod val="50000"/>
                    <a:lumOff val="50000"/>
                  </a:schemeClr>
                </a:solidFill>
              </a:rPr>
              <a:t>The construction of enterprise culture is an important content of the development of modern enterprises, an important embodiment of spiritual civilization, and an important guarantee for the long-term development of enterprises.</a:t>
            </a:r>
            <a:endParaRPr lang="en-US" altLang="zh-CN" sz="1000" dirty="0">
              <a:solidFill>
                <a:schemeClr val="tx1">
                  <a:lumMod val="50000"/>
                  <a:lumOff val="50000"/>
                </a:schemeClr>
              </a:solidFill>
            </a:endParaRPr>
          </a:p>
        </p:txBody>
      </p:sp>
      <p:sp>
        <p:nvSpPr>
          <p:cNvPr id="84" name="Freeform 5"/>
          <p:cNvSpPr>
            <a:spLocks/>
          </p:cNvSpPr>
          <p:nvPr/>
        </p:nvSpPr>
        <p:spPr bwMode="auto">
          <a:xfrm>
            <a:off x="4683729" y="1700808"/>
            <a:ext cx="1641288" cy="1472748"/>
          </a:xfrm>
          <a:custGeom>
            <a:avLst/>
            <a:gdLst>
              <a:gd name="T0" fmla="*/ 102 w 1498"/>
              <a:gd name="T1" fmla="*/ 1272 h 1344"/>
              <a:gd name="T2" fmla="*/ 130 w 1498"/>
              <a:gd name="T3" fmla="*/ 1220 h 1344"/>
              <a:gd name="T4" fmla="*/ 182 w 1498"/>
              <a:gd name="T5" fmla="*/ 1192 h 1344"/>
              <a:gd name="T6" fmla="*/ 224 w 1498"/>
              <a:gd name="T7" fmla="*/ 1192 h 1344"/>
              <a:gd name="T8" fmla="*/ 274 w 1498"/>
              <a:gd name="T9" fmla="*/ 1220 h 1344"/>
              <a:gd name="T10" fmla="*/ 302 w 1498"/>
              <a:gd name="T11" fmla="*/ 1272 h 1344"/>
              <a:gd name="T12" fmla="*/ 304 w 1498"/>
              <a:gd name="T13" fmla="*/ 1306 h 1344"/>
              <a:gd name="T14" fmla="*/ 290 w 1498"/>
              <a:gd name="T15" fmla="*/ 1344 h 1344"/>
              <a:gd name="T16" fmla="*/ 410 w 1498"/>
              <a:gd name="T17" fmla="*/ 1296 h 1344"/>
              <a:gd name="T18" fmla="*/ 428 w 1498"/>
              <a:gd name="T19" fmla="*/ 1156 h 1344"/>
              <a:gd name="T20" fmla="*/ 468 w 1498"/>
              <a:gd name="T21" fmla="*/ 1024 h 1344"/>
              <a:gd name="T22" fmla="*/ 524 w 1498"/>
              <a:gd name="T23" fmla="*/ 900 h 1344"/>
              <a:gd name="T24" fmla="*/ 598 w 1498"/>
              <a:gd name="T25" fmla="*/ 786 h 1344"/>
              <a:gd name="T26" fmla="*/ 686 w 1498"/>
              <a:gd name="T27" fmla="*/ 686 h 1344"/>
              <a:gd name="T28" fmla="*/ 786 w 1498"/>
              <a:gd name="T29" fmla="*/ 598 h 1344"/>
              <a:gd name="T30" fmla="*/ 900 w 1498"/>
              <a:gd name="T31" fmla="*/ 524 h 1344"/>
              <a:gd name="T32" fmla="*/ 1024 w 1498"/>
              <a:gd name="T33" fmla="*/ 468 h 1344"/>
              <a:gd name="T34" fmla="*/ 1156 w 1498"/>
              <a:gd name="T35" fmla="*/ 428 h 1344"/>
              <a:gd name="T36" fmla="*/ 1296 w 1498"/>
              <a:gd name="T37" fmla="*/ 410 h 1344"/>
              <a:gd name="T38" fmla="*/ 1344 w 1498"/>
              <a:gd name="T39" fmla="*/ 266 h 1344"/>
              <a:gd name="T40" fmla="*/ 1352 w 1498"/>
              <a:gd name="T41" fmla="*/ 256 h 1344"/>
              <a:gd name="T42" fmla="*/ 1364 w 1498"/>
              <a:gd name="T43" fmla="*/ 258 h 1344"/>
              <a:gd name="T44" fmla="*/ 1404 w 1498"/>
              <a:gd name="T45" fmla="*/ 280 h 1344"/>
              <a:gd name="T46" fmla="*/ 1436 w 1498"/>
              <a:gd name="T47" fmla="*/ 280 h 1344"/>
              <a:gd name="T48" fmla="*/ 1476 w 1498"/>
              <a:gd name="T49" fmla="*/ 258 h 1344"/>
              <a:gd name="T50" fmla="*/ 1496 w 1498"/>
              <a:gd name="T51" fmla="*/ 218 h 1344"/>
              <a:gd name="T52" fmla="*/ 1496 w 1498"/>
              <a:gd name="T53" fmla="*/ 188 h 1344"/>
              <a:gd name="T54" fmla="*/ 1476 w 1498"/>
              <a:gd name="T55" fmla="*/ 148 h 1344"/>
              <a:gd name="T56" fmla="*/ 1436 w 1498"/>
              <a:gd name="T57" fmla="*/ 126 h 1344"/>
              <a:gd name="T58" fmla="*/ 1404 w 1498"/>
              <a:gd name="T59" fmla="*/ 126 h 1344"/>
              <a:gd name="T60" fmla="*/ 1364 w 1498"/>
              <a:gd name="T61" fmla="*/ 148 h 1344"/>
              <a:gd name="T62" fmla="*/ 1352 w 1498"/>
              <a:gd name="T63" fmla="*/ 152 h 1344"/>
              <a:gd name="T64" fmla="*/ 1344 w 1498"/>
              <a:gd name="T65" fmla="*/ 140 h 1344"/>
              <a:gd name="T66" fmla="*/ 1274 w 1498"/>
              <a:gd name="T67" fmla="*/ 2 h 1344"/>
              <a:gd name="T68" fmla="*/ 1074 w 1498"/>
              <a:gd name="T69" fmla="*/ 28 h 1344"/>
              <a:gd name="T70" fmla="*/ 884 w 1498"/>
              <a:gd name="T71" fmla="*/ 84 h 1344"/>
              <a:gd name="T72" fmla="*/ 706 w 1498"/>
              <a:gd name="T73" fmla="*/ 166 h 1344"/>
              <a:gd name="T74" fmla="*/ 542 w 1498"/>
              <a:gd name="T75" fmla="*/ 270 h 1344"/>
              <a:gd name="T76" fmla="*/ 396 w 1498"/>
              <a:gd name="T77" fmla="*/ 396 h 1344"/>
              <a:gd name="T78" fmla="*/ 270 w 1498"/>
              <a:gd name="T79" fmla="*/ 542 h 1344"/>
              <a:gd name="T80" fmla="*/ 166 w 1498"/>
              <a:gd name="T81" fmla="*/ 706 h 1344"/>
              <a:gd name="T82" fmla="*/ 84 w 1498"/>
              <a:gd name="T83" fmla="*/ 884 h 1344"/>
              <a:gd name="T84" fmla="*/ 30 w 1498"/>
              <a:gd name="T85" fmla="*/ 1074 h 1344"/>
              <a:gd name="T86" fmla="*/ 2 w 1498"/>
              <a:gd name="T87" fmla="*/ 1276 h 1344"/>
              <a:gd name="T88" fmla="*/ 116 w 1498"/>
              <a:gd name="T89" fmla="*/ 1344 h 1344"/>
              <a:gd name="T90" fmla="*/ 102 w 1498"/>
              <a:gd name="T91" fmla="*/ 130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4">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chemeClr val="accent6"/>
          </a:solidFill>
          <a:ln>
            <a:noFill/>
          </a:ln>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6" name="Freeform 7"/>
          <p:cNvSpPr>
            <a:spLocks/>
          </p:cNvSpPr>
          <p:nvPr/>
        </p:nvSpPr>
        <p:spPr bwMode="auto">
          <a:xfrm>
            <a:off x="6182584" y="1700808"/>
            <a:ext cx="1472557" cy="1641500"/>
          </a:xfrm>
          <a:custGeom>
            <a:avLst/>
            <a:gdLst>
              <a:gd name="T0" fmla="*/ 72 w 1344"/>
              <a:gd name="T1" fmla="*/ 104 h 1498"/>
              <a:gd name="T2" fmla="*/ 124 w 1344"/>
              <a:gd name="T3" fmla="*/ 132 h 1498"/>
              <a:gd name="T4" fmla="*/ 152 w 1344"/>
              <a:gd name="T5" fmla="*/ 182 h 1498"/>
              <a:gd name="T6" fmla="*/ 152 w 1344"/>
              <a:gd name="T7" fmla="*/ 224 h 1498"/>
              <a:gd name="T8" fmla="*/ 124 w 1344"/>
              <a:gd name="T9" fmla="*/ 276 h 1498"/>
              <a:gd name="T10" fmla="*/ 72 w 1344"/>
              <a:gd name="T11" fmla="*/ 304 h 1498"/>
              <a:gd name="T12" fmla="*/ 38 w 1344"/>
              <a:gd name="T13" fmla="*/ 304 h 1498"/>
              <a:gd name="T14" fmla="*/ 0 w 1344"/>
              <a:gd name="T15" fmla="*/ 290 h 1498"/>
              <a:gd name="T16" fmla="*/ 48 w 1344"/>
              <a:gd name="T17" fmla="*/ 410 h 1498"/>
              <a:gd name="T18" fmla="*/ 188 w 1344"/>
              <a:gd name="T19" fmla="*/ 428 h 1498"/>
              <a:gd name="T20" fmla="*/ 320 w 1344"/>
              <a:gd name="T21" fmla="*/ 468 h 1498"/>
              <a:gd name="T22" fmla="*/ 444 w 1344"/>
              <a:gd name="T23" fmla="*/ 524 h 1498"/>
              <a:gd name="T24" fmla="*/ 556 w 1344"/>
              <a:gd name="T25" fmla="*/ 598 h 1498"/>
              <a:gd name="T26" fmla="*/ 658 w 1344"/>
              <a:gd name="T27" fmla="*/ 686 h 1498"/>
              <a:gd name="T28" fmla="*/ 746 w 1344"/>
              <a:gd name="T29" fmla="*/ 786 h 1498"/>
              <a:gd name="T30" fmla="*/ 820 w 1344"/>
              <a:gd name="T31" fmla="*/ 900 h 1498"/>
              <a:gd name="T32" fmla="*/ 876 w 1344"/>
              <a:gd name="T33" fmla="*/ 1024 h 1498"/>
              <a:gd name="T34" fmla="*/ 914 w 1344"/>
              <a:gd name="T35" fmla="*/ 1156 h 1498"/>
              <a:gd name="T36" fmla="*/ 934 w 1344"/>
              <a:gd name="T37" fmla="*/ 1296 h 1498"/>
              <a:gd name="T38" fmla="*/ 1078 w 1344"/>
              <a:gd name="T39" fmla="*/ 1344 h 1498"/>
              <a:gd name="T40" fmla="*/ 1088 w 1344"/>
              <a:gd name="T41" fmla="*/ 1352 h 1498"/>
              <a:gd name="T42" fmla="*/ 1086 w 1344"/>
              <a:gd name="T43" fmla="*/ 1364 h 1498"/>
              <a:gd name="T44" fmla="*/ 1064 w 1344"/>
              <a:gd name="T45" fmla="*/ 1404 h 1498"/>
              <a:gd name="T46" fmla="*/ 1064 w 1344"/>
              <a:gd name="T47" fmla="*/ 1436 h 1498"/>
              <a:gd name="T48" fmla="*/ 1086 w 1344"/>
              <a:gd name="T49" fmla="*/ 1476 h 1498"/>
              <a:gd name="T50" fmla="*/ 1124 w 1344"/>
              <a:gd name="T51" fmla="*/ 1496 h 1498"/>
              <a:gd name="T52" fmla="*/ 1156 w 1344"/>
              <a:gd name="T53" fmla="*/ 1496 h 1498"/>
              <a:gd name="T54" fmla="*/ 1196 w 1344"/>
              <a:gd name="T55" fmla="*/ 1476 h 1498"/>
              <a:gd name="T56" fmla="*/ 1218 w 1344"/>
              <a:gd name="T57" fmla="*/ 1436 h 1498"/>
              <a:gd name="T58" fmla="*/ 1218 w 1344"/>
              <a:gd name="T59" fmla="*/ 1404 h 1498"/>
              <a:gd name="T60" fmla="*/ 1196 w 1344"/>
              <a:gd name="T61" fmla="*/ 1364 h 1498"/>
              <a:gd name="T62" fmla="*/ 1192 w 1344"/>
              <a:gd name="T63" fmla="*/ 1352 h 1498"/>
              <a:gd name="T64" fmla="*/ 1204 w 1344"/>
              <a:gd name="T65" fmla="*/ 1344 h 1498"/>
              <a:gd name="T66" fmla="*/ 1342 w 1344"/>
              <a:gd name="T67" fmla="*/ 1276 h 1498"/>
              <a:gd name="T68" fmla="*/ 1314 w 1344"/>
              <a:gd name="T69" fmla="*/ 1074 h 1498"/>
              <a:gd name="T70" fmla="*/ 1260 w 1344"/>
              <a:gd name="T71" fmla="*/ 884 h 1498"/>
              <a:gd name="T72" fmla="*/ 1178 w 1344"/>
              <a:gd name="T73" fmla="*/ 706 h 1498"/>
              <a:gd name="T74" fmla="*/ 1074 w 1344"/>
              <a:gd name="T75" fmla="*/ 542 h 1498"/>
              <a:gd name="T76" fmla="*/ 946 w 1344"/>
              <a:gd name="T77" fmla="*/ 396 h 1498"/>
              <a:gd name="T78" fmla="*/ 800 w 1344"/>
              <a:gd name="T79" fmla="*/ 270 h 1498"/>
              <a:gd name="T80" fmla="*/ 638 w 1344"/>
              <a:gd name="T81" fmla="*/ 166 h 1498"/>
              <a:gd name="T82" fmla="*/ 460 w 1344"/>
              <a:gd name="T83" fmla="*/ 84 h 1498"/>
              <a:gd name="T84" fmla="*/ 270 w 1344"/>
              <a:gd name="T85" fmla="*/ 28 h 1498"/>
              <a:gd name="T86" fmla="*/ 68 w 1344"/>
              <a:gd name="T87" fmla="*/ 2 h 1498"/>
              <a:gd name="T88" fmla="*/ 0 w 1344"/>
              <a:gd name="T89" fmla="*/ 116 h 1498"/>
              <a:gd name="T90" fmla="*/ 38 w 1344"/>
              <a:gd name="T91"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8">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chemeClr val="accent3"/>
          </a:solidFill>
          <a:ln>
            <a:noFill/>
          </a:ln>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7" name="Freeform 8"/>
          <p:cNvSpPr>
            <a:spLocks/>
          </p:cNvSpPr>
          <p:nvPr/>
        </p:nvSpPr>
        <p:spPr bwMode="auto">
          <a:xfrm>
            <a:off x="6013852" y="3199857"/>
            <a:ext cx="1641288" cy="1470557"/>
          </a:xfrm>
          <a:custGeom>
            <a:avLst/>
            <a:gdLst>
              <a:gd name="T0" fmla="*/ 1394 w 1498"/>
              <a:gd name="T1" fmla="*/ 72 h 1342"/>
              <a:gd name="T2" fmla="*/ 1366 w 1498"/>
              <a:gd name="T3" fmla="*/ 124 h 1342"/>
              <a:gd name="T4" fmla="*/ 1316 w 1498"/>
              <a:gd name="T5" fmla="*/ 152 h 1342"/>
              <a:gd name="T6" fmla="*/ 1274 w 1498"/>
              <a:gd name="T7" fmla="*/ 152 h 1342"/>
              <a:gd name="T8" fmla="*/ 1222 w 1498"/>
              <a:gd name="T9" fmla="*/ 124 h 1342"/>
              <a:gd name="T10" fmla="*/ 1194 w 1498"/>
              <a:gd name="T11" fmla="*/ 72 h 1342"/>
              <a:gd name="T12" fmla="*/ 1194 w 1498"/>
              <a:gd name="T13" fmla="*/ 38 h 1342"/>
              <a:gd name="T14" fmla="*/ 1208 w 1498"/>
              <a:gd name="T15" fmla="*/ 0 h 1342"/>
              <a:gd name="T16" fmla="*/ 1088 w 1498"/>
              <a:gd name="T17" fmla="*/ 48 h 1342"/>
              <a:gd name="T18" fmla="*/ 1068 w 1498"/>
              <a:gd name="T19" fmla="*/ 188 h 1342"/>
              <a:gd name="T20" fmla="*/ 1030 w 1498"/>
              <a:gd name="T21" fmla="*/ 320 h 1342"/>
              <a:gd name="T22" fmla="*/ 972 w 1498"/>
              <a:gd name="T23" fmla="*/ 444 h 1342"/>
              <a:gd name="T24" fmla="*/ 900 w 1498"/>
              <a:gd name="T25" fmla="*/ 556 h 1342"/>
              <a:gd name="T26" fmla="*/ 812 w 1498"/>
              <a:gd name="T27" fmla="*/ 658 h 1342"/>
              <a:gd name="T28" fmla="*/ 710 w 1498"/>
              <a:gd name="T29" fmla="*/ 746 h 1342"/>
              <a:gd name="T30" fmla="*/ 596 w 1498"/>
              <a:gd name="T31" fmla="*/ 818 h 1342"/>
              <a:gd name="T32" fmla="*/ 474 w 1498"/>
              <a:gd name="T33" fmla="*/ 874 h 1342"/>
              <a:gd name="T34" fmla="*/ 342 w 1498"/>
              <a:gd name="T35" fmla="*/ 914 h 1342"/>
              <a:gd name="T36" fmla="*/ 202 w 1498"/>
              <a:gd name="T37" fmla="*/ 932 h 1342"/>
              <a:gd name="T38" fmla="*/ 154 w 1498"/>
              <a:gd name="T39" fmla="*/ 1078 h 1342"/>
              <a:gd name="T40" fmla="*/ 146 w 1498"/>
              <a:gd name="T41" fmla="*/ 1090 h 1342"/>
              <a:gd name="T42" fmla="*/ 134 w 1498"/>
              <a:gd name="T43" fmla="*/ 1086 h 1342"/>
              <a:gd name="T44" fmla="*/ 92 w 1498"/>
              <a:gd name="T45" fmla="*/ 1064 h 1342"/>
              <a:gd name="T46" fmla="*/ 62 w 1498"/>
              <a:gd name="T47" fmla="*/ 1064 h 1342"/>
              <a:gd name="T48" fmla="*/ 22 w 1498"/>
              <a:gd name="T49" fmla="*/ 1086 h 1342"/>
              <a:gd name="T50" fmla="*/ 2 w 1498"/>
              <a:gd name="T51" fmla="*/ 1126 h 1342"/>
              <a:gd name="T52" fmla="*/ 2 w 1498"/>
              <a:gd name="T53" fmla="*/ 1156 h 1342"/>
              <a:gd name="T54" fmla="*/ 22 w 1498"/>
              <a:gd name="T55" fmla="*/ 1196 h 1342"/>
              <a:gd name="T56" fmla="*/ 62 w 1498"/>
              <a:gd name="T57" fmla="*/ 1218 h 1342"/>
              <a:gd name="T58" fmla="*/ 92 w 1498"/>
              <a:gd name="T59" fmla="*/ 1218 h 1342"/>
              <a:gd name="T60" fmla="*/ 134 w 1498"/>
              <a:gd name="T61" fmla="*/ 1196 h 1342"/>
              <a:gd name="T62" fmla="*/ 146 w 1498"/>
              <a:gd name="T63" fmla="*/ 1192 h 1342"/>
              <a:gd name="T64" fmla="*/ 154 w 1498"/>
              <a:gd name="T65" fmla="*/ 1204 h 1342"/>
              <a:gd name="T66" fmla="*/ 222 w 1498"/>
              <a:gd name="T67" fmla="*/ 1340 h 1342"/>
              <a:gd name="T68" fmla="*/ 424 w 1498"/>
              <a:gd name="T69" fmla="*/ 1314 h 1342"/>
              <a:gd name="T70" fmla="*/ 614 w 1498"/>
              <a:gd name="T71" fmla="*/ 1258 h 1342"/>
              <a:gd name="T72" fmla="*/ 792 w 1498"/>
              <a:gd name="T73" fmla="*/ 1178 h 1342"/>
              <a:gd name="T74" fmla="*/ 954 w 1498"/>
              <a:gd name="T75" fmla="*/ 1072 h 1342"/>
              <a:gd name="T76" fmla="*/ 1100 w 1498"/>
              <a:gd name="T77" fmla="*/ 946 h 1342"/>
              <a:gd name="T78" fmla="*/ 1226 w 1498"/>
              <a:gd name="T79" fmla="*/ 800 h 1342"/>
              <a:gd name="T80" fmla="*/ 1332 w 1498"/>
              <a:gd name="T81" fmla="*/ 638 h 1342"/>
              <a:gd name="T82" fmla="*/ 1412 w 1498"/>
              <a:gd name="T83" fmla="*/ 460 h 1342"/>
              <a:gd name="T84" fmla="*/ 1468 w 1498"/>
              <a:gd name="T85" fmla="*/ 270 h 1342"/>
              <a:gd name="T86" fmla="*/ 1494 w 1498"/>
              <a:gd name="T87" fmla="*/ 68 h 1342"/>
              <a:gd name="T88" fmla="*/ 1382 w 1498"/>
              <a:gd name="T89" fmla="*/ 0 h 1342"/>
              <a:gd name="T90" fmla="*/ 1396 w 1498"/>
              <a:gd name="T91" fmla="*/ 38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2">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chemeClr val="accent4"/>
          </a:solidFill>
          <a:ln>
            <a:noFill/>
          </a:ln>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5" name="Freeform 6"/>
          <p:cNvSpPr>
            <a:spLocks/>
          </p:cNvSpPr>
          <p:nvPr/>
        </p:nvSpPr>
        <p:spPr bwMode="auto">
          <a:xfrm>
            <a:off x="4683731" y="3031105"/>
            <a:ext cx="1472557" cy="1639309"/>
          </a:xfrm>
          <a:custGeom>
            <a:avLst/>
            <a:gdLst>
              <a:gd name="T0" fmla="*/ 1270 w 1344"/>
              <a:gd name="T1" fmla="*/ 1394 h 1496"/>
              <a:gd name="T2" fmla="*/ 1220 w 1344"/>
              <a:gd name="T3" fmla="*/ 1368 h 1496"/>
              <a:gd name="T4" fmla="*/ 1192 w 1344"/>
              <a:gd name="T5" fmla="*/ 1316 h 1496"/>
              <a:gd name="T6" fmla="*/ 1192 w 1344"/>
              <a:gd name="T7" fmla="*/ 1274 h 1496"/>
              <a:gd name="T8" fmla="*/ 1220 w 1344"/>
              <a:gd name="T9" fmla="*/ 1222 h 1496"/>
              <a:gd name="T10" fmla="*/ 1270 w 1344"/>
              <a:gd name="T11" fmla="*/ 1196 h 1496"/>
              <a:gd name="T12" fmla="*/ 1306 w 1344"/>
              <a:gd name="T13" fmla="*/ 1194 h 1496"/>
              <a:gd name="T14" fmla="*/ 1344 w 1344"/>
              <a:gd name="T15" fmla="*/ 1208 h 1496"/>
              <a:gd name="T16" fmla="*/ 1296 w 1344"/>
              <a:gd name="T17" fmla="*/ 1086 h 1496"/>
              <a:gd name="T18" fmla="*/ 1156 w 1344"/>
              <a:gd name="T19" fmla="*/ 1068 h 1496"/>
              <a:gd name="T20" fmla="*/ 1024 w 1344"/>
              <a:gd name="T21" fmla="*/ 1028 h 1496"/>
              <a:gd name="T22" fmla="*/ 900 w 1344"/>
              <a:gd name="T23" fmla="*/ 972 h 1496"/>
              <a:gd name="T24" fmla="*/ 788 w 1344"/>
              <a:gd name="T25" fmla="*/ 900 h 1496"/>
              <a:gd name="T26" fmla="*/ 686 w 1344"/>
              <a:gd name="T27" fmla="*/ 812 h 1496"/>
              <a:gd name="T28" fmla="*/ 598 w 1344"/>
              <a:gd name="T29" fmla="*/ 710 h 1496"/>
              <a:gd name="T30" fmla="*/ 524 w 1344"/>
              <a:gd name="T31" fmla="*/ 598 h 1496"/>
              <a:gd name="T32" fmla="*/ 468 w 1344"/>
              <a:gd name="T33" fmla="*/ 474 h 1496"/>
              <a:gd name="T34" fmla="*/ 430 w 1344"/>
              <a:gd name="T35" fmla="*/ 342 h 1496"/>
              <a:gd name="T36" fmla="*/ 410 w 1344"/>
              <a:gd name="T37" fmla="*/ 202 h 1496"/>
              <a:gd name="T38" fmla="*/ 266 w 1344"/>
              <a:gd name="T39" fmla="*/ 154 h 1496"/>
              <a:gd name="T40" fmla="*/ 254 w 1344"/>
              <a:gd name="T41" fmla="*/ 146 h 1496"/>
              <a:gd name="T42" fmla="*/ 258 w 1344"/>
              <a:gd name="T43" fmla="*/ 134 h 1496"/>
              <a:gd name="T44" fmla="*/ 280 w 1344"/>
              <a:gd name="T45" fmla="*/ 94 h 1496"/>
              <a:gd name="T46" fmla="*/ 280 w 1344"/>
              <a:gd name="T47" fmla="*/ 62 h 1496"/>
              <a:gd name="T48" fmla="*/ 258 w 1344"/>
              <a:gd name="T49" fmla="*/ 22 h 1496"/>
              <a:gd name="T50" fmla="*/ 218 w 1344"/>
              <a:gd name="T51" fmla="*/ 2 h 1496"/>
              <a:gd name="T52" fmla="*/ 188 w 1344"/>
              <a:gd name="T53" fmla="*/ 2 h 1496"/>
              <a:gd name="T54" fmla="*/ 148 w 1344"/>
              <a:gd name="T55" fmla="*/ 22 h 1496"/>
              <a:gd name="T56" fmla="*/ 126 w 1344"/>
              <a:gd name="T57" fmla="*/ 62 h 1496"/>
              <a:gd name="T58" fmla="*/ 126 w 1344"/>
              <a:gd name="T59" fmla="*/ 94 h 1496"/>
              <a:gd name="T60" fmla="*/ 148 w 1344"/>
              <a:gd name="T61" fmla="*/ 134 h 1496"/>
              <a:gd name="T62" fmla="*/ 150 w 1344"/>
              <a:gd name="T63" fmla="*/ 146 h 1496"/>
              <a:gd name="T64" fmla="*/ 140 w 1344"/>
              <a:gd name="T65" fmla="*/ 154 h 1496"/>
              <a:gd name="T66" fmla="*/ 2 w 1344"/>
              <a:gd name="T67" fmla="*/ 222 h 1496"/>
              <a:gd name="T68" fmla="*/ 30 w 1344"/>
              <a:gd name="T69" fmla="*/ 424 h 1496"/>
              <a:gd name="T70" fmla="*/ 84 w 1344"/>
              <a:gd name="T71" fmla="*/ 614 h 1496"/>
              <a:gd name="T72" fmla="*/ 166 w 1344"/>
              <a:gd name="T73" fmla="*/ 792 h 1496"/>
              <a:gd name="T74" fmla="*/ 272 w 1344"/>
              <a:gd name="T75" fmla="*/ 954 h 1496"/>
              <a:gd name="T76" fmla="*/ 398 w 1344"/>
              <a:gd name="T77" fmla="*/ 1100 h 1496"/>
              <a:gd name="T78" fmla="*/ 544 w 1344"/>
              <a:gd name="T79" fmla="*/ 1226 h 1496"/>
              <a:gd name="T80" fmla="*/ 706 w 1344"/>
              <a:gd name="T81" fmla="*/ 1332 h 1496"/>
              <a:gd name="T82" fmla="*/ 884 w 1344"/>
              <a:gd name="T83" fmla="*/ 1412 h 1496"/>
              <a:gd name="T84" fmla="*/ 1074 w 1344"/>
              <a:gd name="T85" fmla="*/ 1468 h 1496"/>
              <a:gd name="T86" fmla="*/ 1274 w 1344"/>
              <a:gd name="T87" fmla="*/ 1494 h 1496"/>
              <a:gd name="T88" fmla="*/ 1344 w 1344"/>
              <a:gd name="T89" fmla="*/ 1382 h 1496"/>
              <a:gd name="T90" fmla="*/ 1306 w 1344"/>
              <a:gd name="T91" fmla="*/ 13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6">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chemeClr val="accent5"/>
          </a:solidFill>
          <a:ln>
            <a:noFill/>
          </a:ln>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grpSp>
        <p:nvGrpSpPr>
          <p:cNvPr id="26" name="组合 25"/>
          <p:cNvGrpSpPr/>
          <p:nvPr/>
        </p:nvGrpSpPr>
        <p:grpSpPr>
          <a:xfrm>
            <a:off x="4872360" y="1896028"/>
            <a:ext cx="2590144" cy="2628914"/>
            <a:chOff x="4798756" y="2114937"/>
            <a:chExt cx="2590481" cy="2628914"/>
          </a:xfrm>
        </p:grpSpPr>
        <p:sp>
          <p:nvSpPr>
            <p:cNvPr id="89" name="矩形 45"/>
            <p:cNvSpPr/>
            <p:nvPr/>
          </p:nvSpPr>
          <p:spPr>
            <a:xfrm rot="19102303">
              <a:off x="4798756" y="2389667"/>
              <a:ext cx="1462907" cy="727599"/>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 fmla="*/ 0 w 1511952"/>
                <a:gd name="connsiteY0" fmla="*/ 105833 h 401811"/>
                <a:gd name="connsiteX1" fmla="*/ 1511952 w 1511952"/>
                <a:gd name="connsiteY1" fmla="*/ 105833 h 401811"/>
                <a:gd name="connsiteX2" fmla="*/ 1511952 w 1511952"/>
                <a:gd name="connsiteY2" fmla="*/ 401811 h 401811"/>
                <a:gd name="connsiteX3" fmla="*/ 0 w 1511952"/>
                <a:gd name="connsiteY3" fmla="*/ 401811 h 401811"/>
                <a:gd name="connsiteX4" fmla="*/ 0 w 1511952"/>
                <a:gd name="connsiteY4" fmla="*/ 105833 h 401811"/>
                <a:gd name="connsiteX0" fmla="*/ 0 w 1511952"/>
                <a:gd name="connsiteY0" fmla="*/ 171524 h 467502"/>
                <a:gd name="connsiteX1" fmla="*/ 1511952 w 1511952"/>
                <a:gd name="connsiteY1" fmla="*/ 171524 h 467502"/>
                <a:gd name="connsiteX2" fmla="*/ 1511952 w 1511952"/>
                <a:gd name="connsiteY2" fmla="*/ 467502 h 467502"/>
                <a:gd name="connsiteX3" fmla="*/ 0 w 1511952"/>
                <a:gd name="connsiteY3" fmla="*/ 467502 h 467502"/>
                <a:gd name="connsiteX4" fmla="*/ 0 w 1511952"/>
                <a:gd name="connsiteY4" fmla="*/ 171524 h 467502"/>
                <a:gd name="connsiteX0" fmla="*/ 0 w 1623871"/>
                <a:gd name="connsiteY0" fmla="*/ 216069 h 431085"/>
                <a:gd name="connsiteX1" fmla="*/ 1623871 w 1623871"/>
                <a:gd name="connsiteY1" fmla="*/ 135107 h 431085"/>
                <a:gd name="connsiteX2" fmla="*/ 1623871 w 1623871"/>
                <a:gd name="connsiteY2" fmla="*/ 431085 h 431085"/>
                <a:gd name="connsiteX3" fmla="*/ 111919 w 1623871"/>
                <a:gd name="connsiteY3" fmla="*/ 431085 h 431085"/>
                <a:gd name="connsiteX4" fmla="*/ 0 w 1623871"/>
                <a:gd name="connsiteY4" fmla="*/ 216069 h 431085"/>
                <a:gd name="connsiteX0" fmla="*/ 0 w 1811990"/>
                <a:gd name="connsiteY0" fmla="*/ 178613 h 393629"/>
                <a:gd name="connsiteX1" fmla="*/ 1811990 w 1811990"/>
                <a:gd name="connsiteY1" fmla="*/ 164326 h 393629"/>
                <a:gd name="connsiteX2" fmla="*/ 1623871 w 1811990"/>
                <a:gd name="connsiteY2" fmla="*/ 393629 h 393629"/>
                <a:gd name="connsiteX3" fmla="*/ 111919 w 1811990"/>
                <a:gd name="connsiteY3" fmla="*/ 393629 h 393629"/>
                <a:gd name="connsiteX4" fmla="*/ 0 w 1811990"/>
                <a:gd name="connsiteY4" fmla="*/ 178613 h 393629"/>
                <a:gd name="connsiteX0" fmla="*/ 0 w 1811990"/>
                <a:gd name="connsiteY0" fmla="*/ 313434 h 528450"/>
                <a:gd name="connsiteX1" fmla="*/ 1811990 w 1811990"/>
                <a:gd name="connsiteY1" fmla="*/ 299147 h 528450"/>
                <a:gd name="connsiteX2" fmla="*/ 1623871 w 1811990"/>
                <a:gd name="connsiteY2" fmla="*/ 528450 h 528450"/>
                <a:gd name="connsiteX3" fmla="*/ 111919 w 1811990"/>
                <a:gd name="connsiteY3" fmla="*/ 528450 h 528450"/>
                <a:gd name="connsiteX4" fmla="*/ 0 w 1811990"/>
                <a:gd name="connsiteY4" fmla="*/ 313434 h 528450"/>
                <a:gd name="connsiteX0" fmla="*/ 0 w 1811990"/>
                <a:gd name="connsiteY0" fmla="*/ 416193 h 631209"/>
                <a:gd name="connsiteX1" fmla="*/ 1811990 w 1811990"/>
                <a:gd name="connsiteY1" fmla="*/ 401906 h 631209"/>
                <a:gd name="connsiteX2" fmla="*/ 1623871 w 1811990"/>
                <a:gd name="connsiteY2" fmla="*/ 631209 h 631209"/>
                <a:gd name="connsiteX3" fmla="*/ 111919 w 1811990"/>
                <a:gd name="connsiteY3" fmla="*/ 631209 h 631209"/>
                <a:gd name="connsiteX4" fmla="*/ 0 w 1811990"/>
                <a:gd name="connsiteY4" fmla="*/ 416193 h 63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The Spirit of Enterprise</a:t>
              </a:r>
              <a:endParaRPr lang="en-US" altLang="zh-CN" sz="1600" spc="200" dirty="0">
                <a:solidFill>
                  <a:schemeClr val="bg1"/>
                </a:solidFill>
                <a:latin typeface="+mj-ea"/>
                <a:ea typeface="+mj-ea"/>
              </a:endParaRPr>
            </a:p>
          </p:txBody>
        </p:sp>
        <p:sp>
          <p:nvSpPr>
            <p:cNvPr id="90" name="矩形 45"/>
            <p:cNvSpPr/>
            <p:nvPr/>
          </p:nvSpPr>
          <p:spPr>
            <a:xfrm rot="3015817">
              <a:off x="6044902" y="2482590"/>
              <a:ext cx="1462906"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 fmla="*/ 0 w 1511952"/>
                <a:gd name="connsiteY0" fmla="*/ 105833 h 401811"/>
                <a:gd name="connsiteX1" fmla="*/ 1511952 w 1511952"/>
                <a:gd name="connsiteY1" fmla="*/ 105833 h 401811"/>
                <a:gd name="connsiteX2" fmla="*/ 1511952 w 1511952"/>
                <a:gd name="connsiteY2" fmla="*/ 401811 h 401811"/>
                <a:gd name="connsiteX3" fmla="*/ 0 w 1511952"/>
                <a:gd name="connsiteY3" fmla="*/ 401811 h 401811"/>
                <a:gd name="connsiteX4" fmla="*/ 0 w 1511952"/>
                <a:gd name="connsiteY4" fmla="*/ 105833 h 401811"/>
                <a:gd name="connsiteX0" fmla="*/ 0 w 1511952"/>
                <a:gd name="connsiteY0" fmla="*/ 171524 h 467502"/>
                <a:gd name="connsiteX1" fmla="*/ 1511952 w 1511952"/>
                <a:gd name="connsiteY1" fmla="*/ 171524 h 467502"/>
                <a:gd name="connsiteX2" fmla="*/ 1511952 w 1511952"/>
                <a:gd name="connsiteY2" fmla="*/ 467502 h 467502"/>
                <a:gd name="connsiteX3" fmla="*/ 0 w 1511952"/>
                <a:gd name="connsiteY3" fmla="*/ 467502 h 467502"/>
                <a:gd name="connsiteX4" fmla="*/ 0 w 1511952"/>
                <a:gd name="connsiteY4" fmla="*/ 171524 h 467502"/>
                <a:gd name="connsiteX0" fmla="*/ 0 w 1623871"/>
                <a:gd name="connsiteY0" fmla="*/ 216069 h 431085"/>
                <a:gd name="connsiteX1" fmla="*/ 1623871 w 1623871"/>
                <a:gd name="connsiteY1" fmla="*/ 135107 h 431085"/>
                <a:gd name="connsiteX2" fmla="*/ 1623871 w 1623871"/>
                <a:gd name="connsiteY2" fmla="*/ 431085 h 431085"/>
                <a:gd name="connsiteX3" fmla="*/ 111919 w 1623871"/>
                <a:gd name="connsiteY3" fmla="*/ 431085 h 431085"/>
                <a:gd name="connsiteX4" fmla="*/ 0 w 1623871"/>
                <a:gd name="connsiteY4" fmla="*/ 216069 h 431085"/>
                <a:gd name="connsiteX0" fmla="*/ 0 w 1811990"/>
                <a:gd name="connsiteY0" fmla="*/ 178613 h 393629"/>
                <a:gd name="connsiteX1" fmla="*/ 1811990 w 1811990"/>
                <a:gd name="connsiteY1" fmla="*/ 164326 h 393629"/>
                <a:gd name="connsiteX2" fmla="*/ 1623871 w 1811990"/>
                <a:gd name="connsiteY2" fmla="*/ 393629 h 393629"/>
                <a:gd name="connsiteX3" fmla="*/ 111919 w 1811990"/>
                <a:gd name="connsiteY3" fmla="*/ 393629 h 393629"/>
                <a:gd name="connsiteX4" fmla="*/ 0 w 1811990"/>
                <a:gd name="connsiteY4" fmla="*/ 178613 h 393629"/>
                <a:gd name="connsiteX0" fmla="*/ 0 w 1811990"/>
                <a:gd name="connsiteY0" fmla="*/ 313434 h 528450"/>
                <a:gd name="connsiteX1" fmla="*/ 1811990 w 1811990"/>
                <a:gd name="connsiteY1" fmla="*/ 299147 h 528450"/>
                <a:gd name="connsiteX2" fmla="*/ 1623871 w 1811990"/>
                <a:gd name="connsiteY2" fmla="*/ 528450 h 528450"/>
                <a:gd name="connsiteX3" fmla="*/ 111919 w 1811990"/>
                <a:gd name="connsiteY3" fmla="*/ 528450 h 528450"/>
                <a:gd name="connsiteX4" fmla="*/ 0 w 1811990"/>
                <a:gd name="connsiteY4" fmla="*/ 313434 h 528450"/>
                <a:gd name="connsiteX0" fmla="*/ 0 w 1811990"/>
                <a:gd name="connsiteY0" fmla="*/ 416193 h 631209"/>
                <a:gd name="connsiteX1" fmla="*/ 1811990 w 1811990"/>
                <a:gd name="connsiteY1" fmla="*/ 401906 h 631209"/>
                <a:gd name="connsiteX2" fmla="*/ 1623871 w 1811990"/>
                <a:gd name="connsiteY2" fmla="*/ 631209 h 631209"/>
                <a:gd name="connsiteX3" fmla="*/ 111919 w 1811990"/>
                <a:gd name="connsiteY3" fmla="*/ 631209 h 631209"/>
                <a:gd name="connsiteX4" fmla="*/ 0 w 1811990"/>
                <a:gd name="connsiteY4" fmla="*/ 416193 h 63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Corporate Tenet</a:t>
              </a:r>
              <a:endParaRPr lang="en-US" altLang="zh-CN" sz="1600" spc="200" dirty="0">
                <a:solidFill>
                  <a:schemeClr val="bg1"/>
                </a:solidFill>
                <a:latin typeface="+mj-ea"/>
                <a:ea typeface="+mj-ea"/>
              </a:endParaRPr>
            </a:p>
          </p:txBody>
        </p:sp>
        <p:sp>
          <p:nvSpPr>
            <p:cNvPr id="91" name="矩形 45"/>
            <p:cNvSpPr/>
            <p:nvPr/>
          </p:nvSpPr>
          <p:spPr>
            <a:xfrm rot="8284992">
              <a:off x="5926330" y="3698643"/>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 fmla="*/ 0 w 1511952"/>
                <a:gd name="connsiteY0" fmla="*/ 105833 h 401811"/>
                <a:gd name="connsiteX1" fmla="*/ 1511952 w 1511952"/>
                <a:gd name="connsiteY1" fmla="*/ 105833 h 401811"/>
                <a:gd name="connsiteX2" fmla="*/ 1511952 w 1511952"/>
                <a:gd name="connsiteY2" fmla="*/ 401811 h 401811"/>
                <a:gd name="connsiteX3" fmla="*/ 0 w 1511952"/>
                <a:gd name="connsiteY3" fmla="*/ 401811 h 401811"/>
                <a:gd name="connsiteX4" fmla="*/ 0 w 1511952"/>
                <a:gd name="connsiteY4" fmla="*/ 105833 h 401811"/>
                <a:gd name="connsiteX0" fmla="*/ 0 w 1511952"/>
                <a:gd name="connsiteY0" fmla="*/ 171524 h 467502"/>
                <a:gd name="connsiteX1" fmla="*/ 1511952 w 1511952"/>
                <a:gd name="connsiteY1" fmla="*/ 171524 h 467502"/>
                <a:gd name="connsiteX2" fmla="*/ 1511952 w 1511952"/>
                <a:gd name="connsiteY2" fmla="*/ 467502 h 467502"/>
                <a:gd name="connsiteX3" fmla="*/ 0 w 1511952"/>
                <a:gd name="connsiteY3" fmla="*/ 467502 h 467502"/>
                <a:gd name="connsiteX4" fmla="*/ 0 w 1511952"/>
                <a:gd name="connsiteY4" fmla="*/ 171524 h 467502"/>
                <a:gd name="connsiteX0" fmla="*/ 0 w 1623871"/>
                <a:gd name="connsiteY0" fmla="*/ 216069 h 431085"/>
                <a:gd name="connsiteX1" fmla="*/ 1623871 w 1623871"/>
                <a:gd name="connsiteY1" fmla="*/ 135107 h 431085"/>
                <a:gd name="connsiteX2" fmla="*/ 1623871 w 1623871"/>
                <a:gd name="connsiteY2" fmla="*/ 431085 h 431085"/>
                <a:gd name="connsiteX3" fmla="*/ 111919 w 1623871"/>
                <a:gd name="connsiteY3" fmla="*/ 431085 h 431085"/>
                <a:gd name="connsiteX4" fmla="*/ 0 w 1623871"/>
                <a:gd name="connsiteY4" fmla="*/ 216069 h 431085"/>
                <a:gd name="connsiteX0" fmla="*/ 0 w 1811990"/>
                <a:gd name="connsiteY0" fmla="*/ 178613 h 393629"/>
                <a:gd name="connsiteX1" fmla="*/ 1811990 w 1811990"/>
                <a:gd name="connsiteY1" fmla="*/ 164326 h 393629"/>
                <a:gd name="connsiteX2" fmla="*/ 1623871 w 1811990"/>
                <a:gd name="connsiteY2" fmla="*/ 393629 h 393629"/>
                <a:gd name="connsiteX3" fmla="*/ 111919 w 1811990"/>
                <a:gd name="connsiteY3" fmla="*/ 393629 h 393629"/>
                <a:gd name="connsiteX4" fmla="*/ 0 w 1811990"/>
                <a:gd name="connsiteY4" fmla="*/ 178613 h 393629"/>
                <a:gd name="connsiteX0" fmla="*/ 0 w 1811990"/>
                <a:gd name="connsiteY0" fmla="*/ 313434 h 528450"/>
                <a:gd name="connsiteX1" fmla="*/ 1811990 w 1811990"/>
                <a:gd name="connsiteY1" fmla="*/ 299147 h 528450"/>
                <a:gd name="connsiteX2" fmla="*/ 1623871 w 1811990"/>
                <a:gd name="connsiteY2" fmla="*/ 528450 h 528450"/>
                <a:gd name="connsiteX3" fmla="*/ 111919 w 1811990"/>
                <a:gd name="connsiteY3" fmla="*/ 528450 h 528450"/>
                <a:gd name="connsiteX4" fmla="*/ 0 w 1811990"/>
                <a:gd name="connsiteY4" fmla="*/ 313434 h 528450"/>
                <a:gd name="connsiteX0" fmla="*/ 0 w 1811990"/>
                <a:gd name="connsiteY0" fmla="*/ 416193 h 631209"/>
                <a:gd name="connsiteX1" fmla="*/ 1811990 w 1811990"/>
                <a:gd name="connsiteY1" fmla="*/ 401906 h 631209"/>
                <a:gd name="connsiteX2" fmla="*/ 1623871 w 1811990"/>
                <a:gd name="connsiteY2" fmla="*/ 631209 h 631209"/>
                <a:gd name="connsiteX3" fmla="*/ 111919 w 1811990"/>
                <a:gd name="connsiteY3" fmla="*/ 631209 h 631209"/>
                <a:gd name="connsiteX4" fmla="*/ 0 w 1811990"/>
                <a:gd name="connsiteY4" fmla="*/ 416193 h 63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Service philosophy</a:t>
              </a:r>
              <a:endParaRPr lang="en-US" altLang="zh-CN" sz="1600" spc="200" dirty="0">
                <a:solidFill>
                  <a:schemeClr val="bg1"/>
                </a:solidFill>
                <a:latin typeface="+mj-ea"/>
                <a:ea typeface="+mj-ea"/>
              </a:endParaRPr>
            </a:p>
          </p:txBody>
        </p:sp>
        <p:sp>
          <p:nvSpPr>
            <p:cNvPr id="92" name="矩形 45"/>
            <p:cNvSpPr/>
            <p:nvPr/>
          </p:nvSpPr>
          <p:spPr>
            <a:xfrm rot="13772023">
              <a:off x="4744301" y="3648598"/>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 fmla="*/ 0 w 1511952"/>
                <a:gd name="connsiteY0" fmla="*/ 105833 h 401811"/>
                <a:gd name="connsiteX1" fmla="*/ 1511952 w 1511952"/>
                <a:gd name="connsiteY1" fmla="*/ 105833 h 401811"/>
                <a:gd name="connsiteX2" fmla="*/ 1511952 w 1511952"/>
                <a:gd name="connsiteY2" fmla="*/ 401811 h 401811"/>
                <a:gd name="connsiteX3" fmla="*/ 0 w 1511952"/>
                <a:gd name="connsiteY3" fmla="*/ 401811 h 401811"/>
                <a:gd name="connsiteX4" fmla="*/ 0 w 1511952"/>
                <a:gd name="connsiteY4" fmla="*/ 105833 h 401811"/>
                <a:gd name="connsiteX0" fmla="*/ 0 w 1511952"/>
                <a:gd name="connsiteY0" fmla="*/ 171524 h 467502"/>
                <a:gd name="connsiteX1" fmla="*/ 1511952 w 1511952"/>
                <a:gd name="connsiteY1" fmla="*/ 171524 h 467502"/>
                <a:gd name="connsiteX2" fmla="*/ 1511952 w 1511952"/>
                <a:gd name="connsiteY2" fmla="*/ 467502 h 467502"/>
                <a:gd name="connsiteX3" fmla="*/ 0 w 1511952"/>
                <a:gd name="connsiteY3" fmla="*/ 467502 h 467502"/>
                <a:gd name="connsiteX4" fmla="*/ 0 w 1511952"/>
                <a:gd name="connsiteY4" fmla="*/ 171524 h 467502"/>
                <a:gd name="connsiteX0" fmla="*/ 0 w 1623871"/>
                <a:gd name="connsiteY0" fmla="*/ 216069 h 431085"/>
                <a:gd name="connsiteX1" fmla="*/ 1623871 w 1623871"/>
                <a:gd name="connsiteY1" fmla="*/ 135107 h 431085"/>
                <a:gd name="connsiteX2" fmla="*/ 1623871 w 1623871"/>
                <a:gd name="connsiteY2" fmla="*/ 431085 h 431085"/>
                <a:gd name="connsiteX3" fmla="*/ 111919 w 1623871"/>
                <a:gd name="connsiteY3" fmla="*/ 431085 h 431085"/>
                <a:gd name="connsiteX4" fmla="*/ 0 w 1623871"/>
                <a:gd name="connsiteY4" fmla="*/ 216069 h 431085"/>
                <a:gd name="connsiteX0" fmla="*/ 0 w 1811990"/>
                <a:gd name="connsiteY0" fmla="*/ 178613 h 393629"/>
                <a:gd name="connsiteX1" fmla="*/ 1811990 w 1811990"/>
                <a:gd name="connsiteY1" fmla="*/ 164326 h 393629"/>
                <a:gd name="connsiteX2" fmla="*/ 1623871 w 1811990"/>
                <a:gd name="connsiteY2" fmla="*/ 393629 h 393629"/>
                <a:gd name="connsiteX3" fmla="*/ 111919 w 1811990"/>
                <a:gd name="connsiteY3" fmla="*/ 393629 h 393629"/>
                <a:gd name="connsiteX4" fmla="*/ 0 w 1811990"/>
                <a:gd name="connsiteY4" fmla="*/ 178613 h 393629"/>
                <a:gd name="connsiteX0" fmla="*/ 0 w 1811990"/>
                <a:gd name="connsiteY0" fmla="*/ 313434 h 528450"/>
                <a:gd name="connsiteX1" fmla="*/ 1811990 w 1811990"/>
                <a:gd name="connsiteY1" fmla="*/ 299147 h 528450"/>
                <a:gd name="connsiteX2" fmla="*/ 1623871 w 1811990"/>
                <a:gd name="connsiteY2" fmla="*/ 528450 h 528450"/>
                <a:gd name="connsiteX3" fmla="*/ 111919 w 1811990"/>
                <a:gd name="connsiteY3" fmla="*/ 528450 h 528450"/>
                <a:gd name="connsiteX4" fmla="*/ 0 w 1811990"/>
                <a:gd name="connsiteY4" fmla="*/ 313434 h 528450"/>
                <a:gd name="connsiteX0" fmla="*/ 0 w 1811990"/>
                <a:gd name="connsiteY0" fmla="*/ 416193 h 631209"/>
                <a:gd name="connsiteX1" fmla="*/ 1811990 w 1811990"/>
                <a:gd name="connsiteY1" fmla="*/ 401906 h 631209"/>
                <a:gd name="connsiteX2" fmla="*/ 1623871 w 1811990"/>
                <a:gd name="connsiteY2" fmla="*/ 631209 h 631209"/>
                <a:gd name="connsiteX3" fmla="*/ 111919 w 1811990"/>
                <a:gd name="connsiteY3" fmla="*/ 631209 h 631209"/>
                <a:gd name="connsiteX4" fmla="*/ 0 w 1811990"/>
                <a:gd name="connsiteY4" fmla="*/ 416193 h 63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Business philosophy</a:t>
              </a:r>
              <a:endParaRPr lang="en-US" altLang="zh-CN" sz="1600" spc="200" dirty="0">
                <a:solidFill>
                  <a:schemeClr val="bg1"/>
                </a:solidFill>
                <a:latin typeface="+mj-ea"/>
                <a:ea typeface="+mj-ea"/>
              </a:endParaRPr>
            </a:p>
          </p:txBody>
        </p:sp>
      </p:grpSp>
      <p:sp>
        <p:nvSpPr>
          <p:cNvPr id="94" name="矩形 93"/>
          <p:cNvSpPr/>
          <p:nvPr/>
        </p:nvSpPr>
        <p:spPr>
          <a:xfrm>
            <a:off x="7954884" y="1799249"/>
            <a:ext cx="2965653" cy="954107"/>
          </a:xfrm>
          <a:prstGeom prst="rect">
            <a:avLst/>
          </a:prstGeom>
        </p:spPr>
        <p:txBody>
          <a:bodyPr wrap="square">
            <a:spAutoFit/>
          </a:bodyPr>
          <a:lstStyle/>
          <a:p>
            <a:pPr>
              <a:lnSpc>
                <a:spcPct val="150000"/>
              </a:lnSpc>
              <a:spcAft>
                <a:spcPts val="600"/>
              </a:spcAft>
            </a:pPr>
            <a:r>
              <a:rPr lang="zh-CN" altLang="en-US" sz="1400" dirty="0">
                <a:solidFill>
                  <a:schemeClr val="tx1">
                    <a:lumMod val="50000"/>
                    <a:lumOff val="50000"/>
                  </a:schemeClr>
                </a:solidFill>
                <a:latin typeface="+mj-ea"/>
                <a:ea typeface="+mj-ea"/>
              </a:rPr>
              <a:t>Quality first, integrity-based</a:t>
            </a:r>
            <a:endParaRPr lang="en-US" altLang="zh-CN" sz="1400" dirty="0">
              <a:solidFill>
                <a:schemeClr val="tx1">
                  <a:lumMod val="50000"/>
                  <a:lumOff val="50000"/>
                </a:schemeClr>
              </a:solidFill>
              <a:latin typeface="+mj-ea"/>
              <a:ea typeface="+mj-ea"/>
            </a:endParaRPr>
          </a:p>
          <a:p>
            <a:pP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95" name="矩形 94"/>
          <p:cNvSpPr/>
          <p:nvPr/>
        </p:nvSpPr>
        <p:spPr>
          <a:xfrm>
            <a:off x="7954884" y="3631972"/>
            <a:ext cx="2965653" cy="954107"/>
          </a:xfrm>
          <a:prstGeom prst="rect">
            <a:avLst/>
          </a:prstGeom>
        </p:spPr>
        <p:txBody>
          <a:bodyPr wrap="square">
            <a:spAutoFit/>
          </a:bodyPr>
          <a:lstStyle/>
          <a:p>
            <a:pPr>
              <a:lnSpc>
                <a:spcPct val="150000"/>
              </a:lnSpc>
              <a:spcAft>
                <a:spcPts val="600"/>
              </a:spcAft>
            </a:pPr>
            <a:r>
              <a:rPr lang="zh-CN" altLang="en-US" sz="1400" dirty="0">
                <a:solidFill>
                  <a:schemeClr val="tx1">
                    <a:lumMod val="50000"/>
                    <a:lumOff val="50000"/>
                  </a:schemeClr>
                </a:solidFill>
                <a:latin typeface="+mj-ea"/>
                <a:ea typeface="+mj-ea"/>
              </a:rPr>
              <a:t>Customer first, hard service</a:t>
            </a:r>
            <a:endParaRPr lang="en-US" altLang="zh-CN" sz="1400" dirty="0">
              <a:solidFill>
                <a:schemeClr val="tx1">
                  <a:lumMod val="50000"/>
                  <a:lumOff val="50000"/>
                </a:schemeClr>
              </a:solidFill>
              <a:latin typeface="+mj-ea"/>
              <a:ea typeface="+mj-ea"/>
            </a:endParaRPr>
          </a:p>
          <a:p>
            <a:pP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96" name="矩形 95"/>
          <p:cNvSpPr/>
          <p:nvPr/>
        </p:nvSpPr>
        <p:spPr>
          <a:xfrm>
            <a:off x="1418336" y="1799249"/>
            <a:ext cx="2965653" cy="954107"/>
          </a:xfrm>
          <a:prstGeom prst="rect">
            <a:avLst/>
          </a:prstGeom>
        </p:spPr>
        <p:txBody>
          <a:bodyPr wrap="square">
            <a:spAutoFit/>
          </a:bodyPr>
          <a:lstStyle/>
          <a:p>
            <a:pPr algn="r">
              <a:lnSpc>
                <a:spcPct val="150000"/>
              </a:lnSpc>
              <a:spcAft>
                <a:spcPts val="600"/>
              </a:spcAft>
            </a:pPr>
            <a:r>
              <a:rPr lang="zh-CN" altLang="en-US" sz="1400" dirty="0">
                <a:solidFill>
                  <a:schemeClr val="tx1">
                    <a:lumMod val="50000"/>
                    <a:lumOff val="50000"/>
                  </a:schemeClr>
                </a:solidFill>
                <a:latin typeface="+mj-ea"/>
                <a:ea typeface="+mj-ea"/>
              </a:rPr>
              <a:t>Truth-seeking, innovation, unity</a:t>
            </a:r>
            <a:endParaRPr lang="en-US" altLang="zh-CN" sz="1400" dirty="0">
              <a:solidFill>
                <a:schemeClr val="tx1">
                  <a:lumMod val="50000"/>
                  <a:lumOff val="50000"/>
                </a:schemeClr>
              </a:solidFill>
              <a:latin typeface="+mj-ea"/>
              <a:ea typeface="+mj-ea"/>
            </a:endParaRPr>
          </a:p>
          <a:p>
            <a:pPr algn="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97" name="矩形 96"/>
          <p:cNvSpPr/>
          <p:nvPr/>
        </p:nvSpPr>
        <p:spPr>
          <a:xfrm>
            <a:off x="1418336" y="3631972"/>
            <a:ext cx="2965653" cy="954107"/>
          </a:xfrm>
          <a:prstGeom prst="rect">
            <a:avLst/>
          </a:prstGeom>
        </p:spPr>
        <p:txBody>
          <a:bodyPr wrap="square">
            <a:spAutoFit/>
          </a:bodyPr>
          <a:lstStyle/>
          <a:p>
            <a:pPr algn="r">
              <a:lnSpc>
                <a:spcPct val="150000"/>
              </a:lnSpc>
              <a:spcAft>
                <a:spcPts val="600"/>
              </a:spcAft>
            </a:pPr>
            <a:r>
              <a:rPr lang="zh-CN" altLang="en-US" sz="1400" dirty="0">
                <a:solidFill>
                  <a:schemeClr val="tx1">
                    <a:lumMod val="50000"/>
                    <a:lumOff val="50000"/>
                  </a:schemeClr>
                </a:solidFill>
                <a:latin typeface="+mj-ea"/>
                <a:ea typeface="+mj-ea"/>
              </a:rPr>
              <a:t>Scientific management, Integrity management</a:t>
            </a:r>
            <a:endParaRPr lang="en-US" altLang="zh-CN" sz="1400" dirty="0">
              <a:solidFill>
                <a:schemeClr val="tx1">
                  <a:lumMod val="50000"/>
                  <a:lumOff val="50000"/>
                </a:schemeClr>
              </a:solidFill>
              <a:latin typeface="+mj-ea"/>
              <a:ea typeface="+mj-ea"/>
            </a:endParaRPr>
          </a:p>
          <a:p>
            <a:pPr algn="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1000" dirty="0">
              <a:solidFill>
                <a:schemeClr val="tx1">
                  <a:lumMod val="50000"/>
                  <a:lumOff val="50000"/>
                </a:schemeClr>
              </a:solidFill>
              <a:latin typeface="+mn-ea"/>
            </a:endParaRPr>
          </a:p>
        </p:txBody>
      </p:sp>
      <p:grpSp>
        <p:nvGrpSpPr>
          <p:cNvPr id="25" name="组合 24"/>
          <p:cNvGrpSpPr/>
          <p:nvPr/>
        </p:nvGrpSpPr>
        <p:grpSpPr>
          <a:xfrm>
            <a:off x="5229107" y="2245162"/>
            <a:ext cx="1880655" cy="1880899"/>
            <a:chOff x="5155549" y="2464069"/>
            <a:chExt cx="1880900" cy="1880899"/>
          </a:xfrm>
        </p:grpSpPr>
        <p:sp>
          <p:nvSpPr>
            <p:cNvPr id="93" name="椭圆 92"/>
            <p:cNvSpPr/>
            <p:nvPr/>
          </p:nvSpPr>
          <p:spPr>
            <a:xfrm>
              <a:off x="5155549" y="2464069"/>
              <a:ext cx="1880900" cy="1880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矩形 23"/>
            <p:cNvSpPr/>
            <p:nvPr/>
          </p:nvSpPr>
          <p:spPr>
            <a:xfrm>
              <a:off x="5644595" y="2927466"/>
              <a:ext cx="902811" cy="954107"/>
            </a:xfrm>
            <a:prstGeom prst="rect">
              <a:avLst/>
            </a:prstGeom>
          </p:spPr>
          <p:txBody>
            <a:bodyPr wrap="none" anchor="ctr">
              <a:spAutoFit/>
            </a:bodyPr>
            <a:lstStyle/>
            <a:p>
              <a:pPr algn="ctr"/>
              <a:r>
                <a:rPr lang="zh-CN" altLang="en-US" sz="2800" dirty="0">
                  <a:solidFill>
                    <a:schemeClr val="bg1"/>
                  </a:solidFill>
                  <a:latin typeface="+mj-ea"/>
                  <a:ea typeface="+mj-ea"/>
                </a:rPr>
                <a:t>Enterprise</a:t>
              </a: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Culture</a:t>
              </a:r>
            </a:p>
          </p:txBody>
        </p:sp>
      </p:grpSp>
      <p:sp>
        <p:nvSpPr>
          <p:cNvPr id="4" name="标题 3"/>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371393723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Scale>
                                      <p:cBhvr>
                                        <p:cTn id="14" dur="1000" decel="50000" fill="hold">
                                          <p:stCondLst>
                                            <p:cond delay="0"/>
                                          </p:stCondLst>
                                        </p:cTn>
                                        <p:tgtEl>
                                          <p:spTgt spid="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4"/>
                                        </p:tgtEl>
                                        <p:attrNameLst>
                                          <p:attrName>ppt_x</p:attrName>
                                          <p:attrName>ppt_y</p:attrName>
                                        </p:attrNameLst>
                                      </p:cBhvr>
                                    </p:animMotion>
                                    <p:animEffect transition="in" filter="fade">
                                      <p:cBhvr>
                                        <p:cTn id="16" dur="1000"/>
                                        <p:tgtEl>
                                          <p:spTgt spid="84"/>
                                        </p:tgtEl>
                                      </p:cBhvr>
                                    </p:animEffect>
                                  </p:childTnLst>
                                </p:cTn>
                              </p:par>
                              <p:par>
                                <p:cTn id="17" presetID="52" presetClass="entr" presetSubtype="0" fill="hold" grpId="0" nodeType="withEffect">
                                  <p:stCondLst>
                                    <p:cond delay="500"/>
                                  </p:stCondLst>
                                  <p:childTnLst>
                                    <p:set>
                                      <p:cBhvr>
                                        <p:cTn id="18" dur="1" fill="hold">
                                          <p:stCondLst>
                                            <p:cond delay="0"/>
                                          </p:stCondLst>
                                        </p:cTn>
                                        <p:tgtEl>
                                          <p:spTgt spid="86"/>
                                        </p:tgtEl>
                                        <p:attrNameLst>
                                          <p:attrName>style.visibility</p:attrName>
                                        </p:attrNameLst>
                                      </p:cBhvr>
                                      <p:to>
                                        <p:strVal val="visible"/>
                                      </p:to>
                                    </p:set>
                                    <p:animScale>
                                      <p:cBhvr>
                                        <p:cTn id="19"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6"/>
                                        </p:tgtEl>
                                        <p:attrNameLst>
                                          <p:attrName>ppt_x</p:attrName>
                                          <p:attrName>ppt_y</p:attrName>
                                        </p:attrNameLst>
                                      </p:cBhvr>
                                    </p:animMotion>
                                    <p:animEffect transition="in" filter="fade">
                                      <p:cBhvr>
                                        <p:cTn id="21" dur="1000"/>
                                        <p:tgtEl>
                                          <p:spTgt spid="86"/>
                                        </p:tgtEl>
                                      </p:cBhvr>
                                    </p:animEffect>
                                  </p:childTnLst>
                                </p:cTn>
                              </p:par>
                              <p:par>
                                <p:cTn id="22" presetID="52" presetClass="entr" presetSubtype="0" fill="hold" grpId="0" nodeType="withEffect">
                                  <p:stCondLst>
                                    <p:cond delay="1000"/>
                                  </p:stCondLst>
                                  <p:childTnLst>
                                    <p:set>
                                      <p:cBhvr>
                                        <p:cTn id="23" dur="1" fill="hold">
                                          <p:stCondLst>
                                            <p:cond delay="0"/>
                                          </p:stCondLst>
                                        </p:cTn>
                                        <p:tgtEl>
                                          <p:spTgt spid="87"/>
                                        </p:tgtEl>
                                        <p:attrNameLst>
                                          <p:attrName>style.visibility</p:attrName>
                                        </p:attrNameLst>
                                      </p:cBhvr>
                                      <p:to>
                                        <p:strVal val="visible"/>
                                      </p:to>
                                    </p:set>
                                    <p:animScale>
                                      <p:cBhvr>
                                        <p:cTn id="24"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7"/>
                                        </p:tgtEl>
                                        <p:attrNameLst>
                                          <p:attrName>ppt_x</p:attrName>
                                          <p:attrName>ppt_y</p:attrName>
                                        </p:attrNameLst>
                                      </p:cBhvr>
                                    </p:animMotion>
                                    <p:animEffect transition="in" filter="fade">
                                      <p:cBhvr>
                                        <p:cTn id="26" dur="1000"/>
                                        <p:tgtEl>
                                          <p:spTgt spid="87"/>
                                        </p:tgtEl>
                                      </p:cBhvr>
                                    </p:animEffect>
                                  </p:childTnLst>
                                </p:cTn>
                              </p:par>
                              <p:par>
                                <p:cTn id="27" presetID="52" presetClass="entr" presetSubtype="0" fill="hold" grpId="0" nodeType="withEffect">
                                  <p:stCondLst>
                                    <p:cond delay="1500"/>
                                  </p:stCondLst>
                                  <p:childTnLst>
                                    <p:set>
                                      <p:cBhvr>
                                        <p:cTn id="28" dur="1" fill="hold">
                                          <p:stCondLst>
                                            <p:cond delay="0"/>
                                          </p:stCondLst>
                                        </p:cTn>
                                        <p:tgtEl>
                                          <p:spTgt spid="85"/>
                                        </p:tgtEl>
                                        <p:attrNameLst>
                                          <p:attrName>style.visibility</p:attrName>
                                        </p:attrNameLst>
                                      </p:cBhvr>
                                      <p:to>
                                        <p:strVal val="visible"/>
                                      </p:to>
                                    </p:set>
                                    <p:animScale>
                                      <p:cBhvr>
                                        <p:cTn id="2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5"/>
                                        </p:tgtEl>
                                        <p:attrNameLst>
                                          <p:attrName>ppt_x</p:attrName>
                                          <p:attrName>ppt_y</p:attrName>
                                        </p:attrNameLst>
                                      </p:cBhvr>
                                    </p:animMotion>
                                    <p:animEffect transition="in" filter="fade">
                                      <p:cBhvr>
                                        <p:cTn id="31" dur="1000"/>
                                        <p:tgtEl>
                                          <p:spTgt spid="8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6"/>
                                        </p:tgtEl>
                                        <p:attrNameLst>
                                          <p:attrName>style.visibility</p:attrName>
                                        </p:attrNameLst>
                                      </p:cBhvr>
                                      <p:to>
                                        <p:strVal val="visible"/>
                                      </p:to>
                                    </p:set>
                                    <p:anim calcmode="lin" valueType="num">
                                      <p:cBhvr additive="base">
                                        <p:cTn id="41" dur="500" fill="hold"/>
                                        <p:tgtEl>
                                          <p:spTgt spid="96"/>
                                        </p:tgtEl>
                                        <p:attrNameLst>
                                          <p:attrName>ppt_x</p:attrName>
                                        </p:attrNameLst>
                                      </p:cBhvr>
                                      <p:tavLst>
                                        <p:tav tm="0">
                                          <p:val>
                                            <p:strVal val="0-#ppt_w/2"/>
                                          </p:val>
                                        </p:tav>
                                        <p:tav tm="100000">
                                          <p:val>
                                            <p:strVal val="#ppt_x"/>
                                          </p:val>
                                        </p:tav>
                                      </p:tavLst>
                                    </p:anim>
                                    <p:anim calcmode="lin" valueType="num">
                                      <p:cBhvr additive="base">
                                        <p:cTn id="42" dur="500" fill="hold"/>
                                        <p:tgtEl>
                                          <p:spTgt spid="9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
                                  </p:stCondLst>
                                  <p:childTnLst>
                                    <p:set>
                                      <p:cBhvr>
                                        <p:cTn id="44" dur="1" fill="hold">
                                          <p:stCondLst>
                                            <p:cond delay="0"/>
                                          </p:stCondLst>
                                        </p:cTn>
                                        <p:tgtEl>
                                          <p:spTgt spid="94"/>
                                        </p:tgtEl>
                                        <p:attrNameLst>
                                          <p:attrName>style.visibility</p:attrName>
                                        </p:attrNameLst>
                                      </p:cBhvr>
                                      <p:to>
                                        <p:strVal val="visible"/>
                                      </p:to>
                                    </p:set>
                                    <p:anim calcmode="lin" valueType="num">
                                      <p:cBhvr additive="base">
                                        <p:cTn id="45" dur="500" fill="hold"/>
                                        <p:tgtEl>
                                          <p:spTgt spid="94"/>
                                        </p:tgtEl>
                                        <p:attrNameLst>
                                          <p:attrName>ppt_x</p:attrName>
                                        </p:attrNameLst>
                                      </p:cBhvr>
                                      <p:tavLst>
                                        <p:tav tm="0">
                                          <p:val>
                                            <p:strVal val="1+#ppt_w/2"/>
                                          </p:val>
                                        </p:tav>
                                        <p:tav tm="100000">
                                          <p:val>
                                            <p:strVal val="#ppt_x"/>
                                          </p:val>
                                        </p:tav>
                                      </p:tavLst>
                                    </p:anim>
                                    <p:anim calcmode="lin" valueType="num">
                                      <p:cBhvr additive="base">
                                        <p:cTn id="46" dur="500" fill="hold"/>
                                        <p:tgtEl>
                                          <p:spTgt spid="9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500" fill="hold"/>
                                        <p:tgtEl>
                                          <p:spTgt spid="97"/>
                                        </p:tgtEl>
                                        <p:attrNameLst>
                                          <p:attrName>ppt_x</p:attrName>
                                        </p:attrNameLst>
                                      </p:cBhvr>
                                      <p:tavLst>
                                        <p:tav tm="0">
                                          <p:val>
                                            <p:strVal val="0-#ppt_w/2"/>
                                          </p:val>
                                        </p:tav>
                                        <p:tav tm="100000">
                                          <p:val>
                                            <p:strVal val="#ppt_x"/>
                                          </p:val>
                                        </p:tav>
                                      </p:tavLst>
                                    </p:anim>
                                    <p:anim calcmode="lin" valueType="num">
                                      <p:cBhvr additive="base">
                                        <p:cTn id="50" dur="5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750"/>
                                  </p:stCondLst>
                                  <p:childTnLst>
                                    <p:set>
                                      <p:cBhvr>
                                        <p:cTn id="52" dur="1" fill="hold">
                                          <p:stCondLst>
                                            <p:cond delay="0"/>
                                          </p:stCondLst>
                                        </p:cTn>
                                        <p:tgtEl>
                                          <p:spTgt spid="95"/>
                                        </p:tgtEl>
                                        <p:attrNameLst>
                                          <p:attrName>style.visibility</p:attrName>
                                        </p:attrNameLst>
                                      </p:cBhvr>
                                      <p:to>
                                        <p:strVal val="visible"/>
                                      </p:to>
                                    </p:set>
                                    <p:anim calcmode="lin" valueType="num">
                                      <p:cBhvr additive="base">
                                        <p:cTn id="53" dur="500" fill="hold"/>
                                        <p:tgtEl>
                                          <p:spTgt spid="95"/>
                                        </p:tgtEl>
                                        <p:attrNameLst>
                                          <p:attrName>ppt_x</p:attrName>
                                        </p:attrNameLst>
                                      </p:cBhvr>
                                      <p:tavLst>
                                        <p:tav tm="0">
                                          <p:val>
                                            <p:strVal val="1+#ppt_w/2"/>
                                          </p:val>
                                        </p:tav>
                                        <p:tav tm="100000">
                                          <p:val>
                                            <p:strVal val="#ppt_x"/>
                                          </p:val>
                                        </p:tav>
                                      </p:tavLst>
                                    </p:anim>
                                    <p:anim calcmode="lin" valueType="num">
                                      <p:cBhvr additive="base">
                                        <p:cTn id="54" dur="500" fill="hold"/>
                                        <p:tgtEl>
                                          <p:spTgt spid="95"/>
                                        </p:tgtEl>
                                        <p:attrNameLst>
                                          <p:attrName>ppt_y</p:attrName>
                                        </p:attrNameLst>
                                      </p:cBhvr>
                                      <p:tavLst>
                                        <p:tav tm="0">
                                          <p:val>
                                            <p:strVal val="#ppt_y"/>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4" grpId="0" animBg="1"/>
      <p:bldP spid="86" grpId="0" animBg="1"/>
      <p:bldP spid="87" grpId="0" animBg="1"/>
      <p:bldP spid="85" grpId="0" animBg="1"/>
      <p:bldP spid="94" grpId="0"/>
      <p:bldP spid="95" grpId="0"/>
      <p:bldP spid="96" grpId="0"/>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1724376" y="1909590"/>
            <a:ext cx="2034233" cy="1851357"/>
          </a:xfrm>
          <a:custGeom>
            <a:avLst/>
            <a:gdLst>
              <a:gd name="T0" fmla="*/ 880 w 6731"/>
              <a:gd name="T1" fmla="*/ 3869 h 6127"/>
              <a:gd name="T2" fmla="*/ 993 w 6731"/>
              <a:gd name="T3" fmla="*/ 3899 h 6127"/>
              <a:gd name="T4" fmla="*/ 1079 w 6731"/>
              <a:gd name="T5" fmla="*/ 3810 h 6127"/>
              <a:gd name="T6" fmla="*/ 1221 w 6731"/>
              <a:gd name="T7" fmla="*/ 3447 h 6127"/>
              <a:gd name="T8" fmla="*/ 1355 w 6731"/>
              <a:gd name="T9" fmla="*/ 3188 h 6127"/>
              <a:gd name="T10" fmla="*/ 1531 w 6731"/>
              <a:gd name="T11" fmla="*/ 2995 h 6127"/>
              <a:gd name="T12" fmla="*/ 1749 w 6731"/>
              <a:gd name="T13" fmla="*/ 2877 h 6127"/>
              <a:gd name="T14" fmla="*/ 1979 w 6731"/>
              <a:gd name="T15" fmla="*/ 2831 h 6127"/>
              <a:gd name="T16" fmla="*/ 2234 w 6731"/>
              <a:gd name="T17" fmla="*/ 2851 h 6127"/>
              <a:gd name="T18" fmla="*/ 2484 w 6731"/>
              <a:gd name="T19" fmla="*/ 2945 h 6127"/>
              <a:gd name="T20" fmla="*/ 2727 w 6731"/>
              <a:gd name="T21" fmla="*/ 3112 h 6127"/>
              <a:gd name="T22" fmla="*/ 2930 w 6731"/>
              <a:gd name="T23" fmla="*/ 3317 h 6127"/>
              <a:gd name="T24" fmla="*/ 3098 w 6731"/>
              <a:gd name="T25" fmla="*/ 3559 h 6127"/>
              <a:gd name="T26" fmla="*/ 3192 w 6731"/>
              <a:gd name="T27" fmla="*/ 3810 h 6127"/>
              <a:gd name="T28" fmla="*/ 3211 w 6731"/>
              <a:gd name="T29" fmla="*/ 4064 h 6127"/>
              <a:gd name="T30" fmla="*/ 3167 w 6731"/>
              <a:gd name="T31" fmla="*/ 4294 h 6127"/>
              <a:gd name="T32" fmla="*/ 3049 w 6731"/>
              <a:gd name="T33" fmla="*/ 4512 h 6127"/>
              <a:gd name="T34" fmla="*/ 2856 w 6731"/>
              <a:gd name="T35" fmla="*/ 4688 h 6127"/>
              <a:gd name="T36" fmla="*/ 2597 w 6731"/>
              <a:gd name="T37" fmla="*/ 4823 h 6127"/>
              <a:gd name="T38" fmla="*/ 2234 w 6731"/>
              <a:gd name="T39" fmla="*/ 4965 h 6127"/>
              <a:gd name="T40" fmla="*/ 2145 w 6731"/>
              <a:gd name="T41" fmla="*/ 5050 h 6127"/>
              <a:gd name="T42" fmla="*/ 2187 w 6731"/>
              <a:gd name="T43" fmla="*/ 5205 h 6127"/>
              <a:gd name="T44" fmla="*/ 2335 w 6731"/>
              <a:gd name="T45" fmla="*/ 5393 h 6127"/>
              <a:gd name="T46" fmla="*/ 2778 w 6731"/>
              <a:gd name="T47" fmla="*/ 5764 h 6127"/>
              <a:gd name="T48" fmla="*/ 3278 w 6731"/>
              <a:gd name="T49" fmla="*/ 6115 h 6127"/>
              <a:gd name="T50" fmla="*/ 3413 w 6731"/>
              <a:gd name="T51" fmla="*/ 6108 h 6127"/>
              <a:gd name="T52" fmla="*/ 3646 w 6731"/>
              <a:gd name="T53" fmla="*/ 5800 h 6127"/>
              <a:gd name="T54" fmla="*/ 4122 w 6731"/>
              <a:gd name="T55" fmla="*/ 5189 h 6127"/>
              <a:gd name="T56" fmla="*/ 4463 w 6731"/>
              <a:gd name="T57" fmla="*/ 4881 h 6127"/>
              <a:gd name="T58" fmla="*/ 4665 w 6731"/>
              <a:gd name="T59" fmla="*/ 4780 h 6127"/>
              <a:gd name="T60" fmla="*/ 4860 w 6731"/>
              <a:gd name="T61" fmla="*/ 4748 h 6127"/>
              <a:gd name="T62" fmla="*/ 5037 w 6731"/>
              <a:gd name="T63" fmla="*/ 4780 h 6127"/>
              <a:gd name="T64" fmla="*/ 5220 w 6731"/>
              <a:gd name="T65" fmla="*/ 4900 h 6127"/>
              <a:gd name="T66" fmla="*/ 5362 w 6731"/>
              <a:gd name="T67" fmla="*/ 5112 h 6127"/>
              <a:gd name="T68" fmla="*/ 5518 w 6731"/>
              <a:gd name="T69" fmla="*/ 5512 h 6127"/>
              <a:gd name="T70" fmla="*/ 5703 w 6731"/>
              <a:gd name="T71" fmla="*/ 5763 h 6127"/>
              <a:gd name="T72" fmla="*/ 5912 w 6731"/>
              <a:gd name="T73" fmla="*/ 5821 h 6127"/>
              <a:gd name="T74" fmla="*/ 6212 w 6731"/>
              <a:gd name="T75" fmla="*/ 5731 h 6127"/>
              <a:gd name="T76" fmla="*/ 6485 w 6731"/>
              <a:gd name="T77" fmla="*/ 5495 h 6127"/>
              <a:gd name="T78" fmla="*/ 6661 w 6731"/>
              <a:gd name="T79" fmla="*/ 5188 h 6127"/>
              <a:gd name="T80" fmla="*/ 6661 w 6731"/>
              <a:gd name="T81" fmla="*/ 4943 h 6127"/>
              <a:gd name="T82" fmla="*/ 6514 w 6731"/>
              <a:gd name="T83" fmla="*/ 4741 h 6127"/>
              <a:gd name="T84" fmla="*/ 6178 w 6731"/>
              <a:gd name="T85" fmla="*/ 4589 h 6127"/>
              <a:gd name="T86" fmla="*/ 5827 w 6731"/>
              <a:gd name="T87" fmla="*/ 4424 h 6127"/>
              <a:gd name="T88" fmla="*/ 5682 w 6731"/>
              <a:gd name="T89" fmla="*/ 4271 h 6127"/>
              <a:gd name="T90" fmla="*/ 5609 w 6731"/>
              <a:gd name="T91" fmla="*/ 4069 h 6127"/>
              <a:gd name="T92" fmla="*/ 5640 w 6731"/>
              <a:gd name="T93" fmla="*/ 3814 h 6127"/>
              <a:gd name="T94" fmla="*/ 5783 w 6731"/>
              <a:gd name="T95" fmla="*/ 3567 h 6127"/>
              <a:gd name="T96" fmla="*/ 6191 w 6731"/>
              <a:gd name="T97" fmla="*/ 3174 h 6127"/>
              <a:gd name="T98" fmla="*/ 6684 w 6731"/>
              <a:gd name="T99" fmla="*/ 2771 h 6127"/>
              <a:gd name="T100" fmla="*/ 6726 w 6731"/>
              <a:gd name="T101" fmla="*/ 2594 h 6127"/>
              <a:gd name="T102" fmla="*/ 4616 w 6731"/>
              <a:gd name="T103" fmla="*/ 449 h 6127"/>
              <a:gd name="T104" fmla="*/ 4298 w 6731"/>
              <a:gd name="T105" fmla="*/ 220 h 6127"/>
              <a:gd name="T106" fmla="*/ 3946 w 6731"/>
              <a:gd name="T107" fmla="*/ 72 h 6127"/>
              <a:gd name="T108" fmla="*/ 3575 w 6731"/>
              <a:gd name="T109" fmla="*/ 4 h 6127"/>
              <a:gd name="T110" fmla="*/ 3199 w 6731"/>
              <a:gd name="T111" fmla="*/ 18 h 6127"/>
              <a:gd name="T112" fmla="*/ 2833 w 6731"/>
              <a:gd name="T113" fmla="*/ 113 h 6127"/>
              <a:gd name="T114" fmla="*/ 2491 w 6731"/>
              <a:gd name="T115" fmla="*/ 287 h 6127"/>
              <a:gd name="T116" fmla="*/ 58 w 6731"/>
              <a:gd name="T117" fmla="*/ 2670 h 6127"/>
              <a:gd name="T118" fmla="*/ 1 w 6731"/>
              <a:gd name="T119" fmla="*/ 2795 h 6127"/>
              <a:gd name="T120" fmla="*/ 39 w 6731"/>
              <a:gd name="T121" fmla="*/ 2929 h 6127"/>
              <a:gd name="T122" fmla="*/ 590 w 6731"/>
              <a:gd name="T123" fmla="*/ 3606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1" h="6127">
                <a:moveTo>
                  <a:pt x="699" y="3723"/>
                </a:moveTo>
                <a:lnTo>
                  <a:pt x="699" y="3723"/>
                </a:lnTo>
                <a:lnTo>
                  <a:pt x="731" y="3753"/>
                </a:lnTo>
                <a:lnTo>
                  <a:pt x="761" y="3780"/>
                </a:lnTo>
                <a:lnTo>
                  <a:pt x="788" y="3804"/>
                </a:lnTo>
                <a:lnTo>
                  <a:pt x="814" y="3825"/>
                </a:lnTo>
                <a:lnTo>
                  <a:pt x="838" y="3842"/>
                </a:lnTo>
                <a:lnTo>
                  <a:pt x="860" y="3857"/>
                </a:lnTo>
                <a:lnTo>
                  <a:pt x="880" y="3869"/>
                </a:lnTo>
                <a:lnTo>
                  <a:pt x="899" y="3879"/>
                </a:lnTo>
                <a:lnTo>
                  <a:pt x="915" y="3887"/>
                </a:lnTo>
                <a:lnTo>
                  <a:pt x="930" y="3893"/>
                </a:lnTo>
                <a:lnTo>
                  <a:pt x="944" y="3896"/>
                </a:lnTo>
                <a:lnTo>
                  <a:pt x="957" y="3900"/>
                </a:lnTo>
                <a:lnTo>
                  <a:pt x="968" y="3901"/>
                </a:lnTo>
                <a:lnTo>
                  <a:pt x="978" y="3901"/>
                </a:lnTo>
                <a:lnTo>
                  <a:pt x="986" y="3900"/>
                </a:lnTo>
                <a:lnTo>
                  <a:pt x="993" y="3899"/>
                </a:lnTo>
                <a:lnTo>
                  <a:pt x="993" y="3899"/>
                </a:lnTo>
                <a:lnTo>
                  <a:pt x="1005" y="3894"/>
                </a:lnTo>
                <a:lnTo>
                  <a:pt x="1016" y="3888"/>
                </a:lnTo>
                <a:lnTo>
                  <a:pt x="1027" y="3880"/>
                </a:lnTo>
                <a:lnTo>
                  <a:pt x="1038" y="3869"/>
                </a:lnTo>
                <a:lnTo>
                  <a:pt x="1048" y="3857"/>
                </a:lnTo>
                <a:lnTo>
                  <a:pt x="1058" y="3843"/>
                </a:lnTo>
                <a:lnTo>
                  <a:pt x="1068" y="3827"/>
                </a:lnTo>
                <a:lnTo>
                  <a:pt x="1079" y="3810"/>
                </a:lnTo>
                <a:lnTo>
                  <a:pt x="1088" y="3790"/>
                </a:lnTo>
                <a:lnTo>
                  <a:pt x="1098" y="3768"/>
                </a:lnTo>
                <a:lnTo>
                  <a:pt x="1118" y="3722"/>
                </a:lnTo>
                <a:lnTo>
                  <a:pt x="1138" y="3669"/>
                </a:lnTo>
                <a:lnTo>
                  <a:pt x="1159" y="3609"/>
                </a:lnTo>
                <a:lnTo>
                  <a:pt x="1159" y="3609"/>
                </a:lnTo>
                <a:lnTo>
                  <a:pt x="1178" y="3556"/>
                </a:lnTo>
                <a:lnTo>
                  <a:pt x="1199" y="3502"/>
                </a:lnTo>
                <a:lnTo>
                  <a:pt x="1221" y="3447"/>
                </a:lnTo>
                <a:lnTo>
                  <a:pt x="1243" y="3390"/>
                </a:lnTo>
                <a:lnTo>
                  <a:pt x="1243" y="3390"/>
                </a:lnTo>
                <a:lnTo>
                  <a:pt x="1259" y="3359"/>
                </a:lnTo>
                <a:lnTo>
                  <a:pt x="1274" y="3327"/>
                </a:lnTo>
                <a:lnTo>
                  <a:pt x="1289" y="3298"/>
                </a:lnTo>
                <a:lnTo>
                  <a:pt x="1304" y="3269"/>
                </a:lnTo>
                <a:lnTo>
                  <a:pt x="1320" y="3241"/>
                </a:lnTo>
                <a:lnTo>
                  <a:pt x="1338" y="3214"/>
                </a:lnTo>
                <a:lnTo>
                  <a:pt x="1355" y="3188"/>
                </a:lnTo>
                <a:lnTo>
                  <a:pt x="1372" y="3162"/>
                </a:lnTo>
                <a:lnTo>
                  <a:pt x="1391" y="3138"/>
                </a:lnTo>
                <a:lnTo>
                  <a:pt x="1409" y="3115"/>
                </a:lnTo>
                <a:lnTo>
                  <a:pt x="1428" y="3092"/>
                </a:lnTo>
                <a:lnTo>
                  <a:pt x="1447" y="3071"/>
                </a:lnTo>
                <a:lnTo>
                  <a:pt x="1468" y="3050"/>
                </a:lnTo>
                <a:lnTo>
                  <a:pt x="1488" y="3031"/>
                </a:lnTo>
                <a:lnTo>
                  <a:pt x="1509" y="3012"/>
                </a:lnTo>
                <a:lnTo>
                  <a:pt x="1531" y="2995"/>
                </a:lnTo>
                <a:lnTo>
                  <a:pt x="1553" y="2978"/>
                </a:lnTo>
                <a:lnTo>
                  <a:pt x="1575" y="2962"/>
                </a:lnTo>
                <a:lnTo>
                  <a:pt x="1599" y="2947"/>
                </a:lnTo>
                <a:lnTo>
                  <a:pt x="1623" y="2933"/>
                </a:lnTo>
                <a:lnTo>
                  <a:pt x="1646" y="2920"/>
                </a:lnTo>
                <a:lnTo>
                  <a:pt x="1671" y="2908"/>
                </a:lnTo>
                <a:lnTo>
                  <a:pt x="1696" y="2896"/>
                </a:lnTo>
                <a:lnTo>
                  <a:pt x="1722" y="2887"/>
                </a:lnTo>
                <a:lnTo>
                  <a:pt x="1749" y="2877"/>
                </a:lnTo>
                <a:lnTo>
                  <a:pt x="1775" y="2868"/>
                </a:lnTo>
                <a:lnTo>
                  <a:pt x="1804" y="2860"/>
                </a:lnTo>
                <a:lnTo>
                  <a:pt x="1832" y="2853"/>
                </a:lnTo>
                <a:lnTo>
                  <a:pt x="1861" y="2847"/>
                </a:lnTo>
                <a:lnTo>
                  <a:pt x="1890" y="2842"/>
                </a:lnTo>
                <a:lnTo>
                  <a:pt x="1920" y="2838"/>
                </a:lnTo>
                <a:lnTo>
                  <a:pt x="1951" y="2833"/>
                </a:lnTo>
                <a:lnTo>
                  <a:pt x="1951" y="2833"/>
                </a:lnTo>
                <a:lnTo>
                  <a:pt x="1979" y="2831"/>
                </a:lnTo>
                <a:lnTo>
                  <a:pt x="2007" y="2830"/>
                </a:lnTo>
                <a:lnTo>
                  <a:pt x="2037" y="2829"/>
                </a:lnTo>
                <a:lnTo>
                  <a:pt x="2065" y="2830"/>
                </a:lnTo>
                <a:lnTo>
                  <a:pt x="2093" y="2831"/>
                </a:lnTo>
                <a:lnTo>
                  <a:pt x="2121" y="2833"/>
                </a:lnTo>
                <a:lnTo>
                  <a:pt x="2149" y="2837"/>
                </a:lnTo>
                <a:lnTo>
                  <a:pt x="2177" y="2840"/>
                </a:lnTo>
                <a:lnTo>
                  <a:pt x="2206" y="2845"/>
                </a:lnTo>
                <a:lnTo>
                  <a:pt x="2234" y="2851"/>
                </a:lnTo>
                <a:lnTo>
                  <a:pt x="2262" y="2858"/>
                </a:lnTo>
                <a:lnTo>
                  <a:pt x="2290" y="2866"/>
                </a:lnTo>
                <a:lnTo>
                  <a:pt x="2318" y="2875"/>
                </a:lnTo>
                <a:lnTo>
                  <a:pt x="2345" y="2883"/>
                </a:lnTo>
                <a:lnTo>
                  <a:pt x="2374" y="2894"/>
                </a:lnTo>
                <a:lnTo>
                  <a:pt x="2401" y="2905"/>
                </a:lnTo>
                <a:lnTo>
                  <a:pt x="2429" y="2918"/>
                </a:lnTo>
                <a:lnTo>
                  <a:pt x="2456" y="2931"/>
                </a:lnTo>
                <a:lnTo>
                  <a:pt x="2484" y="2945"/>
                </a:lnTo>
                <a:lnTo>
                  <a:pt x="2511" y="2960"/>
                </a:lnTo>
                <a:lnTo>
                  <a:pt x="2538" y="2975"/>
                </a:lnTo>
                <a:lnTo>
                  <a:pt x="2565" y="2993"/>
                </a:lnTo>
                <a:lnTo>
                  <a:pt x="2592" y="3010"/>
                </a:lnTo>
                <a:lnTo>
                  <a:pt x="2619" y="3028"/>
                </a:lnTo>
                <a:lnTo>
                  <a:pt x="2647" y="3048"/>
                </a:lnTo>
                <a:lnTo>
                  <a:pt x="2674" y="3069"/>
                </a:lnTo>
                <a:lnTo>
                  <a:pt x="2701" y="3090"/>
                </a:lnTo>
                <a:lnTo>
                  <a:pt x="2727" y="3112"/>
                </a:lnTo>
                <a:lnTo>
                  <a:pt x="2754" y="3136"/>
                </a:lnTo>
                <a:lnTo>
                  <a:pt x="2780" y="3160"/>
                </a:lnTo>
                <a:lnTo>
                  <a:pt x="2807" y="3184"/>
                </a:lnTo>
                <a:lnTo>
                  <a:pt x="2833" y="3210"/>
                </a:lnTo>
                <a:lnTo>
                  <a:pt x="2833" y="3210"/>
                </a:lnTo>
                <a:lnTo>
                  <a:pt x="2859" y="3236"/>
                </a:lnTo>
                <a:lnTo>
                  <a:pt x="2884" y="3262"/>
                </a:lnTo>
                <a:lnTo>
                  <a:pt x="2908" y="3290"/>
                </a:lnTo>
                <a:lnTo>
                  <a:pt x="2930" y="3317"/>
                </a:lnTo>
                <a:lnTo>
                  <a:pt x="2953" y="3343"/>
                </a:lnTo>
                <a:lnTo>
                  <a:pt x="2974" y="3370"/>
                </a:lnTo>
                <a:lnTo>
                  <a:pt x="2994" y="3397"/>
                </a:lnTo>
                <a:lnTo>
                  <a:pt x="3014" y="3424"/>
                </a:lnTo>
                <a:lnTo>
                  <a:pt x="3033" y="3451"/>
                </a:lnTo>
                <a:lnTo>
                  <a:pt x="3051" y="3478"/>
                </a:lnTo>
                <a:lnTo>
                  <a:pt x="3067" y="3505"/>
                </a:lnTo>
                <a:lnTo>
                  <a:pt x="3083" y="3532"/>
                </a:lnTo>
                <a:lnTo>
                  <a:pt x="3098" y="3559"/>
                </a:lnTo>
                <a:lnTo>
                  <a:pt x="3112" y="3588"/>
                </a:lnTo>
                <a:lnTo>
                  <a:pt x="3125" y="3615"/>
                </a:lnTo>
                <a:lnTo>
                  <a:pt x="3137" y="3642"/>
                </a:lnTo>
                <a:lnTo>
                  <a:pt x="3149" y="3670"/>
                </a:lnTo>
                <a:lnTo>
                  <a:pt x="3159" y="3698"/>
                </a:lnTo>
                <a:lnTo>
                  <a:pt x="3169" y="3725"/>
                </a:lnTo>
                <a:lnTo>
                  <a:pt x="3177" y="3753"/>
                </a:lnTo>
                <a:lnTo>
                  <a:pt x="3185" y="3781"/>
                </a:lnTo>
                <a:lnTo>
                  <a:pt x="3192" y="3810"/>
                </a:lnTo>
                <a:lnTo>
                  <a:pt x="3198" y="3837"/>
                </a:lnTo>
                <a:lnTo>
                  <a:pt x="3202" y="3865"/>
                </a:lnTo>
                <a:lnTo>
                  <a:pt x="3207" y="3893"/>
                </a:lnTo>
                <a:lnTo>
                  <a:pt x="3210" y="3922"/>
                </a:lnTo>
                <a:lnTo>
                  <a:pt x="3212" y="3951"/>
                </a:lnTo>
                <a:lnTo>
                  <a:pt x="3213" y="3979"/>
                </a:lnTo>
                <a:lnTo>
                  <a:pt x="3213" y="4007"/>
                </a:lnTo>
                <a:lnTo>
                  <a:pt x="3213" y="4035"/>
                </a:lnTo>
                <a:lnTo>
                  <a:pt x="3211" y="4064"/>
                </a:lnTo>
                <a:lnTo>
                  <a:pt x="3209" y="4092"/>
                </a:lnTo>
                <a:lnTo>
                  <a:pt x="3209" y="4092"/>
                </a:lnTo>
                <a:lnTo>
                  <a:pt x="3206" y="4123"/>
                </a:lnTo>
                <a:lnTo>
                  <a:pt x="3201" y="4153"/>
                </a:lnTo>
                <a:lnTo>
                  <a:pt x="3196" y="4182"/>
                </a:lnTo>
                <a:lnTo>
                  <a:pt x="3189" y="4212"/>
                </a:lnTo>
                <a:lnTo>
                  <a:pt x="3183" y="4240"/>
                </a:lnTo>
                <a:lnTo>
                  <a:pt x="3175" y="4267"/>
                </a:lnTo>
                <a:lnTo>
                  <a:pt x="3167" y="4294"/>
                </a:lnTo>
                <a:lnTo>
                  <a:pt x="3157" y="4321"/>
                </a:lnTo>
                <a:lnTo>
                  <a:pt x="3146" y="4346"/>
                </a:lnTo>
                <a:lnTo>
                  <a:pt x="3135" y="4372"/>
                </a:lnTo>
                <a:lnTo>
                  <a:pt x="3123" y="4397"/>
                </a:lnTo>
                <a:lnTo>
                  <a:pt x="3110" y="4421"/>
                </a:lnTo>
                <a:lnTo>
                  <a:pt x="3096" y="4445"/>
                </a:lnTo>
                <a:lnTo>
                  <a:pt x="3081" y="4467"/>
                </a:lnTo>
                <a:lnTo>
                  <a:pt x="3065" y="4490"/>
                </a:lnTo>
                <a:lnTo>
                  <a:pt x="3049" y="4512"/>
                </a:lnTo>
                <a:lnTo>
                  <a:pt x="3030" y="4533"/>
                </a:lnTo>
                <a:lnTo>
                  <a:pt x="3012" y="4555"/>
                </a:lnTo>
                <a:lnTo>
                  <a:pt x="2992" y="4576"/>
                </a:lnTo>
                <a:lnTo>
                  <a:pt x="2972" y="4595"/>
                </a:lnTo>
                <a:lnTo>
                  <a:pt x="2951" y="4615"/>
                </a:lnTo>
                <a:lnTo>
                  <a:pt x="2928" y="4634"/>
                </a:lnTo>
                <a:lnTo>
                  <a:pt x="2906" y="4653"/>
                </a:lnTo>
                <a:lnTo>
                  <a:pt x="2881" y="4671"/>
                </a:lnTo>
                <a:lnTo>
                  <a:pt x="2856" y="4688"/>
                </a:lnTo>
                <a:lnTo>
                  <a:pt x="2830" y="4706"/>
                </a:lnTo>
                <a:lnTo>
                  <a:pt x="2803" y="4722"/>
                </a:lnTo>
                <a:lnTo>
                  <a:pt x="2774" y="4738"/>
                </a:lnTo>
                <a:lnTo>
                  <a:pt x="2745" y="4754"/>
                </a:lnTo>
                <a:lnTo>
                  <a:pt x="2715" y="4770"/>
                </a:lnTo>
                <a:lnTo>
                  <a:pt x="2684" y="4785"/>
                </a:lnTo>
                <a:lnTo>
                  <a:pt x="2652" y="4799"/>
                </a:lnTo>
                <a:lnTo>
                  <a:pt x="2652" y="4799"/>
                </a:lnTo>
                <a:lnTo>
                  <a:pt x="2597" y="4823"/>
                </a:lnTo>
                <a:lnTo>
                  <a:pt x="2541" y="4844"/>
                </a:lnTo>
                <a:lnTo>
                  <a:pt x="2487" y="4864"/>
                </a:lnTo>
                <a:lnTo>
                  <a:pt x="2433" y="4883"/>
                </a:lnTo>
                <a:lnTo>
                  <a:pt x="2433" y="4883"/>
                </a:lnTo>
                <a:lnTo>
                  <a:pt x="2375" y="4905"/>
                </a:lnTo>
                <a:lnTo>
                  <a:pt x="2322" y="4926"/>
                </a:lnTo>
                <a:lnTo>
                  <a:pt x="2275" y="4945"/>
                </a:lnTo>
                <a:lnTo>
                  <a:pt x="2253" y="4955"/>
                </a:lnTo>
                <a:lnTo>
                  <a:pt x="2234" y="4965"/>
                </a:lnTo>
                <a:lnTo>
                  <a:pt x="2216" y="4974"/>
                </a:lnTo>
                <a:lnTo>
                  <a:pt x="2200" y="4984"/>
                </a:lnTo>
                <a:lnTo>
                  <a:pt x="2186" y="4995"/>
                </a:lnTo>
                <a:lnTo>
                  <a:pt x="2173" y="5005"/>
                </a:lnTo>
                <a:lnTo>
                  <a:pt x="2163" y="5016"/>
                </a:lnTo>
                <a:lnTo>
                  <a:pt x="2155" y="5026"/>
                </a:lnTo>
                <a:lnTo>
                  <a:pt x="2148" y="5038"/>
                </a:lnTo>
                <a:lnTo>
                  <a:pt x="2145" y="5050"/>
                </a:lnTo>
                <a:lnTo>
                  <a:pt x="2145" y="5050"/>
                </a:lnTo>
                <a:lnTo>
                  <a:pt x="2142" y="5063"/>
                </a:lnTo>
                <a:lnTo>
                  <a:pt x="2142" y="5077"/>
                </a:lnTo>
                <a:lnTo>
                  <a:pt x="2143" y="5093"/>
                </a:lnTo>
                <a:lnTo>
                  <a:pt x="2146" y="5110"/>
                </a:lnTo>
                <a:lnTo>
                  <a:pt x="2150" y="5127"/>
                </a:lnTo>
                <a:lnTo>
                  <a:pt x="2157" y="5146"/>
                </a:lnTo>
                <a:lnTo>
                  <a:pt x="2165" y="5164"/>
                </a:lnTo>
                <a:lnTo>
                  <a:pt x="2175" y="5185"/>
                </a:lnTo>
                <a:lnTo>
                  <a:pt x="2187" y="5205"/>
                </a:lnTo>
                <a:lnTo>
                  <a:pt x="2200" y="5227"/>
                </a:lnTo>
                <a:lnTo>
                  <a:pt x="2214" y="5249"/>
                </a:lnTo>
                <a:lnTo>
                  <a:pt x="2230" y="5271"/>
                </a:lnTo>
                <a:lnTo>
                  <a:pt x="2248" y="5294"/>
                </a:lnTo>
                <a:lnTo>
                  <a:pt x="2267" y="5318"/>
                </a:lnTo>
                <a:lnTo>
                  <a:pt x="2288" y="5343"/>
                </a:lnTo>
                <a:lnTo>
                  <a:pt x="2310" y="5367"/>
                </a:lnTo>
                <a:lnTo>
                  <a:pt x="2310" y="5367"/>
                </a:lnTo>
                <a:lnTo>
                  <a:pt x="2335" y="5393"/>
                </a:lnTo>
                <a:lnTo>
                  <a:pt x="2364" y="5422"/>
                </a:lnTo>
                <a:lnTo>
                  <a:pt x="2400" y="5454"/>
                </a:lnTo>
                <a:lnTo>
                  <a:pt x="2440" y="5491"/>
                </a:lnTo>
                <a:lnTo>
                  <a:pt x="2485" y="5530"/>
                </a:lnTo>
                <a:lnTo>
                  <a:pt x="2535" y="5573"/>
                </a:lnTo>
                <a:lnTo>
                  <a:pt x="2589" y="5617"/>
                </a:lnTo>
                <a:lnTo>
                  <a:pt x="2648" y="5665"/>
                </a:lnTo>
                <a:lnTo>
                  <a:pt x="2710" y="5713"/>
                </a:lnTo>
                <a:lnTo>
                  <a:pt x="2778" y="5764"/>
                </a:lnTo>
                <a:lnTo>
                  <a:pt x="2848" y="5817"/>
                </a:lnTo>
                <a:lnTo>
                  <a:pt x="2922" y="5872"/>
                </a:lnTo>
                <a:lnTo>
                  <a:pt x="3000" y="5928"/>
                </a:lnTo>
                <a:lnTo>
                  <a:pt x="3080" y="5984"/>
                </a:lnTo>
                <a:lnTo>
                  <a:pt x="3163" y="6042"/>
                </a:lnTo>
                <a:lnTo>
                  <a:pt x="3249" y="6100"/>
                </a:lnTo>
                <a:lnTo>
                  <a:pt x="3249" y="6100"/>
                </a:lnTo>
                <a:lnTo>
                  <a:pt x="3263" y="6109"/>
                </a:lnTo>
                <a:lnTo>
                  <a:pt x="3278" y="6115"/>
                </a:lnTo>
                <a:lnTo>
                  <a:pt x="3292" y="6121"/>
                </a:lnTo>
                <a:lnTo>
                  <a:pt x="3308" y="6124"/>
                </a:lnTo>
                <a:lnTo>
                  <a:pt x="3323" y="6126"/>
                </a:lnTo>
                <a:lnTo>
                  <a:pt x="3339" y="6127"/>
                </a:lnTo>
                <a:lnTo>
                  <a:pt x="3354" y="6126"/>
                </a:lnTo>
                <a:lnTo>
                  <a:pt x="3369" y="6124"/>
                </a:lnTo>
                <a:lnTo>
                  <a:pt x="3383" y="6120"/>
                </a:lnTo>
                <a:lnTo>
                  <a:pt x="3399" y="6114"/>
                </a:lnTo>
                <a:lnTo>
                  <a:pt x="3413" y="6108"/>
                </a:lnTo>
                <a:lnTo>
                  <a:pt x="3426" y="6100"/>
                </a:lnTo>
                <a:lnTo>
                  <a:pt x="3438" y="6090"/>
                </a:lnTo>
                <a:lnTo>
                  <a:pt x="3449" y="6081"/>
                </a:lnTo>
                <a:lnTo>
                  <a:pt x="3460" y="6069"/>
                </a:lnTo>
                <a:lnTo>
                  <a:pt x="3470" y="6056"/>
                </a:lnTo>
                <a:lnTo>
                  <a:pt x="3470" y="6056"/>
                </a:lnTo>
                <a:lnTo>
                  <a:pt x="3529" y="5968"/>
                </a:lnTo>
                <a:lnTo>
                  <a:pt x="3587" y="5884"/>
                </a:lnTo>
                <a:lnTo>
                  <a:pt x="3646" y="5800"/>
                </a:lnTo>
                <a:lnTo>
                  <a:pt x="3704" y="5719"/>
                </a:lnTo>
                <a:lnTo>
                  <a:pt x="3762" y="5641"/>
                </a:lnTo>
                <a:lnTo>
                  <a:pt x="3818" y="5566"/>
                </a:lnTo>
                <a:lnTo>
                  <a:pt x="3872" y="5493"/>
                </a:lnTo>
                <a:lnTo>
                  <a:pt x="3926" y="5425"/>
                </a:lnTo>
                <a:lnTo>
                  <a:pt x="3978" y="5360"/>
                </a:lnTo>
                <a:lnTo>
                  <a:pt x="4028" y="5298"/>
                </a:lnTo>
                <a:lnTo>
                  <a:pt x="4077" y="5242"/>
                </a:lnTo>
                <a:lnTo>
                  <a:pt x="4122" y="5189"/>
                </a:lnTo>
                <a:lnTo>
                  <a:pt x="4166" y="5141"/>
                </a:lnTo>
                <a:lnTo>
                  <a:pt x="4206" y="5098"/>
                </a:lnTo>
                <a:lnTo>
                  <a:pt x="4243" y="5060"/>
                </a:lnTo>
                <a:lnTo>
                  <a:pt x="4276" y="5029"/>
                </a:lnTo>
                <a:lnTo>
                  <a:pt x="4276" y="5029"/>
                </a:lnTo>
                <a:lnTo>
                  <a:pt x="4323" y="4986"/>
                </a:lnTo>
                <a:lnTo>
                  <a:pt x="4370" y="4948"/>
                </a:lnTo>
                <a:lnTo>
                  <a:pt x="4416" y="4913"/>
                </a:lnTo>
                <a:lnTo>
                  <a:pt x="4463" y="4881"/>
                </a:lnTo>
                <a:lnTo>
                  <a:pt x="4485" y="4867"/>
                </a:lnTo>
                <a:lnTo>
                  <a:pt x="4508" y="4853"/>
                </a:lnTo>
                <a:lnTo>
                  <a:pt x="4531" y="4840"/>
                </a:lnTo>
                <a:lnTo>
                  <a:pt x="4554" y="4828"/>
                </a:lnTo>
                <a:lnTo>
                  <a:pt x="4576" y="4817"/>
                </a:lnTo>
                <a:lnTo>
                  <a:pt x="4598" y="4807"/>
                </a:lnTo>
                <a:lnTo>
                  <a:pt x="4621" y="4797"/>
                </a:lnTo>
                <a:lnTo>
                  <a:pt x="4643" y="4788"/>
                </a:lnTo>
                <a:lnTo>
                  <a:pt x="4665" y="4780"/>
                </a:lnTo>
                <a:lnTo>
                  <a:pt x="4687" y="4774"/>
                </a:lnTo>
                <a:lnTo>
                  <a:pt x="4710" y="4767"/>
                </a:lnTo>
                <a:lnTo>
                  <a:pt x="4731" y="4762"/>
                </a:lnTo>
                <a:lnTo>
                  <a:pt x="4753" y="4758"/>
                </a:lnTo>
                <a:lnTo>
                  <a:pt x="4775" y="4754"/>
                </a:lnTo>
                <a:lnTo>
                  <a:pt x="4796" y="4751"/>
                </a:lnTo>
                <a:lnTo>
                  <a:pt x="4818" y="4749"/>
                </a:lnTo>
                <a:lnTo>
                  <a:pt x="4839" y="4748"/>
                </a:lnTo>
                <a:lnTo>
                  <a:pt x="4860" y="4748"/>
                </a:lnTo>
                <a:lnTo>
                  <a:pt x="4881" y="4749"/>
                </a:lnTo>
                <a:lnTo>
                  <a:pt x="4902" y="4750"/>
                </a:lnTo>
                <a:lnTo>
                  <a:pt x="4923" y="4752"/>
                </a:lnTo>
                <a:lnTo>
                  <a:pt x="4944" y="4756"/>
                </a:lnTo>
                <a:lnTo>
                  <a:pt x="4964" y="4760"/>
                </a:lnTo>
                <a:lnTo>
                  <a:pt x="4985" y="4764"/>
                </a:lnTo>
                <a:lnTo>
                  <a:pt x="4985" y="4764"/>
                </a:lnTo>
                <a:lnTo>
                  <a:pt x="5012" y="4772"/>
                </a:lnTo>
                <a:lnTo>
                  <a:pt x="5037" y="4780"/>
                </a:lnTo>
                <a:lnTo>
                  <a:pt x="5061" y="4790"/>
                </a:lnTo>
                <a:lnTo>
                  <a:pt x="5084" y="4801"/>
                </a:lnTo>
                <a:lnTo>
                  <a:pt x="5106" y="4813"/>
                </a:lnTo>
                <a:lnTo>
                  <a:pt x="5128" y="4825"/>
                </a:lnTo>
                <a:lnTo>
                  <a:pt x="5147" y="4838"/>
                </a:lnTo>
                <a:lnTo>
                  <a:pt x="5167" y="4853"/>
                </a:lnTo>
                <a:lnTo>
                  <a:pt x="5185" y="4867"/>
                </a:lnTo>
                <a:lnTo>
                  <a:pt x="5204" y="4883"/>
                </a:lnTo>
                <a:lnTo>
                  <a:pt x="5220" y="4900"/>
                </a:lnTo>
                <a:lnTo>
                  <a:pt x="5236" y="4917"/>
                </a:lnTo>
                <a:lnTo>
                  <a:pt x="5251" y="4934"/>
                </a:lnTo>
                <a:lnTo>
                  <a:pt x="5267" y="4953"/>
                </a:lnTo>
                <a:lnTo>
                  <a:pt x="5281" y="4971"/>
                </a:lnTo>
                <a:lnTo>
                  <a:pt x="5294" y="4990"/>
                </a:lnTo>
                <a:lnTo>
                  <a:pt x="5307" y="5009"/>
                </a:lnTo>
                <a:lnTo>
                  <a:pt x="5319" y="5030"/>
                </a:lnTo>
                <a:lnTo>
                  <a:pt x="5341" y="5070"/>
                </a:lnTo>
                <a:lnTo>
                  <a:pt x="5362" y="5112"/>
                </a:lnTo>
                <a:lnTo>
                  <a:pt x="5380" y="5154"/>
                </a:lnTo>
                <a:lnTo>
                  <a:pt x="5398" y="5197"/>
                </a:lnTo>
                <a:lnTo>
                  <a:pt x="5415" y="5239"/>
                </a:lnTo>
                <a:lnTo>
                  <a:pt x="5444" y="5321"/>
                </a:lnTo>
                <a:lnTo>
                  <a:pt x="5444" y="5321"/>
                </a:lnTo>
                <a:lnTo>
                  <a:pt x="5480" y="5418"/>
                </a:lnTo>
                <a:lnTo>
                  <a:pt x="5498" y="5465"/>
                </a:lnTo>
                <a:lnTo>
                  <a:pt x="5518" y="5512"/>
                </a:lnTo>
                <a:lnTo>
                  <a:pt x="5518" y="5512"/>
                </a:lnTo>
                <a:lnTo>
                  <a:pt x="5537" y="5554"/>
                </a:lnTo>
                <a:lnTo>
                  <a:pt x="5557" y="5592"/>
                </a:lnTo>
                <a:lnTo>
                  <a:pt x="5577" y="5627"/>
                </a:lnTo>
                <a:lnTo>
                  <a:pt x="5597" y="5657"/>
                </a:lnTo>
                <a:lnTo>
                  <a:pt x="5618" y="5684"/>
                </a:lnTo>
                <a:lnTo>
                  <a:pt x="5638" y="5709"/>
                </a:lnTo>
                <a:lnTo>
                  <a:pt x="5660" y="5730"/>
                </a:lnTo>
                <a:lnTo>
                  <a:pt x="5682" y="5748"/>
                </a:lnTo>
                <a:lnTo>
                  <a:pt x="5703" y="5763"/>
                </a:lnTo>
                <a:lnTo>
                  <a:pt x="5726" y="5777"/>
                </a:lnTo>
                <a:lnTo>
                  <a:pt x="5750" y="5788"/>
                </a:lnTo>
                <a:lnTo>
                  <a:pt x="5775" y="5797"/>
                </a:lnTo>
                <a:lnTo>
                  <a:pt x="5800" y="5804"/>
                </a:lnTo>
                <a:lnTo>
                  <a:pt x="5825" y="5811"/>
                </a:lnTo>
                <a:lnTo>
                  <a:pt x="5852" y="5815"/>
                </a:lnTo>
                <a:lnTo>
                  <a:pt x="5880" y="5819"/>
                </a:lnTo>
                <a:lnTo>
                  <a:pt x="5880" y="5819"/>
                </a:lnTo>
                <a:lnTo>
                  <a:pt x="5912" y="5821"/>
                </a:lnTo>
                <a:lnTo>
                  <a:pt x="5945" y="5820"/>
                </a:lnTo>
                <a:lnTo>
                  <a:pt x="5977" y="5817"/>
                </a:lnTo>
                <a:lnTo>
                  <a:pt x="6011" y="5812"/>
                </a:lnTo>
                <a:lnTo>
                  <a:pt x="6043" y="5804"/>
                </a:lnTo>
                <a:lnTo>
                  <a:pt x="6077" y="5795"/>
                </a:lnTo>
                <a:lnTo>
                  <a:pt x="6111" y="5782"/>
                </a:lnTo>
                <a:lnTo>
                  <a:pt x="6145" y="5768"/>
                </a:lnTo>
                <a:lnTo>
                  <a:pt x="6179" y="5750"/>
                </a:lnTo>
                <a:lnTo>
                  <a:pt x="6212" y="5731"/>
                </a:lnTo>
                <a:lnTo>
                  <a:pt x="6247" y="5709"/>
                </a:lnTo>
                <a:lnTo>
                  <a:pt x="6282" y="5684"/>
                </a:lnTo>
                <a:lnTo>
                  <a:pt x="6315" y="5658"/>
                </a:lnTo>
                <a:lnTo>
                  <a:pt x="6350" y="5629"/>
                </a:lnTo>
                <a:lnTo>
                  <a:pt x="6385" y="5597"/>
                </a:lnTo>
                <a:lnTo>
                  <a:pt x="6420" y="5564"/>
                </a:lnTo>
                <a:lnTo>
                  <a:pt x="6420" y="5564"/>
                </a:lnTo>
                <a:lnTo>
                  <a:pt x="6454" y="5529"/>
                </a:lnTo>
                <a:lnTo>
                  <a:pt x="6485" y="5495"/>
                </a:lnTo>
                <a:lnTo>
                  <a:pt x="6514" y="5460"/>
                </a:lnTo>
                <a:lnTo>
                  <a:pt x="6541" y="5425"/>
                </a:lnTo>
                <a:lnTo>
                  <a:pt x="6565" y="5391"/>
                </a:lnTo>
                <a:lnTo>
                  <a:pt x="6587" y="5357"/>
                </a:lnTo>
                <a:lnTo>
                  <a:pt x="6607" y="5322"/>
                </a:lnTo>
                <a:lnTo>
                  <a:pt x="6623" y="5289"/>
                </a:lnTo>
                <a:lnTo>
                  <a:pt x="6638" y="5255"/>
                </a:lnTo>
                <a:lnTo>
                  <a:pt x="6650" y="5221"/>
                </a:lnTo>
                <a:lnTo>
                  <a:pt x="6661" y="5188"/>
                </a:lnTo>
                <a:lnTo>
                  <a:pt x="6669" y="5154"/>
                </a:lnTo>
                <a:lnTo>
                  <a:pt x="6673" y="5121"/>
                </a:lnTo>
                <a:lnTo>
                  <a:pt x="6676" y="5088"/>
                </a:lnTo>
                <a:lnTo>
                  <a:pt x="6676" y="5056"/>
                </a:lnTo>
                <a:lnTo>
                  <a:pt x="6674" y="5023"/>
                </a:lnTo>
                <a:lnTo>
                  <a:pt x="6674" y="5023"/>
                </a:lnTo>
                <a:lnTo>
                  <a:pt x="6671" y="4995"/>
                </a:lnTo>
                <a:lnTo>
                  <a:pt x="6666" y="4969"/>
                </a:lnTo>
                <a:lnTo>
                  <a:pt x="6661" y="4943"/>
                </a:lnTo>
                <a:lnTo>
                  <a:pt x="6653" y="4918"/>
                </a:lnTo>
                <a:lnTo>
                  <a:pt x="6645" y="4893"/>
                </a:lnTo>
                <a:lnTo>
                  <a:pt x="6633" y="4870"/>
                </a:lnTo>
                <a:lnTo>
                  <a:pt x="6620" y="4848"/>
                </a:lnTo>
                <a:lnTo>
                  <a:pt x="6605" y="4825"/>
                </a:lnTo>
                <a:lnTo>
                  <a:pt x="6586" y="4803"/>
                </a:lnTo>
                <a:lnTo>
                  <a:pt x="6565" y="4783"/>
                </a:lnTo>
                <a:lnTo>
                  <a:pt x="6541" y="4761"/>
                </a:lnTo>
                <a:lnTo>
                  <a:pt x="6514" y="4741"/>
                </a:lnTo>
                <a:lnTo>
                  <a:pt x="6483" y="4721"/>
                </a:lnTo>
                <a:lnTo>
                  <a:pt x="6449" y="4701"/>
                </a:lnTo>
                <a:lnTo>
                  <a:pt x="6411" y="4681"/>
                </a:lnTo>
                <a:lnTo>
                  <a:pt x="6368" y="4661"/>
                </a:lnTo>
                <a:lnTo>
                  <a:pt x="6368" y="4661"/>
                </a:lnTo>
                <a:lnTo>
                  <a:pt x="6322" y="4642"/>
                </a:lnTo>
                <a:lnTo>
                  <a:pt x="6274" y="4623"/>
                </a:lnTo>
                <a:lnTo>
                  <a:pt x="6178" y="4589"/>
                </a:lnTo>
                <a:lnTo>
                  <a:pt x="6178" y="4589"/>
                </a:lnTo>
                <a:lnTo>
                  <a:pt x="6095" y="4558"/>
                </a:lnTo>
                <a:lnTo>
                  <a:pt x="6053" y="4542"/>
                </a:lnTo>
                <a:lnTo>
                  <a:pt x="6011" y="4525"/>
                </a:lnTo>
                <a:lnTo>
                  <a:pt x="5969" y="4505"/>
                </a:lnTo>
                <a:lnTo>
                  <a:pt x="5926" y="4485"/>
                </a:lnTo>
                <a:lnTo>
                  <a:pt x="5886" y="4462"/>
                </a:lnTo>
                <a:lnTo>
                  <a:pt x="5866" y="4450"/>
                </a:lnTo>
                <a:lnTo>
                  <a:pt x="5846" y="4437"/>
                </a:lnTo>
                <a:lnTo>
                  <a:pt x="5827" y="4424"/>
                </a:lnTo>
                <a:lnTo>
                  <a:pt x="5808" y="4410"/>
                </a:lnTo>
                <a:lnTo>
                  <a:pt x="5791" y="4395"/>
                </a:lnTo>
                <a:lnTo>
                  <a:pt x="5773" y="4380"/>
                </a:lnTo>
                <a:lnTo>
                  <a:pt x="5756" y="4363"/>
                </a:lnTo>
                <a:lnTo>
                  <a:pt x="5739" y="4347"/>
                </a:lnTo>
                <a:lnTo>
                  <a:pt x="5724" y="4330"/>
                </a:lnTo>
                <a:lnTo>
                  <a:pt x="5709" y="4311"/>
                </a:lnTo>
                <a:lnTo>
                  <a:pt x="5695" y="4292"/>
                </a:lnTo>
                <a:lnTo>
                  <a:pt x="5682" y="4271"/>
                </a:lnTo>
                <a:lnTo>
                  <a:pt x="5669" y="4250"/>
                </a:lnTo>
                <a:lnTo>
                  <a:pt x="5658" y="4228"/>
                </a:lnTo>
                <a:lnTo>
                  <a:pt x="5647" y="4205"/>
                </a:lnTo>
                <a:lnTo>
                  <a:pt x="5637" y="4180"/>
                </a:lnTo>
                <a:lnTo>
                  <a:pt x="5628" y="4155"/>
                </a:lnTo>
                <a:lnTo>
                  <a:pt x="5621" y="4129"/>
                </a:lnTo>
                <a:lnTo>
                  <a:pt x="5621" y="4129"/>
                </a:lnTo>
                <a:lnTo>
                  <a:pt x="5614" y="4099"/>
                </a:lnTo>
                <a:lnTo>
                  <a:pt x="5609" y="4069"/>
                </a:lnTo>
                <a:lnTo>
                  <a:pt x="5607" y="4038"/>
                </a:lnTo>
                <a:lnTo>
                  <a:pt x="5606" y="4009"/>
                </a:lnTo>
                <a:lnTo>
                  <a:pt x="5606" y="3980"/>
                </a:lnTo>
                <a:lnTo>
                  <a:pt x="5608" y="3951"/>
                </a:lnTo>
                <a:lnTo>
                  <a:pt x="5612" y="3922"/>
                </a:lnTo>
                <a:lnTo>
                  <a:pt x="5618" y="3894"/>
                </a:lnTo>
                <a:lnTo>
                  <a:pt x="5624" y="3867"/>
                </a:lnTo>
                <a:lnTo>
                  <a:pt x="5632" y="3840"/>
                </a:lnTo>
                <a:lnTo>
                  <a:pt x="5640" y="3814"/>
                </a:lnTo>
                <a:lnTo>
                  <a:pt x="5650" y="3788"/>
                </a:lnTo>
                <a:lnTo>
                  <a:pt x="5661" y="3763"/>
                </a:lnTo>
                <a:lnTo>
                  <a:pt x="5673" y="3738"/>
                </a:lnTo>
                <a:lnTo>
                  <a:pt x="5685" y="3714"/>
                </a:lnTo>
                <a:lnTo>
                  <a:pt x="5698" y="3692"/>
                </a:lnTo>
                <a:lnTo>
                  <a:pt x="5712" y="3669"/>
                </a:lnTo>
                <a:lnTo>
                  <a:pt x="5726" y="3647"/>
                </a:lnTo>
                <a:lnTo>
                  <a:pt x="5754" y="3606"/>
                </a:lnTo>
                <a:lnTo>
                  <a:pt x="5783" y="3567"/>
                </a:lnTo>
                <a:lnTo>
                  <a:pt x="5813" y="3532"/>
                </a:lnTo>
                <a:lnTo>
                  <a:pt x="5840" y="3501"/>
                </a:lnTo>
                <a:lnTo>
                  <a:pt x="5866" y="3474"/>
                </a:lnTo>
                <a:lnTo>
                  <a:pt x="5908" y="3430"/>
                </a:lnTo>
                <a:lnTo>
                  <a:pt x="5908" y="3430"/>
                </a:lnTo>
                <a:lnTo>
                  <a:pt x="5956" y="3384"/>
                </a:lnTo>
                <a:lnTo>
                  <a:pt x="6020" y="3324"/>
                </a:lnTo>
                <a:lnTo>
                  <a:pt x="6099" y="3254"/>
                </a:lnTo>
                <a:lnTo>
                  <a:pt x="6191" y="3174"/>
                </a:lnTo>
                <a:lnTo>
                  <a:pt x="6293" y="3086"/>
                </a:lnTo>
                <a:lnTo>
                  <a:pt x="6405" y="2994"/>
                </a:lnTo>
                <a:lnTo>
                  <a:pt x="6465" y="2946"/>
                </a:lnTo>
                <a:lnTo>
                  <a:pt x="6526" y="2897"/>
                </a:lnTo>
                <a:lnTo>
                  <a:pt x="6588" y="2850"/>
                </a:lnTo>
                <a:lnTo>
                  <a:pt x="6652" y="2801"/>
                </a:lnTo>
                <a:lnTo>
                  <a:pt x="6652" y="2801"/>
                </a:lnTo>
                <a:lnTo>
                  <a:pt x="6669" y="2786"/>
                </a:lnTo>
                <a:lnTo>
                  <a:pt x="6684" y="2771"/>
                </a:lnTo>
                <a:lnTo>
                  <a:pt x="6697" y="2753"/>
                </a:lnTo>
                <a:lnTo>
                  <a:pt x="6708" y="2735"/>
                </a:lnTo>
                <a:lnTo>
                  <a:pt x="6716" y="2716"/>
                </a:lnTo>
                <a:lnTo>
                  <a:pt x="6724" y="2697"/>
                </a:lnTo>
                <a:lnTo>
                  <a:pt x="6728" y="2676"/>
                </a:lnTo>
                <a:lnTo>
                  <a:pt x="6730" y="2656"/>
                </a:lnTo>
                <a:lnTo>
                  <a:pt x="6731" y="2635"/>
                </a:lnTo>
                <a:lnTo>
                  <a:pt x="6729" y="2615"/>
                </a:lnTo>
                <a:lnTo>
                  <a:pt x="6726" y="2594"/>
                </a:lnTo>
                <a:lnTo>
                  <a:pt x="6720" y="2574"/>
                </a:lnTo>
                <a:lnTo>
                  <a:pt x="6711" y="2555"/>
                </a:lnTo>
                <a:lnTo>
                  <a:pt x="6701" y="2537"/>
                </a:lnTo>
                <a:lnTo>
                  <a:pt x="6688" y="2518"/>
                </a:lnTo>
                <a:lnTo>
                  <a:pt x="6673" y="2502"/>
                </a:lnTo>
                <a:lnTo>
                  <a:pt x="4681" y="510"/>
                </a:lnTo>
                <a:lnTo>
                  <a:pt x="4681" y="510"/>
                </a:lnTo>
                <a:lnTo>
                  <a:pt x="4650" y="479"/>
                </a:lnTo>
                <a:lnTo>
                  <a:pt x="4616" y="449"/>
                </a:lnTo>
                <a:lnTo>
                  <a:pt x="4584" y="419"/>
                </a:lnTo>
                <a:lnTo>
                  <a:pt x="4549" y="391"/>
                </a:lnTo>
                <a:lnTo>
                  <a:pt x="4515" y="363"/>
                </a:lnTo>
                <a:lnTo>
                  <a:pt x="4480" y="337"/>
                </a:lnTo>
                <a:lnTo>
                  <a:pt x="4444" y="312"/>
                </a:lnTo>
                <a:lnTo>
                  <a:pt x="4408" y="287"/>
                </a:lnTo>
                <a:lnTo>
                  <a:pt x="4372" y="263"/>
                </a:lnTo>
                <a:lnTo>
                  <a:pt x="4335" y="242"/>
                </a:lnTo>
                <a:lnTo>
                  <a:pt x="4298" y="220"/>
                </a:lnTo>
                <a:lnTo>
                  <a:pt x="4260" y="199"/>
                </a:lnTo>
                <a:lnTo>
                  <a:pt x="4222" y="180"/>
                </a:lnTo>
                <a:lnTo>
                  <a:pt x="4183" y="161"/>
                </a:lnTo>
                <a:lnTo>
                  <a:pt x="4145" y="144"/>
                </a:lnTo>
                <a:lnTo>
                  <a:pt x="4105" y="128"/>
                </a:lnTo>
                <a:lnTo>
                  <a:pt x="4066" y="113"/>
                </a:lnTo>
                <a:lnTo>
                  <a:pt x="4026" y="98"/>
                </a:lnTo>
                <a:lnTo>
                  <a:pt x="3986" y="85"/>
                </a:lnTo>
                <a:lnTo>
                  <a:pt x="3946" y="72"/>
                </a:lnTo>
                <a:lnTo>
                  <a:pt x="3906" y="61"/>
                </a:lnTo>
                <a:lnTo>
                  <a:pt x="3864" y="50"/>
                </a:lnTo>
                <a:lnTo>
                  <a:pt x="3823" y="40"/>
                </a:lnTo>
                <a:lnTo>
                  <a:pt x="3782" y="31"/>
                </a:lnTo>
                <a:lnTo>
                  <a:pt x="3741" y="25"/>
                </a:lnTo>
                <a:lnTo>
                  <a:pt x="3700" y="18"/>
                </a:lnTo>
                <a:lnTo>
                  <a:pt x="3659" y="13"/>
                </a:lnTo>
                <a:lnTo>
                  <a:pt x="3616" y="8"/>
                </a:lnTo>
                <a:lnTo>
                  <a:pt x="3575" y="4"/>
                </a:lnTo>
                <a:lnTo>
                  <a:pt x="3533" y="2"/>
                </a:lnTo>
                <a:lnTo>
                  <a:pt x="3492" y="0"/>
                </a:lnTo>
                <a:lnTo>
                  <a:pt x="3449" y="0"/>
                </a:lnTo>
                <a:lnTo>
                  <a:pt x="3408" y="0"/>
                </a:lnTo>
                <a:lnTo>
                  <a:pt x="3366" y="2"/>
                </a:lnTo>
                <a:lnTo>
                  <a:pt x="3324" y="4"/>
                </a:lnTo>
                <a:lnTo>
                  <a:pt x="3283" y="8"/>
                </a:lnTo>
                <a:lnTo>
                  <a:pt x="3241" y="13"/>
                </a:lnTo>
                <a:lnTo>
                  <a:pt x="3199" y="18"/>
                </a:lnTo>
                <a:lnTo>
                  <a:pt x="3158" y="25"/>
                </a:lnTo>
                <a:lnTo>
                  <a:pt x="3117" y="31"/>
                </a:lnTo>
                <a:lnTo>
                  <a:pt x="3076" y="40"/>
                </a:lnTo>
                <a:lnTo>
                  <a:pt x="3034" y="50"/>
                </a:lnTo>
                <a:lnTo>
                  <a:pt x="2994" y="61"/>
                </a:lnTo>
                <a:lnTo>
                  <a:pt x="2953" y="72"/>
                </a:lnTo>
                <a:lnTo>
                  <a:pt x="2913" y="85"/>
                </a:lnTo>
                <a:lnTo>
                  <a:pt x="2873" y="98"/>
                </a:lnTo>
                <a:lnTo>
                  <a:pt x="2833" y="113"/>
                </a:lnTo>
                <a:lnTo>
                  <a:pt x="2794" y="128"/>
                </a:lnTo>
                <a:lnTo>
                  <a:pt x="2755" y="144"/>
                </a:lnTo>
                <a:lnTo>
                  <a:pt x="2716" y="161"/>
                </a:lnTo>
                <a:lnTo>
                  <a:pt x="2677" y="180"/>
                </a:lnTo>
                <a:lnTo>
                  <a:pt x="2639" y="199"/>
                </a:lnTo>
                <a:lnTo>
                  <a:pt x="2601" y="220"/>
                </a:lnTo>
                <a:lnTo>
                  <a:pt x="2564" y="242"/>
                </a:lnTo>
                <a:lnTo>
                  <a:pt x="2527" y="263"/>
                </a:lnTo>
                <a:lnTo>
                  <a:pt x="2491" y="287"/>
                </a:lnTo>
                <a:lnTo>
                  <a:pt x="2455" y="312"/>
                </a:lnTo>
                <a:lnTo>
                  <a:pt x="2419" y="337"/>
                </a:lnTo>
                <a:lnTo>
                  <a:pt x="2384" y="363"/>
                </a:lnTo>
                <a:lnTo>
                  <a:pt x="2350" y="391"/>
                </a:lnTo>
                <a:lnTo>
                  <a:pt x="2316" y="419"/>
                </a:lnTo>
                <a:lnTo>
                  <a:pt x="2283" y="449"/>
                </a:lnTo>
                <a:lnTo>
                  <a:pt x="2250" y="479"/>
                </a:lnTo>
                <a:lnTo>
                  <a:pt x="2217" y="510"/>
                </a:lnTo>
                <a:lnTo>
                  <a:pt x="58" y="2670"/>
                </a:lnTo>
                <a:lnTo>
                  <a:pt x="58" y="2670"/>
                </a:lnTo>
                <a:lnTo>
                  <a:pt x="45" y="2684"/>
                </a:lnTo>
                <a:lnTo>
                  <a:pt x="34" y="2698"/>
                </a:lnTo>
                <a:lnTo>
                  <a:pt x="26" y="2713"/>
                </a:lnTo>
                <a:lnTo>
                  <a:pt x="17" y="2728"/>
                </a:lnTo>
                <a:lnTo>
                  <a:pt x="10" y="2745"/>
                </a:lnTo>
                <a:lnTo>
                  <a:pt x="6" y="2762"/>
                </a:lnTo>
                <a:lnTo>
                  <a:pt x="2" y="2778"/>
                </a:lnTo>
                <a:lnTo>
                  <a:pt x="1" y="2795"/>
                </a:lnTo>
                <a:lnTo>
                  <a:pt x="0" y="2813"/>
                </a:lnTo>
                <a:lnTo>
                  <a:pt x="1" y="2830"/>
                </a:lnTo>
                <a:lnTo>
                  <a:pt x="3" y="2847"/>
                </a:lnTo>
                <a:lnTo>
                  <a:pt x="7" y="2865"/>
                </a:lnTo>
                <a:lnTo>
                  <a:pt x="13" y="2881"/>
                </a:lnTo>
                <a:lnTo>
                  <a:pt x="20" y="2897"/>
                </a:lnTo>
                <a:lnTo>
                  <a:pt x="28" y="2914"/>
                </a:lnTo>
                <a:lnTo>
                  <a:pt x="39" y="2929"/>
                </a:lnTo>
                <a:lnTo>
                  <a:pt x="39" y="2929"/>
                </a:lnTo>
                <a:lnTo>
                  <a:pt x="88" y="2996"/>
                </a:lnTo>
                <a:lnTo>
                  <a:pt x="138" y="3062"/>
                </a:lnTo>
                <a:lnTo>
                  <a:pt x="189" y="3127"/>
                </a:lnTo>
                <a:lnTo>
                  <a:pt x="239" y="3191"/>
                </a:lnTo>
                <a:lnTo>
                  <a:pt x="288" y="3253"/>
                </a:lnTo>
                <a:lnTo>
                  <a:pt x="337" y="3311"/>
                </a:lnTo>
                <a:lnTo>
                  <a:pt x="430" y="3423"/>
                </a:lnTo>
                <a:lnTo>
                  <a:pt x="514" y="3521"/>
                </a:lnTo>
                <a:lnTo>
                  <a:pt x="590" y="3606"/>
                </a:lnTo>
                <a:lnTo>
                  <a:pt x="652" y="3673"/>
                </a:lnTo>
                <a:lnTo>
                  <a:pt x="699" y="3723"/>
                </a:lnTo>
                <a:lnTo>
                  <a:pt x="699" y="37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8"/>
          <p:cNvSpPr>
            <a:spLocks/>
          </p:cNvSpPr>
          <p:nvPr/>
        </p:nvSpPr>
        <p:spPr bwMode="auto">
          <a:xfrm>
            <a:off x="1775141" y="3974912"/>
            <a:ext cx="2034233" cy="1851357"/>
          </a:xfrm>
          <a:custGeom>
            <a:avLst/>
            <a:gdLst>
              <a:gd name="T0" fmla="*/ 5851 w 6730"/>
              <a:gd name="T1" fmla="*/ 2257 h 6126"/>
              <a:gd name="T2" fmla="*/ 5737 w 6730"/>
              <a:gd name="T3" fmla="*/ 2227 h 6126"/>
              <a:gd name="T4" fmla="*/ 5652 w 6730"/>
              <a:gd name="T5" fmla="*/ 2316 h 6126"/>
              <a:gd name="T6" fmla="*/ 5510 w 6730"/>
              <a:gd name="T7" fmla="*/ 2678 h 6126"/>
              <a:gd name="T8" fmla="*/ 5376 w 6730"/>
              <a:gd name="T9" fmla="*/ 2938 h 6126"/>
              <a:gd name="T10" fmla="*/ 5199 w 6730"/>
              <a:gd name="T11" fmla="*/ 3131 h 6126"/>
              <a:gd name="T12" fmla="*/ 4982 w 6730"/>
              <a:gd name="T13" fmla="*/ 3249 h 6126"/>
              <a:gd name="T14" fmla="*/ 4751 w 6730"/>
              <a:gd name="T15" fmla="*/ 3295 h 6126"/>
              <a:gd name="T16" fmla="*/ 4496 w 6730"/>
              <a:gd name="T17" fmla="*/ 3275 h 6126"/>
              <a:gd name="T18" fmla="*/ 4247 w 6730"/>
              <a:gd name="T19" fmla="*/ 3181 h 6126"/>
              <a:gd name="T20" fmla="*/ 4003 w 6730"/>
              <a:gd name="T21" fmla="*/ 3014 h 6126"/>
              <a:gd name="T22" fmla="*/ 3799 w 6730"/>
              <a:gd name="T23" fmla="*/ 2809 h 6126"/>
              <a:gd name="T24" fmla="*/ 3633 w 6730"/>
              <a:gd name="T25" fmla="*/ 2567 h 6126"/>
              <a:gd name="T26" fmla="*/ 3538 w 6730"/>
              <a:gd name="T27" fmla="*/ 2316 h 6126"/>
              <a:gd name="T28" fmla="*/ 3519 w 6730"/>
              <a:gd name="T29" fmla="*/ 2062 h 6126"/>
              <a:gd name="T30" fmla="*/ 3564 w 6730"/>
              <a:gd name="T31" fmla="*/ 1832 h 6126"/>
              <a:gd name="T32" fmla="*/ 3682 w 6730"/>
              <a:gd name="T33" fmla="*/ 1614 h 6126"/>
              <a:gd name="T34" fmla="*/ 3874 w 6730"/>
              <a:gd name="T35" fmla="*/ 1438 h 6126"/>
              <a:gd name="T36" fmla="*/ 4134 w 6730"/>
              <a:gd name="T37" fmla="*/ 1303 h 6126"/>
              <a:gd name="T38" fmla="*/ 4496 w 6730"/>
              <a:gd name="T39" fmla="*/ 1161 h 6126"/>
              <a:gd name="T40" fmla="*/ 4586 w 6730"/>
              <a:gd name="T41" fmla="*/ 1076 h 6126"/>
              <a:gd name="T42" fmla="*/ 4544 w 6730"/>
              <a:gd name="T43" fmla="*/ 915 h 6126"/>
              <a:gd name="T44" fmla="*/ 4403 w 6730"/>
              <a:gd name="T45" fmla="*/ 742 h 6126"/>
              <a:gd name="T46" fmla="*/ 3957 w 6730"/>
              <a:gd name="T47" fmla="*/ 370 h 6126"/>
              <a:gd name="T48" fmla="*/ 3452 w 6730"/>
              <a:gd name="T49" fmla="*/ 12 h 6126"/>
              <a:gd name="T50" fmla="*/ 3317 w 6730"/>
              <a:gd name="T51" fmla="*/ 18 h 6126"/>
              <a:gd name="T52" fmla="*/ 3070 w 6730"/>
              <a:gd name="T53" fmla="*/ 341 h 6126"/>
              <a:gd name="T54" fmla="*/ 2591 w 6730"/>
              <a:gd name="T55" fmla="*/ 949 h 6126"/>
              <a:gd name="T56" fmla="*/ 2348 w 6730"/>
              <a:gd name="T57" fmla="*/ 1192 h 6126"/>
              <a:gd name="T58" fmla="*/ 2083 w 6730"/>
              <a:gd name="T59" fmla="*/ 1341 h 6126"/>
              <a:gd name="T60" fmla="*/ 1834 w 6730"/>
              <a:gd name="T61" fmla="*/ 1376 h 6126"/>
              <a:gd name="T62" fmla="*/ 1624 w 6730"/>
              <a:gd name="T63" fmla="*/ 1313 h 6126"/>
              <a:gd name="T64" fmla="*/ 1464 w 6730"/>
              <a:gd name="T65" fmla="*/ 1173 h 6126"/>
              <a:gd name="T66" fmla="*/ 1316 w 6730"/>
              <a:gd name="T67" fmla="*/ 887 h 6126"/>
              <a:gd name="T68" fmla="*/ 1154 w 6730"/>
              <a:gd name="T69" fmla="*/ 499 h 6126"/>
              <a:gd name="T70" fmla="*/ 956 w 6730"/>
              <a:gd name="T71" fmla="*/ 329 h 6126"/>
              <a:gd name="T72" fmla="*/ 720 w 6730"/>
              <a:gd name="T73" fmla="*/ 314 h 6126"/>
              <a:gd name="T74" fmla="*/ 415 w 6730"/>
              <a:gd name="T75" fmla="*/ 468 h 6126"/>
              <a:gd name="T76" fmla="*/ 165 w 6730"/>
              <a:gd name="T77" fmla="*/ 735 h 6126"/>
              <a:gd name="T78" fmla="*/ 54 w 6730"/>
              <a:gd name="T79" fmla="*/ 1038 h 6126"/>
              <a:gd name="T80" fmla="*/ 97 w 6730"/>
              <a:gd name="T81" fmla="*/ 1256 h 6126"/>
              <a:gd name="T82" fmla="*/ 320 w 6730"/>
              <a:gd name="T83" fmla="*/ 1444 h 6126"/>
              <a:gd name="T84" fmla="*/ 720 w 6730"/>
              <a:gd name="T85" fmla="*/ 1601 h 6126"/>
              <a:gd name="T86" fmla="*/ 957 w 6730"/>
              <a:gd name="T87" fmla="*/ 1746 h 6126"/>
              <a:gd name="T88" fmla="*/ 1084 w 6730"/>
              <a:gd name="T89" fmla="*/ 1921 h 6126"/>
              <a:gd name="T90" fmla="*/ 1124 w 6730"/>
              <a:gd name="T91" fmla="*/ 2146 h 6126"/>
              <a:gd name="T92" fmla="*/ 1057 w 6730"/>
              <a:gd name="T93" fmla="*/ 2388 h 6126"/>
              <a:gd name="T94" fmla="*/ 865 w 6730"/>
              <a:gd name="T95" fmla="*/ 2652 h 6126"/>
              <a:gd name="T96" fmla="*/ 266 w 6730"/>
              <a:gd name="T97" fmla="*/ 3180 h 6126"/>
              <a:gd name="T98" fmla="*/ 14 w 6730"/>
              <a:gd name="T99" fmla="*/ 3410 h 6126"/>
              <a:gd name="T100" fmla="*/ 30 w 6730"/>
              <a:gd name="T101" fmla="*/ 3589 h 6126"/>
              <a:gd name="T102" fmla="*/ 2215 w 6730"/>
              <a:gd name="T103" fmla="*/ 5763 h 6126"/>
              <a:gd name="T104" fmla="*/ 2547 w 6730"/>
              <a:gd name="T105" fmla="*/ 5965 h 6126"/>
              <a:gd name="T106" fmla="*/ 2907 w 6730"/>
              <a:gd name="T107" fmla="*/ 6086 h 6126"/>
              <a:gd name="T108" fmla="*/ 3280 w 6730"/>
              <a:gd name="T109" fmla="*/ 6126 h 6126"/>
              <a:gd name="T110" fmla="*/ 3654 w 6730"/>
              <a:gd name="T111" fmla="*/ 6086 h 6126"/>
              <a:gd name="T112" fmla="*/ 4014 w 6730"/>
              <a:gd name="T113" fmla="*/ 5965 h 6126"/>
              <a:gd name="T114" fmla="*/ 4346 w 6730"/>
              <a:gd name="T115" fmla="*/ 5763 h 6126"/>
              <a:gd name="T116" fmla="*/ 6696 w 6730"/>
              <a:gd name="T117" fmla="*/ 3428 h 6126"/>
              <a:gd name="T118" fmla="*/ 6727 w 6730"/>
              <a:gd name="T119" fmla="*/ 3279 h 6126"/>
              <a:gd name="T120" fmla="*/ 6542 w 6730"/>
              <a:gd name="T121" fmla="*/ 2999 h 6126"/>
              <a:gd name="T122" fmla="*/ 6030 w 6730"/>
              <a:gd name="T123" fmla="*/ 2403 h 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0" h="6126">
                <a:moveTo>
                  <a:pt x="6030" y="2403"/>
                </a:moveTo>
                <a:lnTo>
                  <a:pt x="6030" y="2403"/>
                </a:lnTo>
                <a:lnTo>
                  <a:pt x="5999" y="2373"/>
                </a:lnTo>
                <a:lnTo>
                  <a:pt x="5970" y="2346"/>
                </a:lnTo>
                <a:lnTo>
                  <a:pt x="5942" y="2322"/>
                </a:lnTo>
                <a:lnTo>
                  <a:pt x="5917" y="2301"/>
                </a:lnTo>
                <a:lnTo>
                  <a:pt x="5893" y="2284"/>
                </a:lnTo>
                <a:lnTo>
                  <a:pt x="5870" y="2269"/>
                </a:lnTo>
                <a:lnTo>
                  <a:pt x="5851" y="2257"/>
                </a:lnTo>
                <a:lnTo>
                  <a:pt x="5832" y="2247"/>
                </a:lnTo>
                <a:lnTo>
                  <a:pt x="5815" y="2239"/>
                </a:lnTo>
                <a:lnTo>
                  <a:pt x="5800" y="2233"/>
                </a:lnTo>
                <a:lnTo>
                  <a:pt x="5786" y="2229"/>
                </a:lnTo>
                <a:lnTo>
                  <a:pt x="5774" y="2226"/>
                </a:lnTo>
                <a:lnTo>
                  <a:pt x="5763" y="2225"/>
                </a:lnTo>
                <a:lnTo>
                  <a:pt x="5753" y="2225"/>
                </a:lnTo>
                <a:lnTo>
                  <a:pt x="5744" y="2226"/>
                </a:lnTo>
                <a:lnTo>
                  <a:pt x="5737" y="2227"/>
                </a:lnTo>
                <a:lnTo>
                  <a:pt x="5737" y="2227"/>
                </a:lnTo>
                <a:lnTo>
                  <a:pt x="5726" y="2232"/>
                </a:lnTo>
                <a:lnTo>
                  <a:pt x="5714" y="2238"/>
                </a:lnTo>
                <a:lnTo>
                  <a:pt x="5703" y="2246"/>
                </a:lnTo>
                <a:lnTo>
                  <a:pt x="5692" y="2257"/>
                </a:lnTo>
                <a:lnTo>
                  <a:pt x="5682" y="2269"/>
                </a:lnTo>
                <a:lnTo>
                  <a:pt x="5672" y="2283"/>
                </a:lnTo>
                <a:lnTo>
                  <a:pt x="5662" y="2299"/>
                </a:lnTo>
                <a:lnTo>
                  <a:pt x="5652" y="2316"/>
                </a:lnTo>
                <a:lnTo>
                  <a:pt x="5643" y="2336"/>
                </a:lnTo>
                <a:lnTo>
                  <a:pt x="5633" y="2358"/>
                </a:lnTo>
                <a:lnTo>
                  <a:pt x="5612" y="2404"/>
                </a:lnTo>
                <a:lnTo>
                  <a:pt x="5593" y="2457"/>
                </a:lnTo>
                <a:lnTo>
                  <a:pt x="5571" y="2517"/>
                </a:lnTo>
                <a:lnTo>
                  <a:pt x="5571" y="2517"/>
                </a:lnTo>
                <a:lnTo>
                  <a:pt x="5553" y="2569"/>
                </a:lnTo>
                <a:lnTo>
                  <a:pt x="5532" y="2623"/>
                </a:lnTo>
                <a:lnTo>
                  <a:pt x="5510" y="2678"/>
                </a:lnTo>
                <a:lnTo>
                  <a:pt x="5487" y="2736"/>
                </a:lnTo>
                <a:lnTo>
                  <a:pt x="5487" y="2736"/>
                </a:lnTo>
                <a:lnTo>
                  <a:pt x="5472" y="2767"/>
                </a:lnTo>
                <a:lnTo>
                  <a:pt x="5457" y="2799"/>
                </a:lnTo>
                <a:lnTo>
                  <a:pt x="5442" y="2828"/>
                </a:lnTo>
                <a:lnTo>
                  <a:pt x="5426" y="2857"/>
                </a:lnTo>
                <a:lnTo>
                  <a:pt x="5410" y="2885"/>
                </a:lnTo>
                <a:lnTo>
                  <a:pt x="5393" y="2912"/>
                </a:lnTo>
                <a:lnTo>
                  <a:pt x="5376" y="2938"/>
                </a:lnTo>
                <a:lnTo>
                  <a:pt x="5358" y="2964"/>
                </a:lnTo>
                <a:lnTo>
                  <a:pt x="5340" y="2988"/>
                </a:lnTo>
                <a:lnTo>
                  <a:pt x="5322" y="3011"/>
                </a:lnTo>
                <a:lnTo>
                  <a:pt x="5302" y="3034"/>
                </a:lnTo>
                <a:lnTo>
                  <a:pt x="5283" y="3055"/>
                </a:lnTo>
                <a:lnTo>
                  <a:pt x="5262" y="3076"/>
                </a:lnTo>
                <a:lnTo>
                  <a:pt x="5242" y="3095"/>
                </a:lnTo>
                <a:lnTo>
                  <a:pt x="5221" y="3114"/>
                </a:lnTo>
                <a:lnTo>
                  <a:pt x="5199" y="3131"/>
                </a:lnTo>
                <a:lnTo>
                  <a:pt x="5178" y="3148"/>
                </a:lnTo>
                <a:lnTo>
                  <a:pt x="5155" y="3164"/>
                </a:lnTo>
                <a:lnTo>
                  <a:pt x="5132" y="3179"/>
                </a:lnTo>
                <a:lnTo>
                  <a:pt x="5108" y="3193"/>
                </a:lnTo>
                <a:lnTo>
                  <a:pt x="5083" y="3206"/>
                </a:lnTo>
                <a:lnTo>
                  <a:pt x="5059" y="3218"/>
                </a:lnTo>
                <a:lnTo>
                  <a:pt x="5034" y="3230"/>
                </a:lnTo>
                <a:lnTo>
                  <a:pt x="5008" y="3239"/>
                </a:lnTo>
                <a:lnTo>
                  <a:pt x="4982" y="3249"/>
                </a:lnTo>
                <a:lnTo>
                  <a:pt x="4954" y="3258"/>
                </a:lnTo>
                <a:lnTo>
                  <a:pt x="4926" y="3266"/>
                </a:lnTo>
                <a:lnTo>
                  <a:pt x="4898" y="3273"/>
                </a:lnTo>
                <a:lnTo>
                  <a:pt x="4870" y="3279"/>
                </a:lnTo>
                <a:lnTo>
                  <a:pt x="4841" y="3284"/>
                </a:lnTo>
                <a:lnTo>
                  <a:pt x="4810" y="3288"/>
                </a:lnTo>
                <a:lnTo>
                  <a:pt x="4780" y="3293"/>
                </a:lnTo>
                <a:lnTo>
                  <a:pt x="4780" y="3293"/>
                </a:lnTo>
                <a:lnTo>
                  <a:pt x="4751" y="3295"/>
                </a:lnTo>
                <a:lnTo>
                  <a:pt x="4723" y="3296"/>
                </a:lnTo>
                <a:lnTo>
                  <a:pt x="4694" y="3297"/>
                </a:lnTo>
                <a:lnTo>
                  <a:pt x="4666" y="3296"/>
                </a:lnTo>
                <a:lnTo>
                  <a:pt x="4637" y="3295"/>
                </a:lnTo>
                <a:lnTo>
                  <a:pt x="4609" y="3293"/>
                </a:lnTo>
                <a:lnTo>
                  <a:pt x="4581" y="3289"/>
                </a:lnTo>
                <a:lnTo>
                  <a:pt x="4553" y="3286"/>
                </a:lnTo>
                <a:lnTo>
                  <a:pt x="4524" y="3281"/>
                </a:lnTo>
                <a:lnTo>
                  <a:pt x="4496" y="3275"/>
                </a:lnTo>
                <a:lnTo>
                  <a:pt x="4468" y="3269"/>
                </a:lnTo>
                <a:lnTo>
                  <a:pt x="4441" y="3260"/>
                </a:lnTo>
                <a:lnTo>
                  <a:pt x="4413" y="3253"/>
                </a:lnTo>
                <a:lnTo>
                  <a:pt x="4385" y="3243"/>
                </a:lnTo>
                <a:lnTo>
                  <a:pt x="4357" y="3232"/>
                </a:lnTo>
                <a:lnTo>
                  <a:pt x="4329" y="3221"/>
                </a:lnTo>
                <a:lnTo>
                  <a:pt x="4302" y="3208"/>
                </a:lnTo>
                <a:lnTo>
                  <a:pt x="4274" y="3195"/>
                </a:lnTo>
                <a:lnTo>
                  <a:pt x="4247" y="3181"/>
                </a:lnTo>
                <a:lnTo>
                  <a:pt x="4220" y="3166"/>
                </a:lnTo>
                <a:lnTo>
                  <a:pt x="4192" y="3151"/>
                </a:lnTo>
                <a:lnTo>
                  <a:pt x="4165" y="3133"/>
                </a:lnTo>
                <a:lnTo>
                  <a:pt x="4138" y="3116"/>
                </a:lnTo>
                <a:lnTo>
                  <a:pt x="4110" y="3098"/>
                </a:lnTo>
                <a:lnTo>
                  <a:pt x="4083" y="3078"/>
                </a:lnTo>
                <a:lnTo>
                  <a:pt x="4057" y="3057"/>
                </a:lnTo>
                <a:lnTo>
                  <a:pt x="4030" y="3036"/>
                </a:lnTo>
                <a:lnTo>
                  <a:pt x="4003" y="3014"/>
                </a:lnTo>
                <a:lnTo>
                  <a:pt x="3977" y="2990"/>
                </a:lnTo>
                <a:lnTo>
                  <a:pt x="3950" y="2966"/>
                </a:lnTo>
                <a:lnTo>
                  <a:pt x="3924" y="2942"/>
                </a:lnTo>
                <a:lnTo>
                  <a:pt x="3897" y="2916"/>
                </a:lnTo>
                <a:lnTo>
                  <a:pt x="3897" y="2916"/>
                </a:lnTo>
                <a:lnTo>
                  <a:pt x="3872" y="2890"/>
                </a:lnTo>
                <a:lnTo>
                  <a:pt x="3847" y="2862"/>
                </a:lnTo>
                <a:lnTo>
                  <a:pt x="3822" y="2836"/>
                </a:lnTo>
                <a:lnTo>
                  <a:pt x="3799" y="2809"/>
                </a:lnTo>
                <a:lnTo>
                  <a:pt x="3778" y="2783"/>
                </a:lnTo>
                <a:lnTo>
                  <a:pt x="3756" y="2756"/>
                </a:lnTo>
                <a:lnTo>
                  <a:pt x="3736" y="2729"/>
                </a:lnTo>
                <a:lnTo>
                  <a:pt x="3716" y="2702"/>
                </a:lnTo>
                <a:lnTo>
                  <a:pt x="3698" y="2675"/>
                </a:lnTo>
                <a:lnTo>
                  <a:pt x="3679" y="2648"/>
                </a:lnTo>
                <a:lnTo>
                  <a:pt x="3663" y="2621"/>
                </a:lnTo>
                <a:lnTo>
                  <a:pt x="3647" y="2594"/>
                </a:lnTo>
                <a:lnTo>
                  <a:pt x="3633" y="2567"/>
                </a:lnTo>
                <a:lnTo>
                  <a:pt x="3619" y="2538"/>
                </a:lnTo>
                <a:lnTo>
                  <a:pt x="3604" y="2511"/>
                </a:lnTo>
                <a:lnTo>
                  <a:pt x="3593" y="2484"/>
                </a:lnTo>
                <a:lnTo>
                  <a:pt x="3582" y="2456"/>
                </a:lnTo>
                <a:lnTo>
                  <a:pt x="3571" y="2428"/>
                </a:lnTo>
                <a:lnTo>
                  <a:pt x="3561" y="2401"/>
                </a:lnTo>
                <a:lnTo>
                  <a:pt x="3552" y="2373"/>
                </a:lnTo>
                <a:lnTo>
                  <a:pt x="3545" y="2345"/>
                </a:lnTo>
                <a:lnTo>
                  <a:pt x="3538" y="2316"/>
                </a:lnTo>
                <a:lnTo>
                  <a:pt x="3533" y="2288"/>
                </a:lnTo>
                <a:lnTo>
                  <a:pt x="3528" y="2260"/>
                </a:lnTo>
                <a:lnTo>
                  <a:pt x="3523" y="2232"/>
                </a:lnTo>
                <a:lnTo>
                  <a:pt x="3520" y="2204"/>
                </a:lnTo>
                <a:lnTo>
                  <a:pt x="3518" y="2175"/>
                </a:lnTo>
                <a:lnTo>
                  <a:pt x="3517" y="2147"/>
                </a:lnTo>
                <a:lnTo>
                  <a:pt x="3517" y="2119"/>
                </a:lnTo>
                <a:lnTo>
                  <a:pt x="3518" y="2091"/>
                </a:lnTo>
                <a:lnTo>
                  <a:pt x="3519" y="2062"/>
                </a:lnTo>
                <a:lnTo>
                  <a:pt x="3521" y="2034"/>
                </a:lnTo>
                <a:lnTo>
                  <a:pt x="3521" y="2034"/>
                </a:lnTo>
                <a:lnTo>
                  <a:pt x="3524" y="2003"/>
                </a:lnTo>
                <a:lnTo>
                  <a:pt x="3529" y="1973"/>
                </a:lnTo>
                <a:lnTo>
                  <a:pt x="3534" y="1944"/>
                </a:lnTo>
                <a:lnTo>
                  <a:pt x="3541" y="1914"/>
                </a:lnTo>
                <a:lnTo>
                  <a:pt x="3547" y="1886"/>
                </a:lnTo>
                <a:lnTo>
                  <a:pt x="3556" y="1859"/>
                </a:lnTo>
                <a:lnTo>
                  <a:pt x="3564" y="1832"/>
                </a:lnTo>
                <a:lnTo>
                  <a:pt x="3573" y="1805"/>
                </a:lnTo>
                <a:lnTo>
                  <a:pt x="3584" y="1780"/>
                </a:lnTo>
                <a:lnTo>
                  <a:pt x="3595" y="1754"/>
                </a:lnTo>
                <a:lnTo>
                  <a:pt x="3608" y="1729"/>
                </a:lnTo>
                <a:lnTo>
                  <a:pt x="3621" y="1705"/>
                </a:lnTo>
                <a:lnTo>
                  <a:pt x="3635" y="1681"/>
                </a:lnTo>
                <a:lnTo>
                  <a:pt x="3650" y="1659"/>
                </a:lnTo>
                <a:lnTo>
                  <a:pt x="3665" y="1636"/>
                </a:lnTo>
                <a:lnTo>
                  <a:pt x="3682" y="1614"/>
                </a:lnTo>
                <a:lnTo>
                  <a:pt x="3700" y="1593"/>
                </a:lnTo>
                <a:lnTo>
                  <a:pt x="3718" y="1571"/>
                </a:lnTo>
                <a:lnTo>
                  <a:pt x="3738" y="1550"/>
                </a:lnTo>
                <a:lnTo>
                  <a:pt x="3758" y="1531"/>
                </a:lnTo>
                <a:lnTo>
                  <a:pt x="3780" y="1511"/>
                </a:lnTo>
                <a:lnTo>
                  <a:pt x="3802" y="1492"/>
                </a:lnTo>
                <a:lnTo>
                  <a:pt x="3825" y="1473"/>
                </a:lnTo>
                <a:lnTo>
                  <a:pt x="3849" y="1455"/>
                </a:lnTo>
                <a:lnTo>
                  <a:pt x="3874" y="1438"/>
                </a:lnTo>
                <a:lnTo>
                  <a:pt x="3900" y="1420"/>
                </a:lnTo>
                <a:lnTo>
                  <a:pt x="3927" y="1404"/>
                </a:lnTo>
                <a:lnTo>
                  <a:pt x="3955" y="1388"/>
                </a:lnTo>
                <a:lnTo>
                  <a:pt x="3985" y="1372"/>
                </a:lnTo>
                <a:lnTo>
                  <a:pt x="4015" y="1356"/>
                </a:lnTo>
                <a:lnTo>
                  <a:pt x="4047" y="1341"/>
                </a:lnTo>
                <a:lnTo>
                  <a:pt x="4078" y="1327"/>
                </a:lnTo>
                <a:lnTo>
                  <a:pt x="4078" y="1327"/>
                </a:lnTo>
                <a:lnTo>
                  <a:pt x="4134" y="1303"/>
                </a:lnTo>
                <a:lnTo>
                  <a:pt x="4190" y="1282"/>
                </a:lnTo>
                <a:lnTo>
                  <a:pt x="4244" y="1261"/>
                </a:lnTo>
                <a:lnTo>
                  <a:pt x="4297" y="1243"/>
                </a:lnTo>
                <a:lnTo>
                  <a:pt x="4297" y="1243"/>
                </a:lnTo>
                <a:lnTo>
                  <a:pt x="4355" y="1221"/>
                </a:lnTo>
                <a:lnTo>
                  <a:pt x="4408" y="1200"/>
                </a:lnTo>
                <a:lnTo>
                  <a:pt x="4456" y="1181"/>
                </a:lnTo>
                <a:lnTo>
                  <a:pt x="4477" y="1171"/>
                </a:lnTo>
                <a:lnTo>
                  <a:pt x="4496" y="1161"/>
                </a:lnTo>
                <a:lnTo>
                  <a:pt x="4515" y="1152"/>
                </a:lnTo>
                <a:lnTo>
                  <a:pt x="4530" y="1142"/>
                </a:lnTo>
                <a:lnTo>
                  <a:pt x="4545" y="1131"/>
                </a:lnTo>
                <a:lnTo>
                  <a:pt x="4557" y="1121"/>
                </a:lnTo>
                <a:lnTo>
                  <a:pt x="4567" y="1110"/>
                </a:lnTo>
                <a:lnTo>
                  <a:pt x="4575" y="1100"/>
                </a:lnTo>
                <a:lnTo>
                  <a:pt x="4582" y="1088"/>
                </a:lnTo>
                <a:lnTo>
                  <a:pt x="4586" y="1076"/>
                </a:lnTo>
                <a:lnTo>
                  <a:pt x="4586" y="1076"/>
                </a:lnTo>
                <a:lnTo>
                  <a:pt x="4588" y="1062"/>
                </a:lnTo>
                <a:lnTo>
                  <a:pt x="4589" y="1046"/>
                </a:lnTo>
                <a:lnTo>
                  <a:pt x="4587" y="1030"/>
                </a:lnTo>
                <a:lnTo>
                  <a:pt x="4584" y="1013"/>
                </a:lnTo>
                <a:lnTo>
                  <a:pt x="4580" y="996"/>
                </a:lnTo>
                <a:lnTo>
                  <a:pt x="4573" y="976"/>
                </a:lnTo>
                <a:lnTo>
                  <a:pt x="4564" y="957"/>
                </a:lnTo>
                <a:lnTo>
                  <a:pt x="4555" y="936"/>
                </a:lnTo>
                <a:lnTo>
                  <a:pt x="4544" y="915"/>
                </a:lnTo>
                <a:lnTo>
                  <a:pt x="4531" y="895"/>
                </a:lnTo>
                <a:lnTo>
                  <a:pt x="4517" y="873"/>
                </a:lnTo>
                <a:lnTo>
                  <a:pt x="4502" y="851"/>
                </a:lnTo>
                <a:lnTo>
                  <a:pt x="4484" y="830"/>
                </a:lnTo>
                <a:lnTo>
                  <a:pt x="4467" y="808"/>
                </a:lnTo>
                <a:lnTo>
                  <a:pt x="4447" y="786"/>
                </a:lnTo>
                <a:lnTo>
                  <a:pt x="4427" y="766"/>
                </a:lnTo>
                <a:lnTo>
                  <a:pt x="4427" y="766"/>
                </a:lnTo>
                <a:lnTo>
                  <a:pt x="4403" y="742"/>
                </a:lnTo>
                <a:lnTo>
                  <a:pt x="4373" y="715"/>
                </a:lnTo>
                <a:lnTo>
                  <a:pt x="4338" y="682"/>
                </a:lnTo>
                <a:lnTo>
                  <a:pt x="4298" y="647"/>
                </a:lnTo>
                <a:lnTo>
                  <a:pt x="4252" y="608"/>
                </a:lnTo>
                <a:lnTo>
                  <a:pt x="4201" y="565"/>
                </a:lnTo>
                <a:lnTo>
                  <a:pt x="4146" y="521"/>
                </a:lnTo>
                <a:lnTo>
                  <a:pt x="4088" y="472"/>
                </a:lnTo>
                <a:lnTo>
                  <a:pt x="4024" y="422"/>
                </a:lnTo>
                <a:lnTo>
                  <a:pt x="3957" y="370"/>
                </a:lnTo>
                <a:lnTo>
                  <a:pt x="3885" y="315"/>
                </a:lnTo>
                <a:lnTo>
                  <a:pt x="3810" y="260"/>
                </a:lnTo>
                <a:lnTo>
                  <a:pt x="3732" y="202"/>
                </a:lnTo>
                <a:lnTo>
                  <a:pt x="3651" y="145"/>
                </a:lnTo>
                <a:lnTo>
                  <a:pt x="3568" y="85"/>
                </a:lnTo>
                <a:lnTo>
                  <a:pt x="3481" y="27"/>
                </a:lnTo>
                <a:lnTo>
                  <a:pt x="3481" y="27"/>
                </a:lnTo>
                <a:lnTo>
                  <a:pt x="3467" y="18"/>
                </a:lnTo>
                <a:lnTo>
                  <a:pt x="3452" y="12"/>
                </a:lnTo>
                <a:lnTo>
                  <a:pt x="3438" y="6"/>
                </a:lnTo>
                <a:lnTo>
                  <a:pt x="3422" y="3"/>
                </a:lnTo>
                <a:lnTo>
                  <a:pt x="3406" y="0"/>
                </a:lnTo>
                <a:lnTo>
                  <a:pt x="3391" y="0"/>
                </a:lnTo>
                <a:lnTo>
                  <a:pt x="3376" y="1"/>
                </a:lnTo>
                <a:lnTo>
                  <a:pt x="3361" y="3"/>
                </a:lnTo>
                <a:lnTo>
                  <a:pt x="3345" y="6"/>
                </a:lnTo>
                <a:lnTo>
                  <a:pt x="3331" y="12"/>
                </a:lnTo>
                <a:lnTo>
                  <a:pt x="3317" y="18"/>
                </a:lnTo>
                <a:lnTo>
                  <a:pt x="3304" y="26"/>
                </a:lnTo>
                <a:lnTo>
                  <a:pt x="3291" y="36"/>
                </a:lnTo>
                <a:lnTo>
                  <a:pt x="3279" y="45"/>
                </a:lnTo>
                <a:lnTo>
                  <a:pt x="3269" y="57"/>
                </a:lnTo>
                <a:lnTo>
                  <a:pt x="3259" y="70"/>
                </a:lnTo>
                <a:lnTo>
                  <a:pt x="3259" y="70"/>
                </a:lnTo>
                <a:lnTo>
                  <a:pt x="3196" y="163"/>
                </a:lnTo>
                <a:lnTo>
                  <a:pt x="3133" y="253"/>
                </a:lnTo>
                <a:lnTo>
                  <a:pt x="3070" y="341"/>
                </a:lnTo>
                <a:lnTo>
                  <a:pt x="3010" y="425"/>
                </a:lnTo>
                <a:lnTo>
                  <a:pt x="2950" y="505"/>
                </a:lnTo>
                <a:lnTo>
                  <a:pt x="2891" y="582"/>
                </a:lnTo>
                <a:lnTo>
                  <a:pt x="2835" y="653"/>
                </a:lnTo>
                <a:lnTo>
                  <a:pt x="2781" y="721"/>
                </a:lnTo>
                <a:lnTo>
                  <a:pt x="2729" y="785"/>
                </a:lnTo>
                <a:lnTo>
                  <a:pt x="2680" y="845"/>
                </a:lnTo>
                <a:lnTo>
                  <a:pt x="2635" y="899"/>
                </a:lnTo>
                <a:lnTo>
                  <a:pt x="2591" y="949"/>
                </a:lnTo>
                <a:lnTo>
                  <a:pt x="2552" y="993"/>
                </a:lnTo>
                <a:lnTo>
                  <a:pt x="2518" y="1031"/>
                </a:lnTo>
                <a:lnTo>
                  <a:pt x="2487" y="1065"/>
                </a:lnTo>
                <a:lnTo>
                  <a:pt x="2460" y="1092"/>
                </a:lnTo>
                <a:lnTo>
                  <a:pt x="2460" y="1092"/>
                </a:lnTo>
                <a:lnTo>
                  <a:pt x="2439" y="1114"/>
                </a:lnTo>
                <a:lnTo>
                  <a:pt x="2411" y="1137"/>
                </a:lnTo>
                <a:lnTo>
                  <a:pt x="2381" y="1163"/>
                </a:lnTo>
                <a:lnTo>
                  <a:pt x="2348" y="1192"/>
                </a:lnTo>
                <a:lnTo>
                  <a:pt x="2311" y="1219"/>
                </a:lnTo>
                <a:lnTo>
                  <a:pt x="2271" y="1246"/>
                </a:lnTo>
                <a:lnTo>
                  <a:pt x="2227" y="1273"/>
                </a:lnTo>
                <a:lnTo>
                  <a:pt x="2206" y="1286"/>
                </a:lnTo>
                <a:lnTo>
                  <a:pt x="2182" y="1298"/>
                </a:lnTo>
                <a:lnTo>
                  <a:pt x="2158" y="1310"/>
                </a:lnTo>
                <a:lnTo>
                  <a:pt x="2134" y="1321"/>
                </a:lnTo>
                <a:lnTo>
                  <a:pt x="2109" y="1331"/>
                </a:lnTo>
                <a:lnTo>
                  <a:pt x="2083" y="1341"/>
                </a:lnTo>
                <a:lnTo>
                  <a:pt x="2057" y="1350"/>
                </a:lnTo>
                <a:lnTo>
                  <a:pt x="2031" y="1357"/>
                </a:lnTo>
                <a:lnTo>
                  <a:pt x="2004" y="1364"/>
                </a:lnTo>
                <a:lnTo>
                  <a:pt x="1977" y="1369"/>
                </a:lnTo>
                <a:lnTo>
                  <a:pt x="1949" y="1374"/>
                </a:lnTo>
                <a:lnTo>
                  <a:pt x="1921" y="1376"/>
                </a:lnTo>
                <a:lnTo>
                  <a:pt x="1892" y="1378"/>
                </a:lnTo>
                <a:lnTo>
                  <a:pt x="1863" y="1378"/>
                </a:lnTo>
                <a:lnTo>
                  <a:pt x="1834" y="1376"/>
                </a:lnTo>
                <a:lnTo>
                  <a:pt x="1805" y="1373"/>
                </a:lnTo>
                <a:lnTo>
                  <a:pt x="1774" y="1368"/>
                </a:lnTo>
                <a:lnTo>
                  <a:pt x="1745" y="1362"/>
                </a:lnTo>
                <a:lnTo>
                  <a:pt x="1745" y="1362"/>
                </a:lnTo>
                <a:lnTo>
                  <a:pt x="1719" y="1354"/>
                </a:lnTo>
                <a:lnTo>
                  <a:pt x="1693" y="1346"/>
                </a:lnTo>
                <a:lnTo>
                  <a:pt x="1669" y="1336"/>
                </a:lnTo>
                <a:lnTo>
                  <a:pt x="1647" y="1325"/>
                </a:lnTo>
                <a:lnTo>
                  <a:pt x="1624" y="1313"/>
                </a:lnTo>
                <a:lnTo>
                  <a:pt x="1603" y="1301"/>
                </a:lnTo>
                <a:lnTo>
                  <a:pt x="1583" y="1288"/>
                </a:lnTo>
                <a:lnTo>
                  <a:pt x="1563" y="1273"/>
                </a:lnTo>
                <a:lnTo>
                  <a:pt x="1545" y="1259"/>
                </a:lnTo>
                <a:lnTo>
                  <a:pt x="1527" y="1243"/>
                </a:lnTo>
                <a:lnTo>
                  <a:pt x="1510" y="1226"/>
                </a:lnTo>
                <a:lnTo>
                  <a:pt x="1494" y="1209"/>
                </a:lnTo>
                <a:lnTo>
                  <a:pt x="1479" y="1192"/>
                </a:lnTo>
                <a:lnTo>
                  <a:pt x="1464" y="1173"/>
                </a:lnTo>
                <a:lnTo>
                  <a:pt x="1450" y="1155"/>
                </a:lnTo>
                <a:lnTo>
                  <a:pt x="1437" y="1136"/>
                </a:lnTo>
                <a:lnTo>
                  <a:pt x="1424" y="1117"/>
                </a:lnTo>
                <a:lnTo>
                  <a:pt x="1412" y="1096"/>
                </a:lnTo>
                <a:lnTo>
                  <a:pt x="1390" y="1056"/>
                </a:lnTo>
                <a:lnTo>
                  <a:pt x="1369" y="1014"/>
                </a:lnTo>
                <a:lnTo>
                  <a:pt x="1350" y="972"/>
                </a:lnTo>
                <a:lnTo>
                  <a:pt x="1332" y="929"/>
                </a:lnTo>
                <a:lnTo>
                  <a:pt x="1316" y="887"/>
                </a:lnTo>
                <a:lnTo>
                  <a:pt x="1286" y="805"/>
                </a:lnTo>
                <a:lnTo>
                  <a:pt x="1286" y="805"/>
                </a:lnTo>
                <a:lnTo>
                  <a:pt x="1250" y="708"/>
                </a:lnTo>
                <a:lnTo>
                  <a:pt x="1232" y="661"/>
                </a:lnTo>
                <a:lnTo>
                  <a:pt x="1212" y="614"/>
                </a:lnTo>
                <a:lnTo>
                  <a:pt x="1212" y="614"/>
                </a:lnTo>
                <a:lnTo>
                  <a:pt x="1193" y="572"/>
                </a:lnTo>
                <a:lnTo>
                  <a:pt x="1173" y="534"/>
                </a:lnTo>
                <a:lnTo>
                  <a:pt x="1154" y="499"/>
                </a:lnTo>
                <a:lnTo>
                  <a:pt x="1133" y="469"/>
                </a:lnTo>
                <a:lnTo>
                  <a:pt x="1112" y="442"/>
                </a:lnTo>
                <a:lnTo>
                  <a:pt x="1092" y="417"/>
                </a:lnTo>
                <a:lnTo>
                  <a:pt x="1071" y="396"/>
                </a:lnTo>
                <a:lnTo>
                  <a:pt x="1049" y="378"/>
                </a:lnTo>
                <a:lnTo>
                  <a:pt x="1027" y="363"/>
                </a:lnTo>
                <a:lnTo>
                  <a:pt x="1004" y="349"/>
                </a:lnTo>
                <a:lnTo>
                  <a:pt x="980" y="338"/>
                </a:lnTo>
                <a:lnTo>
                  <a:pt x="956" y="329"/>
                </a:lnTo>
                <a:lnTo>
                  <a:pt x="931" y="322"/>
                </a:lnTo>
                <a:lnTo>
                  <a:pt x="905" y="315"/>
                </a:lnTo>
                <a:lnTo>
                  <a:pt x="878" y="311"/>
                </a:lnTo>
                <a:lnTo>
                  <a:pt x="851" y="307"/>
                </a:lnTo>
                <a:lnTo>
                  <a:pt x="851" y="307"/>
                </a:lnTo>
                <a:lnTo>
                  <a:pt x="819" y="305"/>
                </a:lnTo>
                <a:lnTo>
                  <a:pt x="786" y="306"/>
                </a:lnTo>
                <a:lnTo>
                  <a:pt x="753" y="309"/>
                </a:lnTo>
                <a:lnTo>
                  <a:pt x="720" y="314"/>
                </a:lnTo>
                <a:lnTo>
                  <a:pt x="687" y="322"/>
                </a:lnTo>
                <a:lnTo>
                  <a:pt x="653" y="331"/>
                </a:lnTo>
                <a:lnTo>
                  <a:pt x="619" y="344"/>
                </a:lnTo>
                <a:lnTo>
                  <a:pt x="586" y="358"/>
                </a:lnTo>
                <a:lnTo>
                  <a:pt x="552" y="376"/>
                </a:lnTo>
                <a:lnTo>
                  <a:pt x="517" y="395"/>
                </a:lnTo>
                <a:lnTo>
                  <a:pt x="484" y="417"/>
                </a:lnTo>
                <a:lnTo>
                  <a:pt x="449" y="442"/>
                </a:lnTo>
                <a:lnTo>
                  <a:pt x="415" y="468"/>
                </a:lnTo>
                <a:lnTo>
                  <a:pt x="380" y="497"/>
                </a:lnTo>
                <a:lnTo>
                  <a:pt x="345" y="529"/>
                </a:lnTo>
                <a:lnTo>
                  <a:pt x="311" y="562"/>
                </a:lnTo>
                <a:lnTo>
                  <a:pt x="311" y="562"/>
                </a:lnTo>
                <a:lnTo>
                  <a:pt x="277" y="597"/>
                </a:lnTo>
                <a:lnTo>
                  <a:pt x="246" y="631"/>
                </a:lnTo>
                <a:lnTo>
                  <a:pt x="216" y="666"/>
                </a:lnTo>
                <a:lnTo>
                  <a:pt x="189" y="701"/>
                </a:lnTo>
                <a:lnTo>
                  <a:pt x="165" y="735"/>
                </a:lnTo>
                <a:lnTo>
                  <a:pt x="144" y="769"/>
                </a:lnTo>
                <a:lnTo>
                  <a:pt x="124" y="804"/>
                </a:lnTo>
                <a:lnTo>
                  <a:pt x="107" y="837"/>
                </a:lnTo>
                <a:lnTo>
                  <a:pt x="92" y="871"/>
                </a:lnTo>
                <a:lnTo>
                  <a:pt x="80" y="905"/>
                </a:lnTo>
                <a:lnTo>
                  <a:pt x="70" y="938"/>
                </a:lnTo>
                <a:lnTo>
                  <a:pt x="62" y="972"/>
                </a:lnTo>
                <a:lnTo>
                  <a:pt x="57" y="1005"/>
                </a:lnTo>
                <a:lnTo>
                  <a:pt x="54" y="1038"/>
                </a:lnTo>
                <a:lnTo>
                  <a:pt x="54" y="1070"/>
                </a:lnTo>
                <a:lnTo>
                  <a:pt x="56" y="1103"/>
                </a:lnTo>
                <a:lnTo>
                  <a:pt x="56" y="1103"/>
                </a:lnTo>
                <a:lnTo>
                  <a:pt x="59" y="1131"/>
                </a:lnTo>
                <a:lnTo>
                  <a:pt x="63" y="1157"/>
                </a:lnTo>
                <a:lnTo>
                  <a:pt x="70" y="1183"/>
                </a:lnTo>
                <a:lnTo>
                  <a:pt x="76" y="1208"/>
                </a:lnTo>
                <a:lnTo>
                  <a:pt x="86" y="1232"/>
                </a:lnTo>
                <a:lnTo>
                  <a:pt x="97" y="1256"/>
                </a:lnTo>
                <a:lnTo>
                  <a:pt x="110" y="1278"/>
                </a:lnTo>
                <a:lnTo>
                  <a:pt x="126" y="1301"/>
                </a:lnTo>
                <a:lnTo>
                  <a:pt x="145" y="1323"/>
                </a:lnTo>
                <a:lnTo>
                  <a:pt x="165" y="1343"/>
                </a:lnTo>
                <a:lnTo>
                  <a:pt x="189" y="1365"/>
                </a:lnTo>
                <a:lnTo>
                  <a:pt x="216" y="1385"/>
                </a:lnTo>
                <a:lnTo>
                  <a:pt x="248" y="1405"/>
                </a:lnTo>
                <a:lnTo>
                  <a:pt x="281" y="1425"/>
                </a:lnTo>
                <a:lnTo>
                  <a:pt x="320" y="1444"/>
                </a:lnTo>
                <a:lnTo>
                  <a:pt x="361" y="1464"/>
                </a:lnTo>
                <a:lnTo>
                  <a:pt x="361" y="1464"/>
                </a:lnTo>
                <a:lnTo>
                  <a:pt x="409" y="1484"/>
                </a:lnTo>
                <a:lnTo>
                  <a:pt x="457" y="1503"/>
                </a:lnTo>
                <a:lnTo>
                  <a:pt x="552" y="1537"/>
                </a:lnTo>
                <a:lnTo>
                  <a:pt x="552" y="1537"/>
                </a:lnTo>
                <a:lnTo>
                  <a:pt x="636" y="1568"/>
                </a:lnTo>
                <a:lnTo>
                  <a:pt x="678" y="1584"/>
                </a:lnTo>
                <a:lnTo>
                  <a:pt x="720" y="1601"/>
                </a:lnTo>
                <a:lnTo>
                  <a:pt x="762" y="1621"/>
                </a:lnTo>
                <a:lnTo>
                  <a:pt x="804" y="1641"/>
                </a:lnTo>
                <a:lnTo>
                  <a:pt x="845" y="1664"/>
                </a:lnTo>
                <a:lnTo>
                  <a:pt x="864" y="1676"/>
                </a:lnTo>
                <a:lnTo>
                  <a:pt x="884" y="1689"/>
                </a:lnTo>
                <a:lnTo>
                  <a:pt x="903" y="1702"/>
                </a:lnTo>
                <a:lnTo>
                  <a:pt x="922" y="1716"/>
                </a:lnTo>
                <a:lnTo>
                  <a:pt x="940" y="1731"/>
                </a:lnTo>
                <a:lnTo>
                  <a:pt x="957" y="1746"/>
                </a:lnTo>
                <a:lnTo>
                  <a:pt x="975" y="1763"/>
                </a:lnTo>
                <a:lnTo>
                  <a:pt x="991" y="1779"/>
                </a:lnTo>
                <a:lnTo>
                  <a:pt x="1006" y="1796"/>
                </a:lnTo>
                <a:lnTo>
                  <a:pt x="1021" y="1815"/>
                </a:lnTo>
                <a:lnTo>
                  <a:pt x="1035" y="1834"/>
                </a:lnTo>
                <a:lnTo>
                  <a:pt x="1049" y="1855"/>
                </a:lnTo>
                <a:lnTo>
                  <a:pt x="1061" y="1876"/>
                </a:lnTo>
                <a:lnTo>
                  <a:pt x="1073" y="1898"/>
                </a:lnTo>
                <a:lnTo>
                  <a:pt x="1084" y="1921"/>
                </a:lnTo>
                <a:lnTo>
                  <a:pt x="1093" y="1946"/>
                </a:lnTo>
                <a:lnTo>
                  <a:pt x="1101" y="1971"/>
                </a:lnTo>
                <a:lnTo>
                  <a:pt x="1109" y="1997"/>
                </a:lnTo>
                <a:lnTo>
                  <a:pt x="1109" y="1997"/>
                </a:lnTo>
                <a:lnTo>
                  <a:pt x="1117" y="2027"/>
                </a:lnTo>
                <a:lnTo>
                  <a:pt x="1121" y="2057"/>
                </a:lnTo>
                <a:lnTo>
                  <a:pt x="1124" y="2088"/>
                </a:lnTo>
                <a:lnTo>
                  <a:pt x="1125" y="2117"/>
                </a:lnTo>
                <a:lnTo>
                  <a:pt x="1124" y="2146"/>
                </a:lnTo>
                <a:lnTo>
                  <a:pt x="1122" y="2175"/>
                </a:lnTo>
                <a:lnTo>
                  <a:pt x="1119" y="2204"/>
                </a:lnTo>
                <a:lnTo>
                  <a:pt x="1113" y="2231"/>
                </a:lnTo>
                <a:lnTo>
                  <a:pt x="1107" y="2259"/>
                </a:lnTo>
                <a:lnTo>
                  <a:pt x="1098" y="2286"/>
                </a:lnTo>
                <a:lnTo>
                  <a:pt x="1090" y="2312"/>
                </a:lnTo>
                <a:lnTo>
                  <a:pt x="1080" y="2338"/>
                </a:lnTo>
                <a:lnTo>
                  <a:pt x="1069" y="2363"/>
                </a:lnTo>
                <a:lnTo>
                  <a:pt x="1057" y="2388"/>
                </a:lnTo>
                <a:lnTo>
                  <a:pt x="1045" y="2412"/>
                </a:lnTo>
                <a:lnTo>
                  <a:pt x="1032" y="2434"/>
                </a:lnTo>
                <a:lnTo>
                  <a:pt x="1019" y="2457"/>
                </a:lnTo>
                <a:lnTo>
                  <a:pt x="1005" y="2479"/>
                </a:lnTo>
                <a:lnTo>
                  <a:pt x="976" y="2520"/>
                </a:lnTo>
                <a:lnTo>
                  <a:pt x="947" y="2559"/>
                </a:lnTo>
                <a:lnTo>
                  <a:pt x="918" y="2594"/>
                </a:lnTo>
                <a:lnTo>
                  <a:pt x="890" y="2625"/>
                </a:lnTo>
                <a:lnTo>
                  <a:pt x="865" y="2652"/>
                </a:lnTo>
                <a:lnTo>
                  <a:pt x="823" y="2696"/>
                </a:lnTo>
                <a:lnTo>
                  <a:pt x="823" y="2696"/>
                </a:lnTo>
                <a:lnTo>
                  <a:pt x="774" y="2742"/>
                </a:lnTo>
                <a:lnTo>
                  <a:pt x="710" y="2802"/>
                </a:lnTo>
                <a:lnTo>
                  <a:pt x="631" y="2872"/>
                </a:lnTo>
                <a:lnTo>
                  <a:pt x="540" y="2952"/>
                </a:lnTo>
                <a:lnTo>
                  <a:pt x="437" y="3040"/>
                </a:lnTo>
                <a:lnTo>
                  <a:pt x="325" y="3132"/>
                </a:lnTo>
                <a:lnTo>
                  <a:pt x="266" y="3180"/>
                </a:lnTo>
                <a:lnTo>
                  <a:pt x="204" y="3229"/>
                </a:lnTo>
                <a:lnTo>
                  <a:pt x="143" y="3276"/>
                </a:lnTo>
                <a:lnTo>
                  <a:pt x="79" y="3325"/>
                </a:lnTo>
                <a:lnTo>
                  <a:pt x="79" y="3325"/>
                </a:lnTo>
                <a:lnTo>
                  <a:pt x="61" y="3340"/>
                </a:lnTo>
                <a:lnTo>
                  <a:pt x="46" y="3355"/>
                </a:lnTo>
                <a:lnTo>
                  <a:pt x="33" y="3373"/>
                </a:lnTo>
                <a:lnTo>
                  <a:pt x="22" y="3391"/>
                </a:lnTo>
                <a:lnTo>
                  <a:pt x="14" y="3410"/>
                </a:lnTo>
                <a:lnTo>
                  <a:pt x="7" y="3429"/>
                </a:lnTo>
                <a:lnTo>
                  <a:pt x="2" y="3450"/>
                </a:lnTo>
                <a:lnTo>
                  <a:pt x="0" y="3470"/>
                </a:lnTo>
                <a:lnTo>
                  <a:pt x="0" y="3491"/>
                </a:lnTo>
                <a:lnTo>
                  <a:pt x="1" y="3511"/>
                </a:lnTo>
                <a:lnTo>
                  <a:pt x="5" y="3532"/>
                </a:lnTo>
                <a:lnTo>
                  <a:pt x="10" y="3552"/>
                </a:lnTo>
                <a:lnTo>
                  <a:pt x="19" y="3571"/>
                </a:lnTo>
                <a:lnTo>
                  <a:pt x="30" y="3589"/>
                </a:lnTo>
                <a:lnTo>
                  <a:pt x="42" y="3608"/>
                </a:lnTo>
                <a:lnTo>
                  <a:pt x="57" y="3624"/>
                </a:lnTo>
                <a:lnTo>
                  <a:pt x="2048" y="5616"/>
                </a:lnTo>
                <a:lnTo>
                  <a:pt x="2048" y="5616"/>
                </a:lnTo>
                <a:lnTo>
                  <a:pt x="2081" y="5647"/>
                </a:lnTo>
                <a:lnTo>
                  <a:pt x="2114" y="5677"/>
                </a:lnTo>
                <a:lnTo>
                  <a:pt x="2147" y="5707"/>
                </a:lnTo>
                <a:lnTo>
                  <a:pt x="2181" y="5735"/>
                </a:lnTo>
                <a:lnTo>
                  <a:pt x="2215" y="5763"/>
                </a:lnTo>
                <a:lnTo>
                  <a:pt x="2250" y="5789"/>
                </a:lnTo>
                <a:lnTo>
                  <a:pt x="2286" y="5814"/>
                </a:lnTo>
                <a:lnTo>
                  <a:pt x="2322" y="5839"/>
                </a:lnTo>
                <a:lnTo>
                  <a:pt x="2358" y="5863"/>
                </a:lnTo>
                <a:lnTo>
                  <a:pt x="2395" y="5884"/>
                </a:lnTo>
                <a:lnTo>
                  <a:pt x="2432" y="5906"/>
                </a:lnTo>
                <a:lnTo>
                  <a:pt x="2470" y="5927"/>
                </a:lnTo>
                <a:lnTo>
                  <a:pt x="2508" y="5946"/>
                </a:lnTo>
                <a:lnTo>
                  <a:pt x="2547" y="5965"/>
                </a:lnTo>
                <a:lnTo>
                  <a:pt x="2586" y="5982"/>
                </a:lnTo>
                <a:lnTo>
                  <a:pt x="2625" y="5998"/>
                </a:lnTo>
                <a:lnTo>
                  <a:pt x="2664" y="6013"/>
                </a:lnTo>
                <a:lnTo>
                  <a:pt x="2704" y="6028"/>
                </a:lnTo>
                <a:lnTo>
                  <a:pt x="2744" y="6041"/>
                </a:lnTo>
                <a:lnTo>
                  <a:pt x="2784" y="6054"/>
                </a:lnTo>
                <a:lnTo>
                  <a:pt x="2825" y="6065"/>
                </a:lnTo>
                <a:lnTo>
                  <a:pt x="2865" y="6076"/>
                </a:lnTo>
                <a:lnTo>
                  <a:pt x="2907" y="6086"/>
                </a:lnTo>
                <a:lnTo>
                  <a:pt x="2948" y="6095"/>
                </a:lnTo>
                <a:lnTo>
                  <a:pt x="2989" y="6101"/>
                </a:lnTo>
                <a:lnTo>
                  <a:pt x="3030" y="6108"/>
                </a:lnTo>
                <a:lnTo>
                  <a:pt x="3072" y="6113"/>
                </a:lnTo>
                <a:lnTo>
                  <a:pt x="3114" y="6118"/>
                </a:lnTo>
                <a:lnTo>
                  <a:pt x="3155" y="6122"/>
                </a:lnTo>
                <a:lnTo>
                  <a:pt x="3197" y="6124"/>
                </a:lnTo>
                <a:lnTo>
                  <a:pt x="3239" y="6126"/>
                </a:lnTo>
                <a:lnTo>
                  <a:pt x="3280" y="6126"/>
                </a:lnTo>
                <a:lnTo>
                  <a:pt x="3323" y="6126"/>
                </a:lnTo>
                <a:lnTo>
                  <a:pt x="3364" y="6124"/>
                </a:lnTo>
                <a:lnTo>
                  <a:pt x="3406" y="6122"/>
                </a:lnTo>
                <a:lnTo>
                  <a:pt x="3447" y="6118"/>
                </a:lnTo>
                <a:lnTo>
                  <a:pt x="3490" y="6113"/>
                </a:lnTo>
                <a:lnTo>
                  <a:pt x="3531" y="6108"/>
                </a:lnTo>
                <a:lnTo>
                  <a:pt x="3572" y="6101"/>
                </a:lnTo>
                <a:lnTo>
                  <a:pt x="3613" y="6095"/>
                </a:lnTo>
                <a:lnTo>
                  <a:pt x="3654" y="6086"/>
                </a:lnTo>
                <a:lnTo>
                  <a:pt x="3695" y="6076"/>
                </a:lnTo>
                <a:lnTo>
                  <a:pt x="3737" y="6065"/>
                </a:lnTo>
                <a:lnTo>
                  <a:pt x="3777" y="6054"/>
                </a:lnTo>
                <a:lnTo>
                  <a:pt x="3817" y="6041"/>
                </a:lnTo>
                <a:lnTo>
                  <a:pt x="3857" y="6028"/>
                </a:lnTo>
                <a:lnTo>
                  <a:pt x="3897" y="6013"/>
                </a:lnTo>
                <a:lnTo>
                  <a:pt x="3936" y="5998"/>
                </a:lnTo>
                <a:lnTo>
                  <a:pt x="3976" y="5982"/>
                </a:lnTo>
                <a:lnTo>
                  <a:pt x="4014" y="5965"/>
                </a:lnTo>
                <a:lnTo>
                  <a:pt x="4053" y="5946"/>
                </a:lnTo>
                <a:lnTo>
                  <a:pt x="4091" y="5927"/>
                </a:lnTo>
                <a:lnTo>
                  <a:pt x="4129" y="5906"/>
                </a:lnTo>
                <a:lnTo>
                  <a:pt x="4166" y="5884"/>
                </a:lnTo>
                <a:lnTo>
                  <a:pt x="4203" y="5863"/>
                </a:lnTo>
                <a:lnTo>
                  <a:pt x="4239" y="5839"/>
                </a:lnTo>
                <a:lnTo>
                  <a:pt x="4275" y="5814"/>
                </a:lnTo>
                <a:lnTo>
                  <a:pt x="4311" y="5789"/>
                </a:lnTo>
                <a:lnTo>
                  <a:pt x="4346" y="5763"/>
                </a:lnTo>
                <a:lnTo>
                  <a:pt x="4380" y="5735"/>
                </a:lnTo>
                <a:lnTo>
                  <a:pt x="4415" y="5707"/>
                </a:lnTo>
                <a:lnTo>
                  <a:pt x="4447" y="5677"/>
                </a:lnTo>
                <a:lnTo>
                  <a:pt x="4481" y="5647"/>
                </a:lnTo>
                <a:lnTo>
                  <a:pt x="4512" y="5616"/>
                </a:lnTo>
                <a:lnTo>
                  <a:pt x="6673" y="3456"/>
                </a:lnTo>
                <a:lnTo>
                  <a:pt x="6673" y="3456"/>
                </a:lnTo>
                <a:lnTo>
                  <a:pt x="6685" y="3442"/>
                </a:lnTo>
                <a:lnTo>
                  <a:pt x="6696" y="3428"/>
                </a:lnTo>
                <a:lnTo>
                  <a:pt x="6705" y="3413"/>
                </a:lnTo>
                <a:lnTo>
                  <a:pt x="6713" y="3398"/>
                </a:lnTo>
                <a:lnTo>
                  <a:pt x="6720" y="3381"/>
                </a:lnTo>
                <a:lnTo>
                  <a:pt x="6725" y="3364"/>
                </a:lnTo>
                <a:lnTo>
                  <a:pt x="6728" y="3348"/>
                </a:lnTo>
                <a:lnTo>
                  <a:pt x="6730" y="3331"/>
                </a:lnTo>
                <a:lnTo>
                  <a:pt x="6730" y="3313"/>
                </a:lnTo>
                <a:lnTo>
                  <a:pt x="6729" y="3296"/>
                </a:lnTo>
                <a:lnTo>
                  <a:pt x="6727" y="3279"/>
                </a:lnTo>
                <a:lnTo>
                  <a:pt x="6723" y="3261"/>
                </a:lnTo>
                <a:lnTo>
                  <a:pt x="6717" y="3245"/>
                </a:lnTo>
                <a:lnTo>
                  <a:pt x="6711" y="3229"/>
                </a:lnTo>
                <a:lnTo>
                  <a:pt x="6702" y="3212"/>
                </a:lnTo>
                <a:lnTo>
                  <a:pt x="6692" y="3197"/>
                </a:lnTo>
                <a:lnTo>
                  <a:pt x="6692" y="3197"/>
                </a:lnTo>
                <a:lnTo>
                  <a:pt x="6643" y="3130"/>
                </a:lnTo>
                <a:lnTo>
                  <a:pt x="6592" y="3064"/>
                </a:lnTo>
                <a:lnTo>
                  <a:pt x="6542" y="2999"/>
                </a:lnTo>
                <a:lnTo>
                  <a:pt x="6492" y="2935"/>
                </a:lnTo>
                <a:lnTo>
                  <a:pt x="6442" y="2873"/>
                </a:lnTo>
                <a:lnTo>
                  <a:pt x="6393" y="2815"/>
                </a:lnTo>
                <a:lnTo>
                  <a:pt x="6301" y="2703"/>
                </a:lnTo>
                <a:lnTo>
                  <a:pt x="6216" y="2605"/>
                </a:lnTo>
                <a:lnTo>
                  <a:pt x="6141" y="2520"/>
                </a:lnTo>
                <a:lnTo>
                  <a:pt x="6078" y="2453"/>
                </a:lnTo>
                <a:lnTo>
                  <a:pt x="6030" y="2403"/>
                </a:lnTo>
                <a:lnTo>
                  <a:pt x="6030" y="240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808789" y="2876065"/>
            <a:ext cx="1851116" cy="2034498"/>
          </a:xfrm>
          <a:custGeom>
            <a:avLst/>
            <a:gdLst>
              <a:gd name="T0" fmla="*/ 3869 w 6125"/>
              <a:gd name="T1" fmla="*/ 5851 h 6731"/>
              <a:gd name="T2" fmla="*/ 3899 w 6125"/>
              <a:gd name="T3" fmla="*/ 5738 h 6731"/>
              <a:gd name="T4" fmla="*/ 3809 w 6125"/>
              <a:gd name="T5" fmla="*/ 5652 h 6731"/>
              <a:gd name="T6" fmla="*/ 3447 w 6125"/>
              <a:gd name="T7" fmla="*/ 5510 h 6731"/>
              <a:gd name="T8" fmla="*/ 3187 w 6125"/>
              <a:gd name="T9" fmla="*/ 5376 h 6731"/>
              <a:gd name="T10" fmla="*/ 2995 w 6125"/>
              <a:gd name="T11" fmla="*/ 5199 h 6731"/>
              <a:gd name="T12" fmla="*/ 2877 w 6125"/>
              <a:gd name="T13" fmla="*/ 4982 h 6731"/>
              <a:gd name="T14" fmla="*/ 2831 w 6125"/>
              <a:gd name="T15" fmla="*/ 4752 h 6731"/>
              <a:gd name="T16" fmla="*/ 2851 w 6125"/>
              <a:gd name="T17" fmla="*/ 4497 h 6731"/>
              <a:gd name="T18" fmla="*/ 2945 w 6125"/>
              <a:gd name="T19" fmla="*/ 4247 h 6731"/>
              <a:gd name="T20" fmla="*/ 3112 w 6125"/>
              <a:gd name="T21" fmla="*/ 4004 h 6731"/>
              <a:gd name="T22" fmla="*/ 3316 w 6125"/>
              <a:gd name="T23" fmla="*/ 3799 h 6731"/>
              <a:gd name="T24" fmla="*/ 3559 w 6125"/>
              <a:gd name="T25" fmla="*/ 3633 h 6731"/>
              <a:gd name="T26" fmla="*/ 3809 w 6125"/>
              <a:gd name="T27" fmla="*/ 3538 h 6731"/>
              <a:gd name="T28" fmla="*/ 4063 w 6125"/>
              <a:gd name="T29" fmla="*/ 3519 h 6731"/>
              <a:gd name="T30" fmla="*/ 4294 w 6125"/>
              <a:gd name="T31" fmla="*/ 3564 h 6731"/>
              <a:gd name="T32" fmla="*/ 4512 w 6125"/>
              <a:gd name="T33" fmla="*/ 3682 h 6731"/>
              <a:gd name="T34" fmla="*/ 4688 w 6125"/>
              <a:gd name="T35" fmla="*/ 3875 h 6731"/>
              <a:gd name="T36" fmla="*/ 4823 w 6125"/>
              <a:gd name="T37" fmla="*/ 4134 h 6731"/>
              <a:gd name="T38" fmla="*/ 4965 w 6125"/>
              <a:gd name="T39" fmla="*/ 4496 h 6731"/>
              <a:gd name="T40" fmla="*/ 5049 w 6125"/>
              <a:gd name="T41" fmla="*/ 4586 h 6731"/>
              <a:gd name="T42" fmla="*/ 5211 w 6125"/>
              <a:gd name="T43" fmla="*/ 4544 h 6731"/>
              <a:gd name="T44" fmla="*/ 5384 w 6125"/>
              <a:gd name="T45" fmla="*/ 4403 h 6731"/>
              <a:gd name="T46" fmla="*/ 5756 w 6125"/>
              <a:gd name="T47" fmla="*/ 3957 h 6731"/>
              <a:gd name="T48" fmla="*/ 6114 w 6125"/>
              <a:gd name="T49" fmla="*/ 3453 h 6731"/>
              <a:gd name="T50" fmla="*/ 6107 w 6125"/>
              <a:gd name="T51" fmla="*/ 3318 h 6731"/>
              <a:gd name="T52" fmla="*/ 5799 w 6125"/>
              <a:gd name="T53" fmla="*/ 3084 h 6731"/>
              <a:gd name="T54" fmla="*/ 5189 w 6125"/>
              <a:gd name="T55" fmla="*/ 2609 h 6731"/>
              <a:gd name="T56" fmla="*/ 4881 w 6125"/>
              <a:gd name="T57" fmla="*/ 2268 h 6731"/>
              <a:gd name="T58" fmla="*/ 4780 w 6125"/>
              <a:gd name="T59" fmla="*/ 2066 h 6731"/>
              <a:gd name="T60" fmla="*/ 4748 w 6125"/>
              <a:gd name="T61" fmla="*/ 1871 h 6731"/>
              <a:gd name="T62" fmla="*/ 4780 w 6125"/>
              <a:gd name="T63" fmla="*/ 1694 h 6731"/>
              <a:gd name="T64" fmla="*/ 4900 w 6125"/>
              <a:gd name="T65" fmla="*/ 1511 h 6731"/>
              <a:gd name="T66" fmla="*/ 5111 w 6125"/>
              <a:gd name="T67" fmla="*/ 1369 h 6731"/>
              <a:gd name="T68" fmla="*/ 5512 w 6125"/>
              <a:gd name="T69" fmla="*/ 1212 h 6731"/>
              <a:gd name="T70" fmla="*/ 5763 w 6125"/>
              <a:gd name="T71" fmla="*/ 1027 h 6731"/>
              <a:gd name="T72" fmla="*/ 5820 w 6125"/>
              <a:gd name="T73" fmla="*/ 819 h 6731"/>
              <a:gd name="T74" fmla="*/ 5731 w 6125"/>
              <a:gd name="T75" fmla="*/ 517 h 6731"/>
              <a:gd name="T76" fmla="*/ 5493 w 6125"/>
              <a:gd name="T77" fmla="*/ 246 h 6731"/>
              <a:gd name="T78" fmla="*/ 5187 w 6125"/>
              <a:gd name="T79" fmla="*/ 70 h 6731"/>
              <a:gd name="T80" fmla="*/ 4943 w 6125"/>
              <a:gd name="T81" fmla="*/ 70 h 6731"/>
              <a:gd name="T82" fmla="*/ 4740 w 6125"/>
              <a:gd name="T83" fmla="*/ 217 h 6731"/>
              <a:gd name="T84" fmla="*/ 4588 w 6125"/>
              <a:gd name="T85" fmla="*/ 553 h 6731"/>
              <a:gd name="T86" fmla="*/ 4424 w 6125"/>
              <a:gd name="T87" fmla="*/ 903 h 6731"/>
              <a:gd name="T88" fmla="*/ 4271 w 6125"/>
              <a:gd name="T89" fmla="*/ 1049 h 6731"/>
              <a:gd name="T90" fmla="*/ 4068 w 6125"/>
              <a:gd name="T91" fmla="*/ 1121 h 6731"/>
              <a:gd name="T92" fmla="*/ 3814 w 6125"/>
              <a:gd name="T93" fmla="*/ 1091 h 6731"/>
              <a:gd name="T94" fmla="*/ 3567 w 6125"/>
              <a:gd name="T95" fmla="*/ 948 h 6731"/>
              <a:gd name="T96" fmla="*/ 3173 w 6125"/>
              <a:gd name="T97" fmla="*/ 540 h 6731"/>
              <a:gd name="T98" fmla="*/ 2753 w 6125"/>
              <a:gd name="T99" fmla="*/ 33 h 6731"/>
              <a:gd name="T100" fmla="*/ 2573 w 6125"/>
              <a:gd name="T101" fmla="*/ 11 h 6731"/>
              <a:gd name="T102" fmla="*/ 419 w 6125"/>
              <a:gd name="T103" fmla="*/ 2147 h 6731"/>
              <a:gd name="T104" fmla="*/ 199 w 6125"/>
              <a:gd name="T105" fmla="*/ 2471 h 6731"/>
              <a:gd name="T106" fmla="*/ 60 w 6125"/>
              <a:gd name="T107" fmla="*/ 2825 h 6731"/>
              <a:gd name="T108" fmla="*/ 2 w 6125"/>
              <a:gd name="T109" fmla="*/ 3197 h 6731"/>
              <a:gd name="T110" fmla="*/ 24 w 6125"/>
              <a:gd name="T111" fmla="*/ 3573 h 6731"/>
              <a:gd name="T112" fmla="*/ 127 w 6125"/>
              <a:gd name="T113" fmla="*/ 3937 h 6731"/>
              <a:gd name="T114" fmla="*/ 311 w 6125"/>
              <a:gd name="T115" fmla="*/ 4276 h 6731"/>
              <a:gd name="T116" fmla="*/ 2670 w 6125"/>
              <a:gd name="T117" fmla="*/ 6673 h 6731"/>
              <a:gd name="T118" fmla="*/ 2813 w 6125"/>
              <a:gd name="T119" fmla="*/ 6731 h 6731"/>
              <a:gd name="T120" fmla="*/ 2996 w 6125"/>
              <a:gd name="T121" fmla="*/ 6643 h 6731"/>
              <a:gd name="T122" fmla="*/ 3673 w 6125"/>
              <a:gd name="T123" fmla="*/ 6078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5" h="6731">
                <a:moveTo>
                  <a:pt x="3722" y="6032"/>
                </a:moveTo>
                <a:lnTo>
                  <a:pt x="3722" y="6032"/>
                </a:lnTo>
                <a:lnTo>
                  <a:pt x="3753" y="5999"/>
                </a:lnTo>
                <a:lnTo>
                  <a:pt x="3780" y="5970"/>
                </a:lnTo>
                <a:lnTo>
                  <a:pt x="3804" y="5943"/>
                </a:lnTo>
                <a:lnTo>
                  <a:pt x="3825" y="5917"/>
                </a:lnTo>
                <a:lnTo>
                  <a:pt x="3842" y="5893"/>
                </a:lnTo>
                <a:lnTo>
                  <a:pt x="3857" y="5871"/>
                </a:lnTo>
                <a:lnTo>
                  <a:pt x="3869" y="5851"/>
                </a:lnTo>
                <a:lnTo>
                  <a:pt x="3879" y="5832"/>
                </a:lnTo>
                <a:lnTo>
                  <a:pt x="3887" y="5815"/>
                </a:lnTo>
                <a:lnTo>
                  <a:pt x="3892" y="5800"/>
                </a:lnTo>
                <a:lnTo>
                  <a:pt x="3896" y="5786"/>
                </a:lnTo>
                <a:lnTo>
                  <a:pt x="3900" y="5774"/>
                </a:lnTo>
                <a:lnTo>
                  <a:pt x="3901" y="5763"/>
                </a:lnTo>
                <a:lnTo>
                  <a:pt x="3901" y="5753"/>
                </a:lnTo>
                <a:lnTo>
                  <a:pt x="3900" y="5744"/>
                </a:lnTo>
                <a:lnTo>
                  <a:pt x="3899" y="5738"/>
                </a:lnTo>
                <a:lnTo>
                  <a:pt x="3899" y="5738"/>
                </a:lnTo>
                <a:lnTo>
                  <a:pt x="3894" y="5726"/>
                </a:lnTo>
                <a:lnTo>
                  <a:pt x="3888" y="5714"/>
                </a:lnTo>
                <a:lnTo>
                  <a:pt x="3879" y="5703"/>
                </a:lnTo>
                <a:lnTo>
                  <a:pt x="3869" y="5692"/>
                </a:lnTo>
                <a:lnTo>
                  <a:pt x="3857" y="5683"/>
                </a:lnTo>
                <a:lnTo>
                  <a:pt x="3843" y="5672"/>
                </a:lnTo>
                <a:lnTo>
                  <a:pt x="3827" y="5662"/>
                </a:lnTo>
                <a:lnTo>
                  <a:pt x="3809" y="5652"/>
                </a:lnTo>
                <a:lnTo>
                  <a:pt x="3789" y="5643"/>
                </a:lnTo>
                <a:lnTo>
                  <a:pt x="3768" y="5633"/>
                </a:lnTo>
                <a:lnTo>
                  <a:pt x="3721" y="5613"/>
                </a:lnTo>
                <a:lnTo>
                  <a:pt x="3668" y="5593"/>
                </a:lnTo>
                <a:lnTo>
                  <a:pt x="3609" y="5571"/>
                </a:lnTo>
                <a:lnTo>
                  <a:pt x="3609" y="5571"/>
                </a:lnTo>
                <a:lnTo>
                  <a:pt x="3555" y="5552"/>
                </a:lnTo>
                <a:lnTo>
                  <a:pt x="3501" y="5532"/>
                </a:lnTo>
                <a:lnTo>
                  <a:pt x="3447" y="5510"/>
                </a:lnTo>
                <a:lnTo>
                  <a:pt x="3390" y="5487"/>
                </a:lnTo>
                <a:lnTo>
                  <a:pt x="3390" y="5487"/>
                </a:lnTo>
                <a:lnTo>
                  <a:pt x="3359" y="5472"/>
                </a:lnTo>
                <a:lnTo>
                  <a:pt x="3327" y="5457"/>
                </a:lnTo>
                <a:lnTo>
                  <a:pt x="3297" y="5442"/>
                </a:lnTo>
                <a:lnTo>
                  <a:pt x="3268" y="5426"/>
                </a:lnTo>
                <a:lnTo>
                  <a:pt x="3241" y="5410"/>
                </a:lnTo>
                <a:lnTo>
                  <a:pt x="3213" y="5393"/>
                </a:lnTo>
                <a:lnTo>
                  <a:pt x="3187" y="5376"/>
                </a:lnTo>
                <a:lnTo>
                  <a:pt x="3162" y="5359"/>
                </a:lnTo>
                <a:lnTo>
                  <a:pt x="3138" y="5340"/>
                </a:lnTo>
                <a:lnTo>
                  <a:pt x="3114" y="5322"/>
                </a:lnTo>
                <a:lnTo>
                  <a:pt x="3092" y="5302"/>
                </a:lnTo>
                <a:lnTo>
                  <a:pt x="3071" y="5283"/>
                </a:lnTo>
                <a:lnTo>
                  <a:pt x="3050" y="5263"/>
                </a:lnTo>
                <a:lnTo>
                  <a:pt x="3031" y="5243"/>
                </a:lnTo>
                <a:lnTo>
                  <a:pt x="3012" y="5221"/>
                </a:lnTo>
                <a:lnTo>
                  <a:pt x="2995" y="5199"/>
                </a:lnTo>
                <a:lnTo>
                  <a:pt x="2978" y="5178"/>
                </a:lnTo>
                <a:lnTo>
                  <a:pt x="2962" y="5155"/>
                </a:lnTo>
                <a:lnTo>
                  <a:pt x="2947" y="5132"/>
                </a:lnTo>
                <a:lnTo>
                  <a:pt x="2933" y="5108"/>
                </a:lnTo>
                <a:lnTo>
                  <a:pt x="2920" y="5085"/>
                </a:lnTo>
                <a:lnTo>
                  <a:pt x="2907" y="5060"/>
                </a:lnTo>
                <a:lnTo>
                  <a:pt x="2896" y="5034"/>
                </a:lnTo>
                <a:lnTo>
                  <a:pt x="2885" y="5009"/>
                </a:lnTo>
                <a:lnTo>
                  <a:pt x="2877" y="4982"/>
                </a:lnTo>
                <a:lnTo>
                  <a:pt x="2868" y="4954"/>
                </a:lnTo>
                <a:lnTo>
                  <a:pt x="2859" y="4927"/>
                </a:lnTo>
                <a:lnTo>
                  <a:pt x="2853" y="4899"/>
                </a:lnTo>
                <a:lnTo>
                  <a:pt x="2846" y="4870"/>
                </a:lnTo>
                <a:lnTo>
                  <a:pt x="2841" y="4841"/>
                </a:lnTo>
                <a:lnTo>
                  <a:pt x="2837" y="4810"/>
                </a:lnTo>
                <a:lnTo>
                  <a:pt x="2833" y="4780"/>
                </a:lnTo>
                <a:lnTo>
                  <a:pt x="2833" y="4780"/>
                </a:lnTo>
                <a:lnTo>
                  <a:pt x="2831" y="4752"/>
                </a:lnTo>
                <a:lnTo>
                  <a:pt x="2830" y="4723"/>
                </a:lnTo>
                <a:lnTo>
                  <a:pt x="2829" y="4694"/>
                </a:lnTo>
                <a:lnTo>
                  <a:pt x="2829" y="4666"/>
                </a:lnTo>
                <a:lnTo>
                  <a:pt x="2830" y="4638"/>
                </a:lnTo>
                <a:lnTo>
                  <a:pt x="2832" y="4610"/>
                </a:lnTo>
                <a:lnTo>
                  <a:pt x="2836" y="4582"/>
                </a:lnTo>
                <a:lnTo>
                  <a:pt x="2840" y="4553"/>
                </a:lnTo>
                <a:lnTo>
                  <a:pt x="2845" y="4525"/>
                </a:lnTo>
                <a:lnTo>
                  <a:pt x="2851" y="4497"/>
                </a:lnTo>
                <a:lnTo>
                  <a:pt x="2857" y="4469"/>
                </a:lnTo>
                <a:lnTo>
                  <a:pt x="2865" y="4441"/>
                </a:lnTo>
                <a:lnTo>
                  <a:pt x="2873" y="4413"/>
                </a:lnTo>
                <a:lnTo>
                  <a:pt x="2883" y="4386"/>
                </a:lnTo>
                <a:lnTo>
                  <a:pt x="2894" y="4357"/>
                </a:lnTo>
                <a:lnTo>
                  <a:pt x="2905" y="4329"/>
                </a:lnTo>
                <a:lnTo>
                  <a:pt x="2917" y="4302"/>
                </a:lnTo>
                <a:lnTo>
                  <a:pt x="2931" y="4275"/>
                </a:lnTo>
                <a:lnTo>
                  <a:pt x="2945" y="4247"/>
                </a:lnTo>
                <a:lnTo>
                  <a:pt x="2959" y="4220"/>
                </a:lnTo>
                <a:lnTo>
                  <a:pt x="2975" y="4193"/>
                </a:lnTo>
                <a:lnTo>
                  <a:pt x="2993" y="4166"/>
                </a:lnTo>
                <a:lnTo>
                  <a:pt x="3010" y="4139"/>
                </a:lnTo>
                <a:lnTo>
                  <a:pt x="3028" y="4112"/>
                </a:lnTo>
                <a:lnTo>
                  <a:pt x="3048" y="4084"/>
                </a:lnTo>
                <a:lnTo>
                  <a:pt x="3069" y="4057"/>
                </a:lnTo>
                <a:lnTo>
                  <a:pt x="3090" y="4030"/>
                </a:lnTo>
                <a:lnTo>
                  <a:pt x="3112" y="4004"/>
                </a:lnTo>
                <a:lnTo>
                  <a:pt x="3135" y="3977"/>
                </a:lnTo>
                <a:lnTo>
                  <a:pt x="3160" y="3950"/>
                </a:lnTo>
                <a:lnTo>
                  <a:pt x="3184" y="3924"/>
                </a:lnTo>
                <a:lnTo>
                  <a:pt x="3209" y="3898"/>
                </a:lnTo>
                <a:lnTo>
                  <a:pt x="3209" y="3898"/>
                </a:lnTo>
                <a:lnTo>
                  <a:pt x="3236" y="3872"/>
                </a:lnTo>
                <a:lnTo>
                  <a:pt x="3262" y="3847"/>
                </a:lnTo>
                <a:lnTo>
                  <a:pt x="3290" y="3823"/>
                </a:lnTo>
                <a:lnTo>
                  <a:pt x="3316" y="3799"/>
                </a:lnTo>
                <a:lnTo>
                  <a:pt x="3343" y="3778"/>
                </a:lnTo>
                <a:lnTo>
                  <a:pt x="3370" y="3756"/>
                </a:lnTo>
                <a:lnTo>
                  <a:pt x="3396" y="3736"/>
                </a:lnTo>
                <a:lnTo>
                  <a:pt x="3423" y="3716"/>
                </a:lnTo>
                <a:lnTo>
                  <a:pt x="3450" y="3698"/>
                </a:lnTo>
                <a:lnTo>
                  <a:pt x="3477" y="3680"/>
                </a:lnTo>
                <a:lnTo>
                  <a:pt x="3504" y="3663"/>
                </a:lnTo>
                <a:lnTo>
                  <a:pt x="3532" y="3648"/>
                </a:lnTo>
                <a:lnTo>
                  <a:pt x="3559" y="3633"/>
                </a:lnTo>
                <a:lnTo>
                  <a:pt x="3586" y="3619"/>
                </a:lnTo>
                <a:lnTo>
                  <a:pt x="3615" y="3606"/>
                </a:lnTo>
                <a:lnTo>
                  <a:pt x="3642" y="3593"/>
                </a:lnTo>
                <a:lnTo>
                  <a:pt x="3670" y="3582"/>
                </a:lnTo>
                <a:lnTo>
                  <a:pt x="3697" y="3571"/>
                </a:lnTo>
                <a:lnTo>
                  <a:pt x="3725" y="3562"/>
                </a:lnTo>
                <a:lnTo>
                  <a:pt x="3753" y="3554"/>
                </a:lnTo>
                <a:lnTo>
                  <a:pt x="3780" y="3545"/>
                </a:lnTo>
                <a:lnTo>
                  <a:pt x="3809" y="3538"/>
                </a:lnTo>
                <a:lnTo>
                  <a:pt x="3837" y="3533"/>
                </a:lnTo>
                <a:lnTo>
                  <a:pt x="3865" y="3528"/>
                </a:lnTo>
                <a:lnTo>
                  <a:pt x="3893" y="3524"/>
                </a:lnTo>
                <a:lnTo>
                  <a:pt x="3921" y="3521"/>
                </a:lnTo>
                <a:lnTo>
                  <a:pt x="3949" y="3519"/>
                </a:lnTo>
                <a:lnTo>
                  <a:pt x="3979" y="3518"/>
                </a:lnTo>
                <a:lnTo>
                  <a:pt x="4007" y="3517"/>
                </a:lnTo>
                <a:lnTo>
                  <a:pt x="4035" y="3518"/>
                </a:lnTo>
                <a:lnTo>
                  <a:pt x="4063" y="3519"/>
                </a:lnTo>
                <a:lnTo>
                  <a:pt x="4092" y="3521"/>
                </a:lnTo>
                <a:lnTo>
                  <a:pt x="4092" y="3521"/>
                </a:lnTo>
                <a:lnTo>
                  <a:pt x="4123" y="3525"/>
                </a:lnTo>
                <a:lnTo>
                  <a:pt x="4153" y="3530"/>
                </a:lnTo>
                <a:lnTo>
                  <a:pt x="4182" y="3535"/>
                </a:lnTo>
                <a:lnTo>
                  <a:pt x="4211" y="3541"/>
                </a:lnTo>
                <a:lnTo>
                  <a:pt x="4239" y="3548"/>
                </a:lnTo>
                <a:lnTo>
                  <a:pt x="4267" y="3556"/>
                </a:lnTo>
                <a:lnTo>
                  <a:pt x="4294" y="3564"/>
                </a:lnTo>
                <a:lnTo>
                  <a:pt x="4320" y="3574"/>
                </a:lnTo>
                <a:lnTo>
                  <a:pt x="4346" y="3584"/>
                </a:lnTo>
                <a:lnTo>
                  <a:pt x="4371" y="3596"/>
                </a:lnTo>
                <a:lnTo>
                  <a:pt x="4396" y="3608"/>
                </a:lnTo>
                <a:lnTo>
                  <a:pt x="4421" y="3621"/>
                </a:lnTo>
                <a:lnTo>
                  <a:pt x="4445" y="3635"/>
                </a:lnTo>
                <a:lnTo>
                  <a:pt x="4467" y="3650"/>
                </a:lnTo>
                <a:lnTo>
                  <a:pt x="4490" y="3665"/>
                </a:lnTo>
                <a:lnTo>
                  <a:pt x="4512" y="3682"/>
                </a:lnTo>
                <a:lnTo>
                  <a:pt x="4533" y="3700"/>
                </a:lnTo>
                <a:lnTo>
                  <a:pt x="4554" y="3718"/>
                </a:lnTo>
                <a:lnTo>
                  <a:pt x="4575" y="3738"/>
                </a:lnTo>
                <a:lnTo>
                  <a:pt x="4595" y="3758"/>
                </a:lnTo>
                <a:lnTo>
                  <a:pt x="4615" y="3780"/>
                </a:lnTo>
                <a:lnTo>
                  <a:pt x="4634" y="3803"/>
                </a:lnTo>
                <a:lnTo>
                  <a:pt x="4653" y="3825"/>
                </a:lnTo>
                <a:lnTo>
                  <a:pt x="4670" y="3849"/>
                </a:lnTo>
                <a:lnTo>
                  <a:pt x="4688" y="3875"/>
                </a:lnTo>
                <a:lnTo>
                  <a:pt x="4706" y="3901"/>
                </a:lnTo>
                <a:lnTo>
                  <a:pt x="4722" y="3928"/>
                </a:lnTo>
                <a:lnTo>
                  <a:pt x="4738" y="3957"/>
                </a:lnTo>
                <a:lnTo>
                  <a:pt x="4754" y="3985"/>
                </a:lnTo>
                <a:lnTo>
                  <a:pt x="4770" y="4015"/>
                </a:lnTo>
                <a:lnTo>
                  <a:pt x="4785" y="4047"/>
                </a:lnTo>
                <a:lnTo>
                  <a:pt x="4799" y="4078"/>
                </a:lnTo>
                <a:lnTo>
                  <a:pt x="4799" y="4078"/>
                </a:lnTo>
                <a:lnTo>
                  <a:pt x="4823" y="4134"/>
                </a:lnTo>
                <a:lnTo>
                  <a:pt x="4843" y="4188"/>
                </a:lnTo>
                <a:lnTo>
                  <a:pt x="4864" y="4243"/>
                </a:lnTo>
                <a:lnTo>
                  <a:pt x="4882" y="4296"/>
                </a:lnTo>
                <a:lnTo>
                  <a:pt x="4882" y="4296"/>
                </a:lnTo>
                <a:lnTo>
                  <a:pt x="4904" y="4354"/>
                </a:lnTo>
                <a:lnTo>
                  <a:pt x="4925" y="4408"/>
                </a:lnTo>
                <a:lnTo>
                  <a:pt x="4945" y="4456"/>
                </a:lnTo>
                <a:lnTo>
                  <a:pt x="4955" y="4477"/>
                </a:lnTo>
                <a:lnTo>
                  <a:pt x="4965" y="4496"/>
                </a:lnTo>
                <a:lnTo>
                  <a:pt x="4974" y="4515"/>
                </a:lnTo>
                <a:lnTo>
                  <a:pt x="4984" y="4531"/>
                </a:lnTo>
                <a:lnTo>
                  <a:pt x="4994" y="4545"/>
                </a:lnTo>
                <a:lnTo>
                  <a:pt x="5005" y="4557"/>
                </a:lnTo>
                <a:lnTo>
                  <a:pt x="5016" y="4568"/>
                </a:lnTo>
                <a:lnTo>
                  <a:pt x="5026" y="4575"/>
                </a:lnTo>
                <a:lnTo>
                  <a:pt x="5038" y="4582"/>
                </a:lnTo>
                <a:lnTo>
                  <a:pt x="5049" y="4586"/>
                </a:lnTo>
                <a:lnTo>
                  <a:pt x="5049" y="4586"/>
                </a:lnTo>
                <a:lnTo>
                  <a:pt x="5063" y="4588"/>
                </a:lnTo>
                <a:lnTo>
                  <a:pt x="5078" y="4589"/>
                </a:lnTo>
                <a:lnTo>
                  <a:pt x="5095" y="4588"/>
                </a:lnTo>
                <a:lnTo>
                  <a:pt x="5112" y="4585"/>
                </a:lnTo>
                <a:lnTo>
                  <a:pt x="5130" y="4580"/>
                </a:lnTo>
                <a:lnTo>
                  <a:pt x="5150" y="4573"/>
                </a:lnTo>
                <a:lnTo>
                  <a:pt x="5169" y="4566"/>
                </a:lnTo>
                <a:lnTo>
                  <a:pt x="5189" y="4556"/>
                </a:lnTo>
                <a:lnTo>
                  <a:pt x="5211" y="4544"/>
                </a:lnTo>
                <a:lnTo>
                  <a:pt x="5231" y="4532"/>
                </a:lnTo>
                <a:lnTo>
                  <a:pt x="5253" y="4518"/>
                </a:lnTo>
                <a:lnTo>
                  <a:pt x="5275" y="4502"/>
                </a:lnTo>
                <a:lnTo>
                  <a:pt x="5296" y="4485"/>
                </a:lnTo>
                <a:lnTo>
                  <a:pt x="5318" y="4467"/>
                </a:lnTo>
                <a:lnTo>
                  <a:pt x="5339" y="4447"/>
                </a:lnTo>
                <a:lnTo>
                  <a:pt x="5360" y="4427"/>
                </a:lnTo>
                <a:lnTo>
                  <a:pt x="5360" y="4427"/>
                </a:lnTo>
                <a:lnTo>
                  <a:pt x="5384" y="4403"/>
                </a:lnTo>
                <a:lnTo>
                  <a:pt x="5411" y="4374"/>
                </a:lnTo>
                <a:lnTo>
                  <a:pt x="5443" y="4338"/>
                </a:lnTo>
                <a:lnTo>
                  <a:pt x="5478" y="4298"/>
                </a:lnTo>
                <a:lnTo>
                  <a:pt x="5517" y="4252"/>
                </a:lnTo>
                <a:lnTo>
                  <a:pt x="5560" y="4203"/>
                </a:lnTo>
                <a:lnTo>
                  <a:pt x="5605" y="4147"/>
                </a:lnTo>
                <a:lnTo>
                  <a:pt x="5653" y="4088"/>
                </a:lnTo>
                <a:lnTo>
                  <a:pt x="5704" y="4025"/>
                </a:lnTo>
                <a:lnTo>
                  <a:pt x="5756" y="3957"/>
                </a:lnTo>
                <a:lnTo>
                  <a:pt x="5810" y="3886"/>
                </a:lnTo>
                <a:lnTo>
                  <a:pt x="5865" y="3811"/>
                </a:lnTo>
                <a:lnTo>
                  <a:pt x="5923" y="3733"/>
                </a:lnTo>
                <a:lnTo>
                  <a:pt x="5981" y="3652"/>
                </a:lnTo>
                <a:lnTo>
                  <a:pt x="6040" y="3568"/>
                </a:lnTo>
                <a:lnTo>
                  <a:pt x="6098" y="3481"/>
                </a:lnTo>
                <a:lnTo>
                  <a:pt x="6098" y="3481"/>
                </a:lnTo>
                <a:lnTo>
                  <a:pt x="6107" y="3468"/>
                </a:lnTo>
                <a:lnTo>
                  <a:pt x="6114" y="3453"/>
                </a:lnTo>
                <a:lnTo>
                  <a:pt x="6119" y="3438"/>
                </a:lnTo>
                <a:lnTo>
                  <a:pt x="6123" y="3422"/>
                </a:lnTo>
                <a:lnTo>
                  <a:pt x="6125" y="3407"/>
                </a:lnTo>
                <a:lnTo>
                  <a:pt x="6125" y="3392"/>
                </a:lnTo>
                <a:lnTo>
                  <a:pt x="6125" y="3377"/>
                </a:lnTo>
                <a:lnTo>
                  <a:pt x="6122" y="3362"/>
                </a:lnTo>
                <a:lnTo>
                  <a:pt x="6119" y="3347"/>
                </a:lnTo>
                <a:lnTo>
                  <a:pt x="6113" y="3332"/>
                </a:lnTo>
                <a:lnTo>
                  <a:pt x="6107" y="3318"/>
                </a:lnTo>
                <a:lnTo>
                  <a:pt x="6099" y="3304"/>
                </a:lnTo>
                <a:lnTo>
                  <a:pt x="6089" y="3292"/>
                </a:lnTo>
                <a:lnTo>
                  <a:pt x="6080" y="3280"/>
                </a:lnTo>
                <a:lnTo>
                  <a:pt x="6068" y="3270"/>
                </a:lnTo>
                <a:lnTo>
                  <a:pt x="6055" y="3260"/>
                </a:lnTo>
                <a:lnTo>
                  <a:pt x="6055" y="3260"/>
                </a:lnTo>
                <a:lnTo>
                  <a:pt x="5967" y="3201"/>
                </a:lnTo>
                <a:lnTo>
                  <a:pt x="5882" y="3143"/>
                </a:lnTo>
                <a:lnTo>
                  <a:pt x="5799" y="3084"/>
                </a:lnTo>
                <a:lnTo>
                  <a:pt x="5719" y="3026"/>
                </a:lnTo>
                <a:lnTo>
                  <a:pt x="5641" y="2969"/>
                </a:lnTo>
                <a:lnTo>
                  <a:pt x="5565" y="2913"/>
                </a:lnTo>
                <a:lnTo>
                  <a:pt x="5493" y="2858"/>
                </a:lnTo>
                <a:lnTo>
                  <a:pt x="5424" y="2804"/>
                </a:lnTo>
                <a:lnTo>
                  <a:pt x="5359" y="2752"/>
                </a:lnTo>
                <a:lnTo>
                  <a:pt x="5298" y="2702"/>
                </a:lnTo>
                <a:lnTo>
                  <a:pt x="5241" y="2654"/>
                </a:lnTo>
                <a:lnTo>
                  <a:pt x="5189" y="2609"/>
                </a:lnTo>
                <a:lnTo>
                  <a:pt x="5140" y="2565"/>
                </a:lnTo>
                <a:lnTo>
                  <a:pt x="5098" y="2525"/>
                </a:lnTo>
                <a:lnTo>
                  <a:pt x="5060" y="2488"/>
                </a:lnTo>
                <a:lnTo>
                  <a:pt x="5028" y="2455"/>
                </a:lnTo>
                <a:lnTo>
                  <a:pt x="5028" y="2455"/>
                </a:lnTo>
                <a:lnTo>
                  <a:pt x="4986" y="2407"/>
                </a:lnTo>
                <a:lnTo>
                  <a:pt x="4947" y="2361"/>
                </a:lnTo>
                <a:lnTo>
                  <a:pt x="4913" y="2314"/>
                </a:lnTo>
                <a:lnTo>
                  <a:pt x="4881" y="2268"/>
                </a:lnTo>
                <a:lnTo>
                  <a:pt x="4866" y="2246"/>
                </a:lnTo>
                <a:lnTo>
                  <a:pt x="4853" y="2223"/>
                </a:lnTo>
                <a:lnTo>
                  <a:pt x="4840" y="2200"/>
                </a:lnTo>
                <a:lnTo>
                  <a:pt x="4828" y="2177"/>
                </a:lnTo>
                <a:lnTo>
                  <a:pt x="4816" y="2155"/>
                </a:lnTo>
                <a:lnTo>
                  <a:pt x="4807" y="2132"/>
                </a:lnTo>
                <a:lnTo>
                  <a:pt x="4797" y="2110"/>
                </a:lnTo>
                <a:lnTo>
                  <a:pt x="4788" y="2088"/>
                </a:lnTo>
                <a:lnTo>
                  <a:pt x="4780" y="2066"/>
                </a:lnTo>
                <a:lnTo>
                  <a:pt x="4773" y="2043"/>
                </a:lnTo>
                <a:lnTo>
                  <a:pt x="4767" y="2021"/>
                </a:lnTo>
                <a:lnTo>
                  <a:pt x="4762" y="2000"/>
                </a:lnTo>
                <a:lnTo>
                  <a:pt x="4758" y="1978"/>
                </a:lnTo>
                <a:lnTo>
                  <a:pt x="4753" y="1956"/>
                </a:lnTo>
                <a:lnTo>
                  <a:pt x="4751" y="1935"/>
                </a:lnTo>
                <a:lnTo>
                  <a:pt x="4749" y="1913"/>
                </a:lnTo>
                <a:lnTo>
                  <a:pt x="4748" y="1891"/>
                </a:lnTo>
                <a:lnTo>
                  <a:pt x="4748" y="1871"/>
                </a:lnTo>
                <a:lnTo>
                  <a:pt x="4749" y="1849"/>
                </a:lnTo>
                <a:lnTo>
                  <a:pt x="4750" y="1829"/>
                </a:lnTo>
                <a:lnTo>
                  <a:pt x="4752" y="1807"/>
                </a:lnTo>
                <a:lnTo>
                  <a:pt x="4756" y="1786"/>
                </a:lnTo>
                <a:lnTo>
                  <a:pt x="4760" y="1766"/>
                </a:lnTo>
                <a:lnTo>
                  <a:pt x="4764" y="1745"/>
                </a:lnTo>
                <a:lnTo>
                  <a:pt x="4764" y="1745"/>
                </a:lnTo>
                <a:lnTo>
                  <a:pt x="4772" y="1719"/>
                </a:lnTo>
                <a:lnTo>
                  <a:pt x="4780" y="1694"/>
                </a:lnTo>
                <a:lnTo>
                  <a:pt x="4790" y="1669"/>
                </a:lnTo>
                <a:lnTo>
                  <a:pt x="4801" y="1647"/>
                </a:lnTo>
                <a:lnTo>
                  <a:pt x="4812" y="1625"/>
                </a:lnTo>
                <a:lnTo>
                  <a:pt x="4825" y="1603"/>
                </a:lnTo>
                <a:lnTo>
                  <a:pt x="4838" y="1583"/>
                </a:lnTo>
                <a:lnTo>
                  <a:pt x="4852" y="1563"/>
                </a:lnTo>
                <a:lnTo>
                  <a:pt x="4867" y="1545"/>
                </a:lnTo>
                <a:lnTo>
                  <a:pt x="4883" y="1527"/>
                </a:lnTo>
                <a:lnTo>
                  <a:pt x="4900" y="1511"/>
                </a:lnTo>
                <a:lnTo>
                  <a:pt x="4916" y="1495"/>
                </a:lnTo>
                <a:lnTo>
                  <a:pt x="4934" y="1480"/>
                </a:lnTo>
                <a:lnTo>
                  <a:pt x="4952" y="1464"/>
                </a:lnTo>
                <a:lnTo>
                  <a:pt x="4970" y="1450"/>
                </a:lnTo>
                <a:lnTo>
                  <a:pt x="4990" y="1437"/>
                </a:lnTo>
                <a:lnTo>
                  <a:pt x="5009" y="1424"/>
                </a:lnTo>
                <a:lnTo>
                  <a:pt x="5029" y="1412"/>
                </a:lnTo>
                <a:lnTo>
                  <a:pt x="5070" y="1390"/>
                </a:lnTo>
                <a:lnTo>
                  <a:pt x="5111" y="1369"/>
                </a:lnTo>
                <a:lnTo>
                  <a:pt x="5153" y="1350"/>
                </a:lnTo>
                <a:lnTo>
                  <a:pt x="5195" y="1332"/>
                </a:lnTo>
                <a:lnTo>
                  <a:pt x="5238" y="1316"/>
                </a:lnTo>
                <a:lnTo>
                  <a:pt x="5321" y="1286"/>
                </a:lnTo>
                <a:lnTo>
                  <a:pt x="5321" y="1286"/>
                </a:lnTo>
                <a:lnTo>
                  <a:pt x="5417" y="1251"/>
                </a:lnTo>
                <a:lnTo>
                  <a:pt x="5465" y="1233"/>
                </a:lnTo>
                <a:lnTo>
                  <a:pt x="5512" y="1212"/>
                </a:lnTo>
                <a:lnTo>
                  <a:pt x="5512" y="1212"/>
                </a:lnTo>
                <a:lnTo>
                  <a:pt x="5554" y="1193"/>
                </a:lnTo>
                <a:lnTo>
                  <a:pt x="5592" y="1173"/>
                </a:lnTo>
                <a:lnTo>
                  <a:pt x="5627" y="1154"/>
                </a:lnTo>
                <a:lnTo>
                  <a:pt x="5657" y="1133"/>
                </a:lnTo>
                <a:lnTo>
                  <a:pt x="5684" y="1113"/>
                </a:lnTo>
                <a:lnTo>
                  <a:pt x="5708" y="1092"/>
                </a:lnTo>
                <a:lnTo>
                  <a:pt x="5730" y="1071"/>
                </a:lnTo>
                <a:lnTo>
                  <a:pt x="5748" y="1049"/>
                </a:lnTo>
                <a:lnTo>
                  <a:pt x="5763" y="1027"/>
                </a:lnTo>
                <a:lnTo>
                  <a:pt x="5776" y="1004"/>
                </a:lnTo>
                <a:lnTo>
                  <a:pt x="5788" y="980"/>
                </a:lnTo>
                <a:lnTo>
                  <a:pt x="5797" y="956"/>
                </a:lnTo>
                <a:lnTo>
                  <a:pt x="5804" y="931"/>
                </a:lnTo>
                <a:lnTo>
                  <a:pt x="5810" y="905"/>
                </a:lnTo>
                <a:lnTo>
                  <a:pt x="5814" y="879"/>
                </a:lnTo>
                <a:lnTo>
                  <a:pt x="5817" y="851"/>
                </a:lnTo>
                <a:lnTo>
                  <a:pt x="5817" y="851"/>
                </a:lnTo>
                <a:lnTo>
                  <a:pt x="5820" y="819"/>
                </a:lnTo>
                <a:lnTo>
                  <a:pt x="5820" y="786"/>
                </a:lnTo>
                <a:lnTo>
                  <a:pt x="5816" y="754"/>
                </a:lnTo>
                <a:lnTo>
                  <a:pt x="5812" y="720"/>
                </a:lnTo>
                <a:lnTo>
                  <a:pt x="5804" y="687"/>
                </a:lnTo>
                <a:lnTo>
                  <a:pt x="5794" y="653"/>
                </a:lnTo>
                <a:lnTo>
                  <a:pt x="5782" y="619"/>
                </a:lnTo>
                <a:lnTo>
                  <a:pt x="5767" y="586"/>
                </a:lnTo>
                <a:lnTo>
                  <a:pt x="5750" y="552"/>
                </a:lnTo>
                <a:lnTo>
                  <a:pt x="5731" y="517"/>
                </a:lnTo>
                <a:lnTo>
                  <a:pt x="5708" y="484"/>
                </a:lnTo>
                <a:lnTo>
                  <a:pt x="5684" y="449"/>
                </a:lnTo>
                <a:lnTo>
                  <a:pt x="5657" y="415"/>
                </a:lnTo>
                <a:lnTo>
                  <a:pt x="5629" y="380"/>
                </a:lnTo>
                <a:lnTo>
                  <a:pt x="5597" y="345"/>
                </a:lnTo>
                <a:lnTo>
                  <a:pt x="5564" y="311"/>
                </a:lnTo>
                <a:lnTo>
                  <a:pt x="5564" y="311"/>
                </a:lnTo>
                <a:lnTo>
                  <a:pt x="5528" y="277"/>
                </a:lnTo>
                <a:lnTo>
                  <a:pt x="5493" y="246"/>
                </a:lnTo>
                <a:lnTo>
                  <a:pt x="5459" y="216"/>
                </a:lnTo>
                <a:lnTo>
                  <a:pt x="5425" y="190"/>
                </a:lnTo>
                <a:lnTo>
                  <a:pt x="5391" y="165"/>
                </a:lnTo>
                <a:lnTo>
                  <a:pt x="5356" y="144"/>
                </a:lnTo>
                <a:lnTo>
                  <a:pt x="5322" y="124"/>
                </a:lnTo>
                <a:lnTo>
                  <a:pt x="5288" y="107"/>
                </a:lnTo>
                <a:lnTo>
                  <a:pt x="5254" y="93"/>
                </a:lnTo>
                <a:lnTo>
                  <a:pt x="5220" y="80"/>
                </a:lnTo>
                <a:lnTo>
                  <a:pt x="5187" y="70"/>
                </a:lnTo>
                <a:lnTo>
                  <a:pt x="5154" y="62"/>
                </a:lnTo>
                <a:lnTo>
                  <a:pt x="5121" y="57"/>
                </a:lnTo>
                <a:lnTo>
                  <a:pt x="5088" y="55"/>
                </a:lnTo>
                <a:lnTo>
                  <a:pt x="5056" y="54"/>
                </a:lnTo>
                <a:lnTo>
                  <a:pt x="5023" y="56"/>
                </a:lnTo>
                <a:lnTo>
                  <a:pt x="5023" y="56"/>
                </a:lnTo>
                <a:lnTo>
                  <a:pt x="4995" y="59"/>
                </a:lnTo>
                <a:lnTo>
                  <a:pt x="4968" y="63"/>
                </a:lnTo>
                <a:lnTo>
                  <a:pt x="4943" y="70"/>
                </a:lnTo>
                <a:lnTo>
                  <a:pt x="4918" y="78"/>
                </a:lnTo>
                <a:lnTo>
                  <a:pt x="4893" y="86"/>
                </a:lnTo>
                <a:lnTo>
                  <a:pt x="4869" y="97"/>
                </a:lnTo>
                <a:lnTo>
                  <a:pt x="4847" y="111"/>
                </a:lnTo>
                <a:lnTo>
                  <a:pt x="4825" y="126"/>
                </a:lnTo>
                <a:lnTo>
                  <a:pt x="4803" y="145"/>
                </a:lnTo>
                <a:lnTo>
                  <a:pt x="4782" y="165"/>
                </a:lnTo>
                <a:lnTo>
                  <a:pt x="4761" y="190"/>
                </a:lnTo>
                <a:lnTo>
                  <a:pt x="4740" y="217"/>
                </a:lnTo>
                <a:lnTo>
                  <a:pt x="4721" y="248"/>
                </a:lnTo>
                <a:lnTo>
                  <a:pt x="4700" y="282"/>
                </a:lnTo>
                <a:lnTo>
                  <a:pt x="4681" y="320"/>
                </a:lnTo>
                <a:lnTo>
                  <a:pt x="4661" y="363"/>
                </a:lnTo>
                <a:lnTo>
                  <a:pt x="4661" y="363"/>
                </a:lnTo>
                <a:lnTo>
                  <a:pt x="4642" y="409"/>
                </a:lnTo>
                <a:lnTo>
                  <a:pt x="4623" y="457"/>
                </a:lnTo>
                <a:lnTo>
                  <a:pt x="4588" y="553"/>
                </a:lnTo>
                <a:lnTo>
                  <a:pt x="4588" y="553"/>
                </a:lnTo>
                <a:lnTo>
                  <a:pt x="4558" y="636"/>
                </a:lnTo>
                <a:lnTo>
                  <a:pt x="4542" y="678"/>
                </a:lnTo>
                <a:lnTo>
                  <a:pt x="4524" y="720"/>
                </a:lnTo>
                <a:lnTo>
                  <a:pt x="4505" y="762"/>
                </a:lnTo>
                <a:lnTo>
                  <a:pt x="4485" y="805"/>
                </a:lnTo>
                <a:lnTo>
                  <a:pt x="4462" y="845"/>
                </a:lnTo>
                <a:lnTo>
                  <a:pt x="4450" y="865"/>
                </a:lnTo>
                <a:lnTo>
                  <a:pt x="4437" y="885"/>
                </a:lnTo>
                <a:lnTo>
                  <a:pt x="4424" y="903"/>
                </a:lnTo>
                <a:lnTo>
                  <a:pt x="4410" y="922"/>
                </a:lnTo>
                <a:lnTo>
                  <a:pt x="4395" y="940"/>
                </a:lnTo>
                <a:lnTo>
                  <a:pt x="4380" y="957"/>
                </a:lnTo>
                <a:lnTo>
                  <a:pt x="4363" y="975"/>
                </a:lnTo>
                <a:lnTo>
                  <a:pt x="4347" y="991"/>
                </a:lnTo>
                <a:lnTo>
                  <a:pt x="4329" y="1007"/>
                </a:lnTo>
                <a:lnTo>
                  <a:pt x="4310" y="1021"/>
                </a:lnTo>
                <a:lnTo>
                  <a:pt x="4291" y="1036"/>
                </a:lnTo>
                <a:lnTo>
                  <a:pt x="4271" y="1049"/>
                </a:lnTo>
                <a:lnTo>
                  <a:pt x="4250" y="1061"/>
                </a:lnTo>
                <a:lnTo>
                  <a:pt x="4228" y="1073"/>
                </a:lnTo>
                <a:lnTo>
                  <a:pt x="4204" y="1084"/>
                </a:lnTo>
                <a:lnTo>
                  <a:pt x="4180" y="1094"/>
                </a:lnTo>
                <a:lnTo>
                  <a:pt x="4155" y="1103"/>
                </a:lnTo>
                <a:lnTo>
                  <a:pt x="4129" y="1110"/>
                </a:lnTo>
                <a:lnTo>
                  <a:pt x="4129" y="1110"/>
                </a:lnTo>
                <a:lnTo>
                  <a:pt x="4098" y="1117"/>
                </a:lnTo>
                <a:lnTo>
                  <a:pt x="4068" y="1121"/>
                </a:lnTo>
                <a:lnTo>
                  <a:pt x="4038" y="1124"/>
                </a:lnTo>
                <a:lnTo>
                  <a:pt x="4009" y="1125"/>
                </a:lnTo>
                <a:lnTo>
                  <a:pt x="3980" y="1124"/>
                </a:lnTo>
                <a:lnTo>
                  <a:pt x="3951" y="1122"/>
                </a:lnTo>
                <a:lnTo>
                  <a:pt x="3922" y="1119"/>
                </a:lnTo>
                <a:lnTo>
                  <a:pt x="3894" y="1113"/>
                </a:lnTo>
                <a:lnTo>
                  <a:pt x="3867" y="1107"/>
                </a:lnTo>
                <a:lnTo>
                  <a:pt x="3840" y="1099"/>
                </a:lnTo>
                <a:lnTo>
                  <a:pt x="3814" y="1091"/>
                </a:lnTo>
                <a:lnTo>
                  <a:pt x="3788" y="1080"/>
                </a:lnTo>
                <a:lnTo>
                  <a:pt x="3763" y="1069"/>
                </a:lnTo>
                <a:lnTo>
                  <a:pt x="3738" y="1058"/>
                </a:lnTo>
                <a:lnTo>
                  <a:pt x="3714" y="1045"/>
                </a:lnTo>
                <a:lnTo>
                  <a:pt x="3692" y="1032"/>
                </a:lnTo>
                <a:lnTo>
                  <a:pt x="3669" y="1019"/>
                </a:lnTo>
                <a:lnTo>
                  <a:pt x="3647" y="1005"/>
                </a:lnTo>
                <a:lnTo>
                  <a:pt x="3605" y="977"/>
                </a:lnTo>
                <a:lnTo>
                  <a:pt x="3567" y="948"/>
                </a:lnTo>
                <a:lnTo>
                  <a:pt x="3532" y="918"/>
                </a:lnTo>
                <a:lnTo>
                  <a:pt x="3501" y="891"/>
                </a:lnTo>
                <a:lnTo>
                  <a:pt x="3473" y="865"/>
                </a:lnTo>
                <a:lnTo>
                  <a:pt x="3430" y="823"/>
                </a:lnTo>
                <a:lnTo>
                  <a:pt x="3430" y="823"/>
                </a:lnTo>
                <a:lnTo>
                  <a:pt x="3384" y="775"/>
                </a:lnTo>
                <a:lnTo>
                  <a:pt x="3324" y="710"/>
                </a:lnTo>
                <a:lnTo>
                  <a:pt x="3253" y="632"/>
                </a:lnTo>
                <a:lnTo>
                  <a:pt x="3173" y="540"/>
                </a:lnTo>
                <a:lnTo>
                  <a:pt x="3086" y="437"/>
                </a:lnTo>
                <a:lnTo>
                  <a:pt x="2994" y="325"/>
                </a:lnTo>
                <a:lnTo>
                  <a:pt x="2897" y="205"/>
                </a:lnTo>
                <a:lnTo>
                  <a:pt x="2849" y="143"/>
                </a:lnTo>
                <a:lnTo>
                  <a:pt x="2800" y="79"/>
                </a:lnTo>
                <a:lnTo>
                  <a:pt x="2800" y="79"/>
                </a:lnTo>
                <a:lnTo>
                  <a:pt x="2786" y="61"/>
                </a:lnTo>
                <a:lnTo>
                  <a:pt x="2769" y="46"/>
                </a:lnTo>
                <a:lnTo>
                  <a:pt x="2753" y="33"/>
                </a:lnTo>
                <a:lnTo>
                  <a:pt x="2735" y="22"/>
                </a:lnTo>
                <a:lnTo>
                  <a:pt x="2716" y="14"/>
                </a:lnTo>
                <a:lnTo>
                  <a:pt x="2696" y="7"/>
                </a:lnTo>
                <a:lnTo>
                  <a:pt x="2676" y="3"/>
                </a:lnTo>
                <a:lnTo>
                  <a:pt x="2656" y="0"/>
                </a:lnTo>
                <a:lnTo>
                  <a:pt x="2635" y="0"/>
                </a:lnTo>
                <a:lnTo>
                  <a:pt x="2615" y="2"/>
                </a:lnTo>
                <a:lnTo>
                  <a:pt x="2594" y="5"/>
                </a:lnTo>
                <a:lnTo>
                  <a:pt x="2573" y="11"/>
                </a:lnTo>
                <a:lnTo>
                  <a:pt x="2555" y="19"/>
                </a:lnTo>
                <a:lnTo>
                  <a:pt x="2535" y="30"/>
                </a:lnTo>
                <a:lnTo>
                  <a:pt x="2518" y="43"/>
                </a:lnTo>
                <a:lnTo>
                  <a:pt x="2502" y="57"/>
                </a:lnTo>
                <a:lnTo>
                  <a:pt x="510" y="2048"/>
                </a:lnTo>
                <a:lnTo>
                  <a:pt x="510" y="2048"/>
                </a:lnTo>
                <a:lnTo>
                  <a:pt x="479" y="2081"/>
                </a:lnTo>
                <a:lnTo>
                  <a:pt x="449" y="2114"/>
                </a:lnTo>
                <a:lnTo>
                  <a:pt x="419" y="2147"/>
                </a:lnTo>
                <a:lnTo>
                  <a:pt x="390" y="2181"/>
                </a:lnTo>
                <a:lnTo>
                  <a:pt x="363" y="2215"/>
                </a:lnTo>
                <a:lnTo>
                  <a:pt x="337" y="2251"/>
                </a:lnTo>
                <a:lnTo>
                  <a:pt x="311" y="2286"/>
                </a:lnTo>
                <a:lnTo>
                  <a:pt x="287" y="2323"/>
                </a:lnTo>
                <a:lnTo>
                  <a:pt x="263" y="2358"/>
                </a:lnTo>
                <a:lnTo>
                  <a:pt x="241" y="2395"/>
                </a:lnTo>
                <a:lnTo>
                  <a:pt x="220" y="2433"/>
                </a:lnTo>
                <a:lnTo>
                  <a:pt x="199" y="2471"/>
                </a:lnTo>
                <a:lnTo>
                  <a:pt x="180" y="2509"/>
                </a:lnTo>
                <a:lnTo>
                  <a:pt x="161" y="2547"/>
                </a:lnTo>
                <a:lnTo>
                  <a:pt x="144" y="2586"/>
                </a:lnTo>
                <a:lnTo>
                  <a:pt x="127" y="2625"/>
                </a:lnTo>
                <a:lnTo>
                  <a:pt x="112" y="2665"/>
                </a:lnTo>
                <a:lnTo>
                  <a:pt x="98" y="2704"/>
                </a:lnTo>
                <a:lnTo>
                  <a:pt x="83" y="2744"/>
                </a:lnTo>
                <a:lnTo>
                  <a:pt x="72" y="2785"/>
                </a:lnTo>
                <a:lnTo>
                  <a:pt x="60" y="2825"/>
                </a:lnTo>
                <a:lnTo>
                  <a:pt x="50" y="2867"/>
                </a:lnTo>
                <a:lnTo>
                  <a:pt x="40" y="2907"/>
                </a:lnTo>
                <a:lnTo>
                  <a:pt x="31" y="2948"/>
                </a:lnTo>
                <a:lnTo>
                  <a:pt x="24" y="2989"/>
                </a:lnTo>
                <a:lnTo>
                  <a:pt x="17" y="3031"/>
                </a:lnTo>
                <a:lnTo>
                  <a:pt x="12" y="3072"/>
                </a:lnTo>
                <a:lnTo>
                  <a:pt x="8" y="3114"/>
                </a:lnTo>
                <a:lnTo>
                  <a:pt x="4" y="3156"/>
                </a:lnTo>
                <a:lnTo>
                  <a:pt x="2" y="3197"/>
                </a:lnTo>
                <a:lnTo>
                  <a:pt x="0" y="3239"/>
                </a:lnTo>
                <a:lnTo>
                  <a:pt x="0" y="3280"/>
                </a:lnTo>
                <a:lnTo>
                  <a:pt x="0" y="3323"/>
                </a:lnTo>
                <a:lnTo>
                  <a:pt x="2" y="3365"/>
                </a:lnTo>
                <a:lnTo>
                  <a:pt x="4" y="3406"/>
                </a:lnTo>
                <a:lnTo>
                  <a:pt x="8" y="3448"/>
                </a:lnTo>
                <a:lnTo>
                  <a:pt x="12" y="3490"/>
                </a:lnTo>
                <a:lnTo>
                  <a:pt x="17" y="3531"/>
                </a:lnTo>
                <a:lnTo>
                  <a:pt x="24" y="3573"/>
                </a:lnTo>
                <a:lnTo>
                  <a:pt x="31" y="3614"/>
                </a:lnTo>
                <a:lnTo>
                  <a:pt x="40" y="3655"/>
                </a:lnTo>
                <a:lnTo>
                  <a:pt x="50" y="3695"/>
                </a:lnTo>
                <a:lnTo>
                  <a:pt x="60" y="3737"/>
                </a:lnTo>
                <a:lnTo>
                  <a:pt x="72" y="3777"/>
                </a:lnTo>
                <a:lnTo>
                  <a:pt x="83" y="3818"/>
                </a:lnTo>
                <a:lnTo>
                  <a:pt x="98" y="3858"/>
                </a:lnTo>
                <a:lnTo>
                  <a:pt x="112" y="3897"/>
                </a:lnTo>
                <a:lnTo>
                  <a:pt x="127" y="3937"/>
                </a:lnTo>
                <a:lnTo>
                  <a:pt x="144" y="3976"/>
                </a:lnTo>
                <a:lnTo>
                  <a:pt x="161" y="4015"/>
                </a:lnTo>
                <a:lnTo>
                  <a:pt x="180" y="4053"/>
                </a:lnTo>
                <a:lnTo>
                  <a:pt x="199" y="4091"/>
                </a:lnTo>
                <a:lnTo>
                  <a:pt x="220" y="4129"/>
                </a:lnTo>
                <a:lnTo>
                  <a:pt x="241" y="4167"/>
                </a:lnTo>
                <a:lnTo>
                  <a:pt x="263" y="4204"/>
                </a:lnTo>
                <a:lnTo>
                  <a:pt x="287" y="4239"/>
                </a:lnTo>
                <a:lnTo>
                  <a:pt x="311" y="4276"/>
                </a:lnTo>
                <a:lnTo>
                  <a:pt x="337" y="4311"/>
                </a:lnTo>
                <a:lnTo>
                  <a:pt x="363" y="4347"/>
                </a:lnTo>
                <a:lnTo>
                  <a:pt x="390" y="4381"/>
                </a:lnTo>
                <a:lnTo>
                  <a:pt x="419" y="4415"/>
                </a:lnTo>
                <a:lnTo>
                  <a:pt x="449" y="4448"/>
                </a:lnTo>
                <a:lnTo>
                  <a:pt x="479" y="4481"/>
                </a:lnTo>
                <a:lnTo>
                  <a:pt x="510" y="4514"/>
                </a:lnTo>
                <a:lnTo>
                  <a:pt x="2670" y="6673"/>
                </a:lnTo>
                <a:lnTo>
                  <a:pt x="2670" y="6673"/>
                </a:lnTo>
                <a:lnTo>
                  <a:pt x="2684" y="6686"/>
                </a:lnTo>
                <a:lnTo>
                  <a:pt x="2698" y="6697"/>
                </a:lnTo>
                <a:lnTo>
                  <a:pt x="2713" y="6705"/>
                </a:lnTo>
                <a:lnTo>
                  <a:pt x="2728" y="6713"/>
                </a:lnTo>
                <a:lnTo>
                  <a:pt x="2745" y="6720"/>
                </a:lnTo>
                <a:lnTo>
                  <a:pt x="2761" y="6725"/>
                </a:lnTo>
                <a:lnTo>
                  <a:pt x="2778" y="6728"/>
                </a:lnTo>
                <a:lnTo>
                  <a:pt x="2795" y="6730"/>
                </a:lnTo>
                <a:lnTo>
                  <a:pt x="2813" y="6731"/>
                </a:lnTo>
                <a:lnTo>
                  <a:pt x="2830" y="6730"/>
                </a:lnTo>
                <a:lnTo>
                  <a:pt x="2847" y="6727"/>
                </a:lnTo>
                <a:lnTo>
                  <a:pt x="2864" y="6724"/>
                </a:lnTo>
                <a:lnTo>
                  <a:pt x="2881" y="6718"/>
                </a:lnTo>
                <a:lnTo>
                  <a:pt x="2897" y="6711"/>
                </a:lnTo>
                <a:lnTo>
                  <a:pt x="2913" y="6702"/>
                </a:lnTo>
                <a:lnTo>
                  <a:pt x="2928" y="6692"/>
                </a:lnTo>
                <a:lnTo>
                  <a:pt x="2928" y="6692"/>
                </a:lnTo>
                <a:lnTo>
                  <a:pt x="2996" y="6643"/>
                </a:lnTo>
                <a:lnTo>
                  <a:pt x="3062" y="6592"/>
                </a:lnTo>
                <a:lnTo>
                  <a:pt x="3127" y="6542"/>
                </a:lnTo>
                <a:lnTo>
                  <a:pt x="3191" y="6492"/>
                </a:lnTo>
                <a:lnTo>
                  <a:pt x="3252" y="6442"/>
                </a:lnTo>
                <a:lnTo>
                  <a:pt x="3311" y="6394"/>
                </a:lnTo>
                <a:lnTo>
                  <a:pt x="3422" y="6301"/>
                </a:lnTo>
                <a:lnTo>
                  <a:pt x="3521" y="6216"/>
                </a:lnTo>
                <a:lnTo>
                  <a:pt x="3605" y="6141"/>
                </a:lnTo>
                <a:lnTo>
                  <a:pt x="3673" y="6078"/>
                </a:lnTo>
                <a:lnTo>
                  <a:pt x="3722" y="6032"/>
                </a:lnTo>
                <a:lnTo>
                  <a:pt x="3722" y="603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6"/>
          <p:cNvSpPr>
            <a:spLocks/>
          </p:cNvSpPr>
          <p:nvPr/>
        </p:nvSpPr>
        <p:spPr bwMode="auto">
          <a:xfrm>
            <a:off x="2873843" y="2825292"/>
            <a:ext cx="1851116" cy="2034498"/>
          </a:xfrm>
          <a:custGeom>
            <a:avLst/>
            <a:gdLst>
              <a:gd name="T0" fmla="*/ 500 w 6127"/>
              <a:gd name="T1" fmla="*/ 5577 h 6731"/>
              <a:gd name="T2" fmla="*/ 329 w 6127"/>
              <a:gd name="T3" fmla="*/ 5775 h 6731"/>
              <a:gd name="T4" fmla="*/ 315 w 6127"/>
              <a:gd name="T5" fmla="*/ 6011 h 6731"/>
              <a:gd name="T6" fmla="*/ 469 w 6127"/>
              <a:gd name="T7" fmla="*/ 6316 h 6731"/>
              <a:gd name="T8" fmla="*/ 735 w 6127"/>
              <a:gd name="T9" fmla="*/ 6566 h 6731"/>
              <a:gd name="T10" fmla="*/ 1038 w 6127"/>
              <a:gd name="T11" fmla="*/ 6676 h 6731"/>
              <a:gd name="T12" fmla="*/ 1257 w 6127"/>
              <a:gd name="T13" fmla="*/ 6634 h 6731"/>
              <a:gd name="T14" fmla="*/ 1445 w 6127"/>
              <a:gd name="T15" fmla="*/ 6411 h 6731"/>
              <a:gd name="T16" fmla="*/ 1602 w 6127"/>
              <a:gd name="T17" fmla="*/ 6011 h 6731"/>
              <a:gd name="T18" fmla="*/ 1746 w 6127"/>
              <a:gd name="T19" fmla="*/ 5774 h 6731"/>
              <a:gd name="T20" fmla="*/ 1922 w 6127"/>
              <a:gd name="T21" fmla="*/ 5647 h 6731"/>
              <a:gd name="T22" fmla="*/ 2147 w 6127"/>
              <a:gd name="T23" fmla="*/ 5607 h 6731"/>
              <a:gd name="T24" fmla="*/ 2388 w 6127"/>
              <a:gd name="T25" fmla="*/ 5673 h 6731"/>
              <a:gd name="T26" fmla="*/ 2653 w 6127"/>
              <a:gd name="T27" fmla="*/ 5866 h 6731"/>
              <a:gd name="T28" fmla="*/ 3229 w 6127"/>
              <a:gd name="T29" fmla="*/ 6526 h 6731"/>
              <a:gd name="T30" fmla="*/ 3430 w 6127"/>
              <a:gd name="T31" fmla="*/ 6724 h 6731"/>
              <a:gd name="T32" fmla="*/ 3608 w 6127"/>
              <a:gd name="T33" fmla="*/ 6688 h 6731"/>
              <a:gd name="T34" fmla="*/ 5790 w 6127"/>
              <a:gd name="T35" fmla="*/ 4480 h 6731"/>
              <a:gd name="T36" fmla="*/ 5983 w 6127"/>
              <a:gd name="T37" fmla="*/ 4145 h 6731"/>
              <a:gd name="T38" fmla="*/ 6094 w 6127"/>
              <a:gd name="T39" fmla="*/ 3783 h 6731"/>
              <a:gd name="T40" fmla="*/ 6126 w 6127"/>
              <a:gd name="T41" fmla="*/ 3408 h 6731"/>
              <a:gd name="T42" fmla="*/ 6077 w 6127"/>
              <a:gd name="T43" fmla="*/ 3036 h 6731"/>
              <a:gd name="T44" fmla="*/ 5947 w 6127"/>
              <a:gd name="T45" fmla="*/ 2678 h 6731"/>
              <a:gd name="T46" fmla="*/ 5736 w 6127"/>
              <a:gd name="T47" fmla="*/ 2350 h 6731"/>
              <a:gd name="T48" fmla="*/ 3414 w 6127"/>
              <a:gd name="T49" fmla="*/ 26 h 6731"/>
              <a:gd name="T50" fmla="*/ 3262 w 6127"/>
              <a:gd name="T51" fmla="*/ 7 h 6731"/>
              <a:gd name="T52" fmla="*/ 2936 w 6127"/>
              <a:gd name="T53" fmla="*/ 239 h 6731"/>
              <a:gd name="T54" fmla="*/ 2374 w 6127"/>
              <a:gd name="T55" fmla="*/ 732 h 6731"/>
              <a:gd name="T56" fmla="*/ 2234 w 6127"/>
              <a:gd name="T57" fmla="*/ 931 h 6731"/>
              <a:gd name="T58" fmla="*/ 2238 w 6127"/>
              <a:gd name="T59" fmla="*/ 1017 h 6731"/>
              <a:gd name="T60" fmla="*/ 2405 w 6127"/>
              <a:gd name="T61" fmla="*/ 1118 h 6731"/>
              <a:gd name="T62" fmla="*/ 2768 w 6127"/>
              <a:gd name="T63" fmla="*/ 1259 h 6731"/>
              <a:gd name="T64" fmla="*/ 3012 w 6127"/>
              <a:gd name="T65" fmla="*/ 1409 h 6731"/>
              <a:gd name="T66" fmla="*/ 3180 w 6127"/>
              <a:gd name="T67" fmla="*/ 1599 h 6731"/>
              <a:gd name="T68" fmla="*/ 3273 w 6127"/>
              <a:gd name="T69" fmla="*/ 1832 h 6731"/>
              <a:gd name="T70" fmla="*/ 3297 w 6127"/>
              <a:gd name="T71" fmla="*/ 2065 h 6731"/>
              <a:gd name="T72" fmla="*/ 3252 w 6127"/>
              <a:gd name="T73" fmla="*/ 2318 h 6731"/>
              <a:gd name="T74" fmla="*/ 3134 w 6127"/>
              <a:gd name="T75" fmla="*/ 2565 h 6731"/>
              <a:gd name="T76" fmla="*/ 2943 w 6127"/>
              <a:gd name="T77" fmla="*/ 2807 h 6731"/>
              <a:gd name="T78" fmla="*/ 2730 w 6127"/>
              <a:gd name="T79" fmla="*/ 2995 h 6731"/>
              <a:gd name="T80" fmla="*/ 2484 w 6127"/>
              <a:gd name="T81" fmla="*/ 3138 h 6731"/>
              <a:gd name="T82" fmla="*/ 2233 w 6127"/>
              <a:gd name="T83" fmla="*/ 3207 h 6731"/>
              <a:gd name="T84" fmla="*/ 2003 w 6127"/>
              <a:gd name="T85" fmla="*/ 3206 h 6731"/>
              <a:gd name="T86" fmla="*/ 1755 w 6127"/>
              <a:gd name="T87" fmla="*/ 3135 h 6731"/>
              <a:gd name="T88" fmla="*/ 1551 w 6127"/>
              <a:gd name="T89" fmla="*/ 2993 h 6731"/>
              <a:gd name="T90" fmla="*/ 1388 w 6127"/>
              <a:gd name="T91" fmla="*/ 2774 h 6731"/>
              <a:gd name="T92" fmla="*/ 1244 w 6127"/>
              <a:gd name="T93" fmla="*/ 2435 h 6731"/>
              <a:gd name="T94" fmla="*/ 1132 w 6127"/>
              <a:gd name="T95" fmla="*/ 2186 h 6731"/>
              <a:gd name="T96" fmla="*/ 1033 w 6127"/>
              <a:gd name="T97" fmla="*/ 2144 h 6731"/>
              <a:gd name="T98" fmla="*/ 856 w 6127"/>
              <a:gd name="T99" fmla="*/ 2230 h 6731"/>
              <a:gd name="T100" fmla="*/ 636 w 6127"/>
              <a:gd name="T101" fmla="*/ 2441 h 6731"/>
              <a:gd name="T102" fmla="*/ 199 w 6127"/>
              <a:gd name="T103" fmla="*/ 3000 h 6731"/>
              <a:gd name="T104" fmla="*/ 0 w 6127"/>
              <a:gd name="T105" fmla="*/ 3324 h 6731"/>
              <a:gd name="T106" fmla="*/ 45 w 6127"/>
              <a:gd name="T107" fmla="*/ 3451 h 6731"/>
              <a:gd name="T108" fmla="*/ 582 w 6127"/>
              <a:gd name="T109" fmla="*/ 3838 h 6731"/>
              <a:gd name="T110" fmla="*/ 1065 w 6127"/>
              <a:gd name="T111" fmla="*/ 4244 h 6731"/>
              <a:gd name="T112" fmla="*/ 1274 w 6127"/>
              <a:gd name="T113" fmla="*/ 4503 h 6731"/>
              <a:gd name="T114" fmla="*/ 1365 w 6127"/>
              <a:gd name="T115" fmla="*/ 4727 h 6731"/>
              <a:gd name="T116" fmla="*/ 1362 w 6127"/>
              <a:gd name="T117" fmla="*/ 4986 h 6731"/>
              <a:gd name="T118" fmla="*/ 1274 w 6127"/>
              <a:gd name="T119" fmla="*/ 5167 h 6731"/>
              <a:gd name="T120" fmla="*/ 1117 w 6127"/>
              <a:gd name="T121" fmla="*/ 5307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7" h="6731">
                <a:moveTo>
                  <a:pt x="806" y="5445"/>
                </a:moveTo>
                <a:lnTo>
                  <a:pt x="806" y="5445"/>
                </a:lnTo>
                <a:lnTo>
                  <a:pt x="709" y="5480"/>
                </a:lnTo>
                <a:lnTo>
                  <a:pt x="662" y="5498"/>
                </a:lnTo>
                <a:lnTo>
                  <a:pt x="614" y="5518"/>
                </a:lnTo>
                <a:lnTo>
                  <a:pt x="614" y="5518"/>
                </a:lnTo>
                <a:lnTo>
                  <a:pt x="573" y="5537"/>
                </a:lnTo>
                <a:lnTo>
                  <a:pt x="534" y="5558"/>
                </a:lnTo>
                <a:lnTo>
                  <a:pt x="500" y="5577"/>
                </a:lnTo>
                <a:lnTo>
                  <a:pt x="469" y="5597"/>
                </a:lnTo>
                <a:lnTo>
                  <a:pt x="442" y="5618"/>
                </a:lnTo>
                <a:lnTo>
                  <a:pt x="418" y="5639"/>
                </a:lnTo>
                <a:lnTo>
                  <a:pt x="397" y="5660"/>
                </a:lnTo>
                <a:lnTo>
                  <a:pt x="379" y="5682"/>
                </a:lnTo>
                <a:lnTo>
                  <a:pt x="363" y="5704"/>
                </a:lnTo>
                <a:lnTo>
                  <a:pt x="350" y="5727"/>
                </a:lnTo>
                <a:lnTo>
                  <a:pt x="339" y="5750"/>
                </a:lnTo>
                <a:lnTo>
                  <a:pt x="329" y="5775"/>
                </a:lnTo>
                <a:lnTo>
                  <a:pt x="323" y="5800"/>
                </a:lnTo>
                <a:lnTo>
                  <a:pt x="316" y="5826"/>
                </a:lnTo>
                <a:lnTo>
                  <a:pt x="312" y="5852"/>
                </a:lnTo>
                <a:lnTo>
                  <a:pt x="308" y="5880"/>
                </a:lnTo>
                <a:lnTo>
                  <a:pt x="308" y="5880"/>
                </a:lnTo>
                <a:lnTo>
                  <a:pt x="306" y="5912"/>
                </a:lnTo>
                <a:lnTo>
                  <a:pt x="306" y="5945"/>
                </a:lnTo>
                <a:lnTo>
                  <a:pt x="310" y="5977"/>
                </a:lnTo>
                <a:lnTo>
                  <a:pt x="315" y="6011"/>
                </a:lnTo>
                <a:lnTo>
                  <a:pt x="323" y="6044"/>
                </a:lnTo>
                <a:lnTo>
                  <a:pt x="332" y="6077"/>
                </a:lnTo>
                <a:lnTo>
                  <a:pt x="344" y="6112"/>
                </a:lnTo>
                <a:lnTo>
                  <a:pt x="359" y="6145"/>
                </a:lnTo>
                <a:lnTo>
                  <a:pt x="377" y="6179"/>
                </a:lnTo>
                <a:lnTo>
                  <a:pt x="396" y="6212"/>
                </a:lnTo>
                <a:lnTo>
                  <a:pt x="418" y="6247"/>
                </a:lnTo>
                <a:lnTo>
                  <a:pt x="442" y="6282"/>
                </a:lnTo>
                <a:lnTo>
                  <a:pt x="469" y="6316"/>
                </a:lnTo>
                <a:lnTo>
                  <a:pt x="498" y="6351"/>
                </a:lnTo>
                <a:lnTo>
                  <a:pt x="530" y="6386"/>
                </a:lnTo>
                <a:lnTo>
                  <a:pt x="563" y="6420"/>
                </a:lnTo>
                <a:lnTo>
                  <a:pt x="563" y="6420"/>
                </a:lnTo>
                <a:lnTo>
                  <a:pt x="598" y="6454"/>
                </a:lnTo>
                <a:lnTo>
                  <a:pt x="632" y="6485"/>
                </a:lnTo>
                <a:lnTo>
                  <a:pt x="667" y="6515"/>
                </a:lnTo>
                <a:lnTo>
                  <a:pt x="702" y="6541"/>
                </a:lnTo>
                <a:lnTo>
                  <a:pt x="735" y="6566"/>
                </a:lnTo>
                <a:lnTo>
                  <a:pt x="770" y="6587"/>
                </a:lnTo>
                <a:lnTo>
                  <a:pt x="805" y="6607"/>
                </a:lnTo>
                <a:lnTo>
                  <a:pt x="838" y="6624"/>
                </a:lnTo>
                <a:lnTo>
                  <a:pt x="872" y="6638"/>
                </a:lnTo>
                <a:lnTo>
                  <a:pt x="906" y="6651"/>
                </a:lnTo>
                <a:lnTo>
                  <a:pt x="939" y="6661"/>
                </a:lnTo>
                <a:lnTo>
                  <a:pt x="973" y="6669"/>
                </a:lnTo>
                <a:lnTo>
                  <a:pt x="1005" y="6674"/>
                </a:lnTo>
                <a:lnTo>
                  <a:pt x="1038" y="6676"/>
                </a:lnTo>
                <a:lnTo>
                  <a:pt x="1071" y="6677"/>
                </a:lnTo>
                <a:lnTo>
                  <a:pt x="1104" y="6675"/>
                </a:lnTo>
                <a:lnTo>
                  <a:pt x="1104" y="6675"/>
                </a:lnTo>
                <a:lnTo>
                  <a:pt x="1131" y="6672"/>
                </a:lnTo>
                <a:lnTo>
                  <a:pt x="1158" y="6666"/>
                </a:lnTo>
                <a:lnTo>
                  <a:pt x="1184" y="6661"/>
                </a:lnTo>
                <a:lnTo>
                  <a:pt x="1209" y="6653"/>
                </a:lnTo>
                <a:lnTo>
                  <a:pt x="1233" y="6645"/>
                </a:lnTo>
                <a:lnTo>
                  <a:pt x="1257" y="6634"/>
                </a:lnTo>
                <a:lnTo>
                  <a:pt x="1279" y="6620"/>
                </a:lnTo>
                <a:lnTo>
                  <a:pt x="1301" y="6605"/>
                </a:lnTo>
                <a:lnTo>
                  <a:pt x="1324" y="6586"/>
                </a:lnTo>
                <a:lnTo>
                  <a:pt x="1344" y="6566"/>
                </a:lnTo>
                <a:lnTo>
                  <a:pt x="1365" y="6541"/>
                </a:lnTo>
                <a:lnTo>
                  <a:pt x="1386" y="6514"/>
                </a:lnTo>
                <a:lnTo>
                  <a:pt x="1406" y="6483"/>
                </a:lnTo>
                <a:lnTo>
                  <a:pt x="1426" y="6449"/>
                </a:lnTo>
                <a:lnTo>
                  <a:pt x="1445" y="6411"/>
                </a:lnTo>
                <a:lnTo>
                  <a:pt x="1465" y="6368"/>
                </a:lnTo>
                <a:lnTo>
                  <a:pt x="1465" y="6368"/>
                </a:lnTo>
                <a:lnTo>
                  <a:pt x="1484" y="6322"/>
                </a:lnTo>
                <a:lnTo>
                  <a:pt x="1504" y="6274"/>
                </a:lnTo>
                <a:lnTo>
                  <a:pt x="1538" y="6178"/>
                </a:lnTo>
                <a:lnTo>
                  <a:pt x="1538" y="6178"/>
                </a:lnTo>
                <a:lnTo>
                  <a:pt x="1569" y="6095"/>
                </a:lnTo>
                <a:lnTo>
                  <a:pt x="1585" y="6053"/>
                </a:lnTo>
                <a:lnTo>
                  <a:pt x="1602" y="6011"/>
                </a:lnTo>
                <a:lnTo>
                  <a:pt x="1622" y="5969"/>
                </a:lnTo>
                <a:lnTo>
                  <a:pt x="1642" y="5926"/>
                </a:lnTo>
                <a:lnTo>
                  <a:pt x="1665" y="5886"/>
                </a:lnTo>
                <a:lnTo>
                  <a:pt x="1677" y="5866"/>
                </a:lnTo>
                <a:lnTo>
                  <a:pt x="1690" y="5846"/>
                </a:lnTo>
                <a:lnTo>
                  <a:pt x="1703" y="5828"/>
                </a:lnTo>
                <a:lnTo>
                  <a:pt x="1717" y="5809"/>
                </a:lnTo>
                <a:lnTo>
                  <a:pt x="1731" y="5791"/>
                </a:lnTo>
                <a:lnTo>
                  <a:pt x="1746" y="5774"/>
                </a:lnTo>
                <a:lnTo>
                  <a:pt x="1763" y="5756"/>
                </a:lnTo>
                <a:lnTo>
                  <a:pt x="1780" y="5740"/>
                </a:lnTo>
                <a:lnTo>
                  <a:pt x="1797" y="5724"/>
                </a:lnTo>
                <a:lnTo>
                  <a:pt x="1816" y="5710"/>
                </a:lnTo>
                <a:lnTo>
                  <a:pt x="1835" y="5695"/>
                </a:lnTo>
                <a:lnTo>
                  <a:pt x="1856" y="5682"/>
                </a:lnTo>
                <a:lnTo>
                  <a:pt x="1876" y="5670"/>
                </a:lnTo>
                <a:lnTo>
                  <a:pt x="1899" y="5658"/>
                </a:lnTo>
                <a:lnTo>
                  <a:pt x="1922" y="5647"/>
                </a:lnTo>
                <a:lnTo>
                  <a:pt x="1946" y="5637"/>
                </a:lnTo>
                <a:lnTo>
                  <a:pt x="1972" y="5628"/>
                </a:lnTo>
                <a:lnTo>
                  <a:pt x="1998" y="5621"/>
                </a:lnTo>
                <a:lnTo>
                  <a:pt x="1998" y="5621"/>
                </a:lnTo>
                <a:lnTo>
                  <a:pt x="2028" y="5614"/>
                </a:lnTo>
                <a:lnTo>
                  <a:pt x="2058" y="5610"/>
                </a:lnTo>
                <a:lnTo>
                  <a:pt x="2089" y="5607"/>
                </a:lnTo>
                <a:lnTo>
                  <a:pt x="2118" y="5606"/>
                </a:lnTo>
                <a:lnTo>
                  <a:pt x="2147" y="5607"/>
                </a:lnTo>
                <a:lnTo>
                  <a:pt x="2175" y="5609"/>
                </a:lnTo>
                <a:lnTo>
                  <a:pt x="2204" y="5612"/>
                </a:lnTo>
                <a:lnTo>
                  <a:pt x="2232" y="5618"/>
                </a:lnTo>
                <a:lnTo>
                  <a:pt x="2259" y="5624"/>
                </a:lnTo>
                <a:lnTo>
                  <a:pt x="2286" y="5632"/>
                </a:lnTo>
                <a:lnTo>
                  <a:pt x="2312" y="5640"/>
                </a:lnTo>
                <a:lnTo>
                  <a:pt x="2338" y="5651"/>
                </a:lnTo>
                <a:lnTo>
                  <a:pt x="2363" y="5662"/>
                </a:lnTo>
                <a:lnTo>
                  <a:pt x="2388" y="5673"/>
                </a:lnTo>
                <a:lnTo>
                  <a:pt x="2412" y="5686"/>
                </a:lnTo>
                <a:lnTo>
                  <a:pt x="2435" y="5699"/>
                </a:lnTo>
                <a:lnTo>
                  <a:pt x="2458" y="5712"/>
                </a:lnTo>
                <a:lnTo>
                  <a:pt x="2480" y="5726"/>
                </a:lnTo>
                <a:lnTo>
                  <a:pt x="2521" y="5755"/>
                </a:lnTo>
                <a:lnTo>
                  <a:pt x="2559" y="5783"/>
                </a:lnTo>
                <a:lnTo>
                  <a:pt x="2595" y="5813"/>
                </a:lnTo>
                <a:lnTo>
                  <a:pt x="2626" y="5840"/>
                </a:lnTo>
                <a:lnTo>
                  <a:pt x="2653" y="5866"/>
                </a:lnTo>
                <a:lnTo>
                  <a:pt x="2697" y="5908"/>
                </a:lnTo>
                <a:lnTo>
                  <a:pt x="2697" y="5908"/>
                </a:lnTo>
                <a:lnTo>
                  <a:pt x="2743" y="5956"/>
                </a:lnTo>
                <a:lnTo>
                  <a:pt x="2803" y="6021"/>
                </a:lnTo>
                <a:lnTo>
                  <a:pt x="2873" y="6099"/>
                </a:lnTo>
                <a:lnTo>
                  <a:pt x="2953" y="6191"/>
                </a:lnTo>
                <a:lnTo>
                  <a:pt x="3040" y="6294"/>
                </a:lnTo>
                <a:lnTo>
                  <a:pt x="3133" y="6406"/>
                </a:lnTo>
                <a:lnTo>
                  <a:pt x="3229" y="6526"/>
                </a:lnTo>
                <a:lnTo>
                  <a:pt x="3277" y="6588"/>
                </a:lnTo>
                <a:lnTo>
                  <a:pt x="3326" y="6652"/>
                </a:lnTo>
                <a:lnTo>
                  <a:pt x="3326" y="6652"/>
                </a:lnTo>
                <a:lnTo>
                  <a:pt x="3340" y="6670"/>
                </a:lnTo>
                <a:lnTo>
                  <a:pt x="3356" y="6685"/>
                </a:lnTo>
                <a:lnTo>
                  <a:pt x="3374" y="6698"/>
                </a:lnTo>
                <a:lnTo>
                  <a:pt x="3391" y="6709"/>
                </a:lnTo>
                <a:lnTo>
                  <a:pt x="3411" y="6717"/>
                </a:lnTo>
                <a:lnTo>
                  <a:pt x="3430" y="6724"/>
                </a:lnTo>
                <a:lnTo>
                  <a:pt x="3451" y="6728"/>
                </a:lnTo>
                <a:lnTo>
                  <a:pt x="3471" y="6731"/>
                </a:lnTo>
                <a:lnTo>
                  <a:pt x="3492" y="6731"/>
                </a:lnTo>
                <a:lnTo>
                  <a:pt x="3512" y="6729"/>
                </a:lnTo>
                <a:lnTo>
                  <a:pt x="3532" y="6726"/>
                </a:lnTo>
                <a:lnTo>
                  <a:pt x="3553" y="6720"/>
                </a:lnTo>
                <a:lnTo>
                  <a:pt x="3572" y="6712"/>
                </a:lnTo>
                <a:lnTo>
                  <a:pt x="3590" y="6701"/>
                </a:lnTo>
                <a:lnTo>
                  <a:pt x="3608" y="6688"/>
                </a:lnTo>
                <a:lnTo>
                  <a:pt x="3625" y="6674"/>
                </a:lnTo>
                <a:lnTo>
                  <a:pt x="5617" y="4683"/>
                </a:lnTo>
                <a:lnTo>
                  <a:pt x="5617" y="4683"/>
                </a:lnTo>
                <a:lnTo>
                  <a:pt x="5648" y="4650"/>
                </a:lnTo>
                <a:lnTo>
                  <a:pt x="5678" y="4617"/>
                </a:lnTo>
                <a:lnTo>
                  <a:pt x="5708" y="4584"/>
                </a:lnTo>
                <a:lnTo>
                  <a:pt x="5736" y="4550"/>
                </a:lnTo>
                <a:lnTo>
                  <a:pt x="5763" y="4516"/>
                </a:lnTo>
                <a:lnTo>
                  <a:pt x="5790" y="4480"/>
                </a:lnTo>
                <a:lnTo>
                  <a:pt x="5815" y="4445"/>
                </a:lnTo>
                <a:lnTo>
                  <a:pt x="5840" y="4408"/>
                </a:lnTo>
                <a:lnTo>
                  <a:pt x="5863" y="4373"/>
                </a:lnTo>
                <a:lnTo>
                  <a:pt x="5885" y="4336"/>
                </a:lnTo>
                <a:lnTo>
                  <a:pt x="5907" y="4298"/>
                </a:lnTo>
                <a:lnTo>
                  <a:pt x="5928" y="4260"/>
                </a:lnTo>
                <a:lnTo>
                  <a:pt x="5947" y="4222"/>
                </a:lnTo>
                <a:lnTo>
                  <a:pt x="5966" y="4184"/>
                </a:lnTo>
                <a:lnTo>
                  <a:pt x="5983" y="4145"/>
                </a:lnTo>
                <a:lnTo>
                  <a:pt x="5999" y="4106"/>
                </a:lnTo>
                <a:lnTo>
                  <a:pt x="6014" y="4066"/>
                </a:lnTo>
                <a:lnTo>
                  <a:pt x="6028" y="4027"/>
                </a:lnTo>
                <a:lnTo>
                  <a:pt x="6042" y="3987"/>
                </a:lnTo>
                <a:lnTo>
                  <a:pt x="6054" y="3946"/>
                </a:lnTo>
                <a:lnTo>
                  <a:pt x="6066" y="3906"/>
                </a:lnTo>
                <a:lnTo>
                  <a:pt x="6077" y="3864"/>
                </a:lnTo>
                <a:lnTo>
                  <a:pt x="6086" y="3824"/>
                </a:lnTo>
                <a:lnTo>
                  <a:pt x="6094" y="3783"/>
                </a:lnTo>
                <a:lnTo>
                  <a:pt x="6102" y="3742"/>
                </a:lnTo>
                <a:lnTo>
                  <a:pt x="6109" y="3700"/>
                </a:lnTo>
                <a:lnTo>
                  <a:pt x="6114" y="3659"/>
                </a:lnTo>
                <a:lnTo>
                  <a:pt x="6118" y="3617"/>
                </a:lnTo>
                <a:lnTo>
                  <a:pt x="6123" y="3575"/>
                </a:lnTo>
                <a:lnTo>
                  <a:pt x="6125" y="3534"/>
                </a:lnTo>
                <a:lnTo>
                  <a:pt x="6126" y="3492"/>
                </a:lnTo>
                <a:lnTo>
                  <a:pt x="6127" y="3449"/>
                </a:lnTo>
                <a:lnTo>
                  <a:pt x="6126" y="3408"/>
                </a:lnTo>
                <a:lnTo>
                  <a:pt x="6125" y="3366"/>
                </a:lnTo>
                <a:lnTo>
                  <a:pt x="6123" y="3325"/>
                </a:lnTo>
                <a:lnTo>
                  <a:pt x="6118" y="3283"/>
                </a:lnTo>
                <a:lnTo>
                  <a:pt x="6114" y="3241"/>
                </a:lnTo>
                <a:lnTo>
                  <a:pt x="6109" y="3200"/>
                </a:lnTo>
                <a:lnTo>
                  <a:pt x="6102" y="3158"/>
                </a:lnTo>
                <a:lnTo>
                  <a:pt x="6094" y="3117"/>
                </a:lnTo>
                <a:lnTo>
                  <a:pt x="6086" y="3076"/>
                </a:lnTo>
                <a:lnTo>
                  <a:pt x="6077" y="3036"/>
                </a:lnTo>
                <a:lnTo>
                  <a:pt x="6066" y="2994"/>
                </a:lnTo>
                <a:lnTo>
                  <a:pt x="6054" y="2954"/>
                </a:lnTo>
                <a:lnTo>
                  <a:pt x="6042" y="2913"/>
                </a:lnTo>
                <a:lnTo>
                  <a:pt x="6028" y="2873"/>
                </a:lnTo>
                <a:lnTo>
                  <a:pt x="6014" y="2834"/>
                </a:lnTo>
                <a:lnTo>
                  <a:pt x="5999" y="2794"/>
                </a:lnTo>
                <a:lnTo>
                  <a:pt x="5983" y="2755"/>
                </a:lnTo>
                <a:lnTo>
                  <a:pt x="5966" y="2716"/>
                </a:lnTo>
                <a:lnTo>
                  <a:pt x="5947" y="2678"/>
                </a:lnTo>
                <a:lnTo>
                  <a:pt x="5928" y="2640"/>
                </a:lnTo>
                <a:lnTo>
                  <a:pt x="5907" y="2602"/>
                </a:lnTo>
                <a:lnTo>
                  <a:pt x="5885" y="2564"/>
                </a:lnTo>
                <a:lnTo>
                  <a:pt x="5863" y="2527"/>
                </a:lnTo>
                <a:lnTo>
                  <a:pt x="5840" y="2492"/>
                </a:lnTo>
                <a:lnTo>
                  <a:pt x="5815" y="2455"/>
                </a:lnTo>
                <a:lnTo>
                  <a:pt x="5790" y="2420"/>
                </a:lnTo>
                <a:lnTo>
                  <a:pt x="5763" y="2384"/>
                </a:lnTo>
                <a:lnTo>
                  <a:pt x="5736" y="2350"/>
                </a:lnTo>
                <a:lnTo>
                  <a:pt x="5708" y="2316"/>
                </a:lnTo>
                <a:lnTo>
                  <a:pt x="5678" y="2283"/>
                </a:lnTo>
                <a:lnTo>
                  <a:pt x="5648" y="2250"/>
                </a:lnTo>
                <a:lnTo>
                  <a:pt x="5617" y="2217"/>
                </a:lnTo>
                <a:lnTo>
                  <a:pt x="3456" y="58"/>
                </a:lnTo>
                <a:lnTo>
                  <a:pt x="3456" y="58"/>
                </a:lnTo>
                <a:lnTo>
                  <a:pt x="3443" y="45"/>
                </a:lnTo>
                <a:lnTo>
                  <a:pt x="3429" y="34"/>
                </a:lnTo>
                <a:lnTo>
                  <a:pt x="3414" y="26"/>
                </a:lnTo>
                <a:lnTo>
                  <a:pt x="3398" y="18"/>
                </a:lnTo>
                <a:lnTo>
                  <a:pt x="3381" y="11"/>
                </a:lnTo>
                <a:lnTo>
                  <a:pt x="3365" y="6"/>
                </a:lnTo>
                <a:lnTo>
                  <a:pt x="3348" y="3"/>
                </a:lnTo>
                <a:lnTo>
                  <a:pt x="3330" y="1"/>
                </a:lnTo>
                <a:lnTo>
                  <a:pt x="3314" y="0"/>
                </a:lnTo>
                <a:lnTo>
                  <a:pt x="3297" y="1"/>
                </a:lnTo>
                <a:lnTo>
                  <a:pt x="3280" y="4"/>
                </a:lnTo>
                <a:lnTo>
                  <a:pt x="3262" y="7"/>
                </a:lnTo>
                <a:lnTo>
                  <a:pt x="3246" y="13"/>
                </a:lnTo>
                <a:lnTo>
                  <a:pt x="3230" y="20"/>
                </a:lnTo>
                <a:lnTo>
                  <a:pt x="3213" y="29"/>
                </a:lnTo>
                <a:lnTo>
                  <a:pt x="3198" y="39"/>
                </a:lnTo>
                <a:lnTo>
                  <a:pt x="3198" y="39"/>
                </a:lnTo>
                <a:lnTo>
                  <a:pt x="3131" y="88"/>
                </a:lnTo>
                <a:lnTo>
                  <a:pt x="3064" y="139"/>
                </a:lnTo>
                <a:lnTo>
                  <a:pt x="2999" y="189"/>
                </a:lnTo>
                <a:lnTo>
                  <a:pt x="2936" y="239"/>
                </a:lnTo>
                <a:lnTo>
                  <a:pt x="2874" y="289"/>
                </a:lnTo>
                <a:lnTo>
                  <a:pt x="2815" y="337"/>
                </a:lnTo>
                <a:lnTo>
                  <a:pt x="2704" y="430"/>
                </a:lnTo>
                <a:lnTo>
                  <a:pt x="2606" y="515"/>
                </a:lnTo>
                <a:lnTo>
                  <a:pt x="2521" y="590"/>
                </a:lnTo>
                <a:lnTo>
                  <a:pt x="2453" y="653"/>
                </a:lnTo>
                <a:lnTo>
                  <a:pt x="2404" y="699"/>
                </a:lnTo>
                <a:lnTo>
                  <a:pt x="2404" y="699"/>
                </a:lnTo>
                <a:lnTo>
                  <a:pt x="2374" y="732"/>
                </a:lnTo>
                <a:lnTo>
                  <a:pt x="2347" y="761"/>
                </a:lnTo>
                <a:lnTo>
                  <a:pt x="2323" y="788"/>
                </a:lnTo>
                <a:lnTo>
                  <a:pt x="2302" y="814"/>
                </a:lnTo>
                <a:lnTo>
                  <a:pt x="2284" y="838"/>
                </a:lnTo>
                <a:lnTo>
                  <a:pt x="2270" y="860"/>
                </a:lnTo>
                <a:lnTo>
                  <a:pt x="2258" y="880"/>
                </a:lnTo>
                <a:lnTo>
                  <a:pt x="2247" y="899"/>
                </a:lnTo>
                <a:lnTo>
                  <a:pt x="2239" y="916"/>
                </a:lnTo>
                <a:lnTo>
                  <a:pt x="2234" y="931"/>
                </a:lnTo>
                <a:lnTo>
                  <a:pt x="2230" y="945"/>
                </a:lnTo>
                <a:lnTo>
                  <a:pt x="2227" y="957"/>
                </a:lnTo>
                <a:lnTo>
                  <a:pt x="2226" y="968"/>
                </a:lnTo>
                <a:lnTo>
                  <a:pt x="2226" y="978"/>
                </a:lnTo>
                <a:lnTo>
                  <a:pt x="2226" y="987"/>
                </a:lnTo>
                <a:lnTo>
                  <a:pt x="2228" y="993"/>
                </a:lnTo>
                <a:lnTo>
                  <a:pt x="2228" y="993"/>
                </a:lnTo>
                <a:lnTo>
                  <a:pt x="2232" y="1005"/>
                </a:lnTo>
                <a:lnTo>
                  <a:pt x="2238" y="1017"/>
                </a:lnTo>
                <a:lnTo>
                  <a:pt x="2247" y="1028"/>
                </a:lnTo>
                <a:lnTo>
                  <a:pt x="2257" y="1039"/>
                </a:lnTo>
                <a:lnTo>
                  <a:pt x="2270" y="1048"/>
                </a:lnTo>
                <a:lnTo>
                  <a:pt x="2284" y="1059"/>
                </a:lnTo>
                <a:lnTo>
                  <a:pt x="2300" y="1069"/>
                </a:lnTo>
                <a:lnTo>
                  <a:pt x="2317" y="1079"/>
                </a:lnTo>
                <a:lnTo>
                  <a:pt x="2337" y="1088"/>
                </a:lnTo>
                <a:lnTo>
                  <a:pt x="2359" y="1098"/>
                </a:lnTo>
                <a:lnTo>
                  <a:pt x="2405" y="1118"/>
                </a:lnTo>
                <a:lnTo>
                  <a:pt x="2458" y="1138"/>
                </a:lnTo>
                <a:lnTo>
                  <a:pt x="2517" y="1160"/>
                </a:lnTo>
                <a:lnTo>
                  <a:pt x="2517" y="1160"/>
                </a:lnTo>
                <a:lnTo>
                  <a:pt x="2571" y="1179"/>
                </a:lnTo>
                <a:lnTo>
                  <a:pt x="2625" y="1199"/>
                </a:lnTo>
                <a:lnTo>
                  <a:pt x="2680" y="1221"/>
                </a:lnTo>
                <a:lnTo>
                  <a:pt x="2736" y="1244"/>
                </a:lnTo>
                <a:lnTo>
                  <a:pt x="2736" y="1244"/>
                </a:lnTo>
                <a:lnTo>
                  <a:pt x="2768" y="1259"/>
                </a:lnTo>
                <a:lnTo>
                  <a:pt x="2798" y="1274"/>
                </a:lnTo>
                <a:lnTo>
                  <a:pt x="2829" y="1289"/>
                </a:lnTo>
                <a:lnTo>
                  <a:pt x="2858" y="1305"/>
                </a:lnTo>
                <a:lnTo>
                  <a:pt x="2886" y="1321"/>
                </a:lnTo>
                <a:lnTo>
                  <a:pt x="2913" y="1338"/>
                </a:lnTo>
                <a:lnTo>
                  <a:pt x="2939" y="1355"/>
                </a:lnTo>
                <a:lnTo>
                  <a:pt x="2964" y="1372"/>
                </a:lnTo>
                <a:lnTo>
                  <a:pt x="2989" y="1391"/>
                </a:lnTo>
                <a:lnTo>
                  <a:pt x="3012" y="1409"/>
                </a:lnTo>
                <a:lnTo>
                  <a:pt x="3035" y="1429"/>
                </a:lnTo>
                <a:lnTo>
                  <a:pt x="3055" y="1448"/>
                </a:lnTo>
                <a:lnTo>
                  <a:pt x="3076" y="1468"/>
                </a:lnTo>
                <a:lnTo>
                  <a:pt x="3095" y="1488"/>
                </a:lnTo>
                <a:lnTo>
                  <a:pt x="3114" y="1510"/>
                </a:lnTo>
                <a:lnTo>
                  <a:pt x="3132" y="1532"/>
                </a:lnTo>
                <a:lnTo>
                  <a:pt x="3148" y="1553"/>
                </a:lnTo>
                <a:lnTo>
                  <a:pt x="3165" y="1576"/>
                </a:lnTo>
                <a:lnTo>
                  <a:pt x="3180" y="1599"/>
                </a:lnTo>
                <a:lnTo>
                  <a:pt x="3193" y="1623"/>
                </a:lnTo>
                <a:lnTo>
                  <a:pt x="3207" y="1646"/>
                </a:lnTo>
                <a:lnTo>
                  <a:pt x="3219" y="1671"/>
                </a:lnTo>
                <a:lnTo>
                  <a:pt x="3230" y="1697"/>
                </a:lnTo>
                <a:lnTo>
                  <a:pt x="3240" y="1722"/>
                </a:lnTo>
                <a:lnTo>
                  <a:pt x="3250" y="1749"/>
                </a:lnTo>
                <a:lnTo>
                  <a:pt x="3259" y="1777"/>
                </a:lnTo>
                <a:lnTo>
                  <a:pt x="3267" y="1804"/>
                </a:lnTo>
                <a:lnTo>
                  <a:pt x="3273" y="1832"/>
                </a:lnTo>
                <a:lnTo>
                  <a:pt x="3280" y="1861"/>
                </a:lnTo>
                <a:lnTo>
                  <a:pt x="3285" y="1890"/>
                </a:lnTo>
                <a:lnTo>
                  <a:pt x="3289" y="1921"/>
                </a:lnTo>
                <a:lnTo>
                  <a:pt x="3293" y="1951"/>
                </a:lnTo>
                <a:lnTo>
                  <a:pt x="3293" y="1951"/>
                </a:lnTo>
                <a:lnTo>
                  <a:pt x="3295" y="1979"/>
                </a:lnTo>
                <a:lnTo>
                  <a:pt x="3297" y="2008"/>
                </a:lnTo>
                <a:lnTo>
                  <a:pt x="3297" y="2037"/>
                </a:lnTo>
                <a:lnTo>
                  <a:pt x="3297" y="2065"/>
                </a:lnTo>
                <a:lnTo>
                  <a:pt x="3296" y="2093"/>
                </a:lnTo>
                <a:lnTo>
                  <a:pt x="3294" y="2121"/>
                </a:lnTo>
                <a:lnTo>
                  <a:pt x="3290" y="2149"/>
                </a:lnTo>
                <a:lnTo>
                  <a:pt x="3286" y="2178"/>
                </a:lnTo>
                <a:lnTo>
                  <a:pt x="3282" y="2206"/>
                </a:lnTo>
                <a:lnTo>
                  <a:pt x="3275" y="2234"/>
                </a:lnTo>
                <a:lnTo>
                  <a:pt x="3269" y="2262"/>
                </a:lnTo>
                <a:lnTo>
                  <a:pt x="3261" y="2290"/>
                </a:lnTo>
                <a:lnTo>
                  <a:pt x="3252" y="2318"/>
                </a:lnTo>
                <a:lnTo>
                  <a:pt x="3243" y="2345"/>
                </a:lnTo>
                <a:lnTo>
                  <a:pt x="3233" y="2374"/>
                </a:lnTo>
                <a:lnTo>
                  <a:pt x="3221" y="2402"/>
                </a:lnTo>
                <a:lnTo>
                  <a:pt x="3209" y="2429"/>
                </a:lnTo>
                <a:lnTo>
                  <a:pt x="3196" y="2456"/>
                </a:lnTo>
                <a:lnTo>
                  <a:pt x="3182" y="2484"/>
                </a:lnTo>
                <a:lnTo>
                  <a:pt x="3167" y="2511"/>
                </a:lnTo>
                <a:lnTo>
                  <a:pt x="3151" y="2538"/>
                </a:lnTo>
                <a:lnTo>
                  <a:pt x="3134" y="2565"/>
                </a:lnTo>
                <a:lnTo>
                  <a:pt x="3116" y="2592"/>
                </a:lnTo>
                <a:lnTo>
                  <a:pt x="3097" y="2619"/>
                </a:lnTo>
                <a:lnTo>
                  <a:pt x="3078" y="2647"/>
                </a:lnTo>
                <a:lnTo>
                  <a:pt x="3057" y="2674"/>
                </a:lnTo>
                <a:lnTo>
                  <a:pt x="3037" y="2701"/>
                </a:lnTo>
                <a:lnTo>
                  <a:pt x="3014" y="2727"/>
                </a:lnTo>
                <a:lnTo>
                  <a:pt x="2991" y="2754"/>
                </a:lnTo>
                <a:lnTo>
                  <a:pt x="2967" y="2781"/>
                </a:lnTo>
                <a:lnTo>
                  <a:pt x="2943" y="2807"/>
                </a:lnTo>
                <a:lnTo>
                  <a:pt x="2917" y="2833"/>
                </a:lnTo>
                <a:lnTo>
                  <a:pt x="2917" y="2833"/>
                </a:lnTo>
                <a:lnTo>
                  <a:pt x="2891" y="2859"/>
                </a:lnTo>
                <a:lnTo>
                  <a:pt x="2863" y="2884"/>
                </a:lnTo>
                <a:lnTo>
                  <a:pt x="2837" y="2908"/>
                </a:lnTo>
                <a:lnTo>
                  <a:pt x="2810" y="2932"/>
                </a:lnTo>
                <a:lnTo>
                  <a:pt x="2784" y="2953"/>
                </a:lnTo>
                <a:lnTo>
                  <a:pt x="2757" y="2975"/>
                </a:lnTo>
                <a:lnTo>
                  <a:pt x="2730" y="2995"/>
                </a:lnTo>
                <a:lnTo>
                  <a:pt x="2703" y="3015"/>
                </a:lnTo>
                <a:lnTo>
                  <a:pt x="2676" y="3033"/>
                </a:lnTo>
                <a:lnTo>
                  <a:pt x="2649" y="3051"/>
                </a:lnTo>
                <a:lnTo>
                  <a:pt x="2622" y="3068"/>
                </a:lnTo>
                <a:lnTo>
                  <a:pt x="2595" y="3083"/>
                </a:lnTo>
                <a:lnTo>
                  <a:pt x="2568" y="3098"/>
                </a:lnTo>
                <a:lnTo>
                  <a:pt x="2539" y="3112"/>
                </a:lnTo>
                <a:lnTo>
                  <a:pt x="2512" y="3125"/>
                </a:lnTo>
                <a:lnTo>
                  <a:pt x="2484" y="3138"/>
                </a:lnTo>
                <a:lnTo>
                  <a:pt x="2457" y="3149"/>
                </a:lnTo>
                <a:lnTo>
                  <a:pt x="2429" y="3160"/>
                </a:lnTo>
                <a:lnTo>
                  <a:pt x="2402" y="3170"/>
                </a:lnTo>
                <a:lnTo>
                  <a:pt x="2374" y="3177"/>
                </a:lnTo>
                <a:lnTo>
                  <a:pt x="2346" y="3186"/>
                </a:lnTo>
                <a:lnTo>
                  <a:pt x="2317" y="3193"/>
                </a:lnTo>
                <a:lnTo>
                  <a:pt x="2289" y="3198"/>
                </a:lnTo>
                <a:lnTo>
                  <a:pt x="2261" y="3203"/>
                </a:lnTo>
                <a:lnTo>
                  <a:pt x="2233" y="3207"/>
                </a:lnTo>
                <a:lnTo>
                  <a:pt x="2205" y="3210"/>
                </a:lnTo>
                <a:lnTo>
                  <a:pt x="2176" y="3212"/>
                </a:lnTo>
                <a:lnTo>
                  <a:pt x="2148" y="3213"/>
                </a:lnTo>
                <a:lnTo>
                  <a:pt x="2120" y="3214"/>
                </a:lnTo>
                <a:lnTo>
                  <a:pt x="2091" y="3213"/>
                </a:lnTo>
                <a:lnTo>
                  <a:pt x="2063" y="3212"/>
                </a:lnTo>
                <a:lnTo>
                  <a:pt x="2035" y="3210"/>
                </a:lnTo>
                <a:lnTo>
                  <a:pt x="2035" y="3210"/>
                </a:lnTo>
                <a:lnTo>
                  <a:pt x="2003" y="3206"/>
                </a:lnTo>
                <a:lnTo>
                  <a:pt x="1974" y="3201"/>
                </a:lnTo>
                <a:lnTo>
                  <a:pt x="1945" y="3196"/>
                </a:lnTo>
                <a:lnTo>
                  <a:pt x="1915" y="3190"/>
                </a:lnTo>
                <a:lnTo>
                  <a:pt x="1887" y="3183"/>
                </a:lnTo>
                <a:lnTo>
                  <a:pt x="1860" y="3175"/>
                </a:lnTo>
                <a:lnTo>
                  <a:pt x="1833" y="3167"/>
                </a:lnTo>
                <a:lnTo>
                  <a:pt x="1806" y="3157"/>
                </a:lnTo>
                <a:lnTo>
                  <a:pt x="1780" y="3147"/>
                </a:lnTo>
                <a:lnTo>
                  <a:pt x="1755" y="3135"/>
                </a:lnTo>
                <a:lnTo>
                  <a:pt x="1730" y="3123"/>
                </a:lnTo>
                <a:lnTo>
                  <a:pt x="1706" y="3110"/>
                </a:lnTo>
                <a:lnTo>
                  <a:pt x="1682" y="3096"/>
                </a:lnTo>
                <a:lnTo>
                  <a:pt x="1659" y="3081"/>
                </a:lnTo>
                <a:lnTo>
                  <a:pt x="1637" y="3066"/>
                </a:lnTo>
                <a:lnTo>
                  <a:pt x="1614" y="3049"/>
                </a:lnTo>
                <a:lnTo>
                  <a:pt x="1592" y="3031"/>
                </a:lnTo>
                <a:lnTo>
                  <a:pt x="1572" y="3013"/>
                </a:lnTo>
                <a:lnTo>
                  <a:pt x="1551" y="2993"/>
                </a:lnTo>
                <a:lnTo>
                  <a:pt x="1531" y="2973"/>
                </a:lnTo>
                <a:lnTo>
                  <a:pt x="1511" y="2951"/>
                </a:lnTo>
                <a:lnTo>
                  <a:pt x="1493" y="2928"/>
                </a:lnTo>
                <a:lnTo>
                  <a:pt x="1474" y="2906"/>
                </a:lnTo>
                <a:lnTo>
                  <a:pt x="1456" y="2882"/>
                </a:lnTo>
                <a:lnTo>
                  <a:pt x="1439" y="2856"/>
                </a:lnTo>
                <a:lnTo>
                  <a:pt x="1421" y="2830"/>
                </a:lnTo>
                <a:lnTo>
                  <a:pt x="1404" y="2803"/>
                </a:lnTo>
                <a:lnTo>
                  <a:pt x="1388" y="2774"/>
                </a:lnTo>
                <a:lnTo>
                  <a:pt x="1373" y="2745"/>
                </a:lnTo>
                <a:lnTo>
                  <a:pt x="1357" y="2716"/>
                </a:lnTo>
                <a:lnTo>
                  <a:pt x="1342" y="2684"/>
                </a:lnTo>
                <a:lnTo>
                  <a:pt x="1327" y="2653"/>
                </a:lnTo>
                <a:lnTo>
                  <a:pt x="1327" y="2653"/>
                </a:lnTo>
                <a:lnTo>
                  <a:pt x="1304" y="2597"/>
                </a:lnTo>
                <a:lnTo>
                  <a:pt x="1283" y="2543"/>
                </a:lnTo>
                <a:lnTo>
                  <a:pt x="1263" y="2488"/>
                </a:lnTo>
                <a:lnTo>
                  <a:pt x="1244" y="2435"/>
                </a:lnTo>
                <a:lnTo>
                  <a:pt x="1244" y="2435"/>
                </a:lnTo>
                <a:lnTo>
                  <a:pt x="1222" y="2377"/>
                </a:lnTo>
                <a:lnTo>
                  <a:pt x="1201" y="2323"/>
                </a:lnTo>
                <a:lnTo>
                  <a:pt x="1182" y="2275"/>
                </a:lnTo>
                <a:lnTo>
                  <a:pt x="1172" y="2254"/>
                </a:lnTo>
                <a:lnTo>
                  <a:pt x="1162" y="2235"/>
                </a:lnTo>
                <a:lnTo>
                  <a:pt x="1153" y="2216"/>
                </a:lnTo>
                <a:lnTo>
                  <a:pt x="1142" y="2200"/>
                </a:lnTo>
                <a:lnTo>
                  <a:pt x="1132" y="2186"/>
                </a:lnTo>
                <a:lnTo>
                  <a:pt x="1121" y="2174"/>
                </a:lnTo>
                <a:lnTo>
                  <a:pt x="1110" y="2163"/>
                </a:lnTo>
                <a:lnTo>
                  <a:pt x="1099" y="2156"/>
                </a:lnTo>
                <a:lnTo>
                  <a:pt x="1089" y="2149"/>
                </a:lnTo>
                <a:lnTo>
                  <a:pt x="1077" y="2145"/>
                </a:lnTo>
                <a:lnTo>
                  <a:pt x="1077" y="2145"/>
                </a:lnTo>
                <a:lnTo>
                  <a:pt x="1064" y="2143"/>
                </a:lnTo>
                <a:lnTo>
                  <a:pt x="1050" y="2142"/>
                </a:lnTo>
                <a:lnTo>
                  <a:pt x="1033" y="2144"/>
                </a:lnTo>
                <a:lnTo>
                  <a:pt x="1017" y="2146"/>
                </a:lnTo>
                <a:lnTo>
                  <a:pt x="1000" y="2151"/>
                </a:lnTo>
                <a:lnTo>
                  <a:pt x="981" y="2158"/>
                </a:lnTo>
                <a:lnTo>
                  <a:pt x="962" y="2165"/>
                </a:lnTo>
                <a:lnTo>
                  <a:pt x="942" y="2175"/>
                </a:lnTo>
                <a:lnTo>
                  <a:pt x="922" y="2187"/>
                </a:lnTo>
                <a:lnTo>
                  <a:pt x="900" y="2200"/>
                </a:lnTo>
                <a:lnTo>
                  <a:pt x="878" y="2214"/>
                </a:lnTo>
                <a:lnTo>
                  <a:pt x="856" y="2230"/>
                </a:lnTo>
                <a:lnTo>
                  <a:pt x="832" y="2249"/>
                </a:lnTo>
                <a:lnTo>
                  <a:pt x="808" y="2267"/>
                </a:lnTo>
                <a:lnTo>
                  <a:pt x="784" y="2288"/>
                </a:lnTo>
                <a:lnTo>
                  <a:pt x="759" y="2310"/>
                </a:lnTo>
                <a:lnTo>
                  <a:pt x="759" y="2310"/>
                </a:lnTo>
                <a:lnTo>
                  <a:pt x="734" y="2335"/>
                </a:lnTo>
                <a:lnTo>
                  <a:pt x="705" y="2365"/>
                </a:lnTo>
                <a:lnTo>
                  <a:pt x="671" y="2400"/>
                </a:lnTo>
                <a:lnTo>
                  <a:pt x="636" y="2441"/>
                </a:lnTo>
                <a:lnTo>
                  <a:pt x="597" y="2485"/>
                </a:lnTo>
                <a:lnTo>
                  <a:pt x="554" y="2535"/>
                </a:lnTo>
                <a:lnTo>
                  <a:pt x="509" y="2590"/>
                </a:lnTo>
                <a:lnTo>
                  <a:pt x="462" y="2649"/>
                </a:lnTo>
                <a:lnTo>
                  <a:pt x="413" y="2712"/>
                </a:lnTo>
                <a:lnTo>
                  <a:pt x="362" y="2779"/>
                </a:lnTo>
                <a:lnTo>
                  <a:pt x="308" y="2849"/>
                </a:lnTo>
                <a:lnTo>
                  <a:pt x="254" y="2923"/>
                </a:lnTo>
                <a:lnTo>
                  <a:pt x="199" y="3000"/>
                </a:lnTo>
                <a:lnTo>
                  <a:pt x="142" y="3081"/>
                </a:lnTo>
                <a:lnTo>
                  <a:pt x="84" y="3164"/>
                </a:lnTo>
                <a:lnTo>
                  <a:pt x="26" y="3250"/>
                </a:lnTo>
                <a:lnTo>
                  <a:pt x="26" y="3250"/>
                </a:lnTo>
                <a:lnTo>
                  <a:pt x="18" y="3264"/>
                </a:lnTo>
                <a:lnTo>
                  <a:pt x="11" y="3278"/>
                </a:lnTo>
                <a:lnTo>
                  <a:pt x="6" y="3293"/>
                </a:lnTo>
                <a:lnTo>
                  <a:pt x="2" y="3309"/>
                </a:lnTo>
                <a:lnTo>
                  <a:pt x="0" y="3324"/>
                </a:lnTo>
                <a:lnTo>
                  <a:pt x="0" y="3339"/>
                </a:lnTo>
                <a:lnTo>
                  <a:pt x="1" y="3354"/>
                </a:lnTo>
                <a:lnTo>
                  <a:pt x="3" y="3369"/>
                </a:lnTo>
                <a:lnTo>
                  <a:pt x="6" y="3384"/>
                </a:lnTo>
                <a:lnTo>
                  <a:pt x="12" y="3399"/>
                </a:lnTo>
                <a:lnTo>
                  <a:pt x="18" y="3413"/>
                </a:lnTo>
                <a:lnTo>
                  <a:pt x="26" y="3426"/>
                </a:lnTo>
                <a:lnTo>
                  <a:pt x="35" y="3439"/>
                </a:lnTo>
                <a:lnTo>
                  <a:pt x="45" y="3451"/>
                </a:lnTo>
                <a:lnTo>
                  <a:pt x="57" y="3461"/>
                </a:lnTo>
                <a:lnTo>
                  <a:pt x="70" y="3471"/>
                </a:lnTo>
                <a:lnTo>
                  <a:pt x="70" y="3471"/>
                </a:lnTo>
                <a:lnTo>
                  <a:pt x="163" y="3534"/>
                </a:lnTo>
                <a:lnTo>
                  <a:pt x="253" y="3597"/>
                </a:lnTo>
                <a:lnTo>
                  <a:pt x="341" y="3660"/>
                </a:lnTo>
                <a:lnTo>
                  <a:pt x="424" y="3720"/>
                </a:lnTo>
                <a:lnTo>
                  <a:pt x="505" y="3781"/>
                </a:lnTo>
                <a:lnTo>
                  <a:pt x="582" y="3838"/>
                </a:lnTo>
                <a:lnTo>
                  <a:pt x="654" y="3895"/>
                </a:lnTo>
                <a:lnTo>
                  <a:pt x="722" y="3949"/>
                </a:lnTo>
                <a:lnTo>
                  <a:pt x="786" y="4001"/>
                </a:lnTo>
                <a:lnTo>
                  <a:pt x="846" y="4050"/>
                </a:lnTo>
                <a:lnTo>
                  <a:pt x="900" y="4096"/>
                </a:lnTo>
                <a:lnTo>
                  <a:pt x="949" y="4139"/>
                </a:lnTo>
                <a:lnTo>
                  <a:pt x="993" y="4178"/>
                </a:lnTo>
                <a:lnTo>
                  <a:pt x="1032" y="4213"/>
                </a:lnTo>
                <a:lnTo>
                  <a:pt x="1065" y="4244"/>
                </a:lnTo>
                <a:lnTo>
                  <a:pt x="1092" y="4270"/>
                </a:lnTo>
                <a:lnTo>
                  <a:pt x="1092" y="4270"/>
                </a:lnTo>
                <a:lnTo>
                  <a:pt x="1114" y="4292"/>
                </a:lnTo>
                <a:lnTo>
                  <a:pt x="1138" y="4318"/>
                </a:lnTo>
                <a:lnTo>
                  <a:pt x="1164" y="4349"/>
                </a:lnTo>
                <a:lnTo>
                  <a:pt x="1192" y="4382"/>
                </a:lnTo>
                <a:lnTo>
                  <a:pt x="1220" y="4419"/>
                </a:lnTo>
                <a:lnTo>
                  <a:pt x="1247" y="4460"/>
                </a:lnTo>
                <a:lnTo>
                  <a:pt x="1274" y="4503"/>
                </a:lnTo>
                <a:lnTo>
                  <a:pt x="1287" y="4525"/>
                </a:lnTo>
                <a:lnTo>
                  <a:pt x="1299" y="4548"/>
                </a:lnTo>
                <a:lnTo>
                  <a:pt x="1311" y="4572"/>
                </a:lnTo>
                <a:lnTo>
                  <a:pt x="1322" y="4597"/>
                </a:lnTo>
                <a:lnTo>
                  <a:pt x="1332" y="4622"/>
                </a:lnTo>
                <a:lnTo>
                  <a:pt x="1341" y="4648"/>
                </a:lnTo>
                <a:lnTo>
                  <a:pt x="1350" y="4674"/>
                </a:lnTo>
                <a:lnTo>
                  <a:pt x="1357" y="4700"/>
                </a:lnTo>
                <a:lnTo>
                  <a:pt x="1365" y="4727"/>
                </a:lnTo>
                <a:lnTo>
                  <a:pt x="1370" y="4754"/>
                </a:lnTo>
                <a:lnTo>
                  <a:pt x="1374" y="4782"/>
                </a:lnTo>
                <a:lnTo>
                  <a:pt x="1377" y="4810"/>
                </a:lnTo>
                <a:lnTo>
                  <a:pt x="1378" y="4839"/>
                </a:lnTo>
                <a:lnTo>
                  <a:pt x="1378" y="4868"/>
                </a:lnTo>
                <a:lnTo>
                  <a:pt x="1377" y="4897"/>
                </a:lnTo>
                <a:lnTo>
                  <a:pt x="1374" y="4926"/>
                </a:lnTo>
                <a:lnTo>
                  <a:pt x="1368" y="4956"/>
                </a:lnTo>
                <a:lnTo>
                  <a:pt x="1362" y="4986"/>
                </a:lnTo>
                <a:lnTo>
                  <a:pt x="1362" y="4986"/>
                </a:lnTo>
                <a:lnTo>
                  <a:pt x="1354" y="5012"/>
                </a:lnTo>
                <a:lnTo>
                  <a:pt x="1345" y="5037"/>
                </a:lnTo>
                <a:lnTo>
                  <a:pt x="1337" y="5062"/>
                </a:lnTo>
                <a:lnTo>
                  <a:pt x="1326" y="5084"/>
                </a:lnTo>
                <a:lnTo>
                  <a:pt x="1314" y="5106"/>
                </a:lnTo>
                <a:lnTo>
                  <a:pt x="1302" y="5128"/>
                </a:lnTo>
                <a:lnTo>
                  <a:pt x="1288" y="5148"/>
                </a:lnTo>
                <a:lnTo>
                  <a:pt x="1274" y="5167"/>
                </a:lnTo>
                <a:lnTo>
                  <a:pt x="1259" y="5186"/>
                </a:lnTo>
                <a:lnTo>
                  <a:pt x="1244" y="5204"/>
                </a:lnTo>
                <a:lnTo>
                  <a:pt x="1227" y="5220"/>
                </a:lnTo>
                <a:lnTo>
                  <a:pt x="1210" y="5236"/>
                </a:lnTo>
                <a:lnTo>
                  <a:pt x="1193" y="5251"/>
                </a:lnTo>
                <a:lnTo>
                  <a:pt x="1174" y="5267"/>
                </a:lnTo>
                <a:lnTo>
                  <a:pt x="1156" y="5281"/>
                </a:lnTo>
                <a:lnTo>
                  <a:pt x="1136" y="5294"/>
                </a:lnTo>
                <a:lnTo>
                  <a:pt x="1117" y="5307"/>
                </a:lnTo>
                <a:lnTo>
                  <a:pt x="1097" y="5319"/>
                </a:lnTo>
                <a:lnTo>
                  <a:pt x="1056" y="5341"/>
                </a:lnTo>
                <a:lnTo>
                  <a:pt x="1015" y="5362"/>
                </a:lnTo>
                <a:lnTo>
                  <a:pt x="973" y="5381"/>
                </a:lnTo>
                <a:lnTo>
                  <a:pt x="930" y="5399"/>
                </a:lnTo>
                <a:lnTo>
                  <a:pt x="888" y="5415"/>
                </a:lnTo>
                <a:lnTo>
                  <a:pt x="806" y="5445"/>
                </a:lnTo>
                <a:lnTo>
                  <a:pt x="806" y="544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矩形 34"/>
          <p:cNvSpPr/>
          <p:nvPr/>
        </p:nvSpPr>
        <p:spPr>
          <a:xfrm>
            <a:off x="5696652" y="2049290"/>
            <a:ext cx="5521945" cy="3693319"/>
          </a:xfrm>
          <a:prstGeom prst="rect">
            <a:avLst/>
          </a:prstGeom>
        </p:spPr>
        <p:txBody>
          <a:bodyPr wrap="square">
            <a:spAutoFit/>
          </a:bodyPr>
          <a:lstStyle/>
          <a:p>
            <a:pPr algn="just">
              <a:lnSpc>
                <a:spcPct val="150000"/>
              </a:lnSpc>
            </a:pPr>
            <a:r>
              <a:rPr lang="zh-CN" altLang="en-US" sz="1400" dirty="0">
                <a:solidFill>
                  <a:schemeClr val="tx1">
                    <a:lumMod val="50000"/>
                    <a:lumOff val="50000"/>
                  </a:schemeClr>
                </a:solidFill>
                <a:latin typeface="+mj-ea"/>
                <a:ea typeface="+mj-ea"/>
              </a:rPr>
              <a:t>Objectivity issues</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It is emphasized that research activities must use scientific methods to meet scientific requirements in order to minimize deviations in market analysis activities and ensure the authenticity of the information obtained.</a:t>
            </a:r>
          </a:p>
          <a:p>
            <a:pPr algn="just">
              <a:lnSpc>
                <a:spcPct val="150000"/>
              </a:lnSpc>
            </a:pPr>
            <a:endParaRPr lang="zh-CN" altLang="en-US" sz="1000" dirty="0">
              <a:solidFill>
                <a:schemeClr val="tx1">
                  <a:lumMod val="50000"/>
                  <a:lumOff val="50000"/>
                </a:schemeClr>
              </a:solidFill>
              <a:latin typeface="+mn-ea"/>
            </a:endParaRPr>
          </a:p>
          <a:p>
            <a:pPr algn="just">
              <a:lnSpc>
                <a:spcPct val="150000"/>
              </a:lnSpc>
            </a:pPr>
            <a:r>
              <a:rPr lang="zh-CN" altLang="en-US" sz="1400" dirty="0">
                <a:solidFill>
                  <a:schemeClr val="tx1">
                    <a:lumMod val="50000"/>
                    <a:lumOff val="50000"/>
                  </a:schemeClr>
                </a:solidFill>
                <a:latin typeface="+mj-ea"/>
                <a:ea typeface="+mj-ea"/>
              </a:rPr>
              <a:t>Systemic issues</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Market analysis is a well-planned system process that should collect, analyze and interpret relevant information in accordance with scheduled plans and requirements.</a:t>
            </a:r>
          </a:p>
          <a:p>
            <a:pPr algn="just">
              <a:lnSpc>
                <a:spcPct val="150000"/>
              </a:lnSpc>
            </a:pPr>
            <a:endParaRPr lang="zh-CN" altLang="en-US" sz="1000" dirty="0">
              <a:solidFill>
                <a:schemeClr val="tx1">
                  <a:lumMod val="50000"/>
                  <a:lumOff val="50000"/>
                </a:schemeClr>
              </a:solidFill>
              <a:latin typeface="+mn-ea"/>
            </a:endParaRPr>
          </a:p>
          <a:p>
            <a:pPr algn="just">
              <a:lnSpc>
                <a:spcPct val="150000"/>
              </a:lnSpc>
            </a:pPr>
            <a:r>
              <a:rPr lang="zh-CN" altLang="en-US" sz="1400" dirty="0">
                <a:solidFill>
                  <a:schemeClr val="tx1">
                    <a:lumMod val="50000"/>
                    <a:lumOff val="50000"/>
                  </a:schemeClr>
                </a:solidFill>
                <a:latin typeface="+mj-ea"/>
                <a:ea typeface="+mj-ea"/>
              </a:rPr>
              <a:t>Information and information</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Market analysis should provide decision makers with information, not information. Information is a variety of unprocessed facts and data collected through marketing research activities, which are the raw materials for the formation of information. Information is the understanding and conclusion obtained through the analysis of the data, which is the product of the processing and processing of the data.</a:t>
            </a:r>
          </a:p>
          <a:p>
            <a:pPr algn="just">
              <a:lnSpc>
                <a:spcPct val="150000"/>
              </a:lnSpc>
            </a:pPr>
            <a:endParaRPr lang="zh-CN" altLang="en-US" sz="1000" dirty="0">
              <a:solidFill>
                <a:schemeClr val="tx1">
                  <a:lumMod val="50000"/>
                  <a:lumOff val="50000"/>
                </a:schemeClr>
              </a:solidFill>
              <a:latin typeface="+mn-ea"/>
            </a:endParaRPr>
          </a:p>
          <a:p>
            <a:pPr algn="just">
              <a:lnSpc>
                <a:spcPct val="150000"/>
              </a:lnSpc>
            </a:pPr>
            <a:r>
              <a:rPr lang="zh-CN" altLang="en-US" sz="1400" dirty="0">
                <a:solidFill>
                  <a:schemeClr val="tx1">
                    <a:lumMod val="50000"/>
                    <a:lumOff val="50000"/>
                  </a:schemeClr>
                </a:solidFill>
                <a:latin typeface="+mj-ea"/>
                <a:ea typeface="+mj-ea"/>
              </a:rPr>
              <a:t>Decision oriented</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Market analysis is a management tool that serves decision-making. </a:t>
            </a:r>
          </a:p>
        </p:txBody>
      </p:sp>
      <p:sp>
        <p:nvSpPr>
          <p:cNvPr id="2" name="标题 1"/>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39436335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anim calcmode="lin" valueType="num">
                                      <p:cBhvr additive="base">
                                        <p:cTn id="25" dur="500" fill="hold"/>
                                        <p:tgtEl>
                                          <p:spTgt spid="35">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5">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50"/>
                                  </p:stCondLst>
                                  <p:childTnLst>
                                    <p:set>
                                      <p:cBhvr>
                                        <p:cTn id="28" dur="1" fill="hold">
                                          <p:stCondLst>
                                            <p:cond delay="0"/>
                                          </p:stCondLst>
                                        </p:cTn>
                                        <p:tgtEl>
                                          <p:spTgt spid="35">
                                            <p:txEl>
                                              <p:pRg st="3" end="3"/>
                                            </p:txEl>
                                          </p:spTgt>
                                        </p:tgtEl>
                                        <p:attrNameLst>
                                          <p:attrName>style.visibility</p:attrName>
                                        </p:attrNameLst>
                                      </p:cBhvr>
                                      <p:to>
                                        <p:strVal val="visible"/>
                                      </p:to>
                                    </p:set>
                                    <p:anim calcmode="lin" valueType="num">
                                      <p:cBhvr additive="base">
                                        <p:cTn id="29" dur="500" fill="hold"/>
                                        <p:tgtEl>
                                          <p:spTgt spid="3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5">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35">
                                            <p:txEl>
                                              <p:pRg st="4" end="4"/>
                                            </p:txEl>
                                          </p:spTgt>
                                        </p:tgtEl>
                                        <p:attrNameLst>
                                          <p:attrName>style.visibility</p:attrName>
                                        </p:attrNameLst>
                                      </p:cBhvr>
                                      <p:to>
                                        <p:strVal val="visible"/>
                                      </p:to>
                                    </p:set>
                                    <p:anim calcmode="lin" valueType="num">
                                      <p:cBhvr additive="base">
                                        <p:cTn id="33" dur="500" fill="hold"/>
                                        <p:tgtEl>
                                          <p:spTgt spid="35">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5">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500"/>
                                  </p:stCondLst>
                                  <p:childTnLst>
                                    <p:set>
                                      <p:cBhvr>
                                        <p:cTn id="36" dur="1" fill="hold">
                                          <p:stCondLst>
                                            <p:cond delay="0"/>
                                          </p:stCondLst>
                                        </p:cTn>
                                        <p:tgtEl>
                                          <p:spTgt spid="35">
                                            <p:txEl>
                                              <p:pRg st="6" end="6"/>
                                            </p:txEl>
                                          </p:spTgt>
                                        </p:tgtEl>
                                        <p:attrNameLst>
                                          <p:attrName>style.visibility</p:attrName>
                                        </p:attrNameLst>
                                      </p:cBhvr>
                                      <p:to>
                                        <p:strVal val="visible"/>
                                      </p:to>
                                    </p:set>
                                    <p:anim calcmode="lin" valueType="num">
                                      <p:cBhvr additive="base">
                                        <p:cTn id="37" dur="500" fill="hold"/>
                                        <p:tgtEl>
                                          <p:spTgt spid="3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35">
                                            <p:txEl>
                                              <p:pRg st="7" end="7"/>
                                            </p:txEl>
                                          </p:spTgt>
                                        </p:tgtEl>
                                        <p:attrNameLst>
                                          <p:attrName>style.visibility</p:attrName>
                                        </p:attrNameLst>
                                      </p:cBhvr>
                                      <p:to>
                                        <p:strVal val="visible"/>
                                      </p:to>
                                    </p:set>
                                    <p:anim calcmode="lin" valueType="num">
                                      <p:cBhvr additive="base">
                                        <p:cTn id="41" dur="500" fill="hold"/>
                                        <p:tgtEl>
                                          <p:spTgt spid="3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5">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750"/>
                                  </p:stCondLst>
                                  <p:childTnLst>
                                    <p:set>
                                      <p:cBhvr>
                                        <p:cTn id="44" dur="1" fill="hold">
                                          <p:stCondLst>
                                            <p:cond delay="0"/>
                                          </p:stCondLst>
                                        </p:cTn>
                                        <p:tgtEl>
                                          <p:spTgt spid="35">
                                            <p:txEl>
                                              <p:pRg st="9" end="9"/>
                                            </p:txEl>
                                          </p:spTgt>
                                        </p:tgtEl>
                                        <p:attrNameLst>
                                          <p:attrName>style.visibility</p:attrName>
                                        </p:attrNameLst>
                                      </p:cBhvr>
                                      <p:to>
                                        <p:strVal val="visible"/>
                                      </p:to>
                                    </p:set>
                                    <p:anim calcmode="lin" valueType="num">
                                      <p:cBhvr additive="base">
                                        <p:cTn id="45" dur="500" fill="hold"/>
                                        <p:tgtEl>
                                          <p:spTgt spid="35">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5">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750"/>
                                  </p:stCondLst>
                                  <p:childTnLst>
                                    <p:set>
                                      <p:cBhvr>
                                        <p:cTn id="48" dur="1" fill="hold">
                                          <p:stCondLst>
                                            <p:cond delay="0"/>
                                          </p:stCondLst>
                                        </p:cTn>
                                        <p:tgtEl>
                                          <p:spTgt spid="35">
                                            <p:txEl>
                                              <p:pRg st="10" end="10"/>
                                            </p:txEl>
                                          </p:spTgt>
                                        </p:tgtEl>
                                        <p:attrNameLst>
                                          <p:attrName>style.visibility</p:attrName>
                                        </p:attrNameLst>
                                      </p:cBhvr>
                                      <p:to>
                                        <p:strVal val="visible"/>
                                      </p:to>
                                    </p:set>
                                    <p:anim calcmode="lin" valueType="num">
                                      <p:cBhvr additive="base">
                                        <p:cTn id="49" dur="500" fill="hold"/>
                                        <p:tgtEl>
                                          <p:spTgt spid="35">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912028" y="5123930"/>
            <a:ext cx="789037" cy="246222"/>
            <a:chOff x="3911742" y="5123930"/>
            <a:chExt cx="789140" cy="246222"/>
          </a:xfrm>
        </p:grpSpPr>
        <p:sp>
          <p:nvSpPr>
            <p:cNvPr id="73" name="矩形 72"/>
            <p:cNvSpPr/>
            <p:nvPr/>
          </p:nvSpPr>
          <p:spPr>
            <a:xfrm>
              <a:off x="3911742" y="5181263"/>
              <a:ext cx="130472" cy="13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74" name="矩形 73"/>
            <p:cNvSpPr/>
            <p:nvPr/>
          </p:nvSpPr>
          <p:spPr>
            <a:xfrm>
              <a:off x="4003255" y="5123930"/>
              <a:ext cx="697627" cy="246222"/>
            </a:xfrm>
            <a:prstGeom prst="rect">
              <a:avLst/>
            </a:prstGeom>
          </p:spPr>
          <p:txBody>
            <a:bodyPr wrap="none">
              <a:spAutoFit/>
            </a:bodyPr>
            <a:lstStyle/>
            <a:p>
              <a:r>
                <a:rPr lang="zh-CN" altLang="en-US" sz="1000" dirty="0">
                  <a:solidFill>
                    <a:schemeClr val="accent1"/>
                  </a:solidFill>
                  <a:latin typeface="+mn-ea"/>
                </a:rPr>
                <a:t>Web Design</a:t>
              </a:r>
            </a:p>
          </p:txBody>
        </p:sp>
      </p:grpSp>
      <p:grpSp>
        <p:nvGrpSpPr>
          <p:cNvPr id="81" name="组合 80"/>
          <p:cNvGrpSpPr/>
          <p:nvPr/>
        </p:nvGrpSpPr>
        <p:grpSpPr>
          <a:xfrm>
            <a:off x="5075250" y="5129686"/>
            <a:ext cx="816776" cy="246221"/>
            <a:chOff x="5075117" y="5129684"/>
            <a:chExt cx="816883" cy="246221"/>
          </a:xfrm>
        </p:grpSpPr>
        <p:sp>
          <p:nvSpPr>
            <p:cNvPr id="82" name="矩形 81"/>
            <p:cNvSpPr/>
            <p:nvPr/>
          </p:nvSpPr>
          <p:spPr>
            <a:xfrm>
              <a:off x="5075117" y="5181262"/>
              <a:ext cx="130472" cy="130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3" name="矩形 82"/>
            <p:cNvSpPr/>
            <p:nvPr/>
          </p:nvSpPr>
          <p:spPr>
            <a:xfrm>
              <a:off x="5167027" y="5129684"/>
              <a:ext cx="724973" cy="246221"/>
            </a:xfrm>
            <a:prstGeom prst="rect">
              <a:avLst/>
            </a:prstGeom>
          </p:spPr>
          <p:txBody>
            <a:bodyPr wrap="none">
              <a:spAutoFit/>
            </a:bodyPr>
            <a:lstStyle/>
            <a:p>
              <a:r>
                <a:rPr lang="en-US" altLang="zh-CN" sz="1000" dirty="0">
                  <a:solidFill>
                    <a:schemeClr val="accent1"/>
                  </a:solidFill>
                  <a:latin typeface="+mn-ea"/>
                </a:rPr>
                <a:t>Web</a:t>
              </a:r>
              <a:r>
                <a:rPr lang="zh-CN" altLang="en-US" sz="1000" dirty="0">
                  <a:solidFill>
                    <a:schemeClr val="accent1"/>
                  </a:solidFill>
                  <a:latin typeface="+mn-ea"/>
                </a:rPr>
                <a:t>Development</a:t>
              </a:r>
            </a:p>
          </p:txBody>
        </p:sp>
      </p:grpSp>
      <p:grpSp>
        <p:nvGrpSpPr>
          <p:cNvPr id="84" name="组合 83"/>
          <p:cNvGrpSpPr/>
          <p:nvPr/>
        </p:nvGrpSpPr>
        <p:grpSpPr>
          <a:xfrm>
            <a:off x="6265980" y="5123932"/>
            <a:ext cx="778413" cy="246221"/>
            <a:chOff x="6266001" y="5123930"/>
            <a:chExt cx="778514" cy="246221"/>
          </a:xfrm>
        </p:grpSpPr>
        <p:sp>
          <p:nvSpPr>
            <p:cNvPr id="85" name="矩形 84"/>
            <p:cNvSpPr/>
            <p:nvPr/>
          </p:nvSpPr>
          <p:spPr>
            <a:xfrm>
              <a:off x="6266001" y="5181263"/>
              <a:ext cx="130472" cy="130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6" name="矩形 85"/>
            <p:cNvSpPr/>
            <p:nvPr/>
          </p:nvSpPr>
          <p:spPr>
            <a:xfrm>
              <a:off x="6356417" y="5123930"/>
              <a:ext cx="688098" cy="246221"/>
            </a:xfrm>
            <a:prstGeom prst="rect">
              <a:avLst/>
            </a:prstGeom>
          </p:spPr>
          <p:txBody>
            <a:bodyPr wrap="none">
              <a:spAutoFit/>
            </a:bodyPr>
            <a:lstStyle/>
            <a:p>
              <a:r>
                <a:rPr lang="en-US" altLang="zh-CN" sz="1000" dirty="0">
                  <a:solidFill>
                    <a:schemeClr val="accent1"/>
                  </a:solidFill>
                  <a:latin typeface="+mn-ea"/>
                </a:rPr>
                <a:t>APP</a:t>
              </a:r>
              <a:r>
                <a:rPr lang="zh-CN" altLang="en-US" sz="1000" dirty="0">
                  <a:solidFill>
                    <a:schemeClr val="accent1"/>
                  </a:solidFill>
                  <a:latin typeface="+mn-ea"/>
                </a:rPr>
                <a:t>Development</a:t>
              </a:r>
            </a:p>
          </p:txBody>
        </p:sp>
      </p:grpSp>
      <p:grpSp>
        <p:nvGrpSpPr>
          <p:cNvPr id="87" name="组合 86"/>
          <p:cNvGrpSpPr/>
          <p:nvPr/>
        </p:nvGrpSpPr>
        <p:grpSpPr>
          <a:xfrm>
            <a:off x="7418426" y="5123930"/>
            <a:ext cx="787940" cy="246222"/>
            <a:chOff x="7418597" y="5123930"/>
            <a:chExt cx="788043" cy="246222"/>
          </a:xfrm>
        </p:grpSpPr>
        <p:sp>
          <p:nvSpPr>
            <p:cNvPr id="88" name="矩形 87"/>
            <p:cNvSpPr/>
            <p:nvPr/>
          </p:nvSpPr>
          <p:spPr>
            <a:xfrm>
              <a:off x="7418597" y="5181263"/>
              <a:ext cx="130472" cy="1304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9" name="矩形 88"/>
            <p:cNvSpPr/>
            <p:nvPr/>
          </p:nvSpPr>
          <p:spPr>
            <a:xfrm>
              <a:off x="7509013" y="5123930"/>
              <a:ext cx="697627" cy="246222"/>
            </a:xfrm>
            <a:prstGeom prst="rect">
              <a:avLst/>
            </a:prstGeom>
          </p:spPr>
          <p:txBody>
            <a:bodyPr wrap="none">
              <a:spAutoFit/>
            </a:bodyPr>
            <a:lstStyle/>
            <a:p>
              <a:r>
                <a:rPr lang="zh-CN" altLang="en-US" sz="1000" dirty="0">
                  <a:solidFill>
                    <a:schemeClr val="accent1"/>
                  </a:solidFill>
                  <a:latin typeface="+mn-ea"/>
                </a:rPr>
                <a:t>Brand Building</a:t>
              </a:r>
            </a:p>
          </p:txBody>
        </p:sp>
      </p:grpSp>
      <p:grpSp>
        <p:nvGrpSpPr>
          <p:cNvPr id="90" name="组合 89"/>
          <p:cNvGrpSpPr/>
          <p:nvPr/>
        </p:nvGrpSpPr>
        <p:grpSpPr>
          <a:xfrm>
            <a:off x="4736356" y="2230774"/>
            <a:ext cx="2692257" cy="2529913"/>
            <a:chOff x="4736177" y="2152650"/>
            <a:chExt cx="2692607" cy="2529913"/>
          </a:xfrm>
        </p:grpSpPr>
        <p:sp>
          <p:nvSpPr>
            <p:cNvPr id="91" name="矩形 90"/>
            <p:cNvSpPr/>
            <p:nvPr/>
          </p:nvSpPr>
          <p:spPr>
            <a:xfrm>
              <a:off x="5861907" y="4436343"/>
              <a:ext cx="441146" cy="246220"/>
            </a:xfrm>
            <a:prstGeom prst="rect">
              <a:avLst/>
            </a:prstGeom>
          </p:spPr>
          <p:txBody>
            <a:bodyPr wrap="none">
              <a:spAutoFit/>
            </a:bodyPr>
            <a:lstStyle/>
            <a:p>
              <a:pPr algn="ctr"/>
              <a:r>
                <a:rPr lang="zh-CN" altLang="en-US" sz="1000" dirty="0">
                  <a:solidFill>
                    <a:schemeClr val="accent1"/>
                  </a:solidFill>
                  <a:latin typeface="+mn-ea"/>
                </a:rPr>
                <a:t>February</a:t>
              </a:r>
            </a:p>
          </p:txBody>
        </p:sp>
        <p:sp>
          <p:nvSpPr>
            <p:cNvPr id="92" name="矩形 91"/>
            <p:cNvSpPr/>
            <p:nvPr/>
          </p:nvSpPr>
          <p:spPr>
            <a:xfrm>
              <a:off x="4904465"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3" name="矩形 92"/>
            <p:cNvSpPr/>
            <p:nvPr/>
          </p:nvSpPr>
          <p:spPr>
            <a:xfrm>
              <a:off x="5522960" y="3416897"/>
              <a:ext cx="500549" cy="1003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4" name="矩形 93"/>
            <p:cNvSpPr/>
            <p:nvPr/>
          </p:nvSpPr>
          <p:spPr>
            <a:xfrm>
              <a:off x="6141454"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5" name="矩形 94"/>
            <p:cNvSpPr/>
            <p:nvPr/>
          </p:nvSpPr>
          <p:spPr>
            <a:xfrm>
              <a:off x="6759949" y="2873198"/>
              <a:ext cx="500549" cy="15476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6" name="矩形 95"/>
            <p:cNvSpPr/>
            <p:nvPr/>
          </p:nvSpPr>
          <p:spPr>
            <a:xfrm>
              <a:off x="4915337" y="3462924"/>
              <a:ext cx="449220"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97" name="矩形 96"/>
            <p:cNvSpPr/>
            <p:nvPr/>
          </p:nvSpPr>
          <p:spPr>
            <a:xfrm>
              <a:off x="5548622" y="3148391"/>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98" name="矩形 97"/>
            <p:cNvSpPr/>
            <p:nvPr/>
          </p:nvSpPr>
          <p:spPr>
            <a:xfrm>
              <a:off x="6161532"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99" name="矩形 98"/>
            <p:cNvSpPr/>
            <p:nvPr/>
          </p:nvSpPr>
          <p:spPr>
            <a:xfrm>
              <a:off x="6791197" y="2623570"/>
              <a:ext cx="449220" cy="246221"/>
            </a:xfrm>
            <a:prstGeom prst="rect">
              <a:avLst/>
            </a:prstGeom>
          </p:spPr>
          <p:txBody>
            <a:bodyPr wrap="none">
              <a:spAutoFit/>
            </a:bodyPr>
            <a:lstStyle/>
            <a:p>
              <a:pPr algn="ctr"/>
              <a:r>
                <a:rPr lang="en-US" altLang="zh-CN" sz="1000" dirty="0">
                  <a:solidFill>
                    <a:schemeClr val="accent1"/>
                  </a:solidFill>
                  <a:latin typeface="+mn-ea"/>
                </a:rPr>
                <a:t>34%</a:t>
              </a:r>
              <a:endParaRPr lang="zh-CN" altLang="en-US" sz="1000" dirty="0">
                <a:solidFill>
                  <a:schemeClr val="accent1"/>
                </a:solidFill>
                <a:latin typeface="+mn-ea"/>
              </a:endParaRPr>
            </a:p>
          </p:txBody>
        </p:sp>
        <p:cxnSp>
          <p:nvCxnSpPr>
            <p:cNvPr id="100" name="直接连接符 99"/>
            <p:cNvCxnSpPr/>
            <p:nvPr/>
          </p:nvCxnSpPr>
          <p:spPr>
            <a:xfrm>
              <a:off x="4736177"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a:off x="1303441" y="2230774"/>
            <a:ext cx="2692257" cy="2529913"/>
            <a:chOff x="1302815" y="2152650"/>
            <a:chExt cx="2692607" cy="2529913"/>
          </a:xfrm>
        </p:grpSpPr>
        <p:sp>
          <p:nvSpPr>
            <p:cNvPr id="102" name="矩形 101"/>
            <p:cNvSpPr/>
            <p:nvPr/>
          </p:nvSpPr>
          <p:spPr>
            <a:xfrm>
              <a:off x="2428545" y="4436343"/>
              <a:ext cx="441146" cy="246220"/>
            </a:xfrm>
            <a:prstGeom prst="rect">
              <a:avLst/>
            </a:prstGeom>
          </p:spPr>
          <p:txBody>
            <a:bodyPr wrap="none">
              <a:spAutoFit/>
            </a:bodyPr>
            <a:lstStyle/>
            <a:p>
              <a:pPr algn="ctr"/>
              <a:r>
                <a:rPr lang="zh-CN" altLang="en-US" sz="1000" dirty="0">
                  <a:solidFill>
                    <a:schemeClr val="accent1"/>
                  </a:solidFill>
                  <a:latin typeface="+mn-ea"/>
                </a:rPr>
                <a:t>January</a:t>
              </a:r>
            </a:p>
          </p:txBody>
        </p:sp>
        <p:sp>
          <p:nvSpPr>
            <p:cNvPr id="103" name="矩形 102"/>
            <p:cNvSpPr/>
            <p:nvPr/>
          </p:nvSpPr>
          <p:spPr>
            <a:xfrm>
              <a:off x="1471103"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4" name="矩形 103"/>
            <p:cNvSpPr/>
            <p:nvPr/>
          </p:nvSpPr>
          <p:spPr>
            <a:xfrm>
              <a:off x="2089598" y="3408663"/>
              <a:ext cx="500549" cy="10122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5" name="矩形 104"/>
            <p:cNvSpPr/>
            <p:nvPr/>
          </p:nvSpPr>
          <p:spPr>
            <a:xfrm>
              <a:off x="2708092"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6" name="矩形 105"/>
            <p:cNvSpPr/>
            <p:nvPr/>
          </p:nvSpPr>
          <p:spPr>
            <a:xfrm>
              <a:off x="3326587" y="2412922"/>
              <a:ext cx="500549" cy="20079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7" name="矩形 106"/>
            <p:cNvSpPr/>
            <p:nvPr/>
          </p:nvSpPr>
          <p:spPr>
            <a:xfrm>
              <a:off x="1481975" y="3462924"/>
              <a:ext cx="449220"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108" name="矩形 107"/>
            <p:cNvSpPr/>
            <p:nvPr/>
          </p:nvSpPr>
          <p:spPr>
            <a:xfrm>
              <a:off x="2115260" y="3148391"/>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09" name="矩形 108"/>
            <p:cNvSpPr/>
            <p:nvPr/>
          </p:nvSpPr>
          <p:spPr>
            <a:xfrm>
              <a:off x="2728170"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10" name="矩形 109"/>
            <p:cNvSpPr/>
            <p:nvPr/>
          </p:nvSpPr>
          <p:spPr>
            <a:xfrm>
              <a:off x="3357835"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cxnSp>
          <p:nvCxnSpPr>
            <p:cNvPr id="111" name="直接连接符 110"/>
            <p:cNvCxnSpPr/>
            <p:nvPr/>
          </p:nvCxnSpPr>
          <p:spPr>
            <a:xfrm>
              <a:off x="1302815"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8188003" y="2318863"/>
            <a:ext cx="2692257" cy="2441822"/>
            <a:chOff x="8188274" y="2240741"/>
            <a:chExt cx="2692607" cy="2441822"/>
          </a:xfrm>
        </p:grpSpPr>
        <p:sp>
          <p:nvSpPr>
            <p:cNvPr id="113" name="矩形 112"/>
            <p:cNvSpPr/>
            <p:nvPr/>
          </p:nvSpPr>
          <p:spPr>
            <a:xfrm>
              <a:off x="9314004" y="4436343"/>
              <a:ext cx="441146" cy="246220"/>
            </a:xfrm>
            <a:prstGeom prst="rect">
              <a:avLst/>
            </a:prstGeom>
          </p:spPr>
          <p:txBody>
            <a:bodyPr wrap="none">
              <a:spAutoFit/>
            </a:bodyPr>
            <a:lstStyle/>
            <a:p>
              <a:pPr algn="ctr"/>
              <a:r>
                <a:rPr lang="zh-CN" altLang="en-US" sz="1000" dirty="0">
                  <a:solidFill>
                    <a:schemeClr val="accent1"/>
                  </a:solidFill>
                  <a:latin typeface="+mn-ea"/>
                </a:rPr>
                <a:t>March</a:t>
              </a:r>
            </a:p>
          </p:txBody>
        </p:sp>
        <p:sp>
          <p:nvSpPr>
            <p:cNvPr id="114" name="矩形 113"/>
            <p:cNvSpPr/>
            <p:nvPr/>
          </p:nvSpPr>
          <p:spPr>
            <a:xfrm>
              <a:off x="8356562" y="3793747"/>
              <a:ext cx="500549" cy="62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5" name="矩形 114"/>
            <p:cNvSpPr/>
            <p:nvPr/>
          </p:nvSpPr>
          <p:spPr>
            <a:xfrm>
              <a:off x="8975057" y="3488813"/>
              <a:ext cx="500549" cy="932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6" name="矩形 115"/>
            <p:cNvSpPr/>
            <p:nvPr/>
          </p:nvSpPr>
          <p:spPr>
            <a:xfrm>
              <a:off x="9593551" y="3168061"/>
              <a:ext cx="500549" cy="12528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7" name="矩形 116"/>
            <p:cNvSpPr/>
            <p:nvPr/>
          </p:nvSpPr>
          <p:spPr>
            <a:xfrm>
              <a:off x="10212046" y="2510730"/>
              <a:ext cx="500549" cy="19101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8" name="矩形 117"/>
            <p:cNvSpPr/>
            <p:nvPr/>
          </p:nvSpPr>
          <p:spPr>
            <a:xfrm>
              <a:off x="8367434" y="3533474"/>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19" name="矩形 118"/>
            <p:cNvSpPr/>
            <p:nvPr/>
          </p:nvSpPr>
          <p:spPr>
            <a:xfrm>
              <a:off x="9000719" y="3234088"/>
              <a:ext cx="449220" cy="246221"/>
            </a:xfrm>
            <a:prstGeom prst="rect">
              <a:avLst/>
            </a:prstGeom>
          </p:spPr>
          <p:txBody>
            <a:bodyPr wrap="none">
              <a:spAutoFit/>
            </a:bodyPr>
            <a:lstStyle/>
            <a:p>
              <a:pPr algn="ctr"/>
              <a:r>
                <a:rPr lang="en-US" altLang="zh-CN" sz="1000" dirty="0">
                  <a:solidFill>
                    <a:schemeClr val="accent1"/>
                  </a:solidFill>
                  <a:latin typeface="+mn-ea"/>
                </a:rPr>
                <a:t>33%</a:t>
              </a:r>
              <a:endParaRPr lang="zh-CN" altLang="en-US" sz="1000" dirty="0">
                <a:solidFill>
                  <a:schemeClr val="accent1"/>
                </a:solidFill>
                <a:latin typeface="+mn-ea"/>
              </a:endParaRPr>
            </a:p>
          </p:txBody>
        </p:sp>
        <p:sp>
          <p:nvSpPr>
            <p:cNvPr id="120" name="矩形 119"/>
            <p:cNvSpPr/>
            <p:nvPr/>
          </p:nvSpPr>
          <p:spPr>
            <a:xfrm>
              <a:off x="9613629" y="2893873"/>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21" name="矩形 120"/>
            <p:cNvSpPr/>
            <p:nvPr/>
          </p:nvSpPr>
          <p:spPr>
            <a:xfrm>
              <a:off x="10243294" y="2240741"/>
              <a:ext cx="449220" cy="246221"/>
            </a:xfrm>
            <a:prstGeom prst="rect">
              <a:avLst/>
            </a:prstGeom>
          </p:spPr>
          <p:txBody>
            <a:bodyPr wrap="none">
              <a:spAutoFit/>
            </a:bodyPr>
            <a:lstStyle/>
            <a:p>
              <a:pPr algn="ctr"/>
              <a:r>
                <a:rPr lang="en-US" altLang="zh-CN" sz="1000" dirty="0">
                  <a:solidFill>
                    <a:schemeClr val="accent1"/>
                  </a:solidFill>
                  <a:latin typeface="+mn-ea"/>
                </a:rPr>
                <a:t>67%</a:t>
              </a:r>
              <a:endParaRPr lang="zh-CN" altLang="en-US" sz="1000" dirty="0">
                <a:solidFill>
                  <a:schemeClr val="accent1"/>
                </a:solidFill>
                <a:latin typeface="+mn-ea"/>
              </a:endParaRPr>
            </a:p>
          </p:txBody>
        </p:sp>
        <p:cxnSp>
          <p:nvCxnSpPr>
            <p:cNvPr id="122" name="直接连接符 121"/>
            <p:cNvCxnSpPr/>
            <p:nvPr/>
          </p:nvCxnSpPr>
          <p:spPr>
            <a:xfrm>
              <a:off x="8188274"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266130559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900" decel="100000" fill="hold"/>
                                        <p:tgtEl>
                                          <p:spTgt spid="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1000"/>
                                        <p:tgtEl>
                                          <p:spTgt spid="90"/>
                                        </p:tgtEl>
                                      </p:cBhvr>
                                    </p:animEffect>
                                    <p:anim calcmode="lin" valueType="num">
                                      <p:cBhvr>
                                        <p:cTn id="14" dur="1000" fill="hold"/>
                                        <p:tgtEl>
                                          <p:spTgt spid="90"/>
                                        </p:tgtEl>
                                        <p:attrNameLst>
                                          <p:attrName>ppt_x</p:attrName>
                                        </p:attrNameLst>
                                      </p:cBhvr>
                                      <p:tavLst>
                                        <p:tav tm="0">
                                          <p:val>
                                            <p:strVal val="#ppt_x"/>
                                          </p:val>
                                        </p:tav>
                                        <p:tav tm="100000">
                                          <p:val>
                                            <p:strVal val="#ppt_x"/>
                                          </p:val>
                                        </p:tav>
                                      </p:tavLst>
                                    </p:anim>
                                    <p:anim calcmode="lin" valueType="num">
                                      <p:cBhvr>
                                        <p:cTn id="15" dur="900" decel="100000" fill="hold"/>
                                        <p:tgtEl>
                                          <p:spTgt spid="9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1000"/>
                                        <p:tgtEl>
                                          <p:spTgt spid="112"/>
                                        </p:tgtEl>
                                      </p:cBhvr>
                                    </p:animEffect>
                                    <p:anim calcmode="lin" valueType="num">
                                      <p:cBhvr>
                                        <p:cTn id="20" dur="1000" fill="hold"/>
                                        <p:tgtEl>
                                          <p:spTgt spid="112"/>
                                        </p:tgtEl>
                                        <p:attrNameLst>
                                          <p:attrName>ppt_x</p:attrName>
                                        </p:attrNameLst>
                                      </p:cBhvr>
                                      <p:tavLst>
                                        <p:tav tm="0">
                                          <p:val>
                                            <p:strVal val="#ppt_x"/>
                                          </p:val>
                                        </p:tav>
                                        <p:tav tm="100000">
                                          <p:val>
                                            <p:strVal val="#ppt_x"/>
                                          </p:val>
                                        </p:tav>
                                      </p:tavLst>
                                    </p:anim>
                                    <p:anim calcmode="lin" valueType="num">
                                      <p:cBhvr>
                                        <p:cTn id="21" dur="900" decel="100000" fill="hold"/>
                                        <p:tgtEl>
                                          <p:spTgt spid="1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nodeType="withEffect">
                                  <p:stCondLst>
                                    <p:cond delay="25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nodeType="withEffect">
                                  <p:stCondLst>
                                    <p:cond delay="50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nodeType="withEffect">
                                  <p:stCondLst>
                                    <p:cond delay="75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09441" y="2206708"/>
            <a:ext cx="2733316" cy="4401773"/>
          </a:xfrm>
          <a:custGeom>
            <a:avLst/>
            <a:gdLst/>
            <a:ahLst/>
            <a:cxnLst/>
            <a:rect l="l" t="t" r="r" b="b"/>
            <a:pathLst>
              <a:path w="2050254" h="3301330">
                <a:moveTo>
                  <a:pt x="1457324" y="0"/>
                </a:moveTo>
                <a:cubicBezTo>
                  <a:pt x="1559395" y="83315"/>
                  <a:pt x="1616471" y="153591"/>
                  <a:pt x="1640679" y="304800"/>
                </a:cubicBezTo>
                <a:cubicBezTo>
                  <a:pt x="1765768" y="253178"/>
                  <a:pt x="1971275" y="288132"/>
                  <a:pt x="2050254" y="452437"/>
                </a:cubicBezTo>
                <a:cubicBezTo>
                  <a:pt x="1387150" y="182930"/>
                  <a:pt x="1035841" y="1253331"/>
                  <a:pt x="1185860" y="1712118"/>
                </a:cubicBezTo>
                <a:cubicBezTo>
                  <a:pt x="1260943" y="1511668"/>
                  <a:pt x="1513390" y="1234646"/>
                  <a:pt x="1864516" y="1359692"/>
                </a:cubicBezTo>
                <a:cubicBezTo>
                  <a:pt x="1494414" y="1508182"/>
                  <a:pt x="1343387" y="1770971"/>
                  <a:pt x="1247129" y="2012330"/>
                </a:cubicBezTo>
                <a:lnTo>
                  <a:pt x="1440655" y="2540793"/>
                </a:lnTo>
                <a:cubicBezTo>
                  <a:pt x="1578639" y="2849814"/>
                  <a:pt x="1566284" y="3095533"/>
                  <a:pt x="1547148" y="3301330"/>
                </a:cubicBezTo>
                <a:lnTo>
                  <a:pt x="813412" y="3301330"/>
                </a:lnTo>
                <a:cubicBezTo>
                  <a:pt x="1020407" y="2273274"/>
                  <a:pt x="470111" y="2024682"/>
                  <a:pt x="0" y="2009775"/>
                </a:cubicBezTo>
                <a:cubicBezTo>
                  <a:pt x="190501" y="1970088"/>
                  <a:pt x="245269" y="1982787"/>
                  <a:pt x="364332" y="1969293"/>
                </a:cubicBezTo>
                <a:cubicBezTo>
                  <a:pt x="250032" y="1721643"/>
                  <a:pt x="240507" y="1614487"/>
                  <a:pt x="228600" y="1426369"/>
                </a:cubicBezTo>
                <a:cubicBezTo>
                  <a:pt x="317500" y="1598613"/>
                  <a:pt x="377824" y="1780382"/>
                  <a:pt x="495299" y="1943101"/>
                </a:cubicBezTo>
                <a:cubicBezTo>
                  <a:pt x="669775" y="1958240"/>
                  <a:pt x="660895" y="1978141"/>
                  <a:pt x="754409" y="2024236"/>
                </a:cubicBezTo>
                <a:cubicBezTo>
                  <a:pt x="734640" y="1364969"/>
                  <a:pt x="990524" y="915223"/>
                  <a:pt x="1095374" y="742950"/>
                </a:cubicBezTo>
                <a:cubicBezTo>
                  <a:pt x="1019248" y="489714"/>
                  <a:pt x="903286" y="362347"/>
                  <a:pt x="761999" y="257175"/>
                </a:cubicBezTo>
                <a:cubicBezTo>
                  <a:pt x="1039812" y="259160"/>
                  <a:pt x="1194592" y="490538"/>
                  <a:pt x="1221579" y="590550"/>
                </a:cubicBezTo>
                <a:cubicBezTo>
                  <a:pt x="1317623" y="461962"/>
                  <a:pt x="1435892" y="391716"/>
                  <a:pt x="1512092" y="347663"/>
                </a:cubicBezTo>
                <a:cubicBezTo>
                  <a:pt x="1509712" y="217885"/>
                  <a:pt x="1498995" y="111521"/>
                  <a:pt x="145732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7" name="组合 16"/>
          <p:cNvGrpSpPr/>
          <p:nvPr/>
        </p:nvGrpSpPr>
        <p:grpSpPr>
          <a:xfrm>
            <a:off x="1248093" y="4292516"/>
            <a:ext cx="1151978" cy="1152128"/>
            <a:chOff x="935596" y="3355057"/>
            <a:chExt cx="864096" cy="864096"/>
          </a:xfrm>
        </p:grpSpPr>
        <p:sp>
          <p:nvSpPr>
            <p:cNvPr id="6" name="椭圆 5"/>
            <p:cNvSpPr/>
            <p:nvPr/>
          </p:nvSpPr>
          <p:spPr>
            <a:xfrm>
              <a:off x="935596" y="3355057"/>
              <a:ext cx="864096" cy="8640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6"/>
            <p:cNvSpPr>
              <a:spLocks noEditPoints="1"/>
            </p:cNvSpPr>
            <p:nvPr/>
          </p:nvSpPr>
          <p:spPr bwMode="auto">
            <a:xfrm>
              <a:off x="1115616" y="3546550"/>
              <a:ext cx="436469" cy="465360"/>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组合 25"/>
          <p:cNvGrpSpPr/>
          <p:nvPr/>
        </p:nvGrpSpPr>
        <p:grpSpPr>
          <a:xfrm>
            <a:off x="2352072" y="1807947"/>
            <a:ext cx="1151978" cy="1152128"/>
            <a:chOff x="1696070" y="1430660"/>
            <a:chExt cx="864096" cy="864096"/>
          </a:xfrm>
        </p:grpSpPr>
        <p:sp>
          <p:nvSpPr>
            <p:cNvPr id="37" name="椭圆 36"/>
            <p:cNvSpPr/>
            <p:nvPr/>
          </p:nvSpPr>
          <p:spPr>
            <a:xfrm>
              <a:off x="1696070" y="1430660"/>
              <a:ext cx="864096" cy="8640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6"/>
            <p:cNvSpPr>
              <a:spLocks noEditPoints="1"/>
            </p:cNvSpPr>
            <p:nvPr/>
          </p:nvSpPr>
          <p:spPr bwMode="auto">
            <a:xfrm>
              <a:off x="1873659" y="1593834"/>
              <a:ext cx="508918" cy="537747"/>
            </a:xfrm>
            <a:custGeom>
              <a:avLst/>
              <a:gdLst>
                <a:gd name="T0" fmla="*/ 255 w 366"/>
                <a:gd name="T1" fmla="*/ 65 h 387"/>
                <a:gd name="T2" fmla="*/ 257 w 366"/>
                <a:gd name="T3" fmla="*/ 100 h 387"/>
                <a:gd name="T4" fmla="*/ 243 w 366"/>
                <a:gd name="T5" fmla="*/ 88 h 387"/>
                <a:gd name="T6" fmla="*/ 120 w 366"/>
                <a:gd name="T7" fmla="*/ 88 h 387"/>
                <a:gd name="T8" fmla="*/ 107 w 366"/>
                <a:gd name="T9" fmla="*/ 100 h 387"/>
                <a:gd name="T10" fmla="*/ 109 w 366"/>
                <a:gd name="T11" fmla="*/ 65 h 387"/>
                <a:gd name="T12" fmla="*/ 348 w 366"/>
                <a:gd name="T13" fmla="*/ 242 h 387"/>
                <a:gd name="T14" fmla="*/ 331 w 366"/>
                <a:gd name="T15" fmla="*/ 214 h 387"/>
                <a:gd name="T16" fmla="*/ 305 w 366"/>
                <a:gd name="T17" fmla="*/ 245 h 387"/>
                <a:gd name="T18" fmla="*/ 298 w 366"/>
                <a:gd name="T19" fmla="*/ 261 h 387"/>
                <a:gd name="T20" fmla="*/ 293 w 366"/>
                <a:gd name="T21" fmla="*/ 278 h 387"/>
                <a:gd name="T22" fmla="*/ 290 w 366"/>
                <a:gd name="T23" fmla="*/ 290 h 387"/>
                <a:gd name="T24" fmla="*/ 310 w 366"/>
                <a:gd name="T25" fmla="*/ 234 h 387"/>
                <a:gd name="T26" fmla="*/ 34 w 366"/>
                <a:gd name="T27" fmla="*/ 232 h 387"/>
                <a:gd name="T28" fmla="*/ 55 w 366"/>
                <a:gd name="T29" fmla="*/ 234 h 387"/>
                <a:gd name="T30" fmla="*/ 62 w 366"/>
                <a:gd name="T31" fmla="*/ 249 h 387"/>
                <a:gd name="T32" fmla="*/ 68 w 366"/>
                <a:gd name="T33" fmla="*/ 265 h 387"/>
                <a:gd name="T34" fmla="*/ 73 w 366"/>
                <a:gd name="T35" fmla="*/ 280 h 387"/>
                <a:gd name="T36" fmla="*/ 0 w 366"/>
                <a:gd name="T37" fmla="*/ 264 h 387"/>
                <a:gd name="T38" fmla="*/ 64 w 366"/>
                <a:gd name="T39" fmla="*/ 146 h 387"/>
                <a:gd name="T40" fmla="*/ 96 w 366"/>
                <a:gd name="T41" fmla="*/ 150 h 387"/>
                <a:gd name="T42" fmla="*/ 89 w 366"/>
                <a:gd name="T43" fmla="*/ 130 h 387"/>
                <a:gd name="T44" fmla="*/ 98 w 366"/>
                <a:gd name="T45" fmla="*/ 126 h 387"/>
                <a:gd name="T46" fmla="*/ 182 w 366"/>
                <a:gd name="T47" fmla="*/ 196 h 387"/>
                <a:gd name="T48" fmla="*/ 266 w 366"/>
                <a:gd name="T49" fmla="*/ 125 h 387"/>
                <a:gd name="T50" fmla="*/ 276 w 366"/>
                <a:gd name="T51" fmla="*/ 130 h 387"/>
                <a:gd name="T52" fmla="*/ 269 w 366"/>
                <a:gd name="T53" fmla="*/ 150 h 387"/>
                <a:gd name="T54" fmla="*/ 301 w 366"/>
                <a:gd name="T55" fmla="*/ 146 h 387"/>
                <a:gd name="T56" fmla="*/ 318 w 366"/>
                <a:gd name="T57" fmla="*/ 220 h 387"/>
                <a:gd name="T58" fmla="*/ 301 w 366"/>
                <a:gd name="T59" fmla="*/ 226 h 387"/>
                <a:gd name="T60" fmla="*/ 212 w 366"/>
                <a:gd name="T61" fmla="*/ 360 h 387"/>
                <a:gd name="T62" fmla="*/ 310 w 366"/>
                <a:gd name="T63" fmla="*/ 316 h 387"/>
                <a:gd name="T64" fmla="*/ 207 w 366"/>
                <a:gd name="T65" fmla="*/ 380 h 387"/>
                <a:gd name="T66" fmla="*/ 195 w 366"/>
                <a:gd name="T67" fmla="*/ 385 h 387"/>
                <a:gd name="T68" fmla="*/ 48 w 366"/>
                <a:gd name="T69" fmla="*/ 334 h 387"/>
                <a:gd name="T70" fmla="*/ 65 w 366"/>
                <a:gd name="T71" fmla="*/ 311 h 387"/>
                <a:gd name="T72" fmla="*/ 154 w 366"/>
                <a:gd name="T73" fmla="*/ 207 h 387"/>
                <a:gd name="T74" fmla="*/ 61 w 366"/>
                <a:gd name="T75" fmla="*/ 218 h 387"/>
                <a:gd name="T76" fmla="*/ 48 w 366"/>
                <a:gd name="T77" fmla="*/ 144 h 387"/>
                <a:gd name="T78" fmla="*/ 292 w 366"/>
                <a:gd name="T79" fmla="*/ 194 h 387"/>
                <a:gd name="T80" fmla="*/ 223 w 366"/>
                <a:gd name="T81" fmla="*/ 221 h 387"/>
                <a:gd name="T82" fmla="*/ 182 w 366"/>
                <a:gd name="T83" fmla="*/ 370 h 387"/>
                <a:gd name="T84" fmla="*/ 183 w 366"/>
                <a:gd name="T85" fmla="*/ 21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387">
                  <a:moveTo>
                    <a:pt x="182" y="0"/>
                  </a:moveTo>
                  <a:cubicBezTo>
                    <a:pt x="203" y="0"/>
                    <a:pt x="222" y="10"/>
                    <a:pt x="235" y="26"/>
                  </a:cubicBezTo>
                  <a:cubicBezTo>
                    <a:pt x="244" y="37"/>
                    <a:pt x="251" y="50"/>
                    <a:pt x="255" y="65"/>
                  </a:cubicBezTo>
                  <a:cubicBezTo>
                    <a:pt x="260" y="64"/>
                    <a:pt x="267" y="63"/>
                    <a:pt x="269" y="68"/>
                  </a:cubicBezTo>
                  <a:cubicBezTo>
                    <a:pt x="273" y="77"/>
                    <a:pt x="271" y="97"/>
                    <a:pt x="265" y="99"/>
                  </a:cubicBezTo>
                  <a:cubicBezTo>
                    <a:pt x="263" y="100"/>
                    <a:pt x="260" y="100"/>
                    <a:pt x="257" y="100"/>
                  </a:cubicBezTo>
                  <a:cubicBezTo>
                    <a:pt x="256" y="105"/>
                    <a:pt x="255" y="110"/>
                    <a:pt x="254" y="115"/>
                  </a:cubicBezTo>
                  <a:cubicBezTo>
                    <a:pt x="248" y="116"/>
                    <a:pt x="243" y="117"/>
                    <a:pt x="238" y="118"/>
                  </a:cubicBezTo>
                  <a:cubicBezTo>
                    <a:pt x="241" y="109"/>
                    <a:pt x="243" y="99"/>
                    <a:pt x="243" y="88"/>
                  </a:cubicBezTo>
                  <a:cubicBezTo>
                    <a:pt x="243" y="75"/>
                    <a:pt x="240" y="63"/>
                    <a:pt x="235" y="52"/>
                  </a:cubicBezTo>
                  <a:cubicBezTo>
                    <a:pt x="194" y="85"/>
                    <a:pt x="140" y="61"/>
                    <a:pt x="127" y="55"/>
                  </a:cubicBezTo>
                  <a:cubicBezTo>
                    <a:pt x="122" y="65"/>
                    <a:pt x="120" y="76"/>
                    <a:pt x="120" y="88"/>
                  </a:cubicBezTo>
                  <a:cubicBezTo>
                    <a:pt x="120" y="99"/>
                    <a:pt x="122" y="109"/>
                    <a:pt x="125" y="118"/>
                  </a:cubicBezTo>
                  <a:cubicBezTo>
                    <a:pt x="120" y="117"/>
                    <a:pt x="115" y="116"/>
                    <a:pt x="109" y="115"/>
                  </a:cubicBezTo>
                  <a:cubicBezTo>
                    <a:pt x="108" y="110"/>
                    <a:pt x="107" y="105"/>
                    <a:pt x="107" y="100"/>
                  </a:cubicBezTo>
                  <a:cubicBezTo>
                    <a:pt x="103" y="100"/>
                    <a:pt x="100" y="100"/>
                    <a:pt x="98" y="99"/>
                  </a:cubicBezTo>
                  <a:cubicBezTo>
                    <a:pt x="92" y="97"/>
                    <a:pt x="91" y="77"/>
                    <a:pt x="94" y="68"/>
                  </a:cubicBezTo>
                  <a:cubicBezTo>
                    <a:pt x="96" y="63"/>
                    <a:pt x="103" y="64"/>
                    <a:pt x="109" y="65"/>
                  </a:cubicBezTo>
                  <a:cubicBezTo>
                    <a:pt x="112" y="50"/>
                    <a:pt x="119" y="37"/>
                    <a:pt x="128" y="26"/>
                  </a:cubicBezTo>
                  <a:cubicBezTo>
                    <a:pt x="141" y="10"/>
                    <a:pt x="160" y="0"/>
                    <a:pt x="182" y="0"/>
                  </a:cubicBezTo>
                  <a:close/>
                  <a:moveTo>
                    <a:pt x="348" y="242"/>
                  </a:moveTo>
                  <a:cubicBezTo>
                    <a:pt x="336" y="237"/>
                    <a:pt x="336" y="237"/>
                    <a:pt x="336" y="237"/>
                  </a:cubicBezTo>
                  <a:cubicBezTo>
                    <a:pt x="331" y="232"/>
                    <a:pt x="331" y="232"/>
                    <a:pt x="331" y="232"/>
                  </a:cubicBezTo>
                  <a:cubicBezTo>
                    <a:pt x="331" y="214"/>
                    <a:pt x="331" y="214"/>
                    <a:pt x="331" y="214"/>
                  </a:cubicBezTo>
                  <a:cubicBezTo>
                    <a:pt x="341" y="219"/>
                    <a:pt x="345" y="229"/>
                    <a:pt x="348" y="242"/>
                  </a:cubicBezTo>
                  <a:close/>
                  <a:moveTo>
                    <a:pt x="310" y="234"/>
                  </a:moveTo>
                  <a:cubicBezTo>
                    <a:pt x="308" y="238"/>
                    <a:pt x="306" y="241"/>
                    <a:pt x="305" y="245"/>
                  </a:cubicBezTo>
                  <a:cubicBezTo>
                    <a:pt x="325" y="258"/>
                    <a:pt x="325" y="258"/>
                    <a:pt x="325" y="258"/>
                  </a:cubicBezTo>
                  <a:cubicBezTo>
                    <a:pt x="303" y="249"/>
                    <a:pt x="303" y="249"/>
                    <a:pt x="303" y="249"/>
                  </a:cubicBezTo>
                  <a:cubicBezTo>
                    <a:pt x="301" y="253"/>
                    <a:pt x="300" y="257"/>
                    <a:pt x="298" y="261"/>
                  </a:cubicBezTo>
                  <a:cubicBezTo>
                    <a:pt x="318" y="273"/>
                    <a:pt x="318" y="273"/>
                    <a:pt x="318" y="273"/>
                  </a:cubicBezTo>
                  <a:cubicBezTo>
                    <a:pt x="297" y="265"/>
                    <a:pt x="297" y="265"/>
                    <a:pt x="297" y="265"/>
                  </a:cubicBezTo>
                  <a:cubicBezTo>
                    <a:pt x="296" y="269"/>
                    <a:pt x="294" y="273"/>
                    <a:pt x="293" y="278"/>
                  </a:cubicBezTo>
                  <a:cubicBezTo>
                    <a:pt x="311" y="287"/>
                    <a:pt x="311" y="287"/>
                    <a:pt x="311" y="287"/>
                  </a:cubicBezTo>
                  <a:cubicBezTo>
                    <a:pt x="292" y="280"/>
                    <a:pt x="292" y="280"/>
                    <a:pt x="292" y="280"/>
                  </a:cubicBezTo>
                  <a:cubicBezTo>
                    <a:pt x="292" y="283"/>
                    <a:pt x="291" y="287"/>
                    <a:pt x="290" y="290"/>
                  </a:cubicBezTo>
                  <a:cubicBezTo>
                    <a:pt x="294" y="293"/>
                    <a:pt x="323" y="311"/>
                    <a:pt x="337" y="306"/>
                  </a:cubicBezTo>
                  <a:cubicBezTo>
                    <a:pt x="350" y="301"/>
                    <a:pt x="364" y="281"/>
                    <a:pt x="365" y="264"/>
                  </a:cubicBezTo>
                  <a:cubicBezTo>
                    <a:pt x="366" y="246"/>
                    <a:pt x="320" y="235"/>
                    <a:pt x="310" y="234"/>
                  </a:cubicBezTo>
                  <a:close/>
                  <a:moveTo>
                    <a:pt x="18" y="242"/>
                  </a:moveTo>
                  <a:cubicBezTo>
                    <a:pt x="29" y="237"/>
                    <a:pt x="29" y="237"/>
                    <a:pt x="29" y="237"/>
                  </a:cubicBezTo>
                  <a:cubicBezTo>
                    <a:pt x="34" y="232"/>
                    <a:pt x="34" y="232"/>
                    <a:pt x="34" y="232"/>
                  </a:cubicBezTo>
                  <a:cubicBezTo>
                    <a:pt x="35" y="214"/>
                    <a:pt x="35" y="214"/>
                    <a:pt x="35" y="214"/>
                  </a:cubicBezTo>
                  <a:cubicBezTo>
                    <a:pt x="24" y="219"/>
                    <a:pt x="20" y="229"/>
                    <a:pt x="18" y="242"/>
                  </a:cubicBezTo>
                  <a:close/>
                  <a:moveTo>
                    <a:pt x="55" y="234"/>
                  </a:moveTo>
                  <a:cubicBezTo>
                    <a:pt x="57" y="238"/>
                    <a:pt x="59" y="241"/>
                    <a:pt x="60" y="245"/>
                  </a:cubicBezTo>
                  <a:cubicBezTo>
                    <a:pt x="40" y="258"/>
                    <a:pt x="40" y="258"/>
                    <a:pt x="40" y="258"/>
                  </a:cubicBezTo>
                  <a:cubicBezTo>
                    <a:pt x="62" y="249"/>
                    <a:pt x="62" y="249"/>
                    <a:pt x="62" y="249"/>
                  </a:cubicBezTo>
                  <a:cubicBezTo>
                    <a:pt x="64" y="253"/>
                    <a:pt x="65" y="257"/>
                    <a:pt x="67" y="261"/>
                  </a:cubicBezTo>
                  <a:cubicBezTo>
                    <a:pt x="47" y="273"/>
                    <a:pt x="47" y="273"/>
                    <a:pt x="47" y="273"/>
                  </a:cubicBezTo>
                  <a:cubicBezTo>
                    <a:pt x="68" y="265"/>
                    <a:pt x="68" y="265"/>
                    <a:pt x="68" y="265"/>
                  </a:cubicBezTo>
                  <a:cubicBezTo>
                    <a:pt x="70" y="269"/>
                    <a:pt x="71" y="273"/>
                    <a:pt x="72" y="278"/>
                  </a:cubicBezTo>
                  <a:cubicBezTo>
                    <a:pt x="55" y="287"/>
                    <a:pt x="55" y="287"/>
                    <a:pt x="55" y="287"/>
                  </a:cubicBezTo>
                  <a:cubicBezTo>
                    <a:pt x="73" y="280"/>
                    <a:pt x="73" y="280"/>
                    <a:pt x="73" y="280"/>
                  </a:cubicBezTo>
                  <a:cubicBezTo>
                    <a:pt x="74" y="283"/>
                    <a:pt x="74" y="287"/>
                    <a:pt x="75" y="290"/>
                  </a:cubicBezTo>
                  <a:cubicBezTo>
                    <a:pt x="71" y="293"/>
                    <a:pt x="42" y="311"/>
                    <a:pt x="29" y="306"/>
                  </a:cubicBezTo>
                  <a:cubicBezTo>
                    <a:pt x="15" y="301"/>
                    <a:pt x="1" y="281"/>
                    <a:pt x="0" y="264"/>
                  </a:cubicBezTo>
                  <a:cubicBezTo>
                    <a:pt x="0" y="246"/>
                    <a:pt x="45" y="235"/>
                    <a:pt x="55" y="234"/>
                  </a:cubicBezTo>
                  <a:close/>
                  <a:moveTo>
                    <a:pt x="91" y="162"/>
                  </a:moveTo>
                  <a:cubicBezTo>
                    <a:pt x="64" y="146"/>
                    <a:pt x="64" y="146"/>
                    <a:pt x="64" y="146"/>
                  </a:cubicBezTo>
                  <a:cubicBezTo>
                    <a:pt x="61" y="145"/>
                    <a:pt x="59" y="141"/>
                    <a:pt x="61" y="138"/>
                  </a:cubicBezTo>
                  <a:cubicBezTo>
                    <a:pt x="63" y="135"/>
                    <a:pt x="67" y="134"/>
                    <a:pt x="70" y="135"/>
                  </a:cubicBezTo>
                  <a:cubicBezTo>
                    <a:pt x="96" y="150"/>
                    <a:pt x="96" y="150"/>
                    <a:pt x="96" y="150"/>
                  </a:cubicBezTo>
                  <a:cubicBezTo>
                    <a:pt x="82" y="140"/>
                    <a:pt x="82" y="140"/>
                    <a:pt x="82" y="140"/>
                  </a:cubicBezTo>
                  <a:cubicBezTo>
                    <a:pt x="79" y="138"/>
                    <a:pt x="78" y="134"/>
                    <a:pt x="80" y="131"/>
                  </a:cubicBezTo>
                  <a:cubicBezTo>
                    <a:pt x="82" y="128"/>
                    <a:pt x="86" y="128"/>
                    <a:pt x="89" y="130"/>
                  </a:cubicBezTo>
                  <a:cubicBezTo>
                    <a:pt x="108" y="143"/>
                    <a:pt x="108" y="143"/>
                    <a:pt x="108" y="143"/>
                  </a:cubicBezTo>
                  <a:cubicBezTo>
                    <a:pt x="99" y="134"/>
                    <a:pt x="99" y="134"/>
                    <a:pt x="99" y="134"/>
                  </a:cubicBezTo>
                  <a:cubicBezTo>
                    <a:pt x="96" y="132"/>
                    <a:pt x="96" y="128"/>
                    <a:pt x="98" y="126"/>
                  </a:cubicBezTo>
                  <a:cubicBezTo>
                    <a:pt x="101" y="123"/>
                    <a:pt x="105" y="123"/>
                    <a:pt x="107" y="125"/>
                  </a:cubicBezTo>
                  <a:cubicBezTo>
                    <a:pt x="182" y="195"/>
                    <a:pt x="182" y="195"/>
                    <a:pt x="182" y="195"/>
                  </a:cubicBezTo>
                  <a:cubicBezTo>
                    <a:pt x="182" y="195"/>
                    <a:pt x="182" y="195"/>
                    <a:pt x="182" y="196"/>
                  </a:cubicBezTo>
                  <a:cubicBezTo>
                    <a:pt x="182" y="195"/>
                    <a:pt x="183" y="195"/>
                    <a:pt x="183" y="195"/>
                  </a:cubicBezTo>
                  <a:cubicBezTo>
                    <a:pt x="257" y="125"/>
                    <a:pt x="257" y="125"/>
                    <a:pt x="257" y="125"/>
                  </a:cubicBezTo>
                  <a:cubicBezTo>
                    <a:pt x="260" y="123"/>
                    <a:pt x="264" y="123"/>
                    <a:pt x="266" y="125"/>
                  </a:cubicBezTo>
                  <a:cubicBezTo>
                    <a:pt x="268" y="128"/>
                    <a:pt x="268" y="132"/>
                    <a:pt x="266" y="134"/>
                  </a:cubicBezTo>
                  <a:cubicBezTo>
                    <a:pt x="257" y="143"/>
                    <a:pt x="257" y="143"/>
                    <a:pt x="257" y="143"/>
                  </a:cubicBezTo>
                  <a:cubicBezTo>
                    <a:pt x="276" y="130"/>
                    <a:pt x="276" y="130"/>
                    <a:pt x="276" y="130"/>
                  </a:cubicBezTo>
                  <a:cubicBezTo>
                    <a:pt x="278" y="128"/>
                    <a:pt x="282" y="128"/>
                    <a:pt x="284" y="131"/>
                  </a:cubicBezTo>
                  <a:cubicBezTo>
                    <a:pt x="286" y="134"/>
                    <a:pt x="286" y="138"/>
                    <a:pt x="283" y="140"/>
                  </a:cubicBezTo>
                  <a:cubicBezTo>
                    <a:pt x="269" y="150"/>
                    <a:pt x="269" y="150"/>
                    <a:pt x="269" y="150"/>
                  </a:cubicBezTo>
                  <a:cubicBezTo>
                    <a:pt x="295" y="135"/>
                    <a:pt x="295" y="135"/>
                    <a:pt x="295" y="135"/>
                  </a:cubicBezTo>
                  <a:cubicBezTo>
                    <a:pt x="298" y="134"/>
                    <a:pt x="302" y="135"/>
                    <a:pt x="303" y="138"/>
                  </a:cubicBezTo>
                  <a:cubicBezTo>
                    <a:pt x="305" y="141"/>
                    <a:pt x="304" y="145"/>
                    <a:pt x="301" y="146"/>
                  </a:cubicBezTo>
                  <a:cubicBezTo>
                    <a:pt x="268" y="165"/>
                    <a:pt x="268" y="165"/>
                    <a:pt x="268" y="165"/>
                  </a:cubicBezTo>
                  <a:cubicBezTo>
                    <a:pt x="318" y="144"/>
                    <a:pt x="318" y="144"/>
                    <a:pt x="318" y="144"/>
                  </a:cubicBezTo>
                  <a:cubicBezTo>
                    <a:pt x="318" y="220"/>
                    <a:pt x="318" y="220"/>
                    <a:pt x="318" y="220"/>
                  </a:cubicBezTo>
                  <a:cubicBezTo>
                    <a:pt x="317" y="220"/>
                    <a:pt x="316" y="220"/>
                    <a:pt x="315" y="220"/>
                  </a:cubicBezTo>
                  <a:cubicBezTo>
                    <a:pt x="305" y="218"/>
                    <a:pt x="305" y="218"/>
                    <a:pt x="305" y="218"/>
                  </a:cubicBezTo>
                  <a:cubicBezTo>
                    <a:pt x="301" y="226"/>
                    <a:pt x="301" y="226"/>
                    <a:pt x="301" y="226"/>
                  </a:cubicBezTo>
                  <a:cubicBezTo>
                    <a:pt x="301" y="170"/>
                    <a:pt x="301" y="170"/>
                    <a:pt x="301" y="170"/>
                  </a:cubicBezTo>
                  <a:cubicBezTo>
                    <a:pt x="212" y="207"/>
                    <a:pt x="212" y="207"/>
                    <a:pt x="212" y="207"/>
                  </a:cubicBezTo>
                  <a:cubicBezTo>
                    <a:pt x="212" y="360"/>
                    <a:pt x="212" y="360"/>
                    <a:pt x="212" y="360"/>
                  </a:cubicBezTo>
                  <a:cubicBezTo>
                    <a:pt x="301" y="322"/>
                    <a:pt x="301" y="322"/>
                    <a:pt x="301" y="322"/>
                  </a:cubicBezTo>
                  <a:cubicBezTo>
                    <a:pt x="301" y="311"/>
                    <a:pt x="301" y="311"/>
                    <a:pt x="301" y="311"/>
                  </a:cubicBezTo>
                  <a:cubicBezTo>
                    <a:pt x="304" y="313"/>
                    <a:pt x="307" y="314"/>
                    <a:pt x="310" y="316"/>
                  </a:cubicBezTo>
                  <a:cubicBezTo>
                    <a:pt x="313" y="317"/>
                    <a:pt x="315" y="318"/>
                    <a:pt x="318" y="318"/>
                  </a:cubicBezTo>
                  <a:cubicBezTo>
                    <a:pt x="318" y="334"/>
                    <a:pt x="318" y="334"/>
                    <a:pt x="318" y="334"/>
                  </a:cubicBezTo>
                  <a:cubicBezTo>
                    <a:pt x="207" y="380"/>
                    <a:pt x="207" y="380"/>
                    <a:pt x="207" y="380"/>
                  </a:cubicBezTo>
                  <a:cubicBezTo>
                    <a:pt x="205" y="382"/>
                    <a:pt x="202" y="383"/>
                    <a:pt x="200" y="384"/>
                  </a:cubicBezTo>
                  <a:cubicBezTo>
                    <a:pt x="195" y="385"/>
                    <a:pt x="195" y="385"/>
                    <a:pt x="195" y="385"/>
                  </a:cubicBezTo>
                  <a:cubicBezTo>
                    <a:pt x="195" y="385"/>
                    <a:pt x="195" y="385"/>
                    <a:pt x="195" y="385"/>
                  </a:cubicBezTo>
                  <a:cubicBezTo>
                    <a:pt x="191" y="386"/>
                    <a:pt x="187" y="387"/>
                    <a:pt x="183" y="387"/>
                  </a:cubicBezTo>
                  <a:cubicBezTo>
                    <a:pt x="174" y="387"/>
                    <a:pt x="166" y="385"/>
                    <a:pt x="159" y="380"/>
                  </a:cubicBezTo>
                  <a:cubicBezTo>
                    <a:pt x="48" y="334"/>
                    <a:pt x="48" y="334"/>
                    <a:pt x="48" y="334"/>
                  </a:cubicBezTo>
                  <a:cubicBezTo>
                    <a:pt x="48" y="318"/>
                    <a:pt x="48" y="318"/>
                    <a:pt x="48" y="318"/>
                  </a:cubicBezTo>
                  <a:cubicBezTo>
                    <a:pt x="51" y="318"/>
                    <a:pt x="53" y="317"/>
                    <a:pt x="56" y="316"/>
                  </a:cubicBezTo>
                  <a:cubicBezTo>
                    <a:pt x="59" y="314"/>
                    <a:pt x="62" y="313"/>
                    <a:pt x="65" y="311"/>
                  </a:cubicBezTo>
                  <a:cubicBezTo>
                    <a:pt x="65" y="322"/>
                    <a:pt x="65" y="322"/>
                    <a:pt x="65" y="322"/>
                  </a:cubicBezTo>
                  <a:cubicBezTo>
                    <a:pt x="154" y="360"/>
                    <a:pt x="154" y="360"/>
                    <a:pt x="154" y="360"/>
                  </a:cubicBezTo>
                  <a:cubicBezTo>
                    <a:pt x="154" y="207"/>
                    <a:pt x="154" y="207"/>
                    <a:pt x="154" y="207"/>
                  </a:cubicBezTo>
                  <a:cubicBezTo>
                    <a:pt x="65" y="170"/>
                    <a:pt x="65" y="170"/>
                    <a:pt x="65" y="170"/>
                  </a:cubicBezTo>
                  <a:cubicBezTo>
                    <a:pt x="65" y="226"/>
                    <a:pt x="65" y="226"/>
                    <a:pt x="65" y="226"/>
                  </a:cubicBezTo>
                  <a:cubicBezTo>
                    <a:pt x="61" y="218"/>
                    <a:pt x="61" y="218"/>
                    <a:pt x="61" y="218"/>
                  </a:cubicBezTo>
                  <a:cubicBezTo>
                    <a:pt x="51" y="220"/>
                    <a:pt x="51" y="220"/>
                    <a:pt x="51" y="220"/>
                  </a:cubicBezTo>
                  <a:cubicBezTo>
                    <a:pt x="50" y="220"/>
                    <a:pt x="49" y="220"/>
                    <a:pt x="48" y="220"/>
                  </a:cubicBezTo>
                  <a:cubicBezTo>
                    <a:pt x="48" y="144"/>
                    <a:pt x="48" y="144"/>
                    <a:pt x="48" y="144"/>
                  </a:cubicBezTo>
                  <a:cubicBezTo>
                    <a:pt x="91" y="162"/>
                    <a:pt x="91" y="162"/>
                    <a:pt x="91" y="162"/>
                  </a:cubicBezTo>
                  <a:close/>
                  <a:moveTo>
                    <a:pt x="223" y="221"/>
                  </a:moveTo>
                  <a:cubicBezTo>
                    <a:pt x="292" y="194"/>
                    <a:pt x="292" y="194"/>
                    <a:pt x="292" y="194"/>
                  </a:cubicBezTo>
                  <a:cubicBezTo>
                    <a:pt x="292" y="222"/>
                    <a:pt x="292" y="222"/>
                    <a:pt x="292" y="222"/>
                  </a:cubicBezTo>
                  <a:cubicBezTo>
                    <a:pt x="223" y="249"/>
                    <a:pt x="223" y="249"/>
                    <a:pt x="223" y="249"/>
                  </a:cubicBezTo>
                  <a:cubicBezTo>
                    <a:pt x="223" y="221"/>
                    <a:pt x="223" y="221"/>
                    <a:pt x="223" y="221"/>
                  </a:cubicBezTo>
                  <a:close/>
                  <a:moveTo>
                    <a:pt x="171" y="213"/>
                  </a:moveTo>
                  <a:cubicBezTo>
                    <a:pt x="171" y="368"/>
                    <a:pt x="171" y="368"/>
                    <a:pt x="171" y="368"/>
                  </a:cubicBezTo>
                  <a:cubicBezTo>
                    <a:pt x="175" y="369"/>
                    <a:pt x="179" y="370"/>
                    <a:pt x="182" y="370"/>
                  </a:cubicBezTo>
                  <a:cubicBezTo>
                    <a:pt x="187" y="370"/>
                    <a:pt x="191" y="369"/>
                    <a:pt x="195" y="367"/>
                  </a:cubicBezTo>
                  <a:cubicBezTo>
                    <a:pt x="195" y="213"/>
                    <a:pt x="195" y="213"/>
                    <a:pt x="195" y="213"/>
                  </a:cubicBezTo>
                  <a:cubicBezTo>
                    <a:pt x="191" y="214"/>
                    <a:pt x="187" y="214"/>
                    <a:pt x="183" y="214"/>
                  </a:cubicBezTo>
                  <a:cubicBezTo>
                    <a:pt x="179" y="214"/>
                    <a:pt x="175" y="214"/>
                    <a:pt x="171" y="2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3714974" y="1604798"/>
            <a:ext cx="875690" cy="875804"/>
            <a:chOff x="2785997" y="1411276"/>
            <a:chExt cx="656853" cy="656853"/>
          </a:xfrm>
        </p:grpSpPr>
        <p:sp>
          <p:nvSpPr>
            <p:cNvPr id="40" name="椭圆 39"/>
            <p:cNvSpPr/>
            <p:nvPr/>
          </p:nvSpPr>
          <p:spPr>
            <a:xfrm>
              <a:off x="2785997" y="1411276"/>
              <a:ext cx="656853" cy="656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21"/>
            <p:cNvSpPr>
              <a:spLocks noEditPoints="1"/>
            </p:cNvSpPr>
            <p:nvPr/>
          </p:nvSpPr>
          <p:spPr bwMode="auto">
            <a:xfrm>
              <a:off x="2886641" y="1563638"/>
              <a:ext cx="455563" cy="35762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p:cNvGrpSpPr/>
          <p:nvPr/>
        </p:nvGrpSpPr>
        <p:grpSpPr>
          <a:xfrm>
            <a:off x="4262019" y="3103821"/>
            <a:ext cx="1503960" cy="1504156"/>
            <a:chOff x="3196334" y="2535543"/>
            <a:chExt cx="1128117" cy="1128117"/>
          </a:xfrm>
        </p:grpSpPr>
        <p:sp>
          <p:nvSpPr>
            <p:cNvPr id="43" name="椭圆 42"/>
            <p:cNvSpPr/>
            <p:nvPr/>
          </p:nvSpPr>
          <p:spPr>
            <a:xfrm>
              <a:off x="3196334" y="2535543"/>
              <a:ext cx="1128117" cy="1128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26"/>
            <p:cNvSpPr>
              <a:spLocks noEditPoints="1"/>
            </p:cNvSpPr>
            <p:nvPr/>
          </p:nvSpPr>
          <p:spPr bwMode="auto">
            <a:xfrm>
              <a:off x="3442850" y="2791582"/>
              <a:ext cx="652015" cy="616037"/>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6" name="组合 55"/>
          <p:cNvGrpSpPr/>
          <p:nvPr/>
        </p:nvGrpSpPr>
        <p:grpSpPr>
          <a:xfrm>
            <a:off x="1968080" y="3524431"/>
            <a:ext cx="875690" cy="875804"/>
            <a:chOff x="1538883" y="2851001"/>
            <a:chExt cx="656853" cy="656853"/>
          </a:xfrm>
        </p:grpSpPr>
        <p:sp>
          <p:nvSpPr>
            <p:cNvPr id="34" name="椭圆 33"/>
            <p:cNvSpPr/>
            <p:nvPr/>
          </p:nvSpPr>
          <p:spPr>
            <a:xfrm>
              <a:off x="1538883" y="2851001"/>
              <a:ext cx="656853" cy="656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31"/>
            <p:cNvSpPr>
              <a:spLocks noEditPoints="1"/>
            </p:cNvSpPr>
            <p:nvPr/>
          </p:nvSpPr>
          <p:spPr bwMode="auto">
            <a:xfrm>
              <a:off x="1641747" y="2992835"/>
              <a:ext cx="451123" cy="373183"/>
            </a:xfrm>
            <a:custGeom>
              <a:avLst/>
              <a:gdLst>
                <a:gd name="T0" fmla="*/ 152 w 370"/>
                <a:gd name="T1" fmla="*/ 48 h 306"/>
                <a:gd name="T2" fmla="*/ 49 w 370"/>
                <a:gd name="T3" fmla="*/ 72 h 306"/>
                <a:gd name="T4" fmla="*/ 148 w 370"/>
                <a:gd name="T5" fmla="*/ 61 h 306"/>
                <a:gd name="T6" fmla="*/ 159 w 370"/>
                <a:gd name="T7" fmla="*/ 306 h 306"/>
                <a:gd name="T8" fmla="*/ 0 w 370"/>
                <a:gd name="T9" fmla="*/ 291 h 306"/>
                <a:gd name="T10" fmla="*/ 11 w 370"/>
                <a:gd name="T11" fmla="*/ 72 h 306"/>
                <a:gd name="T12" fmla="*/ 104 w 370"/>
                <a:gd name="T13" fmla="*/ 3 h 306"/>
                <a:gd name="T14" fmla="*/ 353 w 370"/>
                <a:gd name="T15" fmla="*/ 30 h 306"/>
                <a:gd name="T16" fmla="*/ 370 w 370"/>
                <a:gd name="T17" fmla="*/ 78 h 306"/>
                <a:gd name="T18" fmla="*/ 356 w 370"/>
                <a:gd name="T19" fmla="*/ 291 h 306"/>
                <a:gd name="T20" fmla="*/ 311 w 370"/>
                <a:gd name="T21" fmla="*/ 263 h 306"/>
                <a:gd name="T22" fmla="*/ 281 w 370"/>
                <a:gd name="T23" fmla="*/ 263 h 306"/>
                <a:gd name="T24" fmla="*/ 281 w 370"/>
                <a:gd name="T25" fmla="*/ 263 h 306"/>
                <a:gd name="T26" fmla="*/ 89 w 370"/>
                <a:gd name="T27" fmla="*/ 263 h 306"/>
                <a:gd name="T28" fmla="*/ 268 w 370"/>
                <a:gd name="T29" fmla="*/ 153 h 306"/>
                <a:gd name="T30" fmla="*/ 318 w 370"/>
                <a:gd name="T31" fmla="*/ 156 h 306"/>
                <a:gd name="T32" fmla="*/ 214 w 370"/>
                <a:gd name="T33" fmla="*/ 151 h 306"/>
                <a:gd name="T34" fmla="*/ 268 w 370"/>
                <a:gd name="T35" fmla="*/ 122 h 306"/>
                <a:gd name="T36" fmla="*/ 318 w 370"/>
                <a:gd name="T37" fmla="*/ 125 h 306"/>
                <a:gd name="T38" fmla="*/ 214 w 370"/>
                <a:gd name="T39" fmla="*/ 120 h 306"/>
                <a:gd name="T40" fmla="*/ 268 w 370"/>
                <a:gd name="T41" fmla="*/ 91 h 306"/>
                <a:gd name="T42" fmla="*/ 318 w 370"/>
                <a:gd name="T43" fmla="*/ 94 h 306"/>
                <a:gd name="T44" fmla="*/ 214 w 370"/>
                <a:gd name="T45" fmla="*/ 89 h 306"/>
                <a:gd name="T46" fmla="*/ 268 w 370"/>
                <a:gd name="T47" fmla="*/ 60 h 306"/>
                <a:gd name="T48" fmla="*/ 318 w 370"/>
                <a:gd name="T49" fmla="*/ 62 h 306"/>
                <a:gd name="T50" fmla="*/ 214 w 370"/>
                <a:gd name="T51" fmla="*/ 57 h 306"/>
                <a:gd name="T52" fmla="*/ 174 w 370"/>
                <a:gd name="T53" fmla="*/ 30 h 306"/>
                <a:gd name="T54" fmla="*/ 33 w 370"/>
                <a:gd name="T55" fmla="*/ 252 h 306"/>
                <a:gd name="T56" fmla="*/ 294 w 370"/>
                <a:gd name="T57" fmla="*/ 242 h 306"/>
                <a:gd name="T58" fmla="*/ 299 w 370"/>
                <a:gd name="T59" fmla="*/ 193 h 306"/>
                <a:gd name="T60" fmla="*/ 265 w 370"/>
                <a:gd name="T61" fmla="*/ 25 h 306"/>
                <a:gd name="T62" fmla="*/ 267 w 370"/>
                <a:gd name="T63" fmla="*/ 239 h 306"/>
                <a:gd name="T64" fmla="*/ 312 w 370"/>
                <a:gd name="T65" fmla="*/ 216 h 306"/>
                <a:gd name="T66" fmla="*/ 148 w 370"/>
                <a:gd name="T67" fmla="*/ 154 h 306"/>
                <a:gd name="T68" fmla="*/ 102 w 370"/>
                <a:gd name="T69" fmla="*/ 140 h 306"/>
                <a:gd name="T70" fmla="*/ 57 w 370"/>
                <a:gd name="T71" fmla="*/ 168 h 306"/>
                <a:gd name="T72" fmla="*/ 148 w 370"/>
                <a:gd name="T73" fmla="*/ 123 h 306"/>
                <a:gd name="T74" fmla="*/ 102 w 370"/>
                <a:gd name="T75" fmla="*/ 109 h 306"/>
                <a:gd name="T76" fmla="*/ 57 w 370"/>
                <a:gd name="T77" fmla="*/ 137 h 306"/>
                <a:gd name="T78" fmla="*/ 148 w 370"/>
                <a:gd name="T79" fmla="*/ 92 h 306"/>
                <a:gd name="T80" fmla="*/ 49 w 370"/>
                <a:gd name="T81" fmla="*/ 104 h 306"/>
                <a:gd name="T82" fmla="*/ 152 w 370"/>
                <a:gd name="T83" fmla="*/ 8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306">
                  <a:moveTo>
                    <a:pt x="148" y="61"/>
                  </a:moveTo>
                  <a:cubicBezTo>
                    <a:pt x="151" y="61"/>
                    <a:pt x="155" y="59"/>
                    <a:pt x="156" y="56"/>
                  </a:cubicBezTo>
                  <a:cubicBezTo>
                    <a:pt x="157" y="52"/>
                    <a:pt x="155" y="49"/>
                    <a:pt x="152" y="48"/>
                  </a:cubicBezTo>
                  <a:cubicBezTo>
                    <a:pt x="136" y="44"/>
                    <a:pt x="119" y="44"/>
                    <a:pt x="102" y="46"/>
                  </a:cubicBezTo>
                  <a:cubicBezTo>
                    <a:pt x="86" y="49"/>
                    <a:pt x="69" y="55"/>
                    <a:pt x="53" y="63"/>
                  </a:cubicBezTo>
                  <a:cubicBezTo>
                    <a:pt x="49" y="65"/>
                    <a:pt x="48" y="69"/>
                    <a:pt x="49" y="72"/>
                  </a:cubicBezTo>
                  <a:cubicBezTo>
                    <a:pt x="50" y="75"/>
                    <a:pt x="54" y="76"/>
                    <a:pt x="57" y="75"/>
                  </a:cubicBezTo>
                  <a:cubicBezTo>
                    <a:pt x="72" y="67"/>
                    <a:pt x="87" y="62"/>
                    <a:pt x="102" y="59"/>
                  </a:cubicBezTo>
                  <a:cubicBezTo>
                    <a:pt x="117" y="57"/>
                    <a:pt x="132" y="57"/>
                    <a:pt x="148" y="61"/>
                  </a:cubicBezTo>
                  <a:close/>
                  <a:moveTo>
                    <a:pt x="210" y="291"/>
                  </a:moveTo>
                  <a:cubicBezTo>
                    <a:pt x="210" y="306"/>
                    <a:pt x="210" y="306"/>
                    <a:pt x="210" y="306"/>
                  </a:cubicBezTo>
                  <a:cubicBezTo>
                    <a:pt x="159" y="306"/>
                    <a:pt x="159" y="306"/>
                    <a:pt x="159" y="306"/>
                  </a:cubicBezTo>
                  <a:cubicBezTo>
                    <a:pt x="159" y="291"/>
                    <a:pt x="159" y="291"/>
                    <a:pt x="159" y="291"/>
                  </a:cubicBezTo>
                  <a:cubicBezTo>
                    <a:pt x="15" y="291"/>
                    <a:pt x="15" y="291"/>
                    <a:pt x="15" y="291"/>
                  </a:cubicBezTo>
                  <a:cubicBezTo>
                    <a:pt x="0" y="291"/>
                    <a:pt x="0" y="291"/>
                    <a:pt x="0" y="291"/>
                  </a:cubicBezTo>
                  <a:cubicBezTo>
                    <a:pt x="0" y="263"/>
                    <a:pt x="0" y="263"/>
                    <a:pt x="0" y="263"/>
                  </a:cubicBezTo>
                  <a:cubicBezTo>
                    <a:pt x="0" y="72"/>
                    <a:pt x="0" y="72"/>
                    <a:pt x="0" y="72"/>
                  </a:cubicBezTo>
                  <a:cubicBezTo>
                    <a:pt x="11" y="72"/>
                    <a:pt x="11" y="72"/>
                    <a:pt x="11" y="72"/>
                  </a:cubicBezTo>
                  <a:cubicBezTo>
                    <a:pt x="11" y="39"/>
                    <a:pt x="11" y="39"/>
                    <a:pt x="11" y="39"/>
                  </a:cubicBezTo>
                  <a:cubicBezTo>
                    <a:pt x="17" y="30"/>
                    <a:pt x="17" y="30"/>
                    <a:pt x="17" y="30"/>
                  </a:cubicBezTo>
                  <a:cubicBezTo>
                    <a:pt x="43" y="16"/>
                    <a:pt x="73" y="6"/>
                    <a:pt x="104" y="3"/>
                  </a:cubicBezTo>
                  <a:cubicBezTo>
                    <a:pt x="131" y="0"/>
                    <a:pt x="159" y="2"/>
                    <a:pt x="185" y="10"/>
                  </a:cubicBezTo>
                  <a:cubicBezTo>
                    <a:pt x="212" y="2"/>
                    <a:pt x="240" y="0"/>
                    <a:pt x="267" y="3"/>
                  </a:cubicBezTo>
                  <a:cubicBezTo>
                    <a:pt x="298" y="6"/>
                    <a:pt x="328" y="16"/>
                    <a:pt x="353" y="30"/>
                  </a:cubicBezTo>
                  <a:cubicBezTo>
                    <a:pt x="359" y="39"/>
                    <a:pt x="359" y="39"/>
                    <a:pt x="359" y="39"/>
                  </a:cubicBezTo>
                  <a:cubicBezTo>
                    <a:pt x="359" y="52"/>
                    <a:pt x="359" y="65"/>
                    <a:pt x="359" y="78"/>
                  </a:cubicBezTo>
                  <a:cubicBezTo>
                    <a:pt x="370" y="78"/>
                    <a:pt x="370" y="78"/>
                    <a:pt x="370" y="78"/>
                  </a:cubicBezTo>
                  <a:cubicBezTo>
                    <a:pt x="370" y="291"/>
                    <a:pt x="370" y="291"/>
                    <a:pt x="370" y="291"/>
                  </a:cubicBezTo>
                  <a:cubicBezTo>
                    <a:pt x="367" y="291"/>
                    <a:pt x="367" y="291"/>
                    <a:pt x="367" y="291"/>
                  </a:cubicBezTo>
                  <a:cubicBezTo>
                    <a:pt x="356" y="291"/>
                    <a:pt x="356" y="291"/>
                    <a:pt x="356" y="291"/>
                  </a:cubicBezTo>
                  <a:cubicBezTo>
                    <a:pt x="210" y="291"/>
                    <a:pt x="210" y="291"/>
                    <a:pt x="210" y="291"/>
                  </a:cubicBezTo>
                  <a:close/>
                  <a:moveTo>
                    <a:pt x="356" y="214"/>
                  </a:moveTo>
                  <a:cubicBezTo>
                    <a:pt x="311" y="263"/>
                    <a:pt x="311" y="263"/>
                    <a:pt x="311" y="263"/>
                  </a:cubicBezTo>
                  <a:cubicBezTo>
                    <a:pt x="356" y="263"/>
                    <a:pt x="356" y="263"/>
                    <a:pt x="356" y="263"/>
                  </a:cubicBezTo>
                  <a:cubicBezTo>
                    <a:pt x="356" y="214"/>
                    <a:pt x="356" y="214"/>
                    <a:pt x="356" y="214"/>
                  </a:cubicBezTo>
                  <a:close/>
                  <a:moveTo>
                    <a:pt x="281" y="263"/>
                  </a:moveTo>
                  <a:cubicBezTo>
                    <a:pt x="276" y="262"/>
                    <a:pt x="270" y="261"/>
                    <a:pt x="265" y="261"/>
                  </a:cubicBezTo>
                  <a:cubicBezTo>
                    <a:pt x="245" y="258"/>
                    <a:pt x="225" y="257"/>
                    <a:pt x="207" y="263"/>
                  </a:cubicBezTo>
                  <a:cubicBezTo>
                    <a:pt x="281" y="263"/>
                    <a:pt x="281" y="263"/>
                    <a:pt x="281" y="263"/>
                  </a:cubicBezTo>
                  <a:close/>
                  <a:moveTo>
                    <a:pt x="164" y="263"/>
                  </a:moveTo>
                  <a:cubicBezTo>
                    <a:pt x="145" y="257"/>
                    <a:pt x="126" y="258"/>
                    <a:pt x="106" y="261"/>
                  </a:cubicBezTo>
                  <a:cubicBezTo>
                    <a:pt x="100" y="261"/>
                    <a:pt x="95" y="262"/>
                    <a:pt x="89" y="263"/>
                  </a:cubicBezTo>
                  <a:cubicBezTo>
                    <a:pt x="164" y="263"/>
                    <a:pt x="164" y="263"/>
                    <a:pt x="164" y="263"/>
                  </a:cubicBezTo>
                  <a:close/>
                  <a:moveTo>
                    <a:pt x="223" y="156"/>
                  </a:moveTo>
                  <a:cubicBezTo>
                    <a:pt x="238" y="152"/>
                    <a:pt x="253" y="151"/>
                    <a:pt x="268" y="153"/>
                  </a:cubicBezTo>
                  <a:cubicBezTo>
                    <a:pt x="283" y="155"/>
                    <a:pt x="298" y="160"/>
                    <a:pt x="313" y="167"/>
                  </a:cubicBezTo>
                  <a:cubicBezTo>
                    <a:pt x="317" y="169"/>
                    <a:pt x="320" y="168"/>
                    <a:pt x="321" y="165"/>
                  </a:cubicBezTo>
                  <a:cubicBezTo>
                    <a:pt x="323" y="161"/>
                    <a:pt x="321" y="158"/>
                    <a:pt x="318" y="156"/>
                  </a:cubicBezTo>
                  <a:cubicBezTo>
                    <a:pt x="301" y="148"/>
                    <a:pt x="285" y="143"/>
                    <a:pt x="268" y="140"/>
                  </a:cubicBezTo>
                  <a:cubicBezTo>
                    <a:pt x="251" y="138"/>
                    <a:pt x="235" y="139"/>
                    <a:pt x="218" y="143"/>
                  </a:cubicBezTo>
                  <a:cubicBezTo>
                    <a:pt x="215" y="144"/>
                    <a:pt x="213" y="148"/>
                    <a:pt x="214" y="151"/>
                  </a:cubicBezTo>
                  <a:cubicBezTo>
                    <a:pt x="216" y="154"/>
                    <a:pt x="219" y="157"/>
                    <a:pt x="223" y="156"/>
                  </a:cubicBezTo>
                  <a:close/>
                  <a:moveTo>
                    <a:pt x="223" y="125"/>
                  </a:moveTo>
                  <a:cubicBezTo>
                    <a:pt x="238" y="121"/>
                    <a:pt x="253" y="120"/>
                    <a:pt x="268" y="122"/>
                  </a:cubicBezTo>
                  <a:cubicBezTo>
                    <a:pt x="283" y="124"/>
                    <a:pt x="298" y="129"/>
                    <a:pt x="313" y="136"/>
                  </a:cubicBezTo>
                  <a:cubicBezTo>
                    <a:pt x="317" y="138"/>
                    <a:pt x="320" y="137"/>
                    <a:pt x="321" y="133"/>
                  </a:cubicBezTo>
                  <a:cubicBezTo>
                    <a:pt x="323" y="130"/>
                    <a:pt x="321" y="126"/>
                    <a:pt x="318" y="125"/>
                  </a:cubicBezTo>
                  <a:cubicBezTo>
                    <a:pt x="301" y="117"/>
                    <a:pt x="285" y="111"/>
                    <a:pt x="268" y="109"/>
                  </a:cubicBezTo>
                  <a:cubicBezTo>
                    <a:pt x="251" y="107"/>
                    <a:pt x="235" y="108"/>
                    <a:pt x="218" y="112"/>
                  </a:cubicBezTo>
                  <a:cubicBezTo>
                    <a:pt x="215" y="113"/>
                    <a:pt x="213" y="116"/>
                    <a:pt x="214" y="120"/>
                  </a:cubicBezTo>
                  <a:cubicBezTo>
                    <a:pt x="216" y="123"/>
                    <a:pt x="219" y="125"/>
                    <a:pt x="223" y="125"/>
                  </a:cubicBezTo>
                  <a:close/>
                  <a:moveTo>
                    <a:pt x="223" y="94"/>
                  </a:moveTo>
                  <a:cubicBezTo>
                    <a:pt x="238" y="90"/>
                    <a:pt x="253" y="89"/>
                    <a:pt x="268" y="91"/>
                  </a:cubicBezTo>
                  <a:cubicBezTo>
                    <a:pt x="283" y="93"/>
                    <a:pt x="298" y="98"/>
                    <a:pt x="313" y="106"/>
                  </a:cubicBezTo>
                  <a:cubicBezTo>
                    <a:pt x="317" y="107"/>
                    <a:pt x="320" y="106"/>
                    <a:pt x="321" y="103"/>
                  </a:cubicBezTo>
                  <a:cubicBezTo>
                    <a:pt x="323" y="100"/>
                    <a:pt x="321" y="96"/>
                    <a:pt x="318" y="94"/>
                  </a:cubicBezTo>
                  <a:cubicBezTo>
                    <a:pt x="301" y="86"/>
                    <a:pt x="285" y="81"/>
                    <a:pt x="268" y="79"/>
                  </a:cubicBezTo>
                  <a:cubicBezTo>
                    <a:pt x="251" y="76"/>
                    <a:pt x="235" y="77"/>
                    <a:pt x="218" y="81"/>
                  </a:cubicBezTo>
                  <a:cubicBezTo>
                    <a:pt x="215" y="82"/>
                    <a:pt x="213" y="86"/>
                    <a:pt x="214" y="89"/>
                  </a:cubicBezTo>
                  <a:cubicBezTo>
                    <a:pt x="216" y="93"/>
                    <a:pt x="219" y="95"/>
                    <a:pt x="223" y="94"/>
                  </a:cubicBezTo>
                  <a:close/>
                  <a:moveTo>
                    <a:pt x="223" y="62"/>
                  </a:moveTo>
                  <a:cubicBezTo>
                    <a:pt x="238" y="58"/>
                    <a:pt x="253" y="58"/>
                    <a:pt x="268" y="60"/>
                  </a:cubicBezTo>
                  <a:cubicBezTo>
                    <a:pt x="283" y="62"/>
                    <a:pt x="298" y="66"/>
                    <a:pt x="313" y="74"/>
                  </a:cubicBezTo>
                  <a:cubicBezTo>
                    <a:pt x="317" y="75"/>
                    <a:pt x="320" y="74"/>
                    <a:pt x="321" y="71"/>
                  </a:cubicBezTo>
                  <a:cubicBezTo>
                    <a:pt x="323" y="68"/>
                    <a:pt x="321" y="64"/>
                    <a:pt x="318" y="62"/>
                  </a:cubicBezTo>
                  <a:cubicBezTo>
                    <a:pt x="301" y="54"/>
                    <a:pt x="285" y="49"/>
                    <a:pt x="268" y="47"/>
                  </a:cubicBezTo>
                  <a:cubicBezTo>
                    <a:pt x="251" y="45"/>
                    <a:pt x="235" y="45"/>
                    <a:pt x="218" y="50"/>
                  </a:cubicBezTo>
                  <a:cubicBezTo>
                    <a:pt x="215" y="50"/>
                    <a:pt x="213" y="54"/>
                    <a:pt x="214" y="57"/>
                  </a:cubicBezTo>
                  <a:cubicBezTo>
                    <a:pt x="216" y="61"/>
                    <a:pt x="219" y="63"/>
                    <a:pt x="223" y="62"/>
                  </a:cubicBezTo>
                  <a:close/>
                  <a:moveTo>
                    <a:pt x="106" y="25"/>
                  </a:moveTo>
                  <a:cubicBezTo>
                    <a:pt x="129" y="22"/>
                    <a:pt x="152" y="24"/>
                    <a:pt x="174" y="30"/>
                  </a:cubicBezTo>
                  <a:cubicBezTo>
                    <a:pt x="174" y="243"/>
                    <a:pt x="174" y="243"/>
                    <a:pt x="174" y="243"/>
                  </a:cubicBezTo>
                  <a:cubicBezTo>
                    <a:pt x="154" y="236"/>
                    <a:pt x="129" y="236"/>
                    <a:pt x="104" y="239"/>
                  </a:cubicBezTo>
                  <a:cubicBezTo>
                    <a:pt x="79" y="241"/>
                    <a:pt x="53" y="247"/>
                    <a:pt x="33" y="252"/>
                  </a:cubicBezTo>
                  <a:cubicBezTo>
                    <a:pt x="33" y="46"/>
                    <a:pt x="33" y="46"/>
                    <a:pt x="33" y="46"/>
                  </a:cubicBezTo>
                  <a:cubicBezTo>
                    <a:pt x="55" y="35"/>
                    <a:pt x="80" y="27"/>
                    <a:pt x="106" y="25"/>
                  </a:cubicBezTo>
                  <a:close/>
                  <a:moveTo>
                    <a:pt x="294" y="242"/>
                  </a:moveTo>
                  <a:cubicBezTo>
                    <a:pt x="288" y="206"/>
                    <a:pt x="288" y="206"/>
                    <a:pt x="288" y="206"/>
                  </a:cubicBezTo>
                  <a:cubicBezTo>
                    <a:pt x="285" y="192"/>
                    <a:pt x="285" y="192"/>
                    <a:pt x="285" y="192"/>
                  </a:cubicBezTo>
                  <a:cubicBezTo>
                    <a:pt x="299" y="193"/>
                    <a:pt x="299" y="193"/>
                    <a:pt x="299" y="193"/>
                  </a:cubicBezTo>
                  <a:cubicBezTo>
                    <a:pt x="337" y="195"/>
                    <a:pt x="337" y="195"/>
                    <a:pt x="337" y="195"/>
                  </a:cubicBezTo>
                  <a:cubicBezTo>
                    <a:pt x="337" y="46"/>
                    <a:pt x="337" y="46"/>
                    <a:pt x="337" y="46"/>
                  </a:cubicBezTo>
                  <a:cubicBezTo>
                    <a:pt x="315" y="35"/>
                    <a:pt x="290" y="27"/>
                    <a:pt x="265" y="25"/>
                  </a:cubicBezTo>
                  <a:cubicBezTo>
                    <a:pt x="242" y="22"/>
                    <a:pt x="219" y="24"/>
                    <a:pt x="196" y="30"/>
                  </a:cubicBezTo>
                  <a:cubicBezTo>
                    <a:pt x="196" y="243"/>
                    <a:pt x="196" y="243"/>
                    <a:pt x="196" y="243"/>
                  </a:cubicBezTo>
                  <a:cubicBezTo>
                    <a:pt x="217" y="236"/>
                    <a:pt x="242" y="236"/>
                    <a:pt x="267" y="239"/>
                  </a:cubicBezTo>
                  <a:cubicBezTo>
                    <a:pt x="276" y="240"/>
                    <a:pt x="285" y="241"/>
                    <a:pt x="294" y="242"/>
                  </a:cubicBezTo>
                  <a:close/>
                  <a:moveTo>
                    <a:pt x="332" y="217"/>
                  </a:moveTo>
                  <a:cubicBezTo>
                    <a:pt x="312" y="216"/>
                    <a:pt x="312" y="216"/>
                    <a:pt x="312" y="216"/>
                  </a:cubicBezTo>
                  <a:cubicBezTo>
                    <a:pt x="315" y="236"/>
                    <a:pt x="315" y="236"/>
                    <a:pt x="315" y="236"/>
                  </a:cubicBezTo>
                  <a:cubicBezTo>
                    <a:pt x="332" y="217"/>
                    <a:pt x="332" y="217"/>
                    <a:pt x="332" y="217"/>
                  </a:cubicBezTo>
                  <a:close/>
                  <a:moveTo>
                    <a:pt x="148" y="154"/>
                  </a:moveTo>
                  <a:cubicBezTo>
                    <a:pt x="151" y="155"/>
                    <a:pt x="155" y="153"/>
                    <a:pt x="156" y="149"/>
                  </a:cubicBezTo>
                  <a:cubicBezTo>
                    <a:pt x="157" y="146"/>
                    <a:pt x="155" y="142"/>
                    <a:pt x="152" y="141"/>
                  </a:cubicBezTo>
                  <a:cubicBezTo>
                    <a:pt x="136" y="138"/>
                    <a:pt x="119" y="137"/>
                    <a:pt x="102" y="140"/>
                  </a:cubicBezTo>
                  <a:cubicBezTo>
                    <a:pt x="86" y="143"/>
                    <a:pt x="69" y="148"/>
                    <a:pt x="53" y="157"/>
                  </a:cubicBezTo>
                  <a:cubicBezTo>
                    <a:pt x="49" y="159"/>
                    <a:pt x="48" y="162"/>
                    <a:pt x="49" y="166"/>
                  </a:cubicBezTo>
                  <a:cubicBezTo>
                    <a:pt x="50" y="169"/>
                    <a:pt x="54" y="170"/>
                    <a:pt x="57" y="168"/>
                  </a:cubicBezTo>
                  <a:cubicBezTo>
                    <a:pt x="72" y="160"/>
                    <a:pt x="87" y="155"/>
                    <a:pt x="102" y="153"/>
                  </a:cubicBezTo>
                  <a:cubicBezTo>
                    <a:pt x="117" y="150"/>
                    <a:pt x="132" y="151"/>
                    <a:pt x="148" y="154"/>
                  </a:cubicBezTo>
                  <a:close/>
                  <a:moveTo>
                    <a:pt x="148" y="123"/>
                  </a:moveTo>
                  <a:cubicBezTo>
                    <a:pt x="151" y="124"/>
                    <a:pt x="155" y="121"/>
                    <a:pt x="156" y="118"/>
                  </a:cubicBezTo>
                  <a:cubicBezTo>
                    <a:pt x="157" y="115"/>
                    <a:pt x="155" y="111"/>
                    <a:pt x="152" y="110"/>
                  </a:cubicBezTo>
                  <a:cubicBezTo>
                    <a:pt x="136" y="107"/>
                    <a:pt x="119" y="106"/>
                    <a:pt x="102" y="109"/>
                  </a:cubicBezTo>
                  <a:cubicBezTo>
                    <a:pt x="86" y="111"/>
                    <a:pt x="69" y="117"/>
                    <a:pt x="53" y="126"/>
                  </a:cubicBezTo>
                  <a:cubicBezTo>
                    <a:pt x="49" y="127"/>
                    <a:pt x="48" y="131"/>
                    <a:pt x="49" y="134"/>
                  </a:cubicBezTo>
                  <a:cubicBezTo>
                    <a:pt x="50" y="138"/>
                    <a:pt x="54" y="139"/>
                    <a:pt x="57" y="137"/>
                  </a:cubicBezTo>
                  <a:cubicBezTo>
                    <a:pt x="72" y="129"/>
                    <a:pt x="87" y="124"/>
                    <a:pt x="102" y="122"/>
                  </a:cubicBezTo>
                  <a:cubicBezTo>
                    <a:pt x="117" y="119"/>
                    <a:pt x="132" y="120"/>
                    <a:pt x="148" y="123"/>
                  </a:cubicBezTo>
                  <a:close/>
                  <a:moveTo>
                    <a:pt x="148" y="92"/>
                  </a:moveTo>
                  <a:cubicBezTo>
                    <a:pt x="132" y="89"/>
                    <a:pt x="117" y="89"/>
                    <a:pt x="102" y="91"/>
                  </a:cubicBezTo>
                  <a:cubicBezTo>
                    <a:pt x="87" y="93"/>
                    <a:pt x="72" y="99"/>
                    <a:pt x="57" y="106"/>
                  </a:cubicBezTo>
                  <a:cubicBezTo>
                    <a:pt x="54" y="108"/>
                    <a:pt x="50" y="107"/>
                    <a:pt x="49" y="104"/>
                  </a:cubicBezTo>
                  <a:cubicBezTo>
                    <a:pt x="48" y="101"/>
                    <a:pt x="49" y="97"/>
                    <a:pt x="53" y="95"/>
                  </a:cubicBezTo>
                  <a:cubicBezTo>
                    <a:pt x="69" y="87"/>
                    <a:pt x="86" y="81"/>
                    <a:pt x="102" y="78"/>
                  </a:cubicBezTo>
                  <a:cubicBezTo>
                    <a:pt x="119" y="76"/>
                    <a:pt x="136" y="76"/>
                    <a:pt x="152" y="80"/>
                  </a:cubicBezTo>
                  <a:cubicBezTo>
                    <a:pt x="155" y="80"/>
                    <a:pt x="157" y="84"/>
                    <a:pt x="156" y="87"/>
                  </a:cubicBezTo>
                  <a:cubicBezTo>
                    <a:pt x="155" y="91"/>
                    <a:pt x="151" y="93"/>
                    <a:pt x="148"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8" name="矩形 67"/>
          <p:cNvSpPr/>
          <p:nvPr/>
        </p:nvSpPr>
        <p:spPr>
          <a:xfrm>
            <a:off x="7803365" y="1604798"/>
            <a:ext cx="3749900" cy="711786"/>
          </a:xfrm>
          <a:prstGeom prst="rect">
            <a:avLst/>
          </a:prstGeom>
        </p:spPr>
        <p:txBody>
          <a:bodyPr wrap="square" lIns="121908" tIns="60954" rIns="121908" bIns="60954">
            <a:spAutoFit/>
          </a:bodyPr>
          <a:lstStyle/>
          <a:p>
            <a:pPr algn="just">
              <a:lnSpc>
                <a:spcPts val="1600"/>
              </a:lnSpc>
            </a:pPr>
            <a:r>
              <a:rPr lang="zh-CN" altLang="en-US" sz="8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grpSp>
        <p:nvGrpSpPr>
          <p:cNvPr id="57" name="组合 56"/>
          <p:cNvGrpSpPr/>
          <p:nvPr/>
        </p:nvGrpSpPr>
        <p:grpSpPr>
          <a:xfrm>
            <a:off x="6863986" y="1513497"/>
            <a:ext cx="837640" cy="837749"/>
            <a:chOff x="5061094" y="907630"/>
            <a:chExt cx="628312" cy="628312"/>
          </a:xfrm>
        </p:grpSpPr>
        <p:sp>
          <p:nvSpPr>
            <p:cNvPr id="66" name="矩形 65"/>
            <p:cNvSpPr/>
            <p:nvPr/>
          </p:nvSpPr>
          <p:spPr>
            <a:xfrm>
              <a:off x="5061094" y="907630"/>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6"/>
            <p:cNvSpPr>
              <a:spLocks noEditPoints="1"/>
            </p:cNvSpPr>
            <p:nvPr/>
          </p:nvSpPr>
          <p:spPr bwMode="auto">
            <a:xfrm>
              <a:off x="5115068" y="979581"/>
              <a:ext cx="436469" cy="465360"/>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1" name="矩形 70"/>
          <p:cNvSpPr/>
          <p:nvPr/>
        </p:nvSpPr>
        <p:spPr>
          <a:xfrm>
            <a:off x="7803365" y="2544434"/>
            <a:ext cx="3749900" cy="711786"/>
          </a:xfrm>
          <a:prstGeom prst="rect">
            <a:avLst/>
          </a:prstGeom>
        </p:spPr>
        <p:txBody>
          <a:bodyPr wrap="square" lIns="121908" tIns="60954" rIns="121908" bIns="60954">
            <a:spAutoFit/>
          </a:bodyPr>
          <a:lstStyle/>
          <a:p>
            <a:pPr algn="just">
              <a:lnSpc>
                <a:spcPts val="1600"/>
              </a:lnSpc>
            </a:pPr>
            <a:r>
              <a:rPr lang="zh-CN" altLang="en-US" sz="8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75" name="矩形 74"/>
          <p:cNvSpPr/>
          <p:nvPr/>
        </p:nvSpPr>
        <p:spPr>
          <a:xfrm>
            <a:off x="7803365" y="3484070"/>
            <a:ext cx="3749900" cy="711786"/>
          </a:xfrm>
          <a:prstGeom prst="rect">
            <a:avLst/>
          </a:prstGeom>
        </p:spPr>
        <p:txBody>
          <a:bodyPr wrap="square" lIns="121908" tIns="60954" rIns="121908" bIns="60954">
            <a:spAutoFit/>
          </a:bodyPr>
          <a:lstStyle/>
          <a:p>
            <a:pPr algn="just">
              <a:lnSpc>
                <a:spcPts val="1600"/>
              </a:lnSpc>
            </a:pPr>
            <a:r>
              <a:rPr lang="zh-CN" altLang="en-US" sz="8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79" name="矩形 78"/>
          <p:cNvSpPr/>
          <p:nvPr/>
        </p:nvSpPr>
        <p:spPr>
          <a:xfrm>
            <a:off x="7803365" y="4423706"/>
            <a:ext cx="3749900" cy="711786"/>
          </a:xfrm>
          <a:prstGeom prst="rect">
            <a:avLst/>
          </a:prstGeom>
        </p:spPr>
        <p:txBody>
          <a:bodyPr wrap="square" lIns="121908" tIns="60954" rIns="121908" bIns="60954">
            <a:spAutoFit/>
          </a:bodyPr>
          <a:lstStyle/>
          <a:p>
            <a:pPr algn="just">
              <a:lnSpc>
                <a:spcPts val="1600"/>
              </a:lnSpc>
            </a:pPr>
            <a:r>
              <a:rPr lang="zh-CN" altLang="en-US" sz="8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83" name="矩形 82"/>
          <p:cNvSpPr/>
          <p:nvPr/>
        </p:nvSpPr>
        <p:spPr>
          <a:xfrm>
            <a:off x="7803365" y="5363345"/>
            <a:ext cx="3749900" cy="711786"/>
          </a:xfrm>
          <a:prstGeom prst="rect">
            <a:avLst/>
          </a:prstGeom>
        </p:spPr>
        <p:txBody>
          <a:bodyPr wrap="square" lIns="121908" tIns="60954" rIns="121908" bIns="60954">
            <a:spAutoFit/>
          </a:bodyPr>
          <a:lstStyle/>
          <a:p>
            <a:pPr algn="just">
              <a:lnSpc>
                <a:spcPts val="1600"/>
              </a:lnSpc>
            </a:pPr>
            <a:r>
              <a:rPr lang="zh-CN" altLang="en-US" sz="8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grpSp>
        <p:nvGrpSpPr>
          <p:cNvPr id="58" name="组合 57"/>
          <p:cNvGrpSpPr/>
          <p:nvPr/>
        </p:nvGrpSpPr>
        <p:grpSpPr>
          <a:xfrm>
            <a:off x="6863986" y="2453133"/>
            <a:ext cx="837640" cy="837749"/>
            <a:chOff x="5148064" y="1983865"/>
            <a:chExt cx="628312" cy="628312"/>
          </a:xfrm>
        </p:grpSpPr>
        <p:sp>
          <p:nvSpPr>
            <p:cNvPr id="73" name="矩形 72"/>
            <p:cNvSpPr/>
            <p:nvPr/>
          </p:nvSpPr>
          <p:spPr>
            <a:xfrm>
              <a:off x="5148064" y="1983865"/>
              <a:ext cx="628312" cy="628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Freeform 31"/>
            <p:cNvSpPr>
              <a:spLocks noEditPoints="1"/>
            </p:cNvSpPr>
            <p:nvPr/>
          </p:nvSpPr>
          <p:spPr bwMode="auto">
            <a:xfrm>
              <a:off x="5236658" y="2111429"/>
              <a:ext cx="451123" cy="373183"/>
            </a:xfrm>
            <a:custGeom>
              <a:avLst/>
              <a:gdLst>
                <a:gd name="T0" fmla="*/ 152 w 370"/>
                <a:gd name="T1" fmla="*/ 48 h 306"/>
                <a:gd name="T2" fmla="*/ 49 w 370"/>
                <a:gd name="T3" fmla="*/ 72 h 306"/>
                <a:gd name="T4" fmla="*/ 148 w 370"/>
                <a:gd name="T5" fmla="*/ 61 h 306"/>
                <a:gd name="T6" fmla="*/ 159 w 370"/>
                <a:gd name="T7" fmla="*/ 306 h 306"/>
                <a:gd name="T8" fmla="*/ 0 w 370"/>
                <a:gd name="T9" fmla="*/ 291 h 306"/>
                <a:gd name="T10" fmla="*/ 11 w 370"/>
                <a:gd name="T11" fmla="*/ 72 h 306"/>
                <a:gd name="T12" fmla="*/ 104 w 370"/>
                <a:gd name="T13" fmla="*/ 3 h 306"/>
                <a:gd name="T14" fmla="*/ 353 w 370"/>
                <a:gd name="T15" fmla="*/ 30 h 306"/>
                <a:gd name="T16" fmla="*/ 370 w 370"/>
                <a:gd name="T17" fmla="*/ 78 h 306"/>
                <a:gd name="T18" fmla="*/ 356 w 370"/>
                <a:gd name="T19" fmla="*/ 291 h 306"/>
                <a:gd name="T20" fmla="*/ 311 w 370"/>
                <a:gd name="T21" fmla="*/ 263 h 306"/>
                <a:gd name="T22" fmla="*/ 281 w 370"/>
                <a:gd name="T23" fmla="*/ 263 h 306"/>
                <a:gd name="T24" fmla="*/ 281 w 370"/>
                <a:gd name="T25" fmla="*/ 263 h 306"/>
                <a:gd name="T26" fmla="*/ 89 w 370"/>
                <a:gd name="T27" fmla="*/ 263 h 306"/>
                <a:gd name="T28" fmla="*/ 268 w 370"/>
                <a:gd name="T29" fmla="*/ 153 h 306"/>
                <a:gd name="T30" fmla="*/ 318 w 370"/>
                <a:gd name="T31" fmla="*/ 156 h 306"/>
                <a:gd name="T32" fmla="*/ 214 w 370"/>
                <a:gd name="T33" fmla="*/ 151 h 306"/>
                <a:gd name="T34" fmla="*/ 268 w 370"/>
                <a:gd name="T35" fmla="*/ 122 h 306"/>
                <a:gd name="T36" fmla="*/ 318 w 370"/>
                <a:gd name="T37" fmla="*/ 125 h 306"/>
                <a:gd name="T38" fmla="*/ 214 w 370"/>
                <a:gd name="T39" fmla="*/ 120 h 306"/>
                <a:gd name="T40" fmla="*/ 268 w 370"/>
                <a:gd name="T41" fmla="*/ 91 h 306"/>
                <a:gd name="T42" fmla="*/ 318 w 370"/>
                <a:gd name="T43" fmla="*/ 94 h 306"/>
                <a:gd name="T44" fmla="*/ 214 w 370"/>
                <a:gd name="T45" fmla="*/ 89 h 306"/>
                <a:gd name="T46" fmla="*/ 268 w 370"/>
                <a:gd name="T47" fmla="*/ 60 h 306"/>
                <a:gd name="T48" fmla="*/ 318 w 370"/>
                <a:gd name="T49" fmla="*/ 62 h 306"/>
                <a:gd name="T50" fmla="*/ 214 w 370"/>
                <a:gd name="T51" fmla="*/ 57 h 306"/>
                <a:gd name="T52" fmla="*/ 174 w 370"/>
                <a:gd name="T53" fmla="*/ 30 h 306"/>
                <a:gd name="T54" fmla="*/ 33 w 370"/>
                <a:gd name="T55" fmla="*/ 252 h 306"/>
                <a:gd name="T56" fmla="*/ 294 w 370"/>
                <a:gd name="T57" fmla="*/ 242 h 306"/>
                <a:gd name="T58" fmla="*/ 299 w 370"/>
                <a:gd name="T59" fmla="*/ 193 h 306"/>
                <a:gd name="T60" fmla="*/ 265 w 370"/>
                <a:gd name="T61" fmla="*/ 25 h 306"/>
                <a:gd name="T62" fmla="*/ 267 w 370"/>
                <a:gd name="T63" fmla="*/ 239 h 306"/>
                <a:gd name="T64" fmla="*/ 312 w 370"/>
                <a:gd name="T65" fmla="*/ 216 h 306"/>
                <a:gd name="T66" fmla="*/ 148 w 370"/>
                <a:gd name="T67" fmla="*/ 154 h 306"/>
                <a:gd name="T68" fmla="*/ 102 w 370"/>
                <a:gd name="T69" fmla="*/ 140 h 306"/>
                <a:gd name="T70" fmla="*/ 57 w 370"/>
                <a:gd name="T71" fmla="*/ 168 h 306"/>
                <a:gd name="T72" fmla="*/ 148 w 370"/>
                <a:gd name="T73" fmla="*/ 123 h 306"/>
                <a:gd name="T74" fmla="*/ 102 w 370"/>
                <a:gd name="T75" fmla="*/ 109 h 306"/>
                <a:gd name="T76" fmla="*/ 57 w 370"/>
                <a:gd name="T77" fmla="*/ 137 h 306"/>
                <a:gd name="T78" fmla="*/ 148 w 370"/>
                <a:gd name="T79" fmla="*/ 92 h 306"/>
                <a:gd name="T80" fmla="*/ 49 w 370"/>
                <a:gd name="T81" fmla="*/ 104 h 306"/>
                <a:gd name="T82" fmla="*/ 152 w 370"/>
                <a:gd name="T83" fmla="*/ 8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306">
                  <a:moveTo>
                    <a:pt x="148" y="61"/>
                  </a:moveTo>
                  <a:cubicBezTo>
                    <a:pt x="151" y="61"/>
                    <a:pt x="155" y="59"/>
                    <a:pt x="156" y="56"/>
                  </a:cubicBezTo>
                  <a:cubicBezTo>
                    <a:pt x="157" y="52"/>
                    <a:pt x="155" y="49"/>
                    <a:pt x="152" y="48"/>
                  </a:cubicBezTo>
                  <a:cubicBezTo>
                    <a:pt x="136" y="44"/>
                    <a:pt x="119" y="44"/>
                    <a:pt x="102" y="46"/>
                  </a:cubicBezTo>
                  <a:cubicBezTo>
                    <a:pt x="86" y="49"/>
                    <a:pt x="69" y="55"/>
                    <a:pt x="53" y="63"/>
                  </a:cubicBezTo>
                  <a:cubicBezTo>
                    <a:pt x="49" y="65"/>
                    <a:pt x="48" y="69"/>
                    <a:pt x="49" y="72"/>
                  </a:cubicBezTo>
                  <a:cubicBezTo>
                    <a:pt x="50" y="75"/>
                    <a:pt x="54" y="76"/>
                    <a:pt x="57" y="75"/>
                  </a:cubicBezTo>
                  <a:cubicBezTo>
                    <a:pt x="72" y="67"/>
                    <a:pt x="87" y="62"/>
                    <a:pt x="102" y="59"/>
                  </a:cubicBezTo>
                  <a:cubicBezTo>
                    <a:pt x="117" y="57"/>
                    <a:pt x="132" y="57"/>
                    <a:pt x="148" y="61"/>
                  </a:cubicBezTo>
                  <a:close/>
                  <a:moveTo>
                    <a:pt x="210" y="291"/>
                  </a:moveTo>
                  <a:cubicBezTo>
                    <a:pt x="210" y="306"/>
                    <a:pt x="210" y="306"/>
                    <a:pt x="210" y="306"/>
                  </a:cubicBezTo>
                  <a:cubicBezTo>
                    <a:pt x="159" y="306"/>
                    <a:pt x="159" y="306"/>
                    <a:pt x="159" y="306"/>
                  </a:cubicBezTo>
                  <a:cubicBezTo>
                    <a:pt x="159" y="291"/>
                    <a:pt x="159" y="291"/>
                    <a:pt x="159" y="291"/>
                  </a:cubicBezTo>
                  <a:cubicBezTo>
                    <a:pt x="15" y="291"/>
                    <a:pt x="15" y="291"/>
                    <a:pt x="15" y="291"/>
                  </a:cubicBezTo>
                  <a:cubicBezTo>
                    <a:pt x="0" y="291"/>
                    <a:pt x="0" y="291"/>
                    <a:pt x="0" y="291"/>
                  </a:cubicBezTo>
                  <a:cubicBezTo>
                    <a:pt x="0" y="263"/>
                    <a:pt x="0" y="263"/>
                    <a:pt x="0" y="263"/>
                  </a:cubicBezTo>
                  <a:cubicBezTo>
                    <a:pt x="0" y="72"/>
                    <a:pt x="0" y="72"/>
                    <a:pt x="0" y="72"/>
                  </a:cubicBezTo>
                  <a:cubicBezTo>
                    <a:pt x="11" y="72"/>
                    <a:pt x="11" y="72"/>
                    <a:pt x="11" y="72"/>
                  </a:cubicBezTo>
                  <a:cubicBezTo>
                    <a:pt x="11" y="39"/>
                    <a:pt x="11" y="39"/>
                    <a:pt x="11" y="39"/>
                  </a:cubicBezTo>
                  <a:cubicBezTo>
                    <a:pt x="17" y="30"/>
                    <a:pt x="17" y="30"/>
                    <a:pt x="17" y="30"/>
                  </a:cubicBezTo>
                  <a:cubicBezTo>
                    <a:pt x="43" y="16"/>
                    <a:pt x="73" y="6"/>
                    <a:pt x="104" y="3"/>
                  </a:cubicBezTo>
                  <a:cubicBezTo>
                    <a:pt x="131" y="0"/>
                    <a:pt x="159" y="2"/>
                    <a:pt x="185" y="10"/>
                  </a:cubicBezTo>
                  <a:cubicBezTo>
                    <a:pt x="212" y="2"/>
                    <a:pt x="240" y="0"/>
                    <a:pt x="267" y="3"/>
                  </a:cubicBezTo>
                  <a:cubicBezTo>
                    <a:pt x="298" y="6"/>
                    <a:pt x="328" y="16"/>
                    <a:pt x="353" y="30"/>
                  </a:cubicBezTo>
                  <a:cubicBezTo>
                    <a:pt x="359" y="39"/>
                    <a:pt x="359" y="39"/>
                    <a:pt x="359" y="39"/>
                  </a:cubicBezTo>
                  <a:cubicBezTo>
                    <a:pt x="359" y="52"/>
                    <a:pt x="359" y="65"/>
                    <a:pt x="359" y="78"/>
                  </a:cubicBezTo>
                  <a:cubicBezTo>
                    <a:pt x="370" y="78"/>
                    <a:pt x="370" y="78"/>
                    <a:pt x="370" y="78"/>
                  </a:cubicBezTo>
                  <a:cubicBezTo>
                    <a:pt x="370" y="291"/>
                    <a:pt x="370" y="291"/>
                    <a:pt x="370" y="291"/>
                  </a:cubicBezTo>
                  <a:cubicBezTo>
                    <a:pt x="367" y="291"/>
                    <a:pt x="367" y="291"/>
                    <a:pt x="367" y="291"/>
                  </a:cubicBezTo>
                  <a:cubicBezTo>
                    <a:pt x="356" y="291"/>
                    <a:pt x="356" y="291"/>
                    <a:pt x="356" y="291"/>
                  </a:cubicBezTo>
                  <a:cubicBezTo>
                    <a:pt x="210" y="291"/>
                    <a:pt x="210" y="291"/>
                    <a:pt x="210" y="291"/>
                  </a:cubicBezTo>
                  <a:close/>
                  <a:moveTo>
                    <a:pt x="356" y="214"/>
                  </a:moveTo>
                  <a:cubicBezTo>
                    <a:pt x="311" y="263"/>
                    <a:pt x="311" y="263"/>
                    <a:pt x="311" y="263"/>
                  </a:cubicBezTo>
                  <a:cubicBezTo>
                    <a:pt x="356" y="263"/>
                    <a:pt x="356" y="263"/>
                    <a:pt x="356" y="263"/>
                  </a:cubicBezTo>
                  <a:cubicBezTo>
                    <a:pt x="356" y="214"/>
                    <a:pt x="356" y="214"/>
                    <a:pt x="356" y="214"/>
                  </a:cubicBezTo>
                  <a:close/>
                  <a:moveTo>
                    <a:pt x="281" y="263"/>
                  </a:moveTo>
                  <a:cubicBezTo>
                    <a:pt x="276" y="262"/>
                    <a:pt x="270" y="261"/>
                    <a:pt x="265" y="261"/>
                  </a:cubicBezTo>
                  <a:cubicBezTo>
                    <a:pt x="245" y="258"/>
                    <a:pt x="225" y="257"/>
                    <a:pt x="207" y="263"/>
                  </a:cubicBezTo>
                  <a:cubicBezTo>
                    <a:pt x="281" y="263"/>
                    <a:pt x="281" y="263"/>
                    <a:pt x="281" y="263"/>
                  </a:cubicBezTo>
                  <a:close/>
                  <a:moveTo>
                    <a:pt x="164" y="263"/>
                  </a:moveTo>
                  <a:cubicBezTo>
                    <a:pt x="145" y="257"/>
                    <a:pt x="126" y="258"/>
                    <a:pt x="106" y="261"/>
                  </a:cubicBezTo>
                  <a:cubicBezTo>
                    <a:pt x="100" y="261"/>
                    <a:pt x="95" y="262"/>
                    <a:pt x="89" y="263"/>
                  </a:cubicBezTo>
                  <a:cubicBezTo>
                    <a:pt x="164" y="263"/>
                    <a:pt x="164" y="263"/>
                    <a:pt x="164" y="263"/>
                  </a:cubicBezTo>
                  <a:close/>
                  <a:moveTo>
                    <a:pt x="223" y="156"/>
                  </a:moveTo>
                  <a:cubicBezTo>
                    <a:pt x="238" y="152"/>
                    <a:pt x="253" y="151"/>
                    <a:pt x="268" y="153"/>
                  </a:cubicBezTo>
                  <a:cubicBezTo>
                    <a:pt x="283" y="155"/>
                    <a:pt x="298" y="160"/>
                    <a:pt x="313" y="167"/>
                  </a:cubicBezTo>
                  <a:cubicBezTo>
                    <a:pt x="317" y="169"/>
                    <a:pt x="320" y="168"/>
                    <a:pt x="321" y="165"/>
                  </a:cubicBezTo>
                  <a:cubicBezTo>
                    <a:pt x="323" y="161"/>
                    <a:pt x="321" y="158"/>
                    <a:pt x="318" y="156"/>
                  </a:cubicBezTo>
                  <a:cubicBezTo>
                    <a:pt x="301" y="148"/>
                    <a:pt x="285" y="143"/>
                    <a:pt x="268" y="140"/>
                  </a:cubicBezTo>
                  <a:cubicBezTo>
                    <a:pt x="251" y="138"/>
                    <a:pt x="235" y="139"/>
                    <a:pt x="218" y="143"/>
                  </a:cubicBezTo>
                  <a:cubicBezTo>
                    <a:pt x="215" y="144"/>
                    <a:pt x="213" y="148"/>
                    <a:pt x="214" y="151"/>
                  </a:cubicBezTo>
                  <a:cubicBezTo>
                    <a:pt x="216" y="154"/>
                    <a:pt x="219" y="157"/>
                    <a:pt x="223" y="156"/>
                  </a:cubicBezTo>
                  <a:close/>
                  <a:moveTo>
                    <a:pt x="223" y="125"/>
                  </a:moveTo>
                  <a:cubicBezTo>
                    <a:pt x="238" y="121"/>
                    <a:pt x="253" y="120"/>
                    <a:pt x="268" y="122"/>
                  </a:cubicBezTo>
                  <a:cubicBezTo>
                    <a:pt x="283" y="124"/>
                    <a:pt x="298" y="129"/>
                    <a:pt x="313" y="136"/>
                  </a:cubicBezTo>
                  <a:cubicBezTo>
                    <a:pt x="317" y="138"/>
                    <a:pt x="320" y="137"/>
                    <a:pt x="321" y="133"/>
                  </a:cubicBezTo>
                  <a:cubicBezTo>
                    <a:pt x="323" y="130"/>
                    <a:pt x="321" y="126"/>
                    <a:pt x="318" y="125"/>
                  </a:cubicBezTo>
                  <a:cubicBezTo>
                    <a:pt x="301" y="117"/>
                    <a:pt x="285" y="111"/>
                    <a:pt x="268" y="109"/>
                  </a:cubicBezTo>
                  <a:cubicBezTo>
                    <a:pt x="251" y="107"/>
                    <a:pt x="235" y="108"/>
                    <a:pt x="218" y="112"/>
                  </a:cubicBezTo>
                  <a:cubicBezTo>
                    <a:pt x="215" y="113"/>
                    <a:pt x="213" y="116"/>
                    <a:pt x="214" y="120"/>
                  </a:cubicBezTo>
                  <a:cubicBezTo>
                    <a:pt x="216" y="123"/>
                    <a:pt x="219" y="125"/>
                    <a:pt x="223" y="125"/>
                  </a:cubicBezTo>
                  <a:close/>
                  <a:moveTo>
                    <a:pt x="223" y="94"/>
                  </a:moveTo>
                  <a:cubicBezTo>
                    <a:pt x="238" y="90"/>
                    <a:pt x="253" y="89"/>
                    <a:pt x="268" y="91"/>
                  </a:cubicBezTo>
                  <a:cubicBezTo>
                    <a:pt x="283" y="93"/>
                    <a:pt x="298" y="98"/>
                    <a:pt x="313" y="106"/>
                  </a:cubicBezTo>
                  <a:cubicBezTo>
                    <a:pt x="317" y="107"/>
                    <a:pt x="320" y="106"/>
                    <a:pt x="321" y="103"/>
                  </a:cubicBezTo>
                  <a:cubicBezTo>
                    <a:pt x="323" y="100"/>
                    <a:pt x="321" y="96"/>
                    <a:pt x="318" y="94"/>
                  </a:cubicBezTo>
                  <a:cubicBezTo>
                    <a:pt x="301" y="86"/>
                    <a:pt x="285" y="81"/>
                    <a:pt x="268" y="79"/>
                  </a:cubicBezTo>
                  <a:cubicBezTo>
                    <a:pt x="251" y="76"/>
                    <a:pt x="235" y="77"/>
                    <a:pt x="218" y="81"/>
                  </a:cubicBezTo>
                  <a:cubicBezTo>
                    <a:pt x="215" y="82"/>
                    <a:pt x="213" y="86"/>
                    <a:pt x="214" y="89"/>
                  </a:cubicBezTo>
                  <a:cubicBezTo>
                    <a:pt x="216" y="93"/>
                    <a:pt x="219" y="95"/>
                    <a:pt x="223" y="94"/>
                  </a:cubicBezTo>
                  <a:close/>
                  <a:moveTo>
                    <a:pt x="223" y="62"/>
                  </a:moveTo>
                  <a:cubicBezTo>
                    <a:pt x="238" y="58"/>
                    <a:pt x="253" y="58"/>
                    <a:pt x="268" y="60"/>
                  </a:cubicBezTo>
                  <a:cubicBezTo>
                    <a:pt x="283" y="62"/>
                    <a:pt x="298" y="66"/>
                    <a:pt x="313" y="74"/>
                  </a:cubicBezTo>
                  <a:cubicBezTo>
                    <a:pt x="317" y="75"/>
                    <a:pt x="320" y="74"/>
                    <a:pt x="321" y="71"/>
                  </a:cubicBezTo>
                  <a:cubicBezTo>
                    <a:pt x="323" y="68"/>
                    <a:pt x="321" y="64"/>
                    <a:pt x="318" y="62"/>
                  </a:cubicBezTo>
                  <a:cubicBezTo>
                    <a:pt x="301" y="54"/>
                    <a:pt x="285" y="49"/>
                    <a:pt x="268" y="47"/>
                  </a:cubicBezTo>
                  <a:cubicBezTo>
                    <a:pt x="251" y="45"/>
                    <a:pt x="235" y="45"/>
                    <a:pt x="218" y="50"/>
                  </a:cubicBezTo>
                  <a:cubicBezTo>
                    <a:pt x="215" y="50"/>
                    <a:pt x="213" y="54"/>
                    <a:pt x="214" y="57"/>
                  </a:cubicBezTo>
                  <a:cubicBezTo>
                    <a:pt x="216" y="61"/>
                    <a:pt x="219" y="63"/>
                    <a:pt x="223" y="62"/>
                  </a:cubicBezTo>
                  <a:close/>
                  <a:moveTo>
                    <a:pt x="106" y="25"/>
                  </a:moveTo>
                  <a:cubicBezTo>
                    <a:pt x="129" y="22"/>
                    <a:pt x="152" y="24"/>
                    <a:pt x="174" y="30"/>
                  </a:cubicBezTo>
                  <a:cubicBezTo>
                    <a:pt x="174" y="243"/>
                    <a:pt x="174" y="243"/>
                    <a:pt x="174" y="243"/>
                  </a:cubicBezTo>
                  <a:cubicBezTo>
                    <a:pt x="154" y="236"/>
                    <a:pt x="129" y="236"/>
                    <a:pt x="104" y="239"/>
                  </a:cubicBezTo>
                  <a:cubicBezTo>
                    <a:pt x="79" y="241"/>
                    <a:pt x="53" y="247"/>
                    <a:pt x="33" y="252"/>
                  </a:cubicBezTo>
                  <a:cubicBezTo>
                    <a:pt x="33" y="46"/>
                    <a:pt x="33" y="46"/>
                    <a:pt x="33" y="46"/>
                  </a:cubicBezTo>
                  <a:cubicBezTo>
                    <a:pt x="55" y="35"/>
                    <a:pt x="80" y="27"/>
                    <a:pt x="106" y="25"/>
                  </a:cubicBezTo>
                  <a:close/>
                  <a:moveTo>
                    <a:pt x="294" y="242"/>
                  </a:moveTo>
                  <a:cubicBezTo>
                    <a:pt x="288" y="206"/>
                    <a:pt x="288" y="206"/>
                    <a:pt x="288" y="206"/>
                  </a:cubicBezTo>
                  <a:cubicBezTo>
                    <a:pt x="285" y="192"/>
                    <a:pt x="285" y="192"/>
                    <a:pt x="285" y="192"/>
                  </a:cubicBezTo>
                  <a:cubicBezTo>
                    <a:pt x="299" y="193"/>
                    <a:pt x="299" y="193"/>
                    <a:pt x="299" y="193"/>
                  </a:cubicBezTo>
                  <a:cubicBezTo>
                    <a:pt x="337" y="195"/>
                    <a:pt x="337" y="195"/>
                    <a:pt x="337" y="195"/>
                  </a:cubicBezTo>
                  <a:cubicBezTo>
                    <a:pt x="337" y="46"/>
                    <a:pt x="337" y="46"/>
                    <a:pt x="337" y="46"/>
                  </a:cubicBezTo>
                  <a:cubicBezTo>
                    <a:pt x="315" y="35"/>
                    <a:pt x="290" y="27"/>
                    <a:pt x="265" y="25"/>
                  </a:cubicBezTo>
                  <a:cubicBezTo>
                    <a:pt x="242" y="22"/>
                    <a:pt x="219" y="24"/>
                    <a:pt x="196" y="30"/>
                  </a:cubicBezTo>
                  <a:cubicBezTo>
                    <a:pt x="196" y="243"/>
                    <a:pt x="196" y="243"/>
                    <a:pt x="196" y="243"/>
                  </a:cubicBezTo>
                  <a:cubicBezTo>
                    <a:pt x="217" y="236"/>
                    <a:pt x="242" y="236"/>
                    <a:pt x="267" y="239"/>
                  </a:cubicBezTo>
                  <a:cubicBezTo>
                    <a:pt x="276" y="240"/>
                    <a:pt x="285" y="241"/>
                    <a:pt x="294" y="242"/>
                  </a:cubicBezTo>
                  <a:close/>
                  <a:moveTo>
                    <a:pt x="332" y="217"/>
                  </a:moveTo>
                  <a:cubicBezTo>
                    <a:pt x="312" y="216"/>
                    <a:pt x="312" y="216"/>
                    <a:pt x="312" y="216"/>
                  </a:cubicBezTo>
                  <a:cubicBezTo>
                    <a:pt x="315" y="236"/>
                    <a:pt x="315" y="236"/>
                    <a:pt x="315" y="236"/>
                  </a:cubicBezTo>
                  <a:cubicBezTo>
                    <a:pt x="332" y="217"/>
                    <a:pt x="332" y="217"/>
                    <a:pt x="332" y="217"/>
                  </a:cubicBezTo>
                  <a:close/>
                  <a:moveTo>
                    <a:pt x="148" y="154"/>
                  </a:moveTo>
                  <a:cubicBezTo>
                    <a:pt x="151" y="155"/>
                    <a:pt x="155" y="153"/>
                    <a:pt x="156" y="149"/>
                  </a:cubicBezTo>
                  <a:cubicBezTo>
                    <a:pt x="157" y="146"/>
                    <a:pt x="155" y="142"/>
                    <a:pt x="152" y="141"/>
                  </a:cubicBezTo>
                  <a:cubicBezTo>
                    <a:pt x="136" y="138"/>
                    <a:pt x="119" y="137"/>
                    <a:pt x="102" y="140"/>
                  </a:cubicBezTo>
                  <a:cubicBezTo>
                    <a:pt x="86" y="143"/>
                    <a:pt x="69" y="148"/>
                    <a:pt x="53" y="157"/>
                  </a:cubicBezTo>
                  <a:cubicBezTo>
                    <a:pt x="49" y="159"/>
                    <a:pt x="48" y="162"/>
                    <a:pt x="49" y="166"/>
                  </a:cubicBezTo>
                  <a:cubicBezTo>
                    <a:pt x="50" y="169"/>
                    <a:pt x="54" y="170"/>
                    <a:pt x="57" y="168"/>
                  </a:cubicBezTo>
                  <a:cubicBezTo>
                    <a:pt x="72" y="160"/>
                    <a:pt x="87" y="155"/>
                    <a:pt x="102" y="153"/>
                  </a:cubicBezTo>
                  <a:cubicBezTo>
                    <a:pt x="117" y="150"/>
                    <a:pt x="132" y="151"/>
                    <a:pt x="148" y="154"/>
                  </a:cubicBezTo>
                  <a:close/>
                  <a:moveTo>
                    <a:pt x="148" y="123"/>
                  </a:moveTo>
                  <a:cubicBezTo>
                    <a:pt x="151" y="124"/>
                    <a:pt x="155" y="121"/>
                    <a:pt x="156" y="118"/>
                  </a:cubicBezTo>
                  <a:cubicBezTo>
                    <a:pt x="157" y="115"/>
                    <a:pt x="155" y="111"/>
                    <a:pt x="152" y="110"/>
                  </a:cubicBezTo>
                  <a:cubicBezTo>
                    <a:pt x="136" y="107"/>
                    <a:pt x="119" y="106"/>
                    <a:pt x="102" y="109"/>
                  </a:cubicBezTo>
                  <a:cubicBezTo>
                    <a:pt x="86" y="111"/>
                    <a:pt x="69" y="117"/>
                    <a:pt x="53" y="126"/>
                  </a:cubicBezTo>
                  <a:cubicBezTo>
                    <a:pt x="49" y="127"/>
                    <a:pt x="48" y="131"/>
                    <a:pt x="49" y="134"/>
                  </a:cubicBezTo>
                  <a:cubicBezTo>
                    <a:pt x="50" y="138"/>
                    <a:pt x="54" y="139"/>
                    <a:pt x="57" y="137"/>
                  </a:cubicBezTo>
                  <a:cubicBezTo>
                    <a:pt x="72" y="129"/>
                    <a:pt x="87" y="124"/>
                    <a:pt x="102" y="122"/>
                  </a:cubicBezTo>
                  <a:cubicBezTo>
                    <a:pt x="117" y="119"/>
                    <a:pt x="132" y="120"/>
                    <a:pt x="148" y="123"/>
                  </a:cubicBezTo>
                  <a:close/>
                  <a:moveTo>
                    <a:pt x="148" y="92"/>
                  </a:moveTo>
                  <a:cubicBezTo>
                    <a:pt x="132" y="89"/>
                    <a:pt x="117" y="89"/>
                    <a:pt x="102" y="91"/>
                  </a:cubicBezTo>
                  <a:cubicBezTo>
                    <a:pt x="87" y="93"/>
                    <a:pt x="72" y="99"/>
                    <a:pt x="57" y="106"/>
                  </a:cubicBezTo>
                  <a:cubicBezTo>
                    <a:pt x="54" y="108"/>
                    <a:pt x="50" y="107"/>
                    <a:pt x="49" y="104"/>
                  </a:cubicBezTo>
                  <a:cubicBezTo>
                    <a:pt x="48" y="101"/>
                    <a:pt x="49" y="97"/>
                    <a:pt x="53" y="95"/>
                  </a:cubicBezTo>
                  <a:cubicBezTo>
                    <a:pt x="69" y="87"/>
                    <a:pt x="86" y="81"/>
                    <a:pt x="102" y="78"/>
                  </a:cubicBezTo>
                  <a:cubicBezTo>
                    <a:pt x="119" y="76"/>
                    <a:pt x="136" y="76"/>
                    <a:pt x="152" y="80"/>
                  </a:cubicBezTo>
                  <a:cubicBezTo>
                    <a:pt x="155" y="80"/>
                    <a:pt x="157" y="84"/>
                    <a:pt x="156" y="87"/>
                  </a:cubicBezTo>
                  <a:cubicBezTo>
                    <a:pt x="155" y="91"/>
                    <a:pt x="151" y="93"/>
                    <a:pt x="148"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9" name="组合 58"/>
          <p:cNvGrpSpPr/>
          <p:nvPr/>
        </p:nvGrpSpPr>
        <p:grpSpPr>
          <a:xfrm>
            <a:off x="6863986" y="3392769"/>
            <a:ext cx="837640" cy="837749"/>
            <a:chOff x="5148064" y="2688592"/>
            <a:chExt cx="628312" cy="628312"/>
          </a:xfrm>
        </p:grpSpPr>
        <p:sp>
          <p:nvSpPr>
            <p:cNvPr id="77" name="矩形 76"/>
            <p:cNvSpPr/>
            <p:nvPr/>
          </p:nvSpPr>
          <p:spPr>
            <a:xfrm>
              <a:off x="5148064" y="2688592"/>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Freeform 16"/>
            <p:cNvSpPr>
              <a:spLocks noEditPoints="1"/>
            </p:cNvSpPr>
            <p:nvPr/>
          </p:nvSpPr>
          <p:spPr bwMode="auto">
            <a:xfrm>
              <a:off x="5225365" y="2752476"/>
              <a:ext cx="473711" cy="500545"/>
            </a:xfrm>
            <a:custGeom>
              <a:avLst/>
              <a:gdLst>
                <a:gd name="T0" fmla="*/ 255 w 366"/>
                <a:gd name="T1" fmla="*/ 65 h 387"/>
                <a:gd name="T2" fmla="*/ 257 w 366"/>
                <a:gd name="T3" fmla="*/ 100 h 387"/>
                <a:gd name="T4" fmla="*/ 243 w 366"/>
                <a:gd name="T5" fmla="*/ 88 h 387"/>
                <a:gd name="T6" fmla="*/ 120 w 366"/>
                <a:gd name="T7" fmla="*/ 88 h 387"/>
                <a:gd name="T8" fmla="*/ 107 w 366"/>
                <a:gd name="T9" fmla="*/ 100 h 387"/>
                <a:gd name="T10" fmla="*/ 109 w 366"/>
                <a:gd name="T11" fmla="*/ 65 h 387"/>
                <a:gd name="T12" fmla="*/ 348 w 366"/>
                <a:gd name="T13" fmla="*/ 242 h 387"/>
                <a:gd name="T14" fmla="*/ 331 w 366"/>
                <a:gd name="T15" fmla="*/ 214 h 387"/>
                <a:gd name="T16" fmla="*/ 305 w 366"/>
                <a:gd name="T17" fmla="*/ 245 h 387"/>
                <a:gd name="T18" fmla="*/ 298 w 366"/>
                <a:gd name="T19" fmla="*/ 261 h 387"/>
                <a:gd name="T20" fmla="*/ 293 w 366"/>
                <a:gd name="T21" fmla="*/ 278 h 387"/>
                <a:gd name="T22" fmla="*/ 290 w 366"/>
                <a:gd name="T23" fmla="*/ 290 h 387"/>
                <a:gd name="T24" fmla="*/ 310 w 366"/>
                <a:gd name="T25" fmla="*/ 234 h 387"/>
                <a:gd name="T26" fmla="*/ 34 w 366"/>
                <a:gd name="T27" fmla="*/ 232 h 387"/>
                <a:gd name="T28" fmla="*/ 55 w 366"/>
                <a:gd name="T29" fmla="*/ 234 h 387"/>
                <a:gd name="T30" fmla="*/ 62 w 366"/>
                <a:gd name="T31" fmla="*/ 249 h 387"/>
                <a:gd name="T32" fmla="*/ 68 w 366"/>
                <a:gd name="T33" fmla="*/ 265 h 387"/>
                <a:gd name="T34" fmla="*/ 73 w 366"/>
                <a:gd name="T35" fmla="*/ 280 h 387"/>
                <a:gd name="T36" fmla="*/ 0 w 366"/>
                <a:gd name="T37" fmla="*/ 264 h 387"/>
                <a:gd name="T38" fmla="*/ 64 w 366"/>
                <a:gd name="T39" fmla="*/ 146 h 387"/>
                <a:gd name="T40" fmla="*/ 96 w 366"/>
                <a:gd name="T41" fmla="*/ 150 h 387"/>
                <a:gd name="T42" fmla="*/ 89 w 366"/>
                <a:gd name="T43" fmla="*/ 130 h 387"/>
                <a:gd name="T44" fmla="*/ 98 w 366"/>
                <a:gd name="T45" fmla="*/ 126 h 387"/>
                <a:gd name="T46" fmla="*/ 182 w 366"/>
                <a:gd name="T47" fmla="*/ 196 h 387"/>
                <a:gd name="T48" fmla="*/ 266 w 366"/>
                <a:gd name="T49" fmla="*/ 125 h 387"/>
                <a:gd name="T50" fmla="*/ 276 w 366"/>
                <a:gd name="T51" fmla="*/ 130 h 387"/>
                <a:gd name="T52" fmla="*/ 269 w 366"/>
                <a:gd name="T53" fmla="*/ 150 h 387"/>
                <a:gd name="T54" fmla="*/ 301 w 366"/>
                <a:gd name="T55" fmla="*/ 146 h 387"/>
                <a:gd name="T56" fmla="*/ 318 w 366"/>
                <a:gd name="T57" fmla="*/ 220 h 387"/>
                <a:gd name="T58" fmla="*/ 301 w 366"/>
                <a:gd name="T59" fmla="*/ 226 h 387"/>
                <a:gd name="T60" fmla="*/ 212 w 366"/>
                <a:gd name="T61" fmla="*/ 360 h 387"/>
                <a:gd name="T62" fmla="*/ 310 w 366"/>
                <a:gd name="T63" fmla="*/ 316 h 387"/>
                <a:gd name="T64" fmla="*/ 207 w 366"/>
                <a:gd name="T65" fmla="*/ 380 h 387"/>
                <a:gd name="T66" fmla="*/ 195 w 366"/>
                <a:gd name="T67" fmla="*/ 385 h 387"/>
                <a:gd name="T68" fmla="*/ 48 w 366"/>
                <a:gd name="T69" fmla="*/ 334 h 387"/>
                <a:gd name="T70" fmla="*/ 65 w 366"/>
                <a:gd name="T71" fmla="*/ 311 h 387"/>
                <a:gd name="T72" fmla="*/ 154 w 366"/>
                <a:gd name="T73" fmla="*/ 207 h 387"/>
                <a:gd name="T74" fmla="*/ 61 w 366"/>
                <a:gd name="T75" fmla="*/ 218 h 387"/>
                <a:gd name="T76" fmla="*/ 48 w 366"/>
                <a:gd name="T77" fmla="*/ 144 h 387"/>
                <a:gd name="T78" fmla="*/ 292 w 366"/>
                <a:gd name="T79" fmla="*/ 194 h 387"/>
                <a:gd name="T80" fmla="*/ 223 w 366"/>
                <a:gd name="T81" fmla="*/ 221 h 387"/>
                <a:gd name="T82" fmla="*/ 182 w 366"/>
                <a:gd name="T83" fmla="*/ 370 h 387"/>
                <a:gd name="T84" fmla="*/ 183 w 366"/>
                <a:gd name="T85" fmla="*/ 21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387">
                  <a:moveTo>
                    <a:pt x="182" y="0"/>
                  </a:moveTo>
                  <a:cubicBezTo>
                    <a:pt x="203" y="0"/>
                    <a:pt x="222" y="10"/>
                    <a:pt x="235" y="26"/>
                  </a:cubicBezTo>
                  <a:cubicBezTo>
                    <a:pt x="244" y="37"/>
                    <a:pt x="251" y="50"/>
                    <a:pt x="255" y="65"/>
                  </a:cubicBezTo>
                  <a:cubicBezTo>
                    <a:pt x="260" y="64"/>
                    <a:pt x="267" y="63"/>
                    <a:pt x="269" y="68"/>
                  </a:cubicBezTo>
                  <a:cubicBezTo>
                    <a:pt x="273" y="77"/>
                    <a:pt x="271" y="97"/>
                    <a:pt x="265" y="99"/>
                  </a:cubicBezTo>
                  <a:cubicBezTo>
                    <a:pt x="263" y="100"/>
                    <a:pt x="260" y="100"/>
                    <a:pt x="257" y="100"/>
                  </a:cubicBezTo>
                  <a:cubicBezTo>
                    <a:pt x="256" y="105"/>
                    <a:pt x="255" y="110"/>
                    <a:pt x="254" y="115"/>
                  </a:cubicBezTo>
                  <a:cubicBezTo>
                    <a:pt x="248" y="116"/>
                    <a:pt x="243" y="117"/>
                    <a:pt x="238" y="118"/>
                  </a:cubicBezTo>
                  <a:cubicBezTo>
                    <a:pt x="241" y="109"/>
                    <a:pt x="243" y="99"/>
                    <a:pt x="243" y="88"/>
                  </a:cubicBezTo>
                  <a:cubicBezTo>
                    <a:pt x="243" y="75"/>
                    <a:pt x="240" y="63"/>
                    <a:pt x="235" y="52"/>
                  </a:cubicBezTo>
                  <a:cubicBezTo>
                    <a:pt x="194" y="85"/>
                    <a:pt x="140" y="61"/>
                    <a:pt x="127" y="55"/>
                  </a:cubicBezTo>
                  <a:cubicBezTo>
                    <a:pt x="122" y="65"/>
                    <a:pt x="120" y="76"/>
                    <a:pt x="120" y="88"/>
                  </a:cubicBezTo>
                  <a:cubicBezTo>
                    <a:pt x="120" y="99"/>
                    <a:pt x="122" y="109"/>
                    <a:pt x="125" y="118"/>
                  </a:cubicBezTo>
                  <a:cubicBezTo>
                    <a:pt x="120" y="117"/>
                    <a:pt x="115" y="116"/>
                    <a:pt x="109" y="115"/>
                  </a:cubicBezTo>
                  <a:cubicBezTo>
                    <a:pt x="108" y="110"/>
                    <a:pt x="107" y="105"/>
                    <a:pt x="107" y="100"/>
                  </a:cubicBezTo>
                  <a:cubicBezTo>
                    <a:pt x="103" y="100"/>
                    <a:pt x="100" y="100"/>
                    <a:pt x="98" y="99"/>
                  </a:cubicBezTo>
                  <a:cubicBezTo>
                    <a:pt x="92" y="97"/>
                    <a:pt x="91" y="77"/>
                    <a:pt x="94" y="68"/>
                  </a:cubicBezTo>
                  <a:cubicBezTo>
                    <a:pt x="96" y="63"/>
                    <a:pt x="103" y="64"/>
                    <a:pt x="109" y="65"/>
                  </a:cubicBezTo>
                  <a:cubicBezTo>
                    <a:pt x="112" y="50"/>
                    <a:pt x="119" y="37"/>
                    <a:pt x="128" y="26"/>
                  </a:cubicBezTo>
                  <a:cubicBezTo>
                    <a:pt x="141" y="10"/>
                    <a:pt x="160" y="0"/>
                    <a:pt x="182" y="0"/>
                  </a:cubicBezTo>
                  <a:close/>
                  <a:moveTo>
                    <a:pt x="348" y="242"/>
                  </a:moveTo>
                  <a:cubicBezTo>
                    <a:pt x="336" y="237"/>
                    <a:pt x="336" y="237"/>
                    <a:pt x="336" y="237"/>
                  </a:cubicBezTo>
                  <a:cubicBezTo>
                    <a:pt x="331" y="232"/>
                    <a:pt x="331" y="232"/>
                    <a:pt x="331" y="232"/>
                  </a:cubicBezTo>
                  <a:cubicBezTo>
                    <a:pt x="331" y="214"/>
                    <a:pt x="331" y="214"/>
                    <a:pt x="331" y="214"/>
                  </a:cubicBezTo>
                  <a:cubicBezTo>
                    <a:pt x="341" y="219"/>
                    <a:pt x="345" y="229"/>
                    <a:pt x="348" y="242"/>
                  </a:cubicBezTo>
                  <a:close/>
                  <a:moveTo>
                    <a:pt x="310" y="234"/>
                  </a:moveTo>
                  <a:cubicBezTo>
                    <a:pt x="308" y="238"/>
                    <a:pt x="306" y="241"/>
                    <a:pt x="305" y="245"/>
                  </a:cubicBezTo>
                  <a:cubicBezTo>
                    <a:pt x="325" y="258"/>
                    <a:pt x="325" y="258"/>
                    <a:pt x="325" y="258"/>
                  </a:cubicBezTo>
                  <a:cubicBezTo>
                    <a:pt x="303" y="249"/>
                    <a:pt x="303" y="249"/>
                    <a:pt x="303" y="249"/>
                  </a:cubicBezTo>
                  <a:cubicBezTo>
                    <a:pt x="301" y="253"/>
                    <a:pt x="300" y="257"/>
                    <a:pt x="298" y="261"/>
                  </a:cubicBezTo>
                  <a:cubicBezTo>
                    <a:pt x="318" y="273"/>
                    <a:pt x="318" y="273"/>
                    <a:pt x="318" y="273"/>
                  </a:cubicBezTo>
                  <a:cubicBezTo>
                    <a:pt x="297" y="265"/>
                    <a:pt x="297" y="265"/>
                    <a:pt x="297" y="265"/>
                  </a:cubicBezTo>
                  <a:cubicBezTo>
                    <a:pt x="296" y="269"/>
                    <a:pt x="294" y="273"/>
                    <a:pt x="293" y="278"/>
                  </a:cubicBezTo>
                  <a:cubicBezTo>
                    <a:pt x="311" y="287"/>
                    <a:pt x="311" y="287"/>
                    <a:pt x="311" y="287"/>
                  </a:cubicBezTo>
                  <a:cubicBezTo>
                    <a:pt x="292" y="280"/>
                    <a:pt x="292" y="280"/>
                    <a:pt x="292" y="280"/>
                  </a:cubicBezTo>
                  <a:cubicBezTo>
                    <a:pt x="292" y="283"/>
                    <a:pt x="291" y="287"/>
                    <a:pt x="290" y="290"/>
                  </a:cubicBezTo>
                  <a:cubicBezTo>
                    <a:pt x="294" y="293"/>
                    <a:pt x="323" y="311"/>
                    <a:pt x="337" y="306"/>
                  </a:cubicBezTo>
                  <a:cubicBezTo>
                    <a:pt x="350" y="301"/>
                    <a:pt x="364" y="281"/>
                    <a:pt x="365" y="264"/>
                  </a:cubicBezTo>
                  <a:cubicBezTo>
                    <a:pt x="366" y="246"/>
                    <a:pt x="320" y="235"/>
                    <a:pt x="310" y="234"/>
                  </a:cubicBezTo>
                  <a:close/>
                  <a:moveTo>
                    <a:pt x="18" y="242"/>
                  </a:moveTo>
                  <a:cubicBezTo>
                    <a:pt x="29" y="237"/>
                    <a:pt x="29" y="237"/>
                    <a:pt x="29" y="237"/>
                  </a:cubicBezTo>
                  <a:cubicBezTo>
                    <a:pt x="34" y="232"/>
                    <a:pt x="34" y="232"/>
                    <a:pt x="34" y="232"/>
                  </a:cubicBezTo>
                  <a:cubicBezTo>
                    <a:pt x="35" y="214"/>
                    <a:pt x="35" y="214"/>
                    <a:pt x="35" y="214"/>
                  </a:cubicBezTo>
                  <a:cubicBezTo>
                    <a:pt x="24" y="219"/>
                    <a:pt x="20" y="229"/>
                    <a:pt x="18" y="242"/>
                  </a:cubicBezTo>
                  <a:close/>
                  <a:moveTo>
                    <a:pt x="55" y="234"/>
                  </a:moveTo>
                  <a:cubicBezTo>
                    <a:pt x="57" y="238"/>
                    <a:pt x="59" y="241"/>
                    <a:pt x="60" y="245"/>
                  </a:cubicBezTo>
                  <a:cubicBezTo>
                    <a:pt x="40" y="258"/>
                    <a:pt x="40" y="258"/>
                    <a:pt x="40" y="258"/>
                  </a:cubicBezTo>
                  <a:cubicBezTo>
                    <a:pt x="62" y="249"/>
                    <a:pt x="62" y="249"/>
                    <a:pt x="62" y="249"/>
                  </a:cubicBezTo>
                  <a:cubicBezTo>
                    <a:pt x="64" y="253"/>
                    <a:pt x="65" y="257"/>
                    <a:pt x="67" y="261"/>
                  </a:cubicBezTo>
                  <a:cubicBezTo>
                    <a:pt x="47" y="273"/>
                    <a:pt x="47" y="273"/>
                    <a:pt x="47" y="273"/>
                  </a:cubicBezTo>
                  <a:cubicBezTo>
                    <a:pt x="68" y="265"/>
                    <a:pt x="68" y="265"/>
                    <a:pt x="68" y="265"/>
                  </a:cubicBezTo>
                  <a:cubicBezTo>
                    <a:pt x="70" y="269"/>
                    <a:pt x="71" y="273"/>
                    <a:pt x="72" y="278"/>
                  </a:cubicBezTo>
                  <a:cubicBezTo>
                    <a:pt x="55" y="287"/>
                    <a:pt x="55" y="287"/>
                    <a:pt x="55" y="287"/>
                  </a:cubicBezTo>
                  <a:cubicBezTo>
                    <a:pt x="73" y="280"/>
                    <a:pt x="73" y="280"/>
                    <a:pt x="73" y="280"/>
                  </a:cubicBezTo>
                  <a:cubicBezTo>
                    <a:pt x="74" y="283"/>
                    <a:pt x="74" y="287"/>
                    <a:pt x="75" y="290"/>
                  </a:cubicBezTo>
                  <a:cubicBezTo>
                    <a:pt x="71" y="293"/>
                    <a:pt x="42" y="311"/>
                    <a:pt x="29" y="306"/>
                  </a:cubicBezTo>
                  <a:cubicBezTo>
                    <a:pt x="15" y="301"/>
                    <a:pt x="1" y="281"/>
                    <a:pt x="0" y="264"/>
                  </a:cubicBezTo>
                  <a:cubicBezTo>
                    <a:pt x="0" y="246"/>
                    <a:pt x="45" y="235"/>
                    <a:pt x="55" y="234"/>
                  </a:cubicBezTo>
                  <a:close/>
                  <a:moveTo>
                    <a:pt x="91" y="162"/>
                  </a:moveTo>
                  <a:cubicBezTo>
                    <a:pt x="64" y="146"/>
                    <a:pt x="64" y="146"/>
                    <a:pt x="64" y="146"/>
                  </a:cubicBezTo>
                  <a:cubicBezTo>
                    <a:pt x="61" y="145"/>
                    <a:pt x="59" y="141"/>
                    <a:pt x="61" y="138"/>
                  </a:cubicBezTo>
                  <a:cubicBezTo>
                    <a:pt x="63" y="135"/>
                    <a:pt x="67" y="134"/>
                    <a:pt x="70" y="135"/>
                  </a:cubicBezTo>
                  <a:cubicBezTo>
                    <a:pt x="96" y="150"/>
                    <a:pt x="96" y="150"/>
                    <a:pt x="96" y="150"/>
                  </a:cubicBezTo>
                  <a:cubicBezTo>
                    <a:pt x="82" y="140"/>
                    <a:pt x="82" y="140"/>
                    <a:pt x="82" y="140"/>
                  </a:cubicBezTo>
                  <a:cubicBezTo>
                    <a:pt x="79" y="138"/>
                    <a:pt x="78" y="134"/>
                    <a:pt x="80" y="131"/>
                  </a:cubicBezTo>
                  <a:cubicBezTo>
                    <a:pt x="82" y="128"/>
                    <a:pt x="86" y="128"/>
                    <a:pt x="89" y="130"/>
                  </a:cubicBezTo>
                  <a:cubicBezTo>
                    <a:pt x="108" y="143"/>
                    <a:pt x="108" y="143"/>
                    <a:pt x="108" y="143"/>
                  </a:cubicBezTo>
                  <a:cubicBezTo>
                    <a:pt x="99" y="134"/>
                    <a:pt x="99" y="134"/>
                    <a:pt x="99" y="134"/>
                  </a:cubicBezTo>
                  <a:cubicBezTo>
                    <a:pt x="96" y="132"/>
                    <a:pt x="96" y="128"/>
                    <a:pt x="98" y="126"/>
                  </a:cubicBezTo>
                  <a:cubicBezTo>
                    <a:pt x="101" y="123"/>
                    <a:pt x="105" y="123"/>
                    <a:pt x="107" y="125"/>
                  </a:cubicBezTo>
                  <a:cubicBezTo>
                    <a:pt x="182" y="195"/>
                    <a:pt x="182" y="195"/>
                    <a:pt x="182" y="195"/>
                  </a:cubicBezTo>
                  <a:cubicBezTo>
                    <a:pt x="182" y="195"/>
                    <a:pt x="182" y="195"/>
                    <a:pt x="182" y="196"/>
                  </a:cubicBezTo>
                  <a:cubicBezTo>
                    <a:pt x="182" y="195"/>
                    <a:pt x="183" y="195"/>
                    <a:pt x="183" y="195"/>
                  </a:cubicBezTo>
                  <a:cubicBezTo>
                    <a:pt x="257" y="125"/>
                    <a:pt x="257" y="125"/>
                    <a:pt x="257" y="125"/>
                  </a:cubicBezTo>
                  <a:cubicBezTo>
                    <a:pt x="260" y="123"/>
                    <a:pt x="264" y="123"/>
                    <a:pt x="266" y="125"/>
                  </a:cubicBezTo>
                  <a:cubicBezTo>
                    <a:pt x="268" y="128"/>
                    <a:pt x="268" y="132"/>
                    <a:pt x="266" y="134"/>
                  </a:cubicBezTo>
                  <a:cubicBezTo>
                    <a:pt x="257" y="143"/>
                    <a:pt x="257" y="143"/>
                    <a:pt x="257" y="143"/>
                  </a:cubicBezTo>
                  <a:cubicBezTo>
                    <a:pt x="276" y="130"/>
                    <a:pt x="276" y="130"/>
                    <a:pt x="276" y="130"/>
                  </a:cubicBezTo>
                  <a:cubicBezTo>
                    <a:pt x="278" y="128"/>
                    <a:pt x="282" y="128"/>
                    <a:pt x="284" y="131"/>
                  </a:cubicBezTo>
                  <a:cubicBezTo>
                    <a:pt x="286" y="134"/>
                    <a:pt x="286" y="138"/>
                    <a:pt x="283" y="140"/>
                  </a:cubicBezTo>
                  <a:cubicBezTo>
                    <a:pt x="269" y="150"/>
                    <a:pt x="269" y="150"/>
                    <a:pt x="269" y="150"/>
                  </a:cubicBezTo>
                  <a:cubicBezTo>
                    <a:pt x="295" y="135"/>
                    <a:pt x="295" y="135"/>
                    <a:pt x="295" y="135"/>
                  </a:cubicBezTo>
                  <a:cubicBezTo>
                    <a:pt x="298" y="134"/>
                    <a:pt x="302" y="135"/>
                    <a:pt x="303" y="138"/>
                  </a:cubicBezTo>
                  <a:cubicBezTo>
                    <a:pt x="305" y="141"/>
                    <a:pt x="304" y="145"/>
                    <a:pt x="301" y="146"/>
                  </a:cubicBezTo>
                  <a:cubicBezTo>
                    <a:pt x="268" y="165"/>
                    <a:pt x="268" y="165"/>
                    <a:pt x="268" y="165"/>
                  </a:cubicBezTo>
                  <a:cubicBezTo>
                    <a:pt x="318" y="144"/>
                    <a:pt x="318" y="144"/>
                    <a:pt x="318" y="144"/>
                  </a:cubicBezTo>
                  <a:cubicBezTo>
                    <a:pt x="318" y="220"/>
                    <a:pt x="318" y="220"/>
                    <a:pt x="318" y="220"/>
                  </a:cubicBezTo>
                  <a:cubicBezTo>
                    <a:pt x="317" y="220"/>
                    <a:pt x="316" y="220"/>
                    <a:pt x="315" y="220"/>
                  </a:cubicBezTo>
                  <a:cubicBezTo>
                    <a:pt x="305" y="218"/>
                    <a:pt x="305" y="218"/>
                    <a:pt x="305" y="218"/>
                  </a:cubicBezTo>
                  <a:cubicBezTo>
                    <a:pt x="301" y="226"/>
                    <a:pt x="301" y="226"/>
                    <a:pt x="301" y="226"/>
                  </a:cubicBezTo>
                  <a:cubicBezTo>
                    <a:pt x="301" y="170"/>
                    <a:pt x="301" y="170"/>
                    <a:pt x="301" y="170"/>
                  </a:cubicBezTo>
                  <a:cubicBezTo>
                    <a:pt x="212" y="207"/>
                    <a:pt x="212" y="207"/>
                    <a:pt x="212" y="207"/>
                  </a:cubicBezTo>
                  <a:cubicBezTo>
                    <a:pt x="212" y="360"/>
                    <a:pt x="212" y="360"/>
                    <a:pt x="212" y="360"/>
                  </a:cubicBezTo>
                  <a:cubicBezTo>
                    <a:pt x="301" y="322"/>
                    <a:pt x="301" y="322"/>
                    <a:pt x="301" y="322"/>
                  </a:cubicBezTo>
                  <a:cubicBezTo>
                    <a:pt x="301" y="311"/>
                    <a:pt x="301" y="311"/>
                    <a:pt x="301" y="311"/>
                  </a:cubicBezTo>
                  <a:cubicBezTo>
                    <a:pt x="304" y="313"/>
                    <a:pt x="307" y="314"/>
                    <a:pt x="310" y="316"/>
                  </a:cubicBezTo>
                  <a:cubicBezTo>
                    <a:pt x="313" y="317"/>
                    <a:pt x="315" y="318"/>
                    <a:pt x="318" y="318"/>
                  </a:cubicBezTo>
                  <a:cubicBezTo>
                    <a:pt x="318" y="334"/>
                    <a:pt x="318" y="334"/>
                    <a:pt x="318" y="334"/>
                  </a:cubicBezTo>
                  <a:cubicBezTo>
                    <a:pt x="207" y="380"/>
                    <a:pt x="207" y="380"/>
                    <a:pt x="207" y="380"/>
                  </a:cubicBezTo>
                  <a:cubicBezTo>
                    <a:pt x="205" y="382"/>
                    <a:pt x="202" y="383"/>
                    <a:pt x="200" y="384"/>
                  </a:cubicBezTo>
                  <a:cubicBezTo>
                    <a:pt x="195" y="385"/>
                    <a:pt x="195" y="385"/>
                    <a:pt x="195" y="385"/>
                  </a:cubicBezTo>
                  <a:cubicBezTo>
                    <a:pt x="195" y="385"/>
                    <a:pt x="195" y="385"/>
                    <a:pt x="195" y="385"/>
                  </a:cubicBezTo>
                  <a:cubicBezTo>
                    <a:pt x="191" y="386"/>
                    <a:pt x="187" y="387"/>
                    <a:pt x="183" y="387"/>
                  </a:cubicBezTo>
                  <a:cubicBezTo>
                    <a:pt x="174" y="387"/>
                    <a:pt x="166" y="385"/>
                    <a:pt x="159" y="380"/>
                  </a:cubicBezTo>
                  <a:cubicBezTo>
                    <a:pt x="48" y="334"/>
                    <a:pt x="48" y="334"/>
                    <a:pt x="48" y="334"/>
                  </a:cubicBezTo>
                  <a:cubicBezTo>
                    <a:pt x="48" y="318"/>
                    <a:pt x="48" y="318"/>
                    <a:pt x="48" y="318"/>
                  </a:cubicBezTo>
                  <a:cubicBezTo>
                    <a:pt x="51" y="318"/>
                    <a:pt x="53" y="317"/>
                    <a:pt x="56" y="316"/>
                  </a:cubicBezTo>
                  <a:cubicBezTo>
                    <a:pt x="59" y="314"/>
                    <a:pt x="62" y="313"/>
                    <a:pt x="65" y="311"/>
                  </a:cubicBezTo>
                  <a:cubicBezTo>
                    <a:pt x="65" y="322"/>
                    <a:pt x="65" y="322"/>
                    <a:pt x="65" y="322"/>
                  </a:cubicBezTo>
                  <a:cubicBezTo>
                    <a:pt x="154" y="360"/>
                    <a:pt x="154" y="360"/>
                    <a:pt x="154" y="360"/>
                  </a:cubicBezTo>
                  <a:cubicBezTo>
                    <a:pt x="154" y="207"/>
                    <a:pt x="154" y="207"/>
                    <a:pt x="154" y="207"/>
                  </a:cubicBezTo>
                  <a:cubicBezTo>
                    <a:pt x="65" y="170"/>
                    <a:pt x="65" y="170"/>
                    <a:pt x="65" y="170"/>
                  </a:cubicBezTo>
                  <a:cubicBezTo>
                    <a:pt x="65" y="226"/>
                    <a:pt x="65" y="226"/>
                    <a:pt x="65" y="226"/>
                  </a:cubicBezTo>
                  <a:cubicBezTo>
                    <a:pt x="61" y="218"/>
                    <a:pt x="61" y="218"/>
                    <a:pt x="61" y="218"/>
                  </a:cubicBezTo>
                  <a:cubicBezTo>
                    <a:pt x="51" y="220"/>
                    <a:pt x="51" y="220"/>
                    <a:pt x="51" y="220"/>
                  </a:cubicBezTo>
                  <a:cubicBezTo>
                    <a:pt x="50" y="220"/>
                    <a:pt x="49" y="220"/>
                    <a:pt x="48" y="220"/>
                  </a:cubicBezTo>
                  <a:cubicBezTo>
                    <a:pt x="48" y="144"/>
                    <a:pt x="48" y="144"/>
                    <a:pt x="48" y="144"/>
                  </a:cubicBezTo>
                  <a:cubicBezTo>
                    <a:pt x="91" y="162"/>
                    <a:pt x="91" y="162"/>
                    <a:pt x="91" y="162"/>
                  </a:cubicBezTo>
                  <a:close/>
                  <a:moveTo>
                    <a:pt x="223" y="221"/>
                  </a:moveTo>
                  <a:cubicBezTo>
                    <a:pt x="292" y="194"/>
                    <a:pt x="292" y="194"/>
                    <a:pt x="292" y="194"/>
                  </a:cubicBezTo>
                  <a:cubicBezTo>
                    <a:pt x="292" y="222"/>
                    <a:pt x="292" y="222"/>
                    <a:pt x="292" y="222"/>
                  </a:cubicBezTo>
                  <a:cubicBezTo>
                    <a:pt x="223" y="249"/>
                    <a:pt x="223" y="249"/>
                    <a:pt x="223" y="249"/>
                  </a:cubicBezTo>
                  <a:cubicBezTo>
                    <a:pt x="223" y="221"/>
                    <a:pt x="223" y="221"/>
                    <a:pt x="223" y="221"/>
                  </a:cubicBezTo>
                  <a:close/>
                  <a:moveTo>
                    <a:pt x="171" y="213"/>
                  </a:moveTo>
                  <a:cubicBezTo>
                    <a:pt x="171" y="368"/>
                    <a:pt x="171" y="368"/>
                    <a:pt x="171" y="368"/>
                  </a:cubicBezTo>
                  <a:cubicBezTo>
                    <a:pt x="175" y="369"/>
                    <a:pt x="179" y="370"/>
                    <a:pt x="182" y="370"/>
                  </a:cubicBezTo>
                  <a:cubicBezTo>
                    <a:pt x="187" y="370"/>
                    <a:pt x="191" y="369"/>
                    <a:pt x="195" y="367"/>
                  </a:cubicBezTo>
                  <a:cubicBezTo>
                    <a:pt x="195" y="213"/>
                    <a:pt x="195" y="213"/>
                    <a:pt x="195" y="213"/>
                  </a:cubicBezTo>
                  <a:cubicBezTo>
                    <a:pt x="191" y="214"/>
                    <a:pt x="187" y="214"/>
                    <a:pt x="183" y="214"/>
                  </a:cubicBezTo>
                  <a:cubicBezTo>
                    <a:pt x="179" y="214"/>
                    <a:pt x="175" y="214"/>
                    <a:pt x="171" y="2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60" name="组合 59"/>
          <p:cNvGrpSpPr/>
          <p:nvPr/>
        </p:nvGrpSpPr>
        <p:grpSpPr>
          <a:xfrm>
            <a:off x="6863985" y="4355820"/>
            <a:ext cx="837640" cy="837749"/>
            <a:chOff x="5148063" y="3410880"/>
            <a:chExt cx="628312" cy="628312"/>
          </a:xfrm>
        </p:grpSpPr>
        <p:sp>
          <p:nvSpPr>
            <p:cNvPr id="81" name="矩形 80"/>
            <p:cNvSpPr/>
            <p:nvPr/>
          </p:nvSpPr>
          <p:spPr>
            <a:xfrm>
              <a:off x="5148063" y="3410880"/>
              <a:ext cx="628312" cy="628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21"/>
            <p:cNvSpPr>
              <a:spLocks noEditPoints="1"/>
            </p:cNvSpPr>
            <p:nvPr/>
          </p:nvSpPr>
          <p:spPr bwMode="auto">
            <a:xfrm>
              <a:off x="5225365" y="3546224"/>
              <a:ext cx="455563" cy="35762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6863986" y="5272044"/>
            <a:ext cx="837640" cy="837749"/>
            <a:chOff x="5148064" y="4098048"/>
            <a:chExt cx="628312" cy="628312"/>
          </a:xfrm>
        </p:grpSpPr>
        <p:sp>
          <p:nvSpPr>
            <p:cNvPr id="85" name="矩形 84"/>
            <p:cNvSpPr/>
            <p:nvPr/>
          </p:nvSpPr>
          <p:spPr>
            <a:xfrm>
              <a:off x="5148064" y="4098048"/>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Freeform 26"/>
            <p:cNvSpPr>
              <a:spLocks noEditPoints="1"/>
            </p:cNvSpPr>
            <p:nvPr/>
          </p:nvSpPr>
          <p:spPr bwMode="auto">
            <a:xfrm>
              <a:off x="5259646" y="4220808"/>
              <a:ext cx="405149" cy="382793"/>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 name="标题 1"/>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132763513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 fill="hold"/>
                                            <p:tgtEl>
                                              <p:spTgt spid="17"/>
                                            </p:tgtEl>
                                            <p:attrNameLst>
                                              <p:attrName>ppt_w</p:attrName>
                                            </p:attrNameLst>
                                          </p:cBhvr>
                                          <p:tavLst>
                                            <p:tav tm="0">
                                              <p:val>
                                                <p:fltVal val="0"/>
                                              </p:val>
                                            </p:tav>
                                            <p:tav tm="100000">
                                              <p:val>
                                                <p:strVal val="#ppt_w"/>
                                              </p:val>
                                            </p:tav>
                                          </p:tavLst>
                                        </p:anim>
                                        <p:anim calcmode="lin" valueType="num">
                                          <p:cBhvr>
                                            <p:cTn id="12" dur="200" fill="hold"/>
                                            <p:tgtEl>
                                              <p:spTgt spid="17"/>
                                            </p:tgtEl>
                                            <p:attrNameLst>
                                              <p:attrName>ppt_h</p:attrName>
                                            </p:attrNameLst>
                                          </p:cBhvr>
                                          <p:tavLst>
                                            <p:tav tm="0">
                                              <p:val>
                                                <p:fltVal val="0"/>
                                              </p:val>
                                            </p:tav>
                                            <p:tav tm="100000">
                                              <p:val>
                                                <p:strVal val="#ppt_h"/>
                                              </p:val>
                                            </p:tav>
                                          </p:tavLst>
                                        </p:anim>
                                        <p:animEffect transition="in" filter="fade">
                                          <p:cBhvr>
                                            <p:cTn id="13" dur="200"/>
                                            <p:tgtEl>
                                              <p:spTgt spid="17"/>
                                            </p:tgtEl>
                                          </p:cBhvr>
                                        </p:animEffect>
                                      </p:childTnLst>
                                    </p:cTn>
                                  </p:par>
                                  <p:par>
                                    <p:cTn id="14" presetID="6" presetClass="emph" presetSubtype="0" autoRev="1" fill="hold" nodeType="withEffect">
                                      <p:stCondLst>
                                        <p:cond delay="150"/>
                                      </p:stCondLst>
                                      <p:childTnLst>
                                        <p:animScale>
                                          <p:cBhvr>
                                            <p:cTn id="15" dur="100" fill="hold"/>
                                            <p:tgtEl>
                                              <p:spTgt spid="17"/>
                                            </p:tgtEl>
                                          </p:cBhvr>
                                          <p:by x="130000" y="130000"/>
                                        </p:animScale>
                                      </p:childTnLst>
                                    </p:cTn>
                                  </p:par>
                                </p:childTnLst>
                              </p:cTn>
                            </p:par>
                            <p:par>
                              <p:cTn id="16" fill="hold">
                                <p:stCondLst>
                                  <p:cond delay="850"/>
                                </p:stCondLst>
                                <p:childTnLst>
                                  <p:par>
                                    <p:cTn id="17" presetID="53" presetClass="entr" presetSubtype="16"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200" fill="hold"/>
                                            <p:tgtEl>
                                              <p:spTgt spid="56"/>
                                            </p:tgtEl>
                                            <p:attrNameLst>
                                              <p:attrName>ppt_w</p:attrName>
                                            </p:attrNameLst>
                                          </p:cBhvr>
                                          <p:tavLst>
                                            <p:tav tm="0">
                                              <p:val>
                                                <p:fltVal val="0"/>
                                              </p:val>
                                            </p:tav>
                                            <p:tav tm="100000">
                                              <p:val>
                                                <p:strVal val="#ppt_w"/>
                                              </p:val>
                                            </p:tav>
                                          </p:tavLst>
                                        </p:anim>
                                        <p:anim calcmode="lin" valueType="num">
                                          <p:cBhvr>
                                            <p:cTn id="20" dur="200" fill="hold"/>
                                            <p:tgtEl>
                                              <p:spTgt spid="56"/>
                                            </p:tgtEl>
                                            <p:attrNameLst>
                                              <p:attrName>ppt_h</p:attrName>
                                            </p:attrNameLst>
                                          </p:cBhvr>
                                          <p:tavLst>
                                            <p:tav tm="0">
                                              <p:val>
                                                <p:fltVal val="0"/>
                                              </p:val>
                                            </p:tav>
                                            <p:tav tm="100000">
                                              <p:val>
                                                <p:strVal val="#ppt_h"/>
                                              </p:val>
                                            </p:tav>
                                          </p:tavLst>
                                        </p:anim>
                                        <p:animEffect transition="in" filter="fade">
                                          <p:cBhvr>
                                            <p:cTn id="21" dur="200"/>
                                            <p:tgtEl>
                                              <p:spTgt spid="56"/>
                                            </p:tgtEl>
                                          </p:cBhvr>
                                        </p:animEffect>
                                      </p:childTnLst>
                                    </p:cTn>
                                  </p:par>
                                  <p:par>
                                    <p:cTn id="22" presetID="6" presetClass="emph" presetSubtype="0" autoRev="1" fill="hold" nodeType="withEffect">
                                      <p:stCondLst>
                                        <p:cond delay="150"/>
                                      </p:stCondLst>
                                      <p:childTnLst>
                                        <p:animScale>
                                          <p:cBhvr>
                                            <p:cTn id="23" dur="100" fill="hold"/>
                                            <p:tgtEl>
                                              <p:spTgt spid="56"/>
                                            </p:tgtEl>
                                          </p:cBhvr>
                                          <p:by x="130000" y="130000"/>
                                        </p:animScale>
                                      </p:childTnLst>
                                    </p:cTn>
                                  </p:par>
                                </p:childTnLst>
                              </p:cTn>
                            </p:par>
                            <p:par>
                              <p:cTn id="24" fill="hold">
                                <p:stCondLst>
                                  <p:cond delay="12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00" fill="hold"/>
                                            <p:tgtEl>
                                              <p:spTgt spid="26"/>
                                            </p:tgtEl>
                                            <p:attrNameLst>
                                              <p:attrName>ppt_w</p:attrName>
                                            </p:attrNameLst>
                                          </p:cBhvr>
                                          <p:tavLst>
                                            <p:tav tm="0">
                                              <p:val>
                                                <p:fltVal val="0"/>
                                              </p:val>
                                            </p:tav>
                                            <p:tav tm="100000">
                                              <p:val>
                                                <p:strVal val="#ppt_w"/>
                                              </p:val>
                                            </p:tav>
                                          </p:tavLst>
                                        </p:anim>
                                        <p:anim calcmode="lin" valueType="num">
                                          <p:cBhvr>
                                            <p:cTn id="28" dur="200" fill="hold"/>
                                            <p:tgtEl>
                                              <p:spTgt spid="26"/>
                                            </p:tgtEl>
                                            <p:attrNameLst>
                                              <p:attrName>ppt_h</p:attrName>
                                            </p:attrNameLst>
                                          </p:cBhvr>
                                          <p:tavLst>
                                            <p:tav tm="0">
                                              <p:val>
                                                <p:fltVal val="0"/>
                                              </p:val>
                                            </p:tav>
                                            <p:tav tm="100000">
                                              <p:val>
                                                <p:strVal val="#ppt_h"/>
                                              </p:val>
                                            </p:tav>
                                          </p:tavLst>
                                        </p:anim>
                                        <p:animEffect transition="in" filter="fade">
                                          <p:cBhvr>
                                            <p:cTn id="29" dur="200"/>
                                            <p:tgtEl>
                                              <p:spTgt spid="26"/>
                                            </p:tgtEl>
                                          </p:cBhvr>
                                        </p:animEffect>
                                      </p:childTnLst>
                                    </p:cTn>
                                  </p:par>
                                  <p:par>
                                    <p:cTn id="30" presetID="6" presetClass="emph" presetSubtype="0" autoRev="1" fill="hold" nodeType="withEffect">
                                      <p:stCondLst>
                                        <p:cond delay="150"/>
                                      </p:stCondLst>
                                      <p:childTnLst>
                                        <p:animScale>
                                          <p:cBhvr>
                                            <p:cTn id="31" dur="100" fill="hold"/>
                                            <p:tgtEl>
                                              <p:spTgt spid="26"/>
                                            </p:tgtEl>
                                          </p:cBhvr>
                                          <p:by x="130000" y="130000"/>
                                        </p:animScale>
                                      </p:childTnLst>
                                    </p:cTn>
                                  </p:par>
                                </p:childTnLst>
                              </p:cTn>
                            </p:par>
                            <p:par>
                              <p:cTn id="32" fill="hold">
                                <p:stCondLst>
                                  <p:cond delay="1550"/>
                                </p:stCondLst>
                                <p:childTnLst>
                                  <p:par>
                                    <p:cTn id="33" presetID="53" presetClass="entr" presetSubtype="16"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200" fill="hold"/>
                                            <p:tgtEl>
                                              <p:spTgt spid="48"/>
                                            </p:tgtEl>
                                            <p:attrNameLst>
                                              <p:attrName>ppt_w</p:attrName>
                                            </p:attrNameLst>
                                          </p:cBhvr>
                                          <p:tavLst>
                                            <p:tav tm="0">
                                              <p:val>
                                                <p:fltVal val="0"/>
                                              </p:val>
                                            </p:tav>
                                            <p:tav tm="100000">
                                              <p:val>
                                                <p:strVal val="#ppt_w"/>
                                              </p:val>
                                            </p:tav>
                                          </p:tavLst>
                                        </p:anim>
                                        <p:anim calcmode="lin" valueType="num">
                                          <p:cBhvr>
                                            <p:cTn id="36" dur="200" fill="hold"/>
                                            <p:tgtEl>
                                              <p:spTgt spid="48"/>
                                            </p:tgtEl>
                                            <p:attrNameLst>
                                              <p:attrName>ppt_h</p:attrName>
                                            </p:attrNameLst>
                                          </p:cBhvr>
                                          <p:tavLst>
                                            <p:tav tm="0">
                                              <p:val>
                                                <p:fltVal val="0"/>
                                              </p:val>
                                            </p:tav>
                                            <p:tav tm="100000">
                                              <p:val>
                                                <p:strVal val="#ppt_h"/>
                                              </p:val>
                                            </p:tav>
                                          </p:tavLst>
                                        </p:anim>
                                        <p:animEffect transition="in" filter="fade">
                                          <p:cBhvr>
                                            <p:cTn id="37" dur="200"/>
                                            <p:tgtEl>
                                              <p:spTgt spid="48"/>
                                            </p:tgtEl>
                                          </p:cBhvr>
                                        </p:animEffect>
                                      </p:childTnLst>
                                    </p:cTn>
                                  </p:par>
                                  <p:par>
                                    <p:cTn id="38" presetID="6" presetClass="emph" presetSubtype="0" autoRev="1" fill="hold" nodeType="withEffect">
                                      <p:stCondLst>
                                        <p:cond delay="150"/>
                                      </p:stCondLst>
                                      <p:childTnLst>
                                        <p:animScale>
                                          <p:cBhvr>
                                            <p:cTn id="39" dur="100" fill="hold"/>
                                            <p:tgtEl>
                                              <p:spTgt spid="48"/>
                                            </p:tgtEl>
                                          </p:cBhvr>
                                          <p:by x="130000" y="130000"/>
                                        </p:animScale>
                                      </p:childTnLst>
                                    </p:cTn>
                                  </p:par>
                                </p:childTnLst>
                              </p:cTn>
                            </p:par>
                            <p:par>
                              <p:cTn id="40" fill="hold">
                                <p:stCondLst>
                                  <p:cond delay="190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200" fill="hold"/>
                                            <p:tgtEl>
                                              <p:spTgt spid="52"/>
                                            </p:tgtEl>
                                            <p:attrNameLst>
                                              <p:attrName>ppt_w</p:attrName>
                                            </p:attrNameLst>
                                          </p:cBhvr>
                                          <p:tavLst>
                                            <p:tav tm="0">
                                              <p:val>
                                                <p:fltVal val="0"/>
                                              </p:val>
                                            </p:tav>
                                            <p:tav tm="100000">
                                              <p:val>
                                                <p:strVal val="#ppt_w"/>
                                              </p:val>
                                            </p:tav>
                                          </p:tavLst>
                                        </p:anim>
                                        <p:anim calcmode="lin" valueType="num">
                                          <p:cBhvr>
                                            <p:cTn id="44" dur="200" fill="hold"/>
                                            <p:tgtEl>
                                              <p:spTgt spid="52"/>
                                            </p:tgtEl>
                                            <p:attrNameLst>
                                              <p:attrName>ppt_h</p:attrName>
                                            </p:attrNameLst>
                                          </p:cBhvr>
                                          <p:tavLst>
                                            <p:tav tm="0">
                                              <p:val>
                                                <p:fltVal val="0"/>
                                              </p:val>
                                            </p:tav>
                                            <p:tav tm="100000">
                                              <p:val>
                                                <p:strVal val="#ppt_h"/>
                                              </p:val>
                                            </p:tav>
                                          </p:tavLst>
                                        </p:anim>
                                        <p:animEffect transition="in" filter="fade">
                                          <p:cBhvr>
                                            <p:cTn id="45" dur="200"/>
                                            <p:tgtEl>
                                              <p:spTgt spid="52"/>
                                            </p:tgtEl>
                                          </p:cBhvr>
                                        </p:animEffect>
                                      </p:childTnLst>
                                    </p:cTn>
                                  </p:par>
                                  <p:par>
                                    <p:cTn id="46" presetID="6" presetClass="emph" presetSubtype="0" autoRev="1" fill="hold" nodeType="withEffect">
                                      <p:stCondLst>
                                        <p:cond delay="150"/>
                                      </p:stCondLst>
                                      <p:childTnLst>
                                        <p:animScale>
                                          <p:cBhvr>
                                            <p:cTn id="47" dur="100" fill="hold"/>
                                            <p:tgtEl>
                                              <p:spTgt spid="52"/>
                                            </p:tgtEl>
                                          </p:cBhvr>
                                          <p:by x="130000" y="130000"/>
                                        </p:animScale>
                                      </p:childTnLst>
                                    </p:cTn>
                                  </p:par>
                                </p:childTnLst>
                              </p:cTn>
                            </p:par>
                            <p:par>
                              <p:cTn id="48" fill="hold">
                                <p:stCondLst>
                                  <p:cond delay="2250"/>
                                </p:stCondLst>
                                <p:childTnLst>
                                  <p:par>
                                    <p:cTn id="49" presetID="2" presetClass="entr" presetSubtype="2" fill="hold" grpId="0" nodeType="afterEffect" p14:presetBounceEnd="56667">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14:bounceEnd="56667">
                                          <p:cBhvr additive="base">
                                            <p:cTn id="51" dur="300" fill="hold"/>
                                            <p:tgtEl>
                                              <p:spTgt spid="68"/>
                                            </p:tgtEl>
                                            <p:attrNameLst>
                                              <p:attrName>ppt_x</p:attrName>
                                            </p:attrNameLst>
                                          </p:cBhvr>
                                          <p:tavLst>
                                            <p:tav tm="0">
                                              <p:val>
                                                <p:strVal val="1+#ppt_w/2"/>
                                              </p:val>
                                            </p:tav>
                                            <p:tav tm="100000">
                                              <p:val>
                                                <p:strVal val="#ppt_x"/>
                                              </p:val>
                                            </p:tav>
                                          </p:tavLst>
                                        </p:anim>
                                        <p:anim calcmode="lin" valueType="num" p14:bounceEnd="56667">
                                          <p:cBhvr additive="base">
                                            <p:cTn id="52" dur="300" fill="hold"/>
                                            <p:tgtEl>
                                              <p:spTgt spid="6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14:presetBounceEnd="56667">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14:bounceEnd="56667">
                                          <p:cBhvr additive="base">
                                            <p:cTn id="55" dur="300" fill="hold"/>
                                            <p:tgtEl>
                                              <p:spTgt spid="57"/>
                                            </p:tgtEl>
                                            <p:attrNameLst>
                                              <p:attrName>ppt_x</p:attrName>
                                            </p:attrNameLst>
                                          </p:cBhvr>
                                          <p:tavLst>
                                            <p:tav tm="0">
                                              <p:val>
                                                <p:strVal val="0-#ppt_w/2"/>
                                              </p:val>
                                            </p:tav>
                                            <p:tav tm="100000">
                                              <p:val>
                                                <p:strVal val="#ppt_x"/>
                                              </p:val>
                                            </p:tav>
                                          </p:tavLst>
                                        </p:anim>
                                        <p:anim calcmode="lin" valueType="num" p14:bounceEnd="56667">
                                          <p:cBhvr additive="base">
                                            <p:cTn id="56" dur="300" fill="hold"/>
                                            <p:tgtEl>
                                              <p:spTgt spid="57"/>
                                            </p:tgtEl>
                                            <p:attrNameLst>
                                              <p:attrName>ppt_y</p:attrName>
                                            </p:attrNameLst>
                                          </p:cBhvr>
                                          <p:tavLst>
                                            <p:tav tm="0">
                                              <p:val>
                                                <p:strVal val="#ppt_y"/>
                                              </p:val>
                                            </p:tav>
                                            <p:tav tm="100000">
                                              <p:val>
                                                <p:strVal val="#ppt_y"/>
                                              </p:val>
                                            </p:tav>
                                          </p:tavLst>
                                        </p:anim>
                                      </p:childTnLst>
                                    </p:cTn>
                                  </p:par>
                                </p:childTnLst>
                              </p:cTn>
                            </p:par>
                            <p:par>
                              <p:cTn id="57" fill="hold">
                                <p:stCondLst>
                                  <p:cond delay="2550"/>
                                </p:stCondLst>
                                <p:childTnLst>
                                  <p:par>
                                    <p:cTn id="58" presetID="2" presetClass="entr" presetSubtype="2" fill="hold" grpId="0" nodeType="afterEffect" p14:presetBounceEnd="56667">
                                      <p:stCondLst>
                                        <p:cond delay="0"/>
                                      </p:stCondLst>
                                      <p:childTnLst>
                                        <p:set>
                                          <p:cBhvr>
                                            <p:cTn id="59" dur="1" fill="hold">
                                              <p:stCondLst>
                                                <p:cond delay="0"/>
                                              </p:stCondLst>
                                            </p:cTn>
                                            <p:tgtEl>
                                              <p:spTgt spid="71"/>
                                            </p:tgtEl>
                                            <p:attrNameLst>
                                              <p:attrName>style.visibility</p:attrName>
                                            </p:attrNameLst>
                                          </p:cBhvr>
                                          <p:to>
                                            <p:strVal val="visible"/>
                                          </p:to>
                                        </p:set>
                                        <p:anim calcmode="lin" valueType="num" p14:bounceEnd="56667">
                                          <p:cBhvr additive="base">
                                            <p:cTn id="60" dur="300" fill="hold"/>
                                            <p:tgtEl>
                                              <p:spTgt spid="71"/>
                                            </p:tgtEl>
                                            <p:attrNameLst>
                                              <p:attrName>ppt_x</p:attrName>
                                            </p:attrNameLst>
                                          </p:cBhvr>
                                          <p:tavLst>
                                            <p:tav tm="0">
                                              <p:val>
                                                <p:strVal val="1+#ppt_w/2"/>
                                              </p:val>
                                            </p:tav>
                                            <p:tav tm="100000">
                                              <p:val>
                                                <p:strVal val="#ppt_x"/>
                                              </p:val>
                                            </p:tav>
                                          </p:tavLst>
                                        </p:anim>
                                        <p:anim calcmode="lin" valueType="num" p14:bounceEnd="56667">
                                          <p:cBhvr additive="base">
                                            <p:cTn id="61" dur="300" fill="hold"/>
                                            <p:tgtEl>
                                              <p:spTgt spid="71"/>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14:presetBounceEnd="56667">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14:bounceEnd="56667">
                                          <p:cBhvr additive="base">
                                            <p:cTn id="64" dur="300" fill="hold"/>
                                            <p:tgtEl>
                                              <p:spTgt spid="58"/>
                                            </p:tgtEl>
                                            <p:attrNameLst>
                                              <p:attrName>ppt_x</p:attrName>
                                            </p:attrNameLst>
                                          </p:cBhvr>
                                          <p:tavLst>
                                            <p:tav tm="0">
                                              <p:val>
                                                <p:strVal val="0-#ppt_w/2"/>
                                              </p:val>
                                            </p:tav>
                                            <p:tav tm="100000">
                                              <p:val>
                                                <p:strVal val="#ppt_x"/>
                                              </p:val>
                                            </p:tav>
                                          </p:tavLst>
                                        </p:anim>
                                        <p:anim calcmode="lin" valueType="num" p14:bounceEnd="56667">
                                          <p:cBhvr additive="base">
                                            <p:cTn id="65" dur="300" fill="hold"/>
                                            <p:tgtEl>
                                              <p:spTgt spid="58"/>
                                            </p:tgtEl>
                                            <p:attrNameLst>
                                              <p:attrName>ppt_y</p:attrName>
                                            </p:attrNameLst>
                                          </p:cBhvr>
                                          <p:tavLst>
                                            <p:tav tm="0">
                                              <p:val>
                                                <p:strVal val="#ppt_y"/>
                                              </p:val>
                                            </p:tav>
                                            <p:tav tm="100000">
                                              <p:val>
                                                <p:strVal val="#ppt_y"/>
                                              </p:val>
                                            </p:tav>
                                          </p:tavLst>
                                        </p:anim>
                                      </p:childTnLst>
                                    </p:cTn>
                                  </p:par>
                                </p:childTnLst>
                              </p:cTn>
                            </p:par>
                            <p:par>
                              <p:cTn id="66" fill="hold">
                                <p:stCondLst>
                                  <p:cond delay="2850"/>
                                </p:stCondLst>
                                <p:childTnLst>
                                  <p:par>
                                    <p:cTn id="67" presetID="2" presetClass="entr" presetSubtype="2" fill="hold" grpId="0" nodeType="afterEffect" p14:presetBounceEnd="56667">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14:bounceEnd="56667">
                                          <p:cBhvr additive="base">
                                            <p:cTn id="69" dur="300" fill="hold"/>
                                            <p:tgtEl>
                                              <p:spTgt spid="75"/>
                                            </p:tgtEl>
                                            <p:attrNameLst>
                                              <p:attrName>ppt_x</p:attrName>
                                            </p:attrNameLst>
                                          </p:cBhvr>
                                          <p:tavLst>
                                            <p:tav tm="0">
                                              <p:val>
                                                <p:strVal val="1+#ppt_w/2"/>
                                              </p:val>
                                            </p:tav>
                                            <p:tav tm="100000">
                                              <p:val>
                                                <p:strVal val="#ppt_x"/>
                                              </p:val>
                                            </p:tav>
                                          </p:tavLst>
                                        </p:anim>
                                        <p:anim calcmode="lin" valueType="num" p14:bounceEnd="56667">
                                          <p:cBhvr additive="base">
                                            <p:cTn id="70" dur="300" fill="hold"/>
                                            <p:tgtEl>
                                              <p:spTgt spid="75"/>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14:presetBounceEnd="56667">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14:bounceEnd="56667">
                                          <p:cBhvr additive="base">
                                            <p:cTn id="73" dur="300" fill="hold"/>
                                            <p:tgtEl>
                                              <p:spTgt spid="59"/>
                                            </p:tgtEl>
                                            <p:attrNameLst>
                                              <p:attrName>ppt_x</p:attrName>
                                            </p:attrNameLst>
                                          </p:cBhvr>
                                          <p:tavLst>
                                            <p:tav tm="0">
                                              <p:val>
                                                <p:strVal val="0-#ppt_w/2"/>
                                              </p:val>
                                            </p:tav>
                                            <p:tav tm="100000">
                                              <p:val>
                                                <p:strVal val="#ppt_x"/>
                                              </p:val>
                                            </p:tav>
                                          </p:tavLst>
                                        </p:anim>
                                        <p:anim calcmode="lin" valueType="num" p14:bounceEnd="56667">
                                          <p:cBhvr additive="base">
                                            <p:cTn id="74" dur="300" fill="hold"/>
                                            <p:tgtEl>
                                              <p:spTgt spid="59"/>
                                            </p:tgtEl>
                                            <p:attrNameLst>
                                              <p:attrName>ppt_y</p:attrName>
                                            </p:attrNameLst>
                                          </p:cBhvr>
                                          <p:tavLst>
                                            <p:tav tm="0">
                                              <p:val>
                                                <p:strVal val="#ppt_y"/>
                                              </p:val>
                                            </p:tav>
                                            <p:tav tm="100000">
                                              <p:val>
                                                <p:strVal val="#ppt_y"/>
                                              </p:val>
                                            </p:tav>
                                          </p:tavLst>
                                        </p:anim>
                                      </p:childTnLst>
                                    </p:cTn>
                                  </p:par>
                                </p:childTnLst>
                              </p:cTn>
                            </p:par>
                            <p:par>
                              <p:cTn id="75" fill="hold">
                                <p:stCondLst>
                                  <p:cond delay="3150"/>
                                </p:stCondLst>
                                <p:childTnLst>
                                  <p:par>
                                    <p:cTn id="76" presetID="2" presetClass="entr" presetSubtype="2" fill="hold" grpId="0" nodeType="afterEffect" p14:presetBounceEnd="56667">
                                      <p:stCondLst>
                                        <p:cond delay="0"/>
                                      </p:stCondLst>
                                      <p:childTnLst>
                                        <p:set>
                                          <p:cBhvr>
                                            <p:cTn id="77" dur="1" fill="hold">
                                              <p:stCondLst>
                                                <p:cond delay="0"/>
                                              </p:stCondLst>
                                            </p:cTn>
                                            <p:tgtEl>
                                              <p:spTgt spid="79"/>
                                            </p:tgtEl>
                                            <p:attrNameLst>
                                              <p:attrName>style.visibility</p:attrName>
                                            </p:attrNameLst>
                                          </p:cBhvr>
                                          <p:to>
                                            <p:strVal val="visible"/>
                                          </p:to>
                                        </p:set>
                                        <p:anim calcmode="lin" valueType="num" p14:bounceEnd="56667">
                                          <p:cBhvr additive="base">
                                            <p:cTn id="78" dur="300" fill="hold"/>
                                            <p:tgtEl>
                                              <p:spTgt spid="79"/>
                                            </p:tgtEl>
                                            <p:attrNameLst>
                                              <p:attrName>ppt_x</p:attrName>
                                            </p:attrNameLst>
                                          </p:cBhvr>
                                          <p:tavLst>
                                            <p:tav tm="0">
                                              <p:val>
                                                <p:strVal val="1+#ppt_w/2"/>
                                              </p:val>
                                            </p:tav>
                                            <p:tav tm="100000">
                                              <p:val>
                                                <p:strVal val="#ppt_x"/>
                                              </p:val>
                                            </p:tav>
                                          </p:tavLst>
                                        </p:anim>
                                        <p:anim calcmode="lin" valueType="num" p14:bounceEnd="56667">
                                          <p:cBhvr additive="base">
                                            <p:cTn id="79" dur="300" fill="hold"/>
                                            <p:tgtEl>
                                              <p:spTgt spid="79"/>
                                            </p:tgtEl>
                                            <p:attrNameLst>
                                              <p:attrName>ppt_y</p:attrName>
                                            </p:attrNameLst>
                                          </p:cBhvr>
                                          <p:tavLst>
                                            <p:tav tm="0">
                                              <p:val>
                                                <p:strVal val="#ppt_y"/>
                                              </p:val>
                                            </p:tav>
                                            <p:tav tm="100000">
                                              <p:val>
                                                <p:strVal val="#ppt_y"/>
                                              </p:val>
                                            </p:tav>
                                          </p:tavLst>
                                        </p:anim>
                                      </p:childTnLst>
                                    </p:cTn>
                                  </p:par>
                                  <p:par>
                                    <p:cTn id="80" presetID="2" presetClass="entr" presetSubtype="8" fill="hold" nodeType="withEffect" p14:presetBounceEnd="56667">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14:bounceEnd="56667">
                                          <p:cBhvr additive="base">
                                            <p:cTn id="82" dur="300" fill="hold"/>
                                            <p:tgtEl>
                                              <p:spTgt spid="60"/>
                                            </p:tgtEl>
                                            <p:attrNameLst>
                                              <p:attrName>ppt_x</p:attrName>
                                            </p:attrNameLst>
                                          </p:cBhvr>
                                          <p:tavLst>
                                            <p:tav tm="0">
                                              <p:val>
                                                <p:strVal val="0-#ppt_w/2"/>
                                              </p:val>
                                            </p:tav>
                                            <p:tav tm="100000">
                                              <p:val>
                                                <p:strVal val="#ppt_x"/>
                                              </p:val>
                                            </p:tav>
                                          </p:tavLst>
                                        </p:anim>
                                        <p:anim calcmode="lin" valueType="num" p14:bounceEnd="56667">
                                          <p:cBhvr additive="base">
                                            <p:cTn id="83" dur="300" fill="hold"/>
                                            <p:tgtEl>
                                              <p:spTgt spid="60"/>
                                            </p:tgtEl>
                                            <p:attrNameLst>
                                              <p:attrName>ppt_y</p:attrName>
                                            </p:attrNameLst>
                                          </p:cBhvr>
                                          <p:tavLst>
                                            <p:tav tm="0">
                                              <p:val>
                                                <p:strVal val="#ppt_y"/>
                                              </p:val>
                                            </p:tav>
                                            <p:tav tm="100000">
                                              <p:val>
                                                <p:strVal val="#ppt_y"/>
                                              </p:val>
                                            </p:tav>
                                          </p:tavLst>
                                        </p:anim>
                                      </p:childTnLst>
                                    </p:cTn>
                                  </p:par>
                                </p:childTnLst>
                              </p:cTn>
                            </p:par>
                            <p:par>
                              <p:cTn id="84" fill="hold">
                                <p:stCondLst>
                                  <p:cond delay="3450"/>
                                </p:stCondLst>
                                <p:childTnLst>
                                  <p:par>
                                    <p:cTn id="85" presetID="2" presetClass="entr" presetSubtype="2" fill="hold" grpId="0" nodeType="afterEffect" p14:presetBounceEnd="56667">
                                      <p:stCondLst>
                                        <p:cond delay="0"/>
                                      </p:stCondLst>
                                      <p:childTnLst>
                                        <p:set>
                                          <p:cBhvr>
                                            <p:cTn id="86" dur="1" fill="hold">
                                              <p:stCondLst>
                                                <p:cond delay="0"/>
                                              </p:stCondLst>
                                            </p:cTn>
                                            <p:tgtEl>
                                              <p:spTgt spid="83"/>
                                            </p:tgtEl>
                                            <p:attrNameLst>
                                              <p:attrName>style.visibility</p:attrName>
                                            </p:attrNameLst>
                                          </p:cBhvr>
                                          <p:to>
                                            <p:strVal val="visible"/>
                                          </p:to>
                                        </p:set>
                                        <p:anim calcmode="lin" valueType="num" p14:bounceEnd="56667">
                                          <p:cBhvr additive="base">
                                            <p:cTn id="87" dur="300" fill="hold"/>
                                            <p:tgtEl>
                                              <p:spTgt spid="83"/>
                                            </p:tgtEl>
                                            <p:attrNameLst>
                                              <p:attrName>ppt_x</p:attrName>
                                            </p:attrNameLst>
                                          </p:cBhvr>
                                          <p:tavLst>
                                            <p:tav tm="0">
                                              <p:val>
                                                <p:strVal val="1+#ppt_w/2"/>
                                              </p:val>
                                            </p:tav>
                                            <p:tav tm="100000">
                                              <p:val>
                                                <p:strVal val="#ppt_x"/>
                                              </p:val>
                                            </p:tav>
                                          </p:tavLst>
                                        </p:anim>
                                        <p:anim calcmode="lin" valueType="num" p14:bounceEnd="56667">
                                          <p:cBhvr additive="base">
                                            <p:cTn id="88" dur="300" fill="hold"/>
                                            <p:tgtEl>
                                              <p:spTgt spid="83"/>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14:presetBounceEnd="56667">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14:bounceEnd="56667">
                                          <p:cBhvr additive="base">
                                            <p:cTn id="91" dur="300" fill="hold"/>
                                            <p:tgtEl>
                                              <p:spTgt spid="61"/>
                                            </p:tgtEl>
                                            <p:attrNameLst>
                                              <p:attrName>ppt_x</p:attrName>
                                            </p:attrNameLst>
                                          </p:cBhvr>
                                          <p:tavLst>
                                            <p:tav tm="0">
                                              <p:val>
                                                <p:strVal val="0-#ppt_w/2"/>
                                              </p:val>
                                            </p:tav>
                                            <p:tav tm="100000">
                                              <p:val>
                                                <p:strVal val="#ppt_x"/>
                                              </p:val>
                                            </p:tav>
                                          </p:tavLst>
                                        </p:anim>
                                        <p:anim calcmode="lin" valueType="num" p14:bounceEnd="56667">
                                          <p:cBhvr additive="base">
                                            <p:cTn id="92" dur="3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8" grpId="0"/>
          <p:bldP spid="71" grpId="0"/>
          <p:bldP spid="75" grpId="0"/>
          <p:bldP spid="79" grpId="0"/>
          <p:bldP spid="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 fill="hold"/>
                                            <p:tgtEl>
                                              <p:spTgt spid="17"/>
                                            </p:tgtEl>
                                            <p:attrNameLst>
                                              <p:attrName>ppt_w</p:attrName>
                                            </p:attrNameLst>
                                          </p:cBhvr>
                                          <p:tavLst>
                                            <p:tav tm="0">
                                              <p:val>
                                                <p:fltVal val="0"/>
                                              </p:val>
                                            </p:tav>
                                            <p:tav tm="100000">
                                              <p:val>
                                                <p:strVal val="#ppt_w"/>
                                              </p:val>
                                            </p:tav>
                                          </p:tavLst>
                                        </p:anim>
                                        <p:anim calcmode="lin" valueType="num">
                                          <p:cBhvr>
                                            <p:cTn id="12" dur="200" fill="hold"/>
                                            <p:tgtEl>
                                              <p:spTgt spid="17"/>
                                            </p:tgtEl>
                                            <p:attrNameLst>
                                              <p:attrName>ppt_h</p:attrName>
                                            </p:attrNameLst>
                                          </p:cBhvr>
                                          <p:tavLst>
                                            <p:tav tm="0">
                                              <p:val>
                                                <p:fltVal val="0"/>
                                              </p:val>
                                            </p:tav>
                                            <p:tav tm="100000">
                                              <p:val>
                                                <p:strVal val="#ppt_h"/>
                                              </p:val>
                                            </p:tav>
                                          </p:tavLst>
                                        </p:anim>
                                        <p:animEffect transition="in" filter="fade">
                                          <p:cBhvr>
                                            <p:cTn id="13" dur="200"/>
                                            <p:tgtEl>
                                              <p:spTgt spid="17"/>
                                            </p:tgtEl>
                                          </p:cBhvr>
                                        </p:animEffect>
                                      </p:childTnLst>
                                    </p:cTn>
                                  </p:par>
                                  <p:par>
                                    <p:cTn id="14" presetID="6" presetClass="emph" presetSubtype="0" autoRev="1" fill="hold" nodeType="withEffect">
                                      <p:stCondLst>
                                        <p:cond delay="150"/>
                                      </p:stCondLst>
                                      <p:childTnLst>
                                        <p:animScale>
                                          <p:cBhvr>
                                            <p:cTn id="15" dur="100" fill="hold"/>
                                            <p:tgtEl>
                                              <p:spTgt spid="17"/>
                                            </p:tgtEl>
                                          </p:cBhvr>
                                          <p:by x="130000" y="130000"/>
                                        </p:animScale>
                                      </p:childTnLst>
                                    </p:cTn>
                                  </p:par>
                                </p:childTnLst>
                              </p:cTn>
                            </p:par>
                            <p:par>
                              <p:cTn id="16" fill="hold">
                                <p:stCondLst>
                                  <p:cond delay="850"/>
                                </p:stCondLst>
                                <p:childTnLst>
                                  <p:par>
                                    <p:cTn id="17" presetID="53" presetClass="entr" presetSubtype="16"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200" fill="hold"/>
                                            <p:tgtEl>
                                              <p:spTgt spid="56"/>
                                            </p:tgtEl>
                                            <p:attrNameLst>
                                              <p:attrName>ppt_w</p:attrName>
                                            </p:attrNameLst>
                                          </p:cBhvr>
                                          <p:tavLst>
                                            <p:tav tm="0">
                                              <p:val>
                                                <p:fltVal val="0"/>
                                              </p:val>
                                            </p:tav>
                                            <p:tav tm="100000">
                                              <p:val>
                                                <p:strVal val="#ppt_w"/>
                                              </p:val>
                                            </p:tav>
                                          </p:tavLst>
                                        </p:anim>
                                        <p:anim calcmode="lin" valueType="num">
                                          <p:cBhvr>
                                            <p:cTn id="20" dur="200" fill="hold"/>
                                            <p:tgtEl>
                                              <p:spTgt spid="56"/>
                                            </p:tgtEl>
                                            <p:attrNameLst>
                                              <p:attrName>ppt_h</p:attrName>
                                            </p:attrNameLst>
                                          </p:cBhvr>
                                          <p:tavLst>
                                            <p:tav tm="0">
                                              <p:val>
                                                <p:fltVal val="0"/>
                                              </p:val>
                                            </p:tav>
                                            <p:tav tm="100000">
                                              <p:val>
                                                <p:strVal val="#ppt_h"/>
                                              </p:val>
                                            </p:tav>
                                          </p:tavLst>
                                        </p:anim>
                                        <p:animEffect transition="in" filter="fade">
                                          <p:cBhvr>
                                            <p:cTn id="21" dur="200"/>
                                            <p:tgtEl>
                                              <p:spTgt spid="56"/>
                                            </p:tgtEl>
                                          </p:cBhvr>
                                        </p:animEffect>
                                      </p:childTnLst>
                                    </p:cTn>
                                  </p:par>
                                  <p:par>
                                    <p:cTn id="22" presetID="6" presetClass="emph" presetSubtype="0" autoRev="1" fill="hold" nodeType="withEffect">
                                      <p:stCondLst>
                                        <p:cond delay="150"/>
                                      </p:stCondLst>
                                      <p:childTnLst>
                                        <p:animScale>
                                          <p:cBhvr>
                                            <p:cTn id="23" dur="100" fill="hold"/>
                                            <p:tgtEl>
                                              <p:spTgt spid="56"/>
                                            </p:tgtEl>
                                          </p:cBhvr>
                                          <p:by x="130000" y="130000"/>
                                        </p:animScale>
                                      </p:childTnLst>
                                    </p:cTn>
                                  </p:par>
                                </p:childTnLst>
                              </p:cTn>
                            </p:par>
                            <p:par>
                              <p:cTn id="24" fill="hold">
                                <p:stCondLst>
                                  <p:cond delay="12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00" fill="hold"/>
                                            <p:tgtEl>
                                              <p:spTgt spid="26"/>
                                            </p:tgtEl>
                                            <p:attrNameLst>
                                              <p:attrName>ppt_w</p:attrName>
                                            </p:attrNameLst>
                                          </p:cBhvr>
                                          <p:tavLst>
                                            <p:tav tm="0">
                                              <p:val>
                                                <p:fltVal val="0"/>
                                              </p:val>
                                            </p:tav>
                                            <p:tav tm="100000">
                                              <p:val>
                                                <p:strVal val="#ppt_w"/>
                                              </p:val>
                                            </p:tav>
                                          </p:tavLst>
                                        </p:anim>
                                        <p:anim calcmode="lin" valueType="num">
                                          <p:cBhvr>
                                            <p:cTn id="28" dur="200" fill="hold"/>
                                            <p:tgtEl>
                                              <p:spTgt spid="26"/>
                                            </p:tgtEl>
                                            <p:attrNameLst>
                                              <p:attrName>ppt_h</p:attrName>
                                            </p:attrNameLst>
                                          </p:cBhvr>
                                          <p:tavLst>
                                            <p:tav tm="0">
                                              <p:val>
                                                <p:fltVal val="0"/>
                                              </p:val>
                                            </p:tav>
                                            <p:tav tm="100000">
                                              <p:val>
                                                <p:strVal val="#ppt_h"/>
                                              </p:val>
                                            </p:tav>
                                          </p:tavLst>
                                        </p:anim>
                                        <p:animEffect transition="in" filter="fade">
                                          <p:cBhvr>
                                            <p:cTn id="29" dur="200"/>
                                            <p:tgtEl>
                                              <p:spTgt spid="26"/>
                                            </p:tgtEl>
                                          </p:cBhvr>
                                        </p:animEffect>
                                      </p:childTnLst>
                                    </p:cTn>
                                  </p:par>
                                  <p:par>
                                    <p:cTn id="30" presetID="6" presetClass="emph" presetSubtype="0" autoRev="1" fill="hold" nodeType="withEffect">
                                      <p:stCondLst>
                                        <p:cond delay="150"/>
                                      </p:stCondLst>
                                      <p:childTnLst>
                                        <p:animScale>
                                          <p:cBhvr>
                                            <p:cTn id="31" dur="100" fill="hold"/>
                                            <p:tgtEl>
                                              <p:spTgt spid="26"/>
                                            </p:tgtEl>
                                          </p:cBhvr>
                                          <p:by x="130000" y="130000"/>
                                        </p:animScale>
                                      </p:childTnLst>
                                    </p:cTn>
                                  </p:par>
                                </p:childTnLst>
                              </p:cTn>
                            </p:par>
                            <p:par>
                              <p:cTn id="32" fill="hold">
                                <p:stCondLst>
                                  <p:cond delay="1550"/>
                                </p:stCondLst>
                                <p:childTnLst>
                                  <p:par>
                                    <p:cTn id="33" presetID="53" presetClass="entr" presetSubtype="16"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200" fill="hold"/>
                                            <p:tgtEl>
                                              <p:spTgt spid="48"/>
                                            </p:tgtEl>
                                            <p:attrNameLst>
                                              <p:attrName>ppt_w</p:attrName>
                                            </p:attrNameLst>
                                          </p:cBhvr>
                                          <p:tavLst>
                                            <p:tav tm="0">
                                              <p:val>
                                                <p:fltVal val="0"/>
                                              </p:val>
                                            </p:tav>
                                            <p:tav tm="100000">
                                              <p:val>
                                                <p:strVal val="#ppt_w"/>
                                              </p:val>
                                            </p:tav>
                                          </p:tavLst>
                                        </p:anim>
                                        <p:anim calcmode="lin" valueType="num">
                                          <p:cBhvr>
                                            <p:cTn id="36" dur="200" fill="hold"/>
                                            <p:tgtEl>
                                              <p:spTgt spid="48"/>
                                            </p:tgtEl>
                                            <p:attrNameLst>
                                              <p:attrName>ppt_h</p:attrName>
                                            </p:attrNameLst>
                                          </p:cBhvr>
                                          <p:tavLst>
                                            <p:tav tm="0">
                                              <p:val>
                                                <p:fltVal val="0"/>
                                              </p:val>
                                            </p:tav>
                                            <p:tav tm="100000">
                                              <p:val>
                                                <p:strVal val="#ppt_h"/>
                                              </p:val>
                                            </p:tav>
                                          </p:tavLst>
                                        </p:anim>
                                        <p:animEffect transition="in" filter="fade">
                                          <p:cBhvr>
                                            <p:cTn id="37" dur="200"/>
                                            <p:tgtEl>
                                              <p:spTgt spid="48"/>
                                            </p:tgtEl>
                                          </p:cBhvr>
                                        </p:animEffect>
                                      </p:childTnLst>
                                    </p:cTn>
                                  </p:par>
                                  <p:par>
                                    <p:cTn id="38" presetID="6" presetClass="emph" presetSubtype="0" autoRev="1" fill="hold" nodeType="withEffect">
                                      <p:stCondLst>
                                        <p:cond delay="150"/>
                                      </p:stCondLst>
                                      <p:childTnLst>
                                        <p:animScale>
                                          <p:cBhvr>
                                            <p:cTn id="39" dur="100" fill="hold"/>
                                            <p:tgtEl>
                                              <p:spTgt spid="48"/>
                                            </p:tgtEl>
                                          </p:cBhvr>
                                          <p:by x="130000" y="130000"/>
                                        </p:animScale>
                                      </p:childTnLst>
                                    </p:cTn>
                                  </p:par>
                                </p:childTnLst>
                              </p:cTn>
                            </p:par>
                            <p:par>
                              <p:cTn id="40" fill="hold">
                                <p:stCondLst>
                                  <p:cond delay="190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200" fill="hold"/>
                                            <p:tgtEl>
                                              <p:spTgt spid="52"/>
                                            </p:tgtEl>
                                            <p:attrNameLst>
                                              <p:attrName>ppt_w</p:attrName>
                                            </p:attrNameLst>
                                          </p:cBhvr>
                                          <p:tavLst>
                                            <p:tav tm="0">
                                              <p:val>
                                                <p:fltVal val="0"/>
                                              </p:val>
                                            </p:tav>
                                            <p:tav tm="100000">
                                              <p:val>
                                                <p:strVal val="#ppt_w"/>
                                              </p:val>
                                            </p:tav>
                                          </p:tavLst>
                                        </p:anim>
                                        <p:anim calcmode="lin" valueType="num">
                                          <p:cBhvr>
                                            <p:cTn id="44" dur="200" fill="hold"/>
                                            <p:tgtEl>
                                              <p:spTgt spid="52"/>
                                            </p:tgtEl>
                                            <p:attrNameLst>
                                              <p:attrName>ppt_h</p:attrName>
                                            </p:attrNameLst>
                                          </p:cBhvr>
                                          <p:tavLst>
                                            <p:tav tm="0">
                                              <p:val>
                                                <p:fltVal val="0"/>
                                              </p:val>
                                            </p:tav>
                                            <p:tav tm="100000">
                                              <p:val>
                                                <p:strVal val="#ppt_h"/>
                                              </p:val>
                                            </p:tav>
                                          </p:tavLst>
                                        </p:anim>
                                        <p:animEffect transition="in" filter="fade">
                                          <p:cBhvr>
                                            <p:cTn id="45" dur="200"/>
                                            <p:tgtEl>
                                              <p:spTgt spid="52"/>
                                            </p:tgtEl>
                                          </p:cBhvr>
                                        </p:animEffect>
                                      </p:childTnLst>
                                    </p:cTn>
                                  </p:par>
                                  <p:par>
                                    <p:cTn id="46" presetID="6" presetClass="emph" presetSubtype="0" autoRev="1" fill="hold" nodeType="withEffect">
                                      <p:stCondLst>
                                        <p:cond delay="150"/>
                                      </p:stCondLst>
                                      <p:childTnLst>
                                        <p:animScale>
                                          <p:cBhvr>
                                            <p:cTn id="47" dur="100" fill="hold"/>
                                            <p:tgtEl>
                                              <p:spTgt spid="52"/>
                                            </p:tgtEl>
                                          </p:cBhvr>
                                          <p:by x="130000" y="130000"/>
                                        </p:animScale>
                                      </p:childTnLst>
                                    </p:cTn>
                                  </p:par>
                                </p:childTnLst>
                              </p:cTn>
                            </p:par>
                            <p:par>
                              <p:cTn id="48" fill="hold">
                                <p:stCondLst>
                                  <p:cond delay="2250"/>
                                </p:stCondLst>
                                <p:childTnLst>
                                  <p:par>
                                    <p:cTn id="49" presetID="2" presetClass="entr" presetSubtype="2"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300" fill="hold"/>
                                            <p:tgtEl>
                                              <p:spTgt spid="68"/>
                                            </p:tgtEl>
                                            <p:attrNameLst>
                                              <p:attrName>ppt_x</p:attrName>
                                            </p:attrNameLst>
                                          </p:cBhvr>
                                          <p:tavLst>
                                            <p:tav tm="0">
                                              <p:val>
                                                <p:strVal val="1+#ppt_w/2"/>
                                              </p:val>
                                            </p:tav>
                                            <p:tav tm="100000">
                                              <p:val>
                                                <p:strVal val="#ppt_x"/>
                                              </p:val>
                                            </p:tav>
                                          </p:tavLst>
                                        </p:anim>
                                        <p:anim calcmode="lin" valueType="num">
                                          <p:cBhvr additive="base">
                                            <p:cTn id="52" dur="300" fill="hold"/>
                                            <p:tgtEl>
                                              <p:spTgt spid="6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300" fill="hold"/>
                                            <p:tgtEl>
                                              <p:spTgt spid="57"/>
                                            </p:tgtEl>
                                            <p:attrNameLst>
                                              <p:attrName>ppt_x</p:attrName>
                                            </p:attrNameLst>
                                          </p:cBhvr>
                                          <p:tavLst>
                                            <p:tav tm="0">
                                              <p:val>
                                                <p:strVal val="0-#ppt_w/2"/>
                                              </p:val>
                                            </p:tav>
                                            <p:tav tm="100000">
                                              <p:val>
                                                <p:strVal val="#ppt_x"/>
                                              </p:val>
                                            </p:tav>
                                          </p:tavLst>
                                        </p:anim>
                                        <p:anim calcmode="lin" valueType="num">
                                          <p:cBhvr additive="base">
                                            <p:cTn id="56" dur="300" fill="hold"/>
                                            <p:tgtEl>
                                              <p:spTgt spid="57"/>
                                            </p:tgtEl>
                                            <p:attrNameLst>
                                              <p:attrName>ppt_y</p:attrName>
                                            </p:attrNameLst>
                                          </p:cBhvr>
                                          <p:tavLst>
                                            <p:tav tm="0">
                                              <p:val>
                                                <p:strVal val="#ppt_y"/>
                                              </p:val>
                                            </p:tav>
                                            <p:tav tm="100000">
                                              <p:val>
                                                <p:strVal val="#ppt_y"/>
                                              </p:val>
                                            </p:tav>
                                          </p:tavLst>
                                        </p:anim>
                                      </p:childTnLst>
                                    </p:cTn>
                                  </p:par>
                                </p:childTnLst>
                              </p:cTn>
                            </p:par>
                            <p:par>
                              <p:cTn id="57" fill="hold">
                                <p:stCondLst>
                                  <p:cond delay="2550"/>
                                </p:stCondLst>
                                <p:childTnLst>
                                  <p:par>
                                    <p:cTn id="58" presetID="2" presetClass="entr" presetSubtype="2" fill="hold" grpId="0" nodeType="afterEffect">
                                      <p:stCondLst>
                                        <p:cond delay="0"/>
                                      </p:stCondLst>
                                      <p:childTnLst>
                                        <p:set>
                                          <p:cBhvr>
                                            <p:cTn id="59" dur="1" fill="hold">
                                              <p:stCondLst>
                                                <p:cond delay="0"/>
                                              </p:stCondLst>
                                            </p:cTn>
                                            <p:tgtEl>
                                              <p:spTgt spid="71"/>
                                            </p:tgtEl>
                                            <p:attrNameLst>
                                              <p:attrName>style.visibility</p:attrName>
                                            </p:attrNameLst>
                                          </p:cBhvr>
                                          <p:to>
                                            <p:strVal val="visible"/>
                                          </p:to>
                                        </p:set>
                                        <p:anim calcmode="lin" valueType="num">
                                          <p:cBhvr additive="base">
                                            <p:cTn id="60" dur="300" fill="hold"/>
                                            <p:tgtEl>
                                              <p:spTgt spid="71"/>
                                            </p:tgtEl>
                                            <p:attrNameLst>
                                              <p:attrName>ppt_x</p:attrName>
                                            </p:attrNameLst>
                                          </p:cBhvr>
                                          <p:tavLst>
                                            <p:tav tm="0">
                                              <p:val>
                                                <p:strVal val="1+#ppt_w/2"/>
                                              </p:val>
                                            </p:tav>
                                            <p:tav tm="100000">
                                              <p:val>
                                                <p:strVal val="#ppt_x"/>
                                              </p:val>
                                            </p:tav>
                                          </p:tavLst>
                                        </p:anim>
                                        <p:anim calcmode="lin" valueType="num">
                                          <p:cBhvr additive="base">
                                            <p:cTn id="61" dur="300" fill="hold"/>
                                            <p:tgtEl>
                                              <p:spTgt spid="71"/>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cBhvr additive="base">
                                            <p:cTn id="64" dur="300" fill="hold"/>
                                            <p:tgtEl>
                                              <p:spTgt spid="58"/>
                                            </p:tgtEl>
                                            <p:attrNameLst>
                                              <p:attrName>ppt_x</p:attrName>
                                            </p:attrNameLst>
                                          </p:cBhvr>
                                          <p:tavLst>
                                            <p:tav tm="0">
                                              <p:val>
                                                <p:strVal val="0-#ppt_w/2"/>
                                              </p:val>
                                            </p:tav>
                                            <p:tav tm="100000">
                                              <p:val>
                                                <p:strVal val="#ppt_x"/>
                                              </p:val>
                                            </p:tav>
                                          </p:tavLst>
                                        </p:anim>
                                        <p:anim calcmode="lin" valueType="num">
                                          <p:cBhvr additive="base">
                                            <p:cTn id="65" dur="300" fill="hold"/>
                                            <p:tgtEl>
                                              <p:spTgt spid="58"/>
                                            </p:tgtEl>
                                            <p:attrNameLst>
                                              <p:attrName>ppt_y</p:attrName>
                                            </p:attrNameLst>
                                          </p:cBhvr>
                                          <p:tavLst>
                                            <p:tav tm="0">
                                              <p:val>
                                                <p:strVal val="#ppt_y"/>
                                              </p:val>
                                            </p:tav>
                                            <p:tav tm="100000">
                                              <p:val>
                                                <p:strVal val="#ppt_y"/>
                                              </p:val>
                                            </p:tav>
                                          </p:tavLst>
                                        </p:anim>
                                      </p:childTnLst>
                                    </p:cTn>
                                  </p:par>
                                </p:childTnLst>
                              </p:cTn>
                            </p:par>
                            <p:par>
                              <p:cTn id="66" fill="hold">
                                <p:stCondLst>
                                  <p:cond delay="2850"/>
                                </p:stCondLst>
                                <p:childTnLst>
                                  <p:par>
                                    <p:cTn id="67" presetID="2" presetClass="entr" presetSubtype="2"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additive="base">
                                            <p:cTn id="69" dur="300" fill="hold"/>
                                            <p:tgtEl>
                                              <p:spTgt spid="75"/>
                                            </p:tgtEl>
                                            <p:attrNameLst>
                                              <p:attrName>ppt_x</p:attrName>
                                            </p:attrNameLst>
                                          </p:cBhvr>
                                          <p:tavLst>
                                            <p:tav tm="0">
                                              <p:val>
                                                <p:strVal val="1+#ppt_w/2"/>
                                              </p:val>
                                            </p:tav>
                                            <p:tav tm="100000">
                                              <p:val>
                                                <p:strVal val="#ppt_x"/>
                                              </p:val>
                                            </p:tav>
                                          </p:tavLst>
                                        </p:anim>
                                        <p:anim calcmode="lin" valueType="num">
                                          <p:cBhvr additive="base">
                                            <p:cTn id="70" dur="300" fill="hold"/>
                                            <p:tgtEl>
                                              <p:spTgt spid="75"/>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300" fill="hold"/>
                                            <p:tgtEl>
                                              <p:spTgt spid="59"/>
                                            </p:tgtEl>
                                            <p:attrNameLst>
                                              <p:attrName>ppt_x</p:attrName>
                                            </p:attrNameLst>
                                          </p:cBhvr>
                                          <p:tavLst>
                                            <p:tav tm="0">
                                              <p:val>
                                                <p:strVal val="0-#ppt_w/2"/>
                                              </p:val>
                                            </p:tav>
                                            <p:tav tm="100000">
                                              <p:val>
                                                <p:strVal val="#ppt_x"/>
                                              </p:val>
                                            </p:tav>
                                          </p:tavLst>
                                        </p:anim>
                                        <p:anim calcmode="lin" valueType="num">
                                          <p:cBhvr additive="base">
                                            <p:cTn id="74" dur="300" fill="hold"/>
                                            <p:tgtEl>
                                              <p:spTgt spid="59"/>
                                            </p:tgtEl>
                                            <p:attrNameLst>
                                              <p:attrName>ppt_y</p:attrName>
                                            </p:attrNameLst>
                                          </p:cBhvr>
                                          <p:tavLst>
                                            <p:tav tm="0">
                                              <p:val>
                                                <p:strVal val="#ppt_y"/>
                                              </p:val>
                                            </p:tav>
                                            <p:tav tm="100000">
                                              <p:val>
                                                <p:strVal val="#ppt_y"/>
                                              </p:val>
                                            </p:tav>
                                          </p:tavLst>
                                        </p:anim>
                                      </p:childTnLst>
                                    </p:cTn>
                                  </p:par>
                                </p:childTnLst>
                              </p:cTn>
                            </p:par>
                            <p:par>
                              <p:cTn id="75" fill="hold">
                                <p:stCondLst>
                                  <p:cond delay="3150"/>
                                </p:stCondLst>
                                <p:childTnLst>
                                  <p:par>
                                    <p:cTn id="76" presetID="2" presetClass="entr" presetSubtype="2" fill="hold" grpId="0" nodeType="afterEffect">
                                      <p:stCondLst>
                                        <p:cond delay="0"/>
                                      </p:stCondLst>
                                      <p:childTnLst>
                                        <p:set>
                                          <p:cBhvr>
                                            <p:cTn id="77" dur="1" fill="hold">
                                              <p:stCondLst>
                                                <p:cond delay="0"/>
                                              </p:stCondLst>
                                            </p:cTn>
                                            <p:tgtEl>
                                              <p:spTgt spid="79"/>
                                            </p:tgtEl>
                                            <p:attrNameLst>
                                              <p:attrName>style.visibility</p:attrName>
                                            </p:attrNameLst>
                                          </p:cBhvr>
                                          <p:to>
                                            <p:strVal val="visible"/>
                                          </p:to>
                                        </p:set>
                                        <p:anim calcmode="lin" valueType="num">
                                          <p:cBhvr additive="base">
                                            <p:cTn id="78" dur="300" fill="hold"/>
                                            <p:tgtEl>
                                              <p:spTgt spid="79"/>
                                            </p:tgtEl>
                                            <p:attrNameLst>
                                              <p:attrName>ppt_x</p:attrName>
                                            </p:attrNameLst>
                                          </p:cBhvr>
                                          <p:tavLst>
                                            <p:tav tm="0">
                                              <p:val>
                                                <p:strVal val="1+#ppt_w/2"/>
                                              </p:val>
                                            </p:tav>
                                            <p:tav tm="100000">
                                              <p:val>
                                                <p:strVal val="#ppt_x"/>
                                              </p:val>
                                            </p:tav>
                                          </p:tavLst>
                                        </p:anim>
                                        <p:anim calcmode="lin" valueType="num">
                                          <p:cBhvr additive="base">
                                            <p:cTn id="79" dur="300" fill="hold"/>
                                            <p:tgtEl>
                                              <p:spTgt spid="79"/>
                                            </p:tgtEl>
                                            <p:attrNameLst>
                                              <p:attrName>ppt_y</p:attrName>
                                            </p:attrNameLst>
                                          </p:cBhvr>
                                          <p:tavLst>
                                            <p:tav tm="0">
                                              <p:val>
                                                <p:strVal val="#ppt_y"/>
                                              </p:val>
                                            </p:tav>
                                            <p:tav tm="100000">
                                              <p:val>
                                                <p:strVal val="#ppt_y"/>
                                              </p:val>
                                            </p:tav>
                                          </p:tavLst>
                                        </p:anim>
                                      </p:childTnLst>
                                    </p:cTn>
                                  </p:par>
                                  <p:par>
                                    <p:cTn id="80" presetID="2" presetClass="entr" presetSubtype="8"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additive="base">
                                            <p:cTn id="82" dur="300" fill="hold"/>
                                            <p:tgtEl>
                                              <p:spTgt spid="60"/>
                                            </p:tgtEl>
                                            <p:attrNameLst>
                                              <p:attrName>ppt_x</p:attrName>
                                            </p:attrNameLst>
                                          </p:cBhvr>
                                          <p:tavLst>
                                            <p:tav tm="0">
                                              <p:val>
                                                <p:strVal val="0-#ppt_w/2"/>
                                              </p:val>
                                            </p:tav>
                                            <p:tav tm="100000">
                                              <p:val>
                                                <p:strVal val="#ppt_x"/>
                                              </p:val>
                                            </p:tav>
                                          </p:tavLst>
                                        </p:anim>
                                        <p:anim calcmode="lin" valueType="num">
                                          <p:cBhvr additive="base">
                                            <p:cTn id="83" dur="300" fill="hold"/>
                                            <p:tgtEl>
                                              <p:spTgt spid="60"/>
                                            </p:tgtEl>
                                            <p:attrNameLst>
                                              <p:attrName>ppt_y</p:attrName>
                                            </p:attrNameLst>
                                          </p:cBhvr>
                                          <p:tavLst>
                                            <p:tav tm="0">
                                              <p:val>
                                                <p:strVal val="#ppt_y"/>
                                              </p:val>
                                            </p:tav>
                                            <p:tav tm="100000">
                                              <p:val>
                                                <p:strVal val="#ppt_y"/>
                                              </p:val>
                                            </p:tav>
                                          </p:tavLst>
                                        </p:anim>
                                      </p:childTnLst>
                                    </p:cTn>
                                  </p:par>
                                </p:childTnLst>
                              </p:cTn>
                            </p:par>
                            <p:par>
                              <p:cTn id="84" fill="hold">
                                <p:stCondLst>
                                  <p:cond delay="3450"/>
                                </p:stCondLst>
                                <p:childTnLst>
                                  <p:par>
                                    <p:cTn id="85" presetID="2" presetClass="entr" presetSubtype="2" fill="hold" grpId="0" nodeType="afterEffect">
                                      <p:stCondLst>
                                        <p:cond delay="0"/>
                                      </p:stCondLst>
                                      <p:childTnLst>
                                        <p:set>
                                          <p:cBhvr>
                                            <p:cTn id="86" dur="1" fill="hold">
                                              <p:stCondLst>
                                                <p:cond delay="0"/>
                                              </p:stCondLst>
                                            </p:cTn>
                                            <p:tgtEl>
                                              <p:spTgt spid="83"/>
                                            </p:tgtEl>
                                            <p:attrNameLst>
                                              <p:attrName>style.visibility</p:attrName>
                                            </p:attrNameLst>
                                          </p:cBhvr>
                                          <p:to>
                                            <p:strVal val="visible"/>
                                          </p:to>
                                        </p:set>
                                        <p:anim calcmode="lin" valueType="num">
                                          <p:cBhvr additive="base">
                                            <p:cTn id="87" dur="300" fill="hold"/>
                                            <p:tgtEl>
                                              <p:spTgt spid="83"/>
                                            </p:tgtEl>
                                            <p:attrNameLst>
                                              <p:attrName>ppt_x</p:attrName>
                                            </p:attrNameLst>
                                          </p:cBhvr>
                                          <p:tavLst>
                                            <p:tav tm="0">
                                              <p:val>
                                                <p:strVal val="1+#ppt_w/2"/>
                                              </p:val>
                                            </p:tav>
                                            <p:tav tm="100000">
                                              <p:val>
                                                <p:strVal val="#ppt_x"/>
                                              </p:val>
                                            </p:tav>
                                          </p:tavLst>
                                        </p:anim>
                                        <p:anim calcmode="lin" valueType="num">
                                          <p:cBhvr additive="base">
                                            <p:cTn id="88" dur="300" fill="hold"/>
                                            <p:tgtEl>
                                              <p:spTgt spid="83"/>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cBhvr additive="base">
                                            <p:cTn id="91" dur="300" fill="hold"/>
                                            <p:tgtEl>
                                              <p:spTgt spid="61"/>
                                            </p:tgtEl>
                                            <p:attrNameLst>
                                              <p:attrName>ppt_x</p:attrName>
                                            </p:attrNameLst>
                                          </p:cBhvr>
                                          <p:tavLst>
                                            <p:tav tm="0">
                                              <p:val>
                                                <p:strVal val="0-#ppt_w/2"/>
                                              </p:val>
                                            </p:tav>
                                            <p:tav tm="100000">
                                              <p:val>
                                                <p:strVal val="#ppt_x"/>
                                              </p:val>
                                            </p:tav>
                                          </p:tavLst>
                                        </p:anim>
                                        <p:anim calcmode="lin" valueType="num">
                                          <p:cBhvr additive="base">
                                            <p:cTn id="92" dur="3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8" grpId="0"/>
          <p:bldP spid="71" grpId="0"/>
          <p:bldP spid="75" grpId="0"/>
          <p:bldP spid="79" grpId="0"/>
          <p:bldP spid="8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a:spLocks/>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a:spLocks/>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21808" y="2508527"/>
              <a:ext cx="1757212" cy="1862048"/>
            </a:xfrm>
            <a:prstGeom prst="rect">
              <a:avLst/>
            </a:prstGeom>
            <a:noFill/>
          </p:spPr>
          <p:txBody>
            <a:bodyPr wrap="none" rtlCol="0">
              <a:spAutoFit/>
            </a:bodyPr>
            <a:lstStyle/>
            <a:p>
              <a:pPr algn="ctr"/>
              <a:r>
                <a:rPr lang="en-US" altLang="zh-CN" sz="11500" dirty="0">
                  <a:solidFill>
                    <a:schemeClr val="bg1"/>
                  </a:solidFill>
                  <a:latin typeface="Impact" panose="020B0806030902050204" pitchFamily="34" charset="0"/>
                </a:rPr>
                <a:t>03</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166217"/>
            <a:ext cx="2031325" cy="830997"/>
          </a:xfrm>
          <a:prstGeom prst="rect">
            <a:avLst/>
          </a:prstGeom>
          <a:noFill/>
        </p:spPr>
        <p:txBody>
          <a:bodyPr wrap="none" rtlCol="0">
            <a:spAutoFit/>
          </a:bodyPr>
          <a:lstStyle/>
          <a:p>
            <a:r>
              <a:rPr lang="zh-CN" altLang="en-US" sz="4800" b="1" dirty="0">
                <a:solidFill>
                  <a:schemeClr val="tx2"/>
                </a:solidFill>
                <a:latin typeface="Microsoft YaHei" panose="020B0503020204020204" pitchFamily="34" charset="-122"/>
                <a:ea typeface="Microsoft YaHei" panose="020B0503020204020204" pitchFamily="34" charset="-122"/>
              </a:rPr>
              <a:t>Title bar</a:t>
            </a:r>
          </a:p>
        </p:txBody>
      </p:sp>
      <p:sp>
        <p:nvSpPr>
          <p:cNvPr id="7" name="TextBox 24"/>
          <p:cNvSpPr txBox="1"/>
          <p:nvPr/>
        </p:nvSpPr>
        <p:spPr>
          <a:xfrm>
            <a:off x="5465437" y="3059545"/>
            <a:ext cx="1289223"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8" name="TextBox 25"/>
          <p:cNvSpPr txBox="1"/>
          <p:nvPr/>
        </p:nvSpPr>
        <p:spPr>
          <a:xfrm>
            <a:off x="7007471" y="3056394"/>
            <a:ext cx="1331236"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9" name="TextBox 26"/>
          <p:cNvSpPr txBox="1"/>
          <p:nvPr/>
        </p:nvSpPr>
        <p:spPr>
          <a:xfrm>
            <a:off x="8546347" y="3059544"/>
            <a:ext cx="1457613"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0" name="TextBox 27"/>
          <p:cNvSpPr txBox="1"/>
          <p:nvPr/>
        </p:nvSpPr>
        <p:spPr>
          <a:xfrm>
            <a:off x="5465437" y="3472469"/>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1" name="TextBox 28"/>
          <p:cNvSpPr txBox="1"/>
          <p:nvPr/>
        </p:nvSpPr>
        <p:spPr>
          <a:xfrm>
            <a:off x="7007471" y="3487487"/>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2" name="TextBox 29"/>
          <p:cNvSpPr txBox="1"/>
          <p:nvPr/>
        </p:nvSpPr>
        <p:spPr>
          <a:xfrm>
            <a:off x="8566869" y="3472469"/>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Tree>
    <p:extLst>
      <p:ext uri="{BB962C8B-B14F-4D97-AF65-F5344CB8AC3E}">
        <p14:creationId xmlns:p14="http://schemas.microsoft.com/office/powerpoint/2010/main" val="356090338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25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75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25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07323" y="3272959"/>
            <a:ext cx="3279348" cy="2844340"/>
            <a:chOff x="1280063" y="2399484"/>
            <a:chExt cx="2459831" cy="2133255"/>
          </a:xfrm>
        </p:grpSpPr>
        <p:sp>
          <p:nvSpPr>
            <p:cNvPr id="8" name="Freeform 5"/>
            <p:cNvSpPr>
              <a:spLocks/>
            </p:cNvSpPr>
            <p:nvPr/>
          </p:nvSpPr>
          <p:spPr bwMode="auto">
            <a:xfrm>
              <a:off x="1280063" y="2399484"/>
              <a:ext cx="2459831" cy="1831035"/>
            </a:xfrm>
            <a:custGeom>
              <a:avLst/>
              <a:gdLst>
                <a:gd name="T0" fmla="*/ 570 w 570"/>
                <a:gd name="T1" fmla="*/ 401 h 425"/>
                <a:gd name="T2" fmla="*/ 547 w 570"/>
                <a:gd name="T3" fmla="*/ 425 h 425"/>
                <a:gd name="T4" fmla="*/ 23 w 570"/>
                <a:gd name="T5" fmla="*/ 425 h 425"/>
                <a:gd name="T6" fmla="*/ 0 w 570"/>
                <a:gd name="T7" fmla="*/ 401 h 425"/>
                <a:gd name="T8" fmla="*/ 0 w 570"/>
                <a:gd name="T9" fmla="*/ 24 h 425"/>
                <a:gd name="T10" fmla="*/ 23 w 570"/>
                <a:gd name="T11" fmla="*/ 0 h 425"/>
                <a:gd name="T12" fmla="*/ 547 w 570"/>
                <a:gd name="T13" fmla="*/ 0 h 425"/>
                <a:gd name="T14" fmla="*/ 570 w 570"/>
                <a:gd name="T15" fmla="*/ 24 h 425"/>
                <a:gd name="T16" fmla="*/ 570 w 570"/>
                <a:gd name="T17" fmla="*/ 40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425">
                  <a:moveTo>
                    <a:pt x="570" y="401"/>
                  </a:moveTo>
                  <a:cubicBezTo>
                    <a:pt x="570" y="414"/>
                    <a:pt x="559" y="425"/>
                    <a:pt x="547" y="425"/>
                  </a:cubicBezTo>
                  <a:cubicBezTo>
                    <a:pt x="23" y="425"/>
                    <a:pt x="23" y="425"/>
                    <a:pt x="23" y="425"/>
                  </a:cubicBezTo>
                  <a:cubicBezTo>
                    <a:pt x="11" y="425"/>
                    <a:pt x="0" y="414"/>
                    <a:pt x="0" y="401"/>
                  </a:cubicBezTo>
                  <a:cubicBezTo>
                    <a:pt x="0" y="24"/>
                    <a:pt x="0" y="24"/>
                    <a:pt x="0" y="24"/>
                  </a:cubicBezTo>
                  <a:cubicBezTo>
                    <a:pt x="0" y="11"/>
                    <a:pt x="11" y="0"/>
                    <a:pt x="23" y="0"/>
                  </a:cubicBezTo>
                  <a:cubicBezTo>
                    <a:pt x="547" y="0"/>
                    <a:pt x="547" y="0"/>
                    <a:pt x="547" y="0"/>
                  </a:cubicBezTo>
                  <a:cubicBezTo>
                    <a:pt x="559" y="0"/>
                    <a:pt x="570" y="11"/>
                    <a:pt x="570" y="24"/>
                  </a:cubicBezTo>
                  <a:cubicBezTo>
                    <a:pt x="570" y="401"/>
                    <a:pt x="570" y="401"/>
                    <a:pt x="570" y="401"/>
                  </a:cubicBezTo>
                </a:path>
              </a:pathLst>
            </a:custGeom>
            <a:solidFill>
              <a:schemeClr val="tx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
            <p:cNvSpPr>
              <a:spLocks/>
            </p:cNvSpPr>
            <p:nvPr/>
          </p:nvSpPr>
          <p:spPr bwMode="auto">
            <a:xfrm>
              <a:off x="1280063" y="3981436"/>
              <a:ext cx="2459831" cy="262368"/>
            </a:xfrm>
            <a:custGeom>
              <a:avLst/>
              <a:gdLst>
                <a:gd name="T0" fmla="*/ 0 w 570"/>
                <a:gd name="T1" fmla="*/ 0 h 61"/>
                <a:gd name="T2" fmla="*/ 0 w 570"/>
                <a:gd name="T3" fmla="*/ 38 h 61"/>
                <a:gd name="T4" fmla="*/ 23 w 570"/>
                <a:gd name="T5" fmla="*/ 61 h 61"/>
                <a:gd name="T6" fmla="*/ 547 w 570"/>
                <a:gd name="T7" fmla="*/ 61 h 61"/>
                <a:gd name="T8" fmla="*/ 570 w 570"/>
                <a:gd name="T9" fmla="*/ 38 h 61"/>
                <a:gd name="T10" fmla="*/ 570 w 570"/>
                <a:gd name="T11" fmla="*/ 0 h 61"/>
                <a:gd name="T12" fmla="*/ 0 w 57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570" h="61">
                  <a:moveTo>
                    <a:pt x="0" y="0"/>
                  </a:moveTo>
                  <a:cubicBezTo>
                    <a:pt x="0" y="38"/>
                    <a:pt x="0" y="38"/>
                    <a:pt x="0" y="38"/>
                  </a:cubicBezTo>
                  <a:cubicBezTo>
                    <a:pt x="0" y="51"/>
                    <a:pt x="11" y="61"/>
                    <a:pt x="23" y="61"/>
                  </a:cubicBezTo>
                  <a:cubicBezTo>
                    <a:pt x="547" y="61"/>
                    <a:pt x="547" y="61"/>
                    <a:pt x="547" y="61"/>
                  </a:cubicBezTo>
                  <a:cubicBezTo>
                    <a:pt x="559" y="61"/>
                    <a:pt x="570" y="51"/>
                    <a:pt x="570" y="38"/>
                  </a:cubicBezTo>
                  <a:cubicBezTo>
                    <a:pt x="570" y="0"/>
                    <a:pt x="570" y="0"/>
                    <a:pt x="570" y="0"/>
                  </a:cubicBezTo>
                  <a:lnTo>
                    <a:pt x="0" y="0"/>
                  </a:lnTo>
                  <a:close/>
                </a:path>
              </a:pathLst>
            </a:custGeom>
            <a:solidFill>
              <a:srgbClr val="D5D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1975281" y="4278121"/>
              <a:ext cx="1112570" cy="254618"/>
            </a:xfrm>
            <a:custGeom>
              <a:avLst/>
              <a:gdLst>
                <a:gd name="T0" fmla="*/ 215 w 258"/>
                <a:gd name="T1" fmla="*/ 29 h 59"/>
                <a:gd name="T2" fmla="*/ 181 w 258"/>
                <a:gd name="T3" fmla="*/ 29 h 59"/>
                <a:gd name="T4" fmla="*/ 172 w 258"/>
                <a:gd name="T5" fmla="*/ 11 h 59"/>
                <a:gd name="T6" fmla="*/ 164 w 258"/>
                <a:gd name="T7" fmla="*/ 0 h 59"/>
                <a:gd name="T8" fmla="*/ 126 w 258"/>
                <a:gd name="T9" fmla="*/ 0 h 59"/>
                <a:gd name="T10" fmla="*/ 88 w 258"/>
                <a:gd name="T11" fmla="*/ 0 h 59"/>
                <a:gd name="T12" fmla="*/ 80 w 258"/>
                <a:gd name="T13" fmla="*/ 11 h 59"/>
                <a:gd name="T14" fmla="*/ 71 w 258"/>
                <a:gd name="T15" fmla="*/ 29 h 59"/>
                <a:gd name="T16" fmla="*/ 43 w 258"/>
                <a:gd name="T17" fmla="*/ 29 h 59"/>
                <a:gd name="T18" fmla="*/ 0 w 258"/>
                <a:gd name="T19" fmla="*/ 59 h 59"/>
                <a:gd name="T20" fmla="*/ 258 w 258"/>
                <a:gd name="T21" fmla="*/ 59 h 59"/>
                <a:gd name="T22" fmla="*/ 215 w 258"/>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59">
                  <a:moveTo>
                    <a:pt x="215" y="29"/>
                  </a:moveTo>
                  <a:cubicBezTo>
                    <a:pt x="181" y="29"/>
                    <a:pt x="181" y="29"/>
                    <a:pt x="181" y="29"/>
                  </a:cubicBezTo>
                  <a:cubicBezTo>
                    <a:pt x="178" y="25"/>
                    <a:pt x="175" y="19"/>
                    <a:pt x="172" y="11"/>
                  </a:cubicBezTo>
                  <a:cubicBezTo>
                    <a:pt x="172" y="11"/>
                    <a:pt x="169" y="0"/>
                    <a:pt x="164" y="0"/>
                  </a:cubicBezTo>
                  <a:cubicBezTo>
                    <a:pt x="161" y="0"/>
                    <a:pt x="143" y="0"/>
                    <a:pt x="126" y="0"/>
                  </a:cubicBezTo>
                  <a:cubicBezTo>
                    <a:pt x="108" y="0"/>
                    <a:pt x="91" y="0"/>
                    <a:pt x="88" y="0"/>
                  </a:cubicBezTo>
                  <a:cubicBezTo>
                    <a:pt x="83" y="0"/>
                    <a:pt x="80" y="11"/>
                    <a:pt x="80" y="11"/>
                  </a:cubicBezTo>
                  <a:cubicBezTo>
                    <a:pt x="77" y="19"/>
                    <a:pt x="74" y="25"/>
                    <a:pt x="71" y="29"/>
                  </a:cubicBezTo>
                  <a:cubicBezTo>
                    <a:pt x="43" y="29"/>
                    <a:pt x="43" y="29"/>
                    <a:pt x="43" y="29"/>
                  </a:cubicBezTo>
                  <a:cubicBezTo>
                    <a:pt x="23" y="29"/>
                    <a:pt x="6" y="42"/>
                    <a:pt x="0" y="59"/>
                  </a:cubicBezTo>
                  <a:cubicBezTo>
                    <a:pt x="258" y="59"/>
                    <a:pt x="258" y="59"/>
                    <a:pt x="258" y="59"/>
                  </a:cubicBezTo>
                  <a:cubicBezTo>
                    <a:pt x="251" y="42"/>
                    <a:pt x="235" y="29"/>
                    <a:pt x="215" y="29"/>
                  </a:cubicBezTo>
                  <a:close/>
                </a:path>
              </a:pathLst>
            </a:custGeom>
            <a:solidFill>
              <a:srgbClr val="D5D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830" y="2517935"/>
              <a:ext cx="2245066" cy="1357225"/>
            </a:xfrm>
            <a:prstGeom prst="rect">
              <a:avLst/>
            </a:prstGeom>
            <a:solidFill>
              <a:schemeClr val="bg1"/>
            </a:solidFill>
            <a:ln w="9525">
              <a:solidFill>
                <a:srgbClr val="000000"/>
              </a:solidFill>
              <a:miter lim="800000"/>
              <a:headEnd/>
              <a:tailEnd/>
            </a:ln>
            <a:extLst/>
          </p:spPr>
        </p:pic>
      </p:grpSp>
      <p:grpSp>
        <p:nvGrpSpPr>
          <p:cNvPr id="12" name="组合 11"/>
          <p:cNvGrpSpPr/>
          <p:nvPr/>
        </p:nvGrpSpPr>
        <p:grpSpPr>
          <a:xfrm>
            <a:off x="2076286" y="2669255"/>
            <a:ext cx="2495670" cy="1666456"/>
            <a:chOff x="1556822" y="1946706"/>
            <a:chExt cx="1871996" cy="1249842"/>
          </a:xfrm>
        </p:grpSpPr>
        <p:sp>
          <p:nvSpPr>
            <p:cNvPr id="13" name="Freeform 11"/>
            <p:cNvSpPr>
              <a:spLocks/>
            </p:cNvSpPr>
            <p:nvPr/>
          </p:nvSpPr>
          <p:spPr bwMode="auto">
            <a:xfrm>
              <a:off x="1556822" y="1946706"/>
              <a:ext cx="1871996" cy="1249842"/>
            </a:xfrm>
            <a:custGeom>
              <a:avLst/>
              <a:gdLst>
                <a:gd name="T0" fmla="*/ 0 w 1691"/>
                <a:gd name="T1" fmla="*/ 0 h 1129"/>
                <a:gd name="T2" fmla="*/ 760 w 1691"/>
                <a:gd name="T3" fmla="*/ 685 h 1129"/>
                <a:gd name="T4" fmla="*/ 760 w 1691"/>
                <a:gd name="T5" fmla="*/ 1129 h 1129"/>
                <a:gd name="T6" fmla="*/ 931 w 1691"/>
                <a:gd name="T7" fmla="*/ 1129 h 1129"/>
                <a:gd name="T8" fmla="*/ 931 w 1691"/>
                <a:gd name="T9" fmla="*/ 685 h 1129"/>
                <a:gd name="T10" fmla="*/ 1691 w 1691"/>
                <a:gd name="T11" fmla="*/ 0 h 1129"/>
                <a:gd name="T12" fmla="*/ 0 w 1691"/>
                <a:gd name="T13" fmla="*/ 0 h 1129"/>
              </a:gdLst>
              <a:ahLst/>
              <a:cxnLst>
                <a:cxn ang="0">
                  <a:pos x="T0" y="T1"/>
                </a:cxn>
                <a:cxn ang="0">
                  <a:pos x="T2" y="T3"/>
                </a:cxn>
                <a:cxn ang="0">
                  <a:pos x="T4" y="T5"/>
                </a:cxn>
                <a:cxn ang="0">
                  <a:pos x="T6" y="T7"/>
                </a:cxn>
                <a:cxn ang="0">
                  <a:pos x="T8" y="T9"/>
                </a:cxn>
                <a:cxn ang="0">
                  <a:pos x="T10" y="T11"/>
                </a:cxn>
                <a:cxn ang="0">
                  <a:pos x="T12" y="T13"/>
                </a:cxn>
              </a:cxnLst>
              <a:rect l="0" t="0" r="r" b="b"/>
              <a:pathLst>
                <a:path w="1691" h="1129">
                  <a:moveTo>
                    <a:pt x="0" y="0"/>
                  </a:moveTo>
                  <a:lnTo>
                    <a:pt x="760" y="685"/>
                  </a:lnTo>
                  <a:lnTo>
                    <a:pt x="760" y="1129"/>
                  </a:lnTo>
                  <a:lnTo>
                    <a:pt x="931" y="1129"/>
                  </a:lnTo>
                  <a:lnTo>
                    <a:pt x="931" y="685"/>
                  </a:lnTo>
                  <a:lnTo>
                    <a:pt x="1691"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1556822" y="1946706"/>
              <a:ext cx="935445" cy="1249842"/>
            </a:xfrm>
            <a:custGeom>
              <a:avLst/>
              <a:gdLst>
                <a:gd name="T0" fmla="*/ 845 w 845"/>
                <a:gd name="T1" fmla="*/ 1129 h 1129"/>
                <a:gd name="T2" fmla="*/ 845 w 845"/>
                <a:gd name="T3" fmla="*/ 0 h 1129"/>
                <a:gd name="T4" fmla="*/ 0 w 845"/>
                <a:gd name="T5" fmla="*/ 0 h 1129"/>
                <a:gd name="T6" fmla="*/ 760 w 845"/>
                <a:gd name="T7" fmla="*/ 685 h 1129"/>
                <a:gd name="T8" fmla="*/ 760 w 845"/>
                <a:gd name="T9" fmla="*/ 1129 h 1129"/>
                <a:gd name="T10" fmla="*/ 845 w 845"/>
                <a:gd name="T11" fmla="*/ 1129 h 1129"/>
              </a:gdLst>
              <a:ahLst/>
              <a:cxnLst>
                <a:cxn ang="0">
                  <a:pos x="T0" y="T1"/>
                </a:cxn>
                <a:cxn ang="0">
                  <a:pos x="T2" y="T3"/>
                </a:cxn>
                <a:cxn ang="0">
                  <a:pos x="T4" y="T5"/>
                </a:cxn>
                <a:cxn ang="0">
                  <a:pos x="T6" y="T7"/>
                </a:cxn>
                <a:cxn ang="0">
                  <a:pos x="T8" y="T9"/>
                </a:cxn>
                <a:cxn ang="0">
                  <a:pos x="T10" y="T11"/>
                </a:cxn>
              </a:cxnLst>
              <a:rect l="0" t="0" r="r" b="b"/>
              <a:pathLst>
                <a:path w="845" h="1129">
                  <a:moveTo>
                    <a:pt x="845" y="1129"/>
                  </a:moveTo>
                  <a:lnTo>
                    <a:pt x="845" y="0"/>
                  </a:lnTo>
                  <a:lnTo>
                    <a:pt x="0" y="0"/>
                  </a:lnTo>
                  <a:lnTo>
                    <a:pt x="760" y="685"/>
                  </a:lnTo>
                  <a:lnTo>
                    <a:pt x="760" y="1129"/>
                  </a:lnTo>
                  <a:lnTo>
                    <a:pt x="845" y="112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组合 14"/>
          <p:cNvGrpSpPr/>
          <p:nvPr/>
        </p:nvGrpSpPr>
        <p:grpSpPr>
          <a:xfrm>
            <a:off x="2634161" y="2158499"/>
            <a:ext cx="329625" cy="326725"/>
            <a:chOff x="3128964" y="2287587"/>
            <a:chExt cx="1233385" cy="1222376"/>
          </a:xfrm>
        </p:grpSpPr>
        <p:sp>
          <p:nvSpPr>
            <p:cNvPr id="16"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3" name="组合 22"/>
          <p:cNvGrpSpPr/>
          <p:nvPr/>
        </p:nvGrpSpPr>
        <p:grpSpPr>
          <a:xfrm>
            <a:off x="2879688" y="1935276"/>
            <a:ext cx="649895" cy="644179"/>
            <a:chOff x="3128964" y="2287587"/>
            <a:chExt cx="1233385" cy="1222376"/>
          </a:xfrm>
        </p:grpSpPr>
        <p:sp>
          <p:nvSpPr>
            <p:cNvPr id="24"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 name="组合 30"/>
          <p:cNvGrpSpPr/>
          <p:nvPr/>
        </p:nvGrpSpPr>
        <p:grpSpPr>
          <a:xfrm>
            <a:off x="3667970" y="2158499"/>
            <a:ext cx="329625" cy="326725"/>
            <a:chOff x="3128964" y="2287587"/>
            <a:chExt cx="1233385" cy="1222376"/>
          </a:xfrm>
        </p:grpSpPr>
        <p:sp>
          <p:nvSpPr>
            <p:cNvPr id="32"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p:cNvGrpSpPr/>
          <p:nvPr/>
        </p:nvGrpSpPr>
        <p:grpSpPr>
          <a:xfrm>
            <a:off x="2634161" y="4799708"/>
            <a:ext cx="329625" cy="326725"/>
            <a:chOff x="3128964" y="2287587"/>
            <a:chExt cx="1233385" cy="1222376"/>
          </a:xfrm>
        </p:grpSpPr>
        <p:sp>
          <p:nvSpPr>
            <p:cNvPr id="40"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2879688" y="4576485"/>
            <a:ext cx="649895" cy="644179"/>
            <a:chOff x="3128964" y="2287587"/>
            <a:chExt cx="1233385" cy="1222376"/>
          </a:xfrm>
        </p:grpSpPr>
        <p:sp>
          <p:nvSpPr>
            <p:cNvPr id="48"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3667970" y="4799708"/>
            <a:ext cx="329625" cy="326725"/>
            <a:chOff x="3128964" y="2287587"/>
            <a:chExt cx="1233385" cy="1222376"/>
          </a:xfrm>
        </p:grpSpPr>
        <p:sp>
          <p:nvSpPr>
            <p:cNvPr id="56"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p:cNvGrpSpPr/>
          <p:nvPr/>
        </p:nvGrpSpPr>
        <p:grpSpPr>
          <a:xfrm>
            <a:off x="2669586" y="4585652"/>
            <a:ext cx="329625" cy="326725"/>
            <a:chOff x="3128964" y="2287587"/>
            <a:chExt cx="1233385" cy="1222376"/>
          </a:xfrm>
        </p:grpSpPr>
        <p:sp>
          <p:nvSpPr>
            <p:cNvPr id="64"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1" name="组合 70"/>
          <p:cNvGrpSpPr/>
          <p:nvPr/>
        </p:nvGrpSpPr>
        <p:grpSpPr>
          <a:xfrm>
            <a:off x="3403866" y="4636345"/>
            <a:ext cx="329625" cy="326725"/>
            <a:chOff x="3128964" y="2287587"/>
            <a:chExt cx="1233385" cy="1222376"/>
          </a:xfrm>
        </p:grpSpPr>
        <p:sp>
          <p:nvSpPr>
            <p:cNvPr id="72"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4080726" y="4890100"/>
            <a:ext cx="329625" cy="326725"/>
            <a:chOff x="3128964" y="2287587"/>
            <a:chExt cx="1233385" cy="1222376"/>
          </a:xfrm>
        </p:grpSpPr>
        <p:sp>
          <p:nvSpPr>
            <p:cNvPr id="80"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7" name="组合 86"/>
          <p:cNvGrpSpPr/>
          <p:nvPr/>
        </p:nvGrpSpPr>
        <p:grpSpPr>
          <a:xfrm>
            <a:off x="2033408" y="4877813"/>
            <a:ext cx="329625" cy="326725"/>
            <a:chOff x="3128964" y="2287587"/>
            <a:chExt cx="1233385" cy="1222376"/>
          </a:xfrm>
        </p:grpSpPr>
        <p:sp>
          <p:nvSpPr>
            <p:cNvPr id="88"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5" name="组合 94"/>
          <p:cNvGrpSpPr/>
          <p:nvPr/>
        </p:nvGrpSpPr>
        <p:grpSpPr>
          <a:xfrm>
            <a:off x="2241501" y="4877813"/>
            <a:ext cx="329625" cy="326725"/>
            <a:chOff x="3128964" y="2287587"/>
            <a:chExt cx="1233385" cy="1222376"/>
          </a:xfrm>
        </p:grpSpPr>
        <p:sp>
          <p:nvSpPr>
            <p:cNvPr id="96"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11"/>
            <p:cNvSpPr>
              <a:spLocks/>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22"/>
            <p:cNvSpPr>
              <a:spLocks/>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28"/>
            <p:cNvSpPr>
              <a:spLocks/>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33"/>
            <p:cNvSpPr>
              <a:spLocks/>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3" name="Rectangle 8"/>
          <p:cNvSpPr>
            <a:spLocks/>
          </p:cNvSpPr>
          <p:nvPr/>
        </p:nvSpPr>
        <p:spPr bwMode="auto">
          <a:xfrm>
            <a:off x="5520012" y="2703362"/>
            <a:ext cx="2502221" cy="1491455"/>
          </a:xfrm>
          <a:prstGeom prst="rect">
            <a:avLst/>
          </a:prstGeom>
          <a:blipFill>
            <a:blip r:embed="rId5" cstate="print"/>
            <a:stretch>
              <a:fillRect/>
            </a:stretch>
          </a:blipFill>
          <a:ln w="31750">
            <a:solidFill>
              <a:srgbClr val="FFFFFF"/>
            </a:solidFill>
            <a:miter lim="800000"/>
            <a:headEnd/>
            <a:tailEnd/>
          </a:ln>
          <a:effectLst>
            <a:outerShdw blurRad="38100" dist="23000" dir="5400000" algn="ctr" rotWithShape="0">
              <a:schemeClr val="tx1">
                <a:alpha val="15000"/>
              </a:schemeClr>
            </a:outerShdw>
          </a:effectLst>
        </p:spPr>
        <p:txBody>
          <a:bodyPr lIns="50795" tIns="50795" rIns="50795" bIns="50795" anchor="ctr"/>
          <a:lstStyle/>
          <a:p>
            <a:pPr>
              <a:defRPr/>
            </a:pPr>
            <a:endParaRPr lang="en-US" altLang="zh-CN" sz="1600" dirty="0">
              <a:solidFill>
                <a:srgbClr val="FFFFFF"/>
              </a:solidFill>
              <a:latin typeface="nevis Bold" charset="0"/>
              <a:sym typeface="nevis Bold" charset="0"/>
            </a:endParaRPr>
          </a:p>
        </p:txBody>
      </p:sp>
      <p:sp>
        <p:nvSpPr>
          <p:cNvPr id="104" name="Rectangle 8"/>
          <p:cNvSpPr>
            <a:spLocks/>
          </p:cNvSpPr>
          <p:nvPr/>
        </p:nvSpPr>
        <p:spPr bwMode="auto">
          <a:xfrm>
            <a:off x="8186593" y="2703362"/>
            <a:ext cx="2502221" cy="1491455"/>
          </a:xfrm>
          <a:prstGeom prst="rect">
            <a:avLst/>
          </a:prstGeom>
          <a:blipFill>
            <a:blip r:embed="rId6" cstate="print"/>
            <a:stretch>
              <a:fillRect/>
            </a:stretch>
          </a:blipFill>
          <a:ln w="31750">
            <a:solidFill>
              <a:srgbClr val="FFFFFF"/>
            </a:solidFill>
            <a:miter lim="800000"/>
            <a:headEnd/>
            <a:tailEnd/>
          </a:ln>
          <a:effectLst>
            <a:outerShdw blurRad="38100" dist="23000" dir="5400000" algn="ctr" rotWithShape="0">
              <a:schemeClr val="tx1">
                <a:alpha val="15000"/>
              </a:schemeClr>
            </a:outerShdw>
          </a:effectLst>
        </p:spPr>
        <p:txBody>
          <a:bodyPr lIns="50795" tIns="50795" rIns="50795" bIns="50795" anchor="ctr"/>
          <a:lstStyle/>
          <a:p>
            <a:pPr>
              <a:defRPr/>
            </a:pPr>
            <a:endParaRPr lang="en-US" altLang="zh-CN" sz="1600" dirty="0">
              <a:solidFill>
                <a:srgbClr val="FFFFFF"/>
              </a:solidFill>
              <a:latin typeface="nevis Bold" charset="0"/>
              <a:sym typeface="nevis Bold" charset="0"/>
            </a:endParaRPr>
          </a:p>
        </p:txBody>
      </p:sp>
      <p:sp>
        <p:nvSpPr>
          <p:cNvPr id="105" name="矩形 104"/>
          <p:cNvSpPr/>
          <p:nvPr/>
        </p:nvSpPr>
        <p:spPr>
          <a:xfrm>
            <a:off x="5485535" y="4626669"/>
            <a:ext cx="5375121" cy="1628382"/>
          </a:xfrm>
          <a:prstGeom prst="rect">
            <a:avLst/>
          </a:prstGeom>
        </p:spPr>
        <p:txBody>
          <a:bodyPr wrap="square" lIns="121908" tIns="60954" rIns="121908" bIns="60954">
            <a:spAutoFit/>
          </a:bodyPr>
          <a:lstStyle/>
          <a:p>
            <a:pPr algn="just">
              <a:lnSpc>
                <a:spcPts val="2000"/>
              </a:lnSpc>
            </a:pPr>
            <a:r>
              <a:rPr lang="zh-CN" altLang="en-US" sz="10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graphic design in the field of visual perception of the plane performance is becoming more and more abundant, which presents unprecedented challenges to today's graphic design, graphic design design for graphic designers to provide a broader development manhole. Technically, graphic design is more important.</a:t>
            </a:r>
          </a:p>
        </p:txBody>
      </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34324563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6"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45">
                                          <p:stCondLst>
                                            <p:cond delay="0"/>
                                          </p:stCondLst>
                                        </p:cTn>
                                        <p:tgtEl>
                                          <p:spTgt spid="15"/>
                                        </p:tgtEl>
                                      </p:cBhvr>
                                    </p:animEffect>
                                    <p:anim calcmode="lin" valueType="num">
                                      <p:cBhvr>
                                        <p:cTn id="18" dur="455"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23" dur="6">
                                          <p:stCondLst>
                                            <p:cond delay="162"/>
                                          </p:stCondLst>
                                        </p:cTn>
                                        <p:tgtEl>
                                          <p:spTgt spid="15"/>
                                        </p:tgtEl>
                                      </p:cBhvr>
                                      <p:to x="100000" y="60000"/>
                                    </p:animScale>
                                    <p:animScale>
                                      <p:cBhvr>
                                        <p:cTn id="24" dur="41" decel="50000">
                                          <p:stCondLst>
                                            <p:cond delay="169"/>
                                          </p:stCondLst>
                                        </p:cTn>
                                        <p:tgtEl>
                                          <p:spTgt spid="15"/>
                                        </p:tgtEl>
                                      </p:cBhvr>
                                      <p:to x="100000" y="100000"/>
                                    </p:animScale>
                                    <p:animScale>
                                      <p:cBhvr>
                                        <p:cTn id="25" dur="6">
                                          <p:stCondLst>
                                            <p:cond delay="328"/>
                                          </p:stCondLst>
                                        </p:cTn>
                                        <p:tgtEl>
                                          <p:spTgt spid="15"/>
                                        </p:tgtEl>
                                      </p:cBhvr>
                                      <p:to x="100000" y="80000"/>
                                    </p:animScale>
                                    <p:animScale>
                                      <p:cBhvr>
                                        <p:cTn id="26" dur="41" decel="50000">
                                          <p:stCondLst>
                                            <p:cond delay="335"/>
                                          </p:stCondLst>
                                        </p:cTn>
                                        <p:tgtEl>
                                          <p:spTgt spid="15"/>
                                        </p:tgtEl>
                                      </p:cBhvr>
                                      <p:to x="100000" y="100000"/>
                                    </p:animScale>
                                    <p:animScale>
                                      <p:cBhvr>
                                        <p:cTn id="27" dur="6">
                                          <p:stCondLst>
                                            <p:cond delay="410"/>
                                          </p:stCondLst>
                                        </p:cTn>
                                        <p:tgtEl>
                                          <p:spTgt spid="15"/>
                                        </p:tgtEl>
                                      </p:cBhvr>
                                      <p:to x="100000" y="90000"/>
                                    </p:animScale>
                                    <p:animScale>
                                      <p:cBhvr>
                                        <p:cTn id="28" dur="41" decel="50000">
                                          <p:stCondLst>
                                            <p:cond delay="417"/>
                                          </p:stCondLst>
                                        </p:cTn>
                                        <p:tgtEl>
                                          <p:spTgt spid="15"/>
                                        </p:tgtEl>
                                      </p:cBhvr>
                                      <p:to x="100000" y="100000"/>
                                    </p:animScale>
                                    <p:animScale>
                                      <p:cBhvr>
                                        <p:cTn id="29" dur="6">
                                          <p:stCondLst>
                                            <p:cond delay="452"/>
                                          </p:stCondLst>
                                        </p:cTn>
                                        <p:tgtEl>
                                          <p:spTgt spid="15"/>
                                        </p:tgtEl>
                                      </p:cBhvr>
                                      <p:to x="100000" y="95000"/>
                                    </p:animScale>
                                    <p:animScale>
                                      <p:cBhvr>
                                        <p:cTn id="30" dur="41" decel="50000">
                                          <p:stCondLst>
                                            <p:cond delay="459"/>
                                          </p:stCondLst>
                                        </p:cTn>
                                        <p:tgtEl>
                                          <p:spTgt spid="15"/>
                                        </p:tgtEl>
                                      </p:cBhvr>
                                      <p:to x="100000" y="100000"/>
                                    </p:animScale>
                                  </p:childTnLst>
                                </p:cTn>
                              </p:par>
                              <p:par>
                                <p:cTn id="31" presetID="26" presetClass="entr" presetSubtype="0" fill="hold" nodeType="withEffect">
                                  <p:stCondLst>
                                    <p:cond delay="2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145">
                                          <p:stCondLst>
                                            <p:cond delay="0"/>
                                          </p:stCondLst>
                                        </p:cTn>
                                        <p:tgtEl>
                                          <p:spTgt spid="23"/>
                                        </p:tgtEl>
                                      </p:cBhvr>
                                    </p:animEffect>
                                    <p:anim calcmode="lin" valueType="num">
                                      <p:cBhvr>
                                        <p:cTn id="34" dur="455"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23"/>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23"/>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23"/>
                                        </p:tgtEl>
                                        <p:attrNameLst>
                                          <p:attrName>ppt_y</p:attrName>
                                        </p:attrNameLst>
                                      </p:cBhvr>
                                      <p:tavLst>
                                        <p:tav tm="0" fmla="#ppt_y-sin(pi*$)/81">
                                          <p:val>
                                            <p:fltVal val="0"/>
                                          </p:val>
                                        </p:tav>
                                        <p:tav tm="100000">
                                          <p:val>
                                            <p:fltVal val="1"/>
                                          </p:val>
                                        </p:tav>
                                      </p:tavLst>
                                    </p:anim>
                                    <p:animScale>
                                      <p:cBhvr>
                                        <p:cTn id="39" dur="6">
                                          <p:stCondLst>
                                            <p:cond delay="162"/>
                                          </p:stCondLst>
                                        </p:cTn>
                                        <p:tgtEl>
                                          <p:spTgt spid="23"/>
                                        </p:tgtEl>
                                      </p:cBhvr>
                                      <p:to x="100000" y="60000"/>
                                    </p:animScale>
                                    <p:animScale>
                                      <p:cBhvr>
                                        <p:cTn id="40" dur="41" decel="50000">
                                          <p:stCondLst>
                                            <p:cond delay="169"/>
                                          </p:stCondLst>
                                        </p:cTn>
                                        <p:tgtEl>
                                          <p:spTgt spid="23"/>
                                        </p:tgtEl>
                                      </p:cBhvr>
                                      <p:to x="100000" y="100000"/>
                                    </p:animScale>
                                    <p:animScale>
                                      <p:cBhvr>
                                        <p:cTn id="41" dur="6">
                                          <p:stCondLst>
                                            <p:cond delay="328"/>
                                          </p:stCondLst>
                                        </p:cTn>
                                        <p:tgtEl>
                                          <p:spTgt spid="23"/>
                                        </p:tgtEl>
                                      </p:cBhvr>
                                      <p:to x="100000" y="80000"/>
                                    </p:animScale>
                                    <p:animScale>
                                      <p:cBhvr>
                                        <p:cTn id="42" dur="41" decel="50000">
                                          <p:stCondLst>
                                            <p:cond delay="335"/>
                                          </p:stCondLst>
                                        </p:cTn>
                                        <p:tgtEl>
                                          <p:spTgt spid="23"/>
                                        </p:tgtEl>
                                      </p:cBhvr>
                                      <p:to x="100000" y="100000"/>
                                    </p:animScale>
                                    <p:animScale>
                                      <p:cBhvr>
                                        <p:cTn id="43" dur="6">
                                          <p:stCondLst>
                                            <p:cond delay="410"/>
                                          </p:stCondLst>
                                        </p:cTn>
                                        <p:tgtEl>
                                          <p:spTgt spid="23"/>
                                        </p:tgtEl>
                                      </p:cBhvr>
                                      <p:to x="100000" y="90000"/>
                                    </p:animScale>
                                    <p:animScale>
                                      <p:cBhvr>
                                        <p:cTn id="44" dur="41" decel="50000">
                                          <p:stCondLst>
                                            <p:cond delay="417"/>
                                          </p:stCondLst>
                                        </p:cTn>
                                        <p:tgtEl>
                                          <p:spTgt spid="23"/>
                                        </p:tgtEl>
                                      </p:cBhvr>
                                      <p:to x="100000" y="100000"/>
                                    </p:animScale>
                                    <p:animScale>
                                      <p:cBhvr>
                                        <p:cTn id="45" dur="6">
                                          <p:stCondLst>
                                            <p:cond delay="452"/>
                                          </p:stCondLst>
                                        </p:cTn>
                                        <p:tgtEl>
                                          <p:spTgt spid="23"/>
                                        </p:tgtEl>
                                      </p:cBhvr>
                                      <p:to x="100000" y="95000"/>
                                    </p:animScale>
                                    <p:animScale>
                                      <p:cBhvr>
                                        <p:cTn id="46" dur="41" decel="50000">
                                          <p:stCondLst>
                                            <p:cond delay="459"/>
                                          </p:stCondLst>
                                        </p:cTn>
                                        <p:tgtEl>
                                          <p:spTgt spid="23"/>
                                        </p:tgtEl>
                                      </p:cBhvr>
                                      <p:to x="100000" y="100000"/>
                                    </p:animScale>
                                  </p:childTnLst>
                                </p:cTn>
                              </p:par>
                              <p:par>
                                <p:cTn id="47" presetID="26" presetClass="entr" presetSubtype="0" fill="hold" nodeType="withEffect">
                                  <p:stCondLst>
                                    <p:cond delay="50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145">
                                          <p:stCondLst>
                                            <p:cond delay="0"/>
                                          </p:stCondLst>
                                        </p:cTn>
                                        <p:tgtEl>
                                          <p:spTgt spid="31"/>
                                        </p:tgtEl>
                                      </p:cBhvr>
                                    </p:animEffect>
                                    <p:anim calcmode="lin" valueType="num">
                                      <p:cBhvr>
                                        <p:cTn id="50" dur="455"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31"/>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31"/>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31"/>
                                        </p:tgtEl>
                                        <p:attrNameLst>
                                          <p:attrName>ppt_y</p:attrName>
                                        </p:attrNameLst>
                                      </p:cBhvr>
                                      <p:tavLst>
                                        <p:tav tm="0" fmla="#ppt_y-sin(pi*$)/81">
                                          <p:val>
                                            <p:fltVal val="0"/>
                                          </p:val>
                                        </p:tav>
                                        <p:tav tm="100000">
                                          <p:val>
                                            <p:fltVal val="1"/>
                                          </p:val>
                                        </p:tav>
                                      </p:tavLst>
                                    </p:anim>
                                    <p:animScale>
                                      <p:cBhvr>
                                        <p:cTn id="55" dur="6">
                                          <p:stCondLst>
                                            <p:cond delay="162"/>
                                          </p:stCondLst>
                                        </p:cTn>
                                        <p:tgtEl>
                                          <p:spTgt spid="31"/>
                                        </p:tgtEl>
                                      </p:cBhvr>
                                      <p:to x="100000" y="60000"/>
                                    </p:animScale>
                                    <p:animScale>
                                      <p:cBhvr>
                                        <p:cTn id="56" dur="41" decel="50000">
                                          <p:stCondLst>
                                            <p:cond delay="169"/>
                                          </p:stCondLst>
                                        </p:cTn>
                                        <p:tgtEl>
                                          <p:spTgt spid="31"/>
                                        </p:tgtEl>
                                      </p:cBhvr>
                                      <p:to x="100000" y="100000"/>
                                    </p:animScale>
                                    <p:animScale>
                                      <p:cBhvr>
                                        <p:cTn id="57" dur="6">
                                          <p:stCondLst>
                                            <p:cond delay="328"/>
                                          </p:stCondLst>
                                        </p:cTn>
                                        <p:tgtEl>
                                          <p:spTgt spid="31"/>
                                        </p:tgtEl>
                                      </p:cBhvr>
                                      <p:to x="100000" y="80000"/>
                                    </p:animScale>
                                    <p:animScale>
                                      <p:cBhvr>
                                        <p:cTn id="58" dur="41" decel="50000">
                                          <p:stCondLst>
                                            <p:cond delay="335"/>
                                          </p:stCondLst>
                                        </p:cTn>
                                        <p:tgtEl>
                                          <p:spTgt spid="31"/>
                                        </p:tgtEl>
                                      </p:cBhvr>
                                      <p:to x="100000" y="100000"/>
                                    </p:animScale>
                                    <p:animScale>
                                      <p:cBhvr>
                                        <p:cTn id="59" dur="6">
                                          <p:stCondLst>
                                            <p:cond delay="410"/>
                                          </p:stCondLst>
                                        </p:cTn>
                                        <p:tgtEl>
                                          <p:spTgt spid="31"/>
                                        </p:tgtEl>
                                      </p:cBhvr>
                                      <p:to x="100000" y="90000"/>
                                    </p:animScale>
                                    <p:animScale>
                                      <p:cBhvr>
                                        <p:cTn id="60" dur="41" decel="50000">
                                          <p:stCondLst>
                                            <p:cond delay="417"/>
                                          </p:stCondLst>
                                        </p:cTn>
                                        <p:tgtEl>
                                          <p:spTgt spid="31"/>
                                        </p:tgtEl>
                                      </p:cBhvr>
                                      <p:to x="100000" y="100000"/>
                                    </p:animScale>
                                    <p:animScale>
                                      <p:cBhvr>
                                        <p:cTn id="61" dur="6">
                                          <p:stCondLst>
                                            <p:cond delay="452"/>
                                          </p:stCondLst>
                                        </p:cTn>
                                        <p:tgtEl>
                                          <p:spTgt spid="31"/>
                                        </p:tgtEl>
                                      </p:cBhvr>
                                      <p:to x="100000" y="95000"/>
                                    </p:animScale>
                                    <p:animScale>
                                      <p:cBhvr>
                                        <p:cTn id="62" dur="41" decel="50000">
                                          <p:stCondLst>
                                            <p:cond delay="459"/>
                                          </p:stCondLst>
                                        </p:cTn>
                                        <p:tgtEl>
                                          <p:spTgt spid="31"/>
                                        </p:tgtEl>
                                      </p:cBhvr>
                                      <p:to x="100000" y="100000"/>
                                    </p:animScale>
                                  </p:childTnLst>
                                </p:cTn>
                              </p:par>
                              <p:par>
                                <p:cTn id="63" presetID="26" presetClass="entr" presetSubtype="0" fill="hold" nodeType="withEffect">
                                  <p:stCondLst>
                                    <p:cond delay="70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145">
                                          <p:stCondLst>
                                            <p:cond delay="0"/>
                                          </p:stCondLst>
                                        </p:cTn>
                                        <p:tgtEl>
                                          <p:spTgt spid="39"/>
                                        </p:tgtEl>
                                      </p:cBhvr>
                                    </p:animEffect>
                                    <p:anim calcmode="lin" valueType="num">
                                      <p:cBhvr>
                                        <p:cTn id="66" dur="455"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67" dur="166"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68" dur="166" tmFilter="0, 0; 0.125,0.2665; 0.25,0.4; 0.375,0.465; 0.5,0.5;  0.625,0.535; 0.75,0.6; 0.875,0.7335; 1,1">
                                          <p:stCondLst>
                                            <p:cond delay="166"/>
                                          </p:stCondLst>
                                        </p:cTn>
                                        <p:tgtEl>
                                          <p:spTgt spid="39"/>
                                        </p:tgtEl>
                                        <p:attrNameLst>
                                          <p:attrName>ppt_y</p:attrName>
                                        </p:attrNameLst>
                                      </p:cBhvr>
                                      <p:tavLst>
                                        <p:tav tm="0" fmla="#ppt_y-sin(pi*$)/9">
                                          <p:val>
                                            <p:fltVal val="0"/>
                                          </p:val>
                                        </p:tav>
                                        <p:tav tm="100000">
                                          <p:val>
                                            <p:fltVal val="1"/>
                                          </p:val>
                                        </p:tav>
                                      </p:tavLst>
                                    </p:anim>
                                    <p:anim calcmode="lin" valueType="num">
                                      <p:cBhvr>
                                        <p:cTn id="69" dur="83" tmFilter="0, 0; 0.125,0.2665; 0.25,0.4; 0.375,0.465; 0.5,0.5;  0.625,0.535; 0.75,0.6; 0.875,0.7335; 1,1">
                                          <p:stCondLst>
                                            <p:cond delay="331"/>
                                          </p:stCondLst>
                                        </p:cTn>
                                        <p:tgtEl>
                                          <p:spTgt spid="39"/>
                                        </p:tgtEl>
                                        <p:attrNameLst>
                                          <p:attrName>ppt_y</p:attrName>
                                        </p:attrNameLst>
                                      </p:cBhvr>
                                      <p:tavLst>
                                        <p:tav tm="0" fmla="#ppt_y-sin(pi*$)/27">
                                          <p:val>
                                            <p:fltVal val="0"/>
                                          </p:val>
                                        </p:tav>
                                        <p:tav tm="100000">
                                          <p:val>
                                            <p:fltVal val="1"/>
                                          </p:val>
                                        </p:tav>
                                      </p:tavLst>
                                    </p:anim>
                                    <p:anim calcmode="lin" valueType="num">
                                      <p:cBhvr>
                                        <p:cTn id="70" dur="41" tmFilter="0, 0; 0.125,0.2665; 0.25,0.4; 0.375,0.465; 0.5,0.5;  0.625,0.535; 0.75,0.6; 0.875,0.7335; 1,1">
                                          <p:stCondLst>
                                            <p:cond delay="414"/>
                                          </p:stCondLst>
                                        </p:cTn>
                                        <p:tgtEl>
                                          <p:spTgt spid="39"/>
                                        </p:tgtEl>
                                        <p:attrNameLst>
                                          <p:attrName>ppt_y</p:attrName>
                                        </p:attrNameLst>
                                      </p:cBhvr>
                                      <p:tavLst>
                                        <p:tav tm="0" fmla="#ppt_y-sin(pi*$)/81">
                                          <p:val>
                                            <p:fltVal val="0"/>
                                          </p:val>
                                        </p:tav>
                                        <p:tav tm="100000">
                                          <p:val>
                                            <p:fltVal val="1"/>
                                          </p:val>
                                        </p:tav>
                                      </p:tavLst>
                                    </p:anim>
                                    <p:animScale>
                                      <p:cBhvr>
                                        <p:cTn id="71" dur="6">
                                          <p:stCondLst>
                                            <p:cond delay="162"/>
                                          </p:stCondLst>
                                        </p:cTn>
                                        <p:tgtEl>
                                          <p:spTgt spid="39"/>
                                        </p:tgtEl>
                                      </p:cBhvr>
                                      <p:to x="100000" y="60000"/>
                                    </p:animScale>
                                    <p:animScale>
                                      <p:cBhvr>
                                        <p:cTn id="72" dur="41" decel="50000">
                                          <p:stCondLst>
                                            <p:cond delay="169"/>
                                          </p:stCondLst>
                                        </p:cTn>
                                        <p:tgtEl>
                                          <p:spTgt spid="39"/>
                                        </p:tgtEl>
                                      </p:cBhvr>
                                      <p:to x="100000" y="100000"/>
                                    </p:animScale>
                                    <p:animScale>
                                      <p:cBhvr>
                                        <p:cTn id="73" dur="6">
                                          <p:stCondLst>
                                            <p:cond delay="328"/>
                                          </p:stCondLst>
                                        </p:cTn>
                                        <p:tgtEl>
                                          <p:spTgt spid="39"/>
                                        </p:tgtEl>
                                      </p:cBhvr>
                                      <p:to x="100000" y="80000"/>
                                    </p:animScale>
                                    <p:animScale>
                                      <p:cBhvr>
                                        <p:cTn id="74" dur="41" decel="50000">
                                          <p:stCondLst>
                                            <p:cond delay="335"/>
                                          </p:stCondLst>
                                        </p:cTn>
                                        <p:tgtEl>
                                          <p:spTgt spid="39"/>
                                        </p:tgtEl>
                                      </p:cBhvr>
                                      <p:to x="100000" y="100000"/>
                                    </p:animScale>
                                    <p:animScale>
                                      <p:cBhvr>
                                        <p:cTn id="75" dur="6">
                                          <p:stCondLst>
                                            <p:cond delay="410"/>
                                          </p:stCondLst>
                                        </p:cTn>
                                        <p:tgtEl>
                                          <p:spTgt spid="39"/>
                                        </p:tgtEl>
                                      </p:cBhvr>
                                      <p:to x="100000" y="90000"/>
                                    </p:animScale>
                                    <p:animScale>
                                      <p:cBhvr>
                                        <p:cTn id="76" dur="41" decel="50000">
                                          <p:stCondLst>
                                            <p:cond delay="417"/>
                                          </p:stCondLst>
                                        </p:cTn>
                                        <p:tgtEl>
                                          <p:spTgt spid="39"/>
                                        </p:tgtEl>
                                      </p:cBhvr>
                                      <p:to x="100000" y="100000"/>
                                    </p:animScale>
                                    <p:animScale>
                                      <p:cBhvr>
                                        <p:cTn id="77" dur="6">
                                          <p:stCondLst>
                                            <p:cond delay="452"/>
                                          </p:stCondLst>
                                        </p:cTn>
                                        <p:tgtEl>
                                          <p:spTgt spid="39"/>
                                        </p:tgtEl>
                                      </p:cBhvr>
                                      <p:to x="100000" y="95000"/>
                                    </p:animScale>
                                    <p:animScale>
                                      <p:cBhvr>
                                        <p:cTn id="78" dur="41" decel="50000">
                                          <p:stCondLst>
                                            <p:cond delay="459"/>
                                          </p:stCondLst>
                                        </p:cTn>
                                        <p:tgtEl>
                                          <p:spTgt spid="39"/>
                                        </p:tgtEl>
                                      </p:cBhvr>
                                      <p:to x="100000" y="100000"/>
                                    </p:animScale>
                                  </p:childTnLst>
                                </p:cTn>
                              </p:par>
                              <p:par>
                                <p:cTn id="79" presetID="26" presetClass="entr" presetSubtype="0" fill="hold" nodeType="withEffect">
                                  <p:stCondLst>
                                    <p:cond delay="1000"/>
                                  </p:stCondLst>
                                  <p:childTnLst>
                                    <p:set>
                                      <p:cBhvr>
                                        <p:cTn id="80" dur="1" fill="hold">
                                          <p:stCondLst>
                                            <p:cond delay="0"/>
                                          </p:stCondLst>
                                        </p:cTn>
                                        <p:tgtEl>
                                          <p:spTgt spid="47"/>
                                        </p:tgtEl>
                                        <p:attrNameLst>
                                          <p:attrName>style.visibility</p:attrName>
                                        </p:attrNameLst>
                                      </p:cBhvr>
                                      <p:to>
                                        <p:strVal val="visible"/>
                                      </p:to>
                                    </p:set>
                                    <p:animEffect transition="in" filter="wipe(down)">
                                      <p:cBhvr>
                                        <p:cTn id="81" dur="145">
                                          <p:stCondLst>
                                            <p:cond delay="0"/>
                                          </p:stCondLst>
                                        </p:cTn>
                                        <p:tgtEl>
                                          <p:spTgt spid="47"/>
                                        </p:tgtEl>
                                      </p:cBhvr>
                                    </p:animEffect>
                                    <p:anim calcmode="lin" valueType="num">
                                      <p:cBhvr>
                                        <p:cTn id="82" dur="455"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3" dur="166"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4" dur="166" tmFilter="0, 0; 0.125,0.2665; 0.25,0.4; 0.375,0.465; 0.5,0.5;  0.625,0.535; 0.75,0.6; 0.875,0.7335; 1,1">
                                          <p:stCondLst>
                                            <p:cond delay="166"/>
                                          </p:stCondLst>
                                        </p:cTn>
                                        <p:tgtEl>
                                          <p:spTgt spid="47"/>
                                        </p:tgtEl>
                                        <p:attrNameLst>
                                          <p:attrName>ppt_y</p:attrName>
                                        </p:attrNameLst>
                                      </p:cBhvr>
                                      <p:tavLst>
                                        <p:tav tm="0" fmla="#ppt_y-sin(pi*$)/9">
                                          <p:val>
                                            <p:fltVal val="0"/>
                                          </p:val>
                                        </p:tav>
                                        <p:tav tm="100000">
                                          <p:val>
                                            <p:fltVal val="1"/>
                                          </p:val>
                                        </p:tav>
                                      </p:tavLst>
                                    </p:anim>
                                    <p:anim calcmode="lin" valueType="num">
                                      <p:cBhvr>
                                        <p:cTn id="85" dur="83" tmFilter="0, 0; 0.125,0.2665; 0.25,0.4; 0.375,0.465; 0.5,0.5;  0.625,0.535; 0.75,0.6; 0.875,0.7335; 1,1">
                                          <p:stCondLst>
                                            <p:cond delay="331"/>
                                          </p:stCondLst>
                                        </p:cTn>
                                        <p:tgtEl>
                                          <p:spTgt spid="47"/>
                                        </p:tgtEl>
                                        <p:attrNameLst>
                                          <p:attrName>ppt_y</p:attrName>
                                        </p:attrNameLst>
                                      </p:cBhvr>
                                      <p:tavLst>
                                        <p:tav tm="0" fmla="#ppt_y-sin(pi*$)/27">
                                          <p:val>
                                            <p:fltVal val="0"/>
                                          </p:val>
                                        </p:tav>
                                        <p:tav tm="100000">
                                          <p:val>
                                            <p:fltVal val="1"/>
                                          </p:val>
                                        </p:tav>
                                      </p:tavLst>
                                    </p:anim>
                                    <p:anim calcmode="lin" valueType="num">
                                      <p:cBhvr>
                                        <p:cTn id="86" dur="41" tmFilter="0, 0; 0.125,0.2665; 0.25,0.4; 0.375,0.465; 0.5,0.5;  0.625,0.535; 0.75,0.6; 0.875,0.7335; 1,1">
                                          <p:stCondLst>
                                            <p:cond delay="414"/>
                                          </p:stCondLst>
                                        </p:cTn>
                                        <p:tgtEl>
                                          <p:spTgt spid="47"/>
                                        </p:tgtEl>
                                        <p:attrNameLst>
                                          <p:attrName>ppt_y</p:attrName>
                                        </p:attrNameLst>
                                      </p:cBhvr>
                                      <p:tavLst>
                                        <p:tav tm="0" fmla="#ppt_y-sin(pi*$)/81">
                                          <p:val>
                                            <p:fltVal val="0"/>
                                          </p:val>
                                        </p:tav>
                                        <p:tav tm="100000">
                                          <p:val>
                                            <p:fltVal val="1"/>
                                          </p:val>
                                        </p:tav>
                                      </p:tavLst>
                                    </p:anim>
                                    <p:animScale>
                                      <p:cBhvr>
                                        <p:cTn id="87" dur="6">
                                          <p:stCondLst>
                                            <p:cond delay="162"/>
                                          </p:stCondLst>
                                        </p:cTn>
                                        <p:tgtEl>
                                          <p:spTgt spid="47"/>
                                        </p:tgtEl>
                                      </p:cBhvr>
                                      <p:to x="100000" y="60000"/>
                                    </p:animScale>
                                    <p:animScale>
                                      <p:cBhvr>
                                        <p:cTn id="88" dur="41" decel="50000">
                                          <p:stCondLst>
                                            <p:cond delay="169"/>
                                          </p:stCondLst>
                                        </p:cTn>
                                        <p:tgtEl>
                                          <p:spTgt spid="47"/>
                                        </p:tgtEl>
                                      </p:cBhvr>
                                      <p:to x="100000" y="100000"/>
                                    </p:animScale>
                                    <p:animScale>
                                      <p:cBhvr>
                                        <p:cTn id="89" dur="6">
                                          <p:stCondLst>
                                            <p:cond delay="328"/>
                                          </p:stCondLst>
                                        </p:cTn>
                                        <p:tgtEl>
                                          <p:spTgt spid="47"/>
                                        </p:tgtEl>
                                      </p:cBhvr>
                                      <p:to x="100000" y="80000"/>
                                    </p:animScale>
                                    <p:animScale>
                                      <p:cBhvr>
                                        <p:cTn id="90" dur="41" decel="50000">
                                          <p:stCondLst>
                                            <p:cond delay="335"/>
                                          </p:stCondLst>
                                        </p:cTn>
                                        <p:tgtEl>
                                          <p:spTgt spid="47"/>
                                        </p:tgtEl>
                                      </p:cBhvr>
                                      <p:to x="100000" y="100000"/>
                                    </p:animScale>
                                    <p:animScale>
                                      <p:cBhvr>
                                        <p:cTn id="91" dur="6">
                                          <p:stCondLst>
                                            <p:cond delay="410"/>
                                          </p:stCondLst>
                                        </p:cTn>
                                        <p:tgtEl>
                                          <p:spTgt spid="47"/>
                                        </p:tgtEl>
                                      </p:cBhvr>
                                      <p:to x="100000" y="90000"/>
                                    </p:animScale>
                                    <p:animScale>
                                      <p:cBhvr>
                                        <p:cTn id="92" dur="41" decel="50000">
                                          <p:stCondLst>
                                            <p:cond delay="417"/>
                                          </p:stCondLst>
                                        </p:cTn>
                                        <p:tgtEl>
                                          <p:spTgt spid="47"/>
                                        </p:tgtEl>
                                      </p:cBhvr>
                                      <p:to x="100000" y="100000"/>
                                    </p:animScale>
                                    <p:animScale>
                                      <p:cBhvr>
                                        <p:cTn id="93" dur="6">
                                          <p:stCondLst>
                                            <p:cond delay="452"/>
                                          </p:stCondLst>
                                        </p:cTn>
                                        <p:tgtEl>
                                          <p:spTgt spid="47"/>
                                        </p:tgtEl>
                                      </p:cBhvr>
                                      <p:to x="100000" y="95000"/>
                                    </p:animScale>
                                    <p:animScale>
                                      <p:cBhvr>
                                        <p:cTn id="94" dur="41" decel="50000">
                                          <p:stCondLst>
                                            <p:cond delay="459"/>
                                          </p:stCondLst>
                                        </p:cTn>
                                        <p:tgtEl>
                                          <p:spTgt spid="47"/>
                                        </p:tgtEl>
                                      </p:cBhvr>
                                      <p:to x="100000" y="100000"/>
                                    </p:animScale>
                                  </p:childTnLst>
                                </p:cTn>
                              </p:par>
                              <p:par>
                                <p:cTn id="95" presetID="26" presetClass="entr" presetSubtype="0" fill="hold" nodeType="withEffect">
                                  <p:stCondLst>
                                    <p:cond delay="800"/>
                                  </p:stCondLst>
                                  <p:childTnLst>
                                    <p:set>
                                      <p:cBhvr>
                                        <p:cTn id="96" dur="1" fill="hold">
                                          <p:stCondLst>
                                            <p:cond delay="0"/>
                                          </p:stCondLst>
                                        </p:cTn>
                                        <p:tgtEl>
                                          <p:spTgt spid="55"/>
                                        </p:tgtEl>
                                        <p:attrNameLst>
                                          <p:attrName>style.visibility</p:attrName>
                                        </p:attrNameLst>
                                      </p:cBhvr>
                                      <p:to>
                                        <p:strVal val="visible"/>
                                      </p:to>
                                    </p:set>
                                    <p:animEffect transition="in" filter="wipe(down)">
                                      <p:cBhvr>
                                        <p:cTn id="97" dur="145">
                                          <p:stCondLst>
                                            <p:cond delay="0"/>
                                          </p:stCondLst>
                                        </p:cTn>
                                        <p:tgtEl>
                                          <p:spTgt spid="55"/>
                                        </p:tgtEl>
                                      </p:cBhvr>
                                    </p:animEffect>
                                    <p:anim calcmode="lin" valueType="num">
                                      <p:cBhvr>
                                        <p:cTn id="98" dur="455"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99" dur="166"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00" dur="166" tmFilter="0, 0; 0.125,0.2665; 0.25,0.4; 0.375,0.465; 0.5,0.5;  0.625,0.535; 0.75,0.6; 0.875,0.7335; 1,1">
                                          <p:stCondLst>
                                            <p:cond delay="166"/>
                                          </p:stCondLst>
                                        </p:cTn>
                                        <p:tgtEl>
                                          <p:spTgt spid="55"/>
                                        </p:tgtEl>
                                        <p:attrNameLst>
                                          <p:attrName>ppt_y</p:attrName>
                                        </p:attrNameLst>
                                      </p:cBhvr>
                                      <p:tavLst>
                                        <p:tav tm="0" fmla="#ppt_y-sin(pi*$)/9">
                                          <p:val>
                                            <p:fltVal val="0"/>
                                          </p:val>
                                        </p:tav>
                                        <p:tav tm="100000">
                                          <p:val>
                                            <p:fltVal val="1"/>
                                          </p:val>
                                        </p:tav>
                                      </p:tavLst>
                                    </p:anim>
                                    <p:anim calcmode="lin" valueType="num">
                                      <p:cBhvr>
                                        <p:cTn id="101" dur="83" tmFilter="0, 0; 0.125,0.2665; 0.25,0.4; 0.375,0.465; 0.5,0.5;  0.625,0.535; 0.75,0.6; 0.875,0.7335; 1,1">
                                          <p:stCondLst>
                                            <p:cond delay="331"/>
                                          </p:stCondLst>
                                        </p:cTn>
                                        <p:tgtEl>
                                          <p:spTgt spid="55"/>
                                        </p:tgtEl>
                                        <p:attrNameLst>
                                          <p:attrName>ppt_y</p:attrName>
                                        </p:attrNameLst>
                                      </p:cBhvr>
                                      <p:tavLst>
                                        <p:tav tm="0" fmla="#ppt_y-sin(pi*$)/27">
                                          <p:val>
                                            <p:fltVal val="0"/>
                                          </p:val>
                                        </p:tav>
                                        <p:tav tm="100000">
                                          <p:val>
                                            <p:fltVal val="1"/>
                                          </p:val>
                                        </p:tav>
                                      </p:tavLst>
                                    </p:anim>
                                    <p:anim calcmode="lin" valueType="num">
                                      <p:cBhvr>
                                        <p:cTn id="102" dur="41" tmFilter="0, 0; 0.125,0.2665; 0.25,0.4; 0.375,0.465; 0.5,0.5;  0.625,0.535; 0.75,0.6; 0.875,0.7335; 1,1">
                                          <p:stCondLst>
                                            <p:cond delay="414"/>
                                          </p:stCondLst>
                                        </p:cTn>
                                        <p:tgtEl>
                                          <p:spTgt spid="55"/>
                                        </p:tgtEl>
                                        <p:attrNameLst>
                                          <p:attrName>ppt_y</p:attrName>
                                        </p:attrNameLst>
                                      </p:cBhvr>
                                      <p:tavLst>
                                        <p:tav tm="0" fmla="#ppt_y-sin(pi*$)/81">
                                          <p:val>
                                            <p:fltVal val="0"/>
                                          </p:val>
                                        </p:tav>
                                        <p:tav tm="100000">
                                          <p:val>
                                            <p:fltVal val="1"/>
                                          </p:val>
                                        </p:tav>
                                      </p:tavLst>
                                    </p:anim>
                                    <p:animScale>
                                      <p:cBhvr>
                                        <p:cTn id="103" dur="6">
                                          <p:stCondLst>
                                            <p:cond delay="162"/>
                                          </p:stCondLst>
                                        </p:cTn>
                                        <p:tgtEl>
                                          <p:spTgt spid="55"/>
                                        </p:tgtEl>
                                      </p:cBhvr>
                                      <p:to x="100000" y="60000"/>
                                    </p:animScale>
                                    <p:animScale>
                                      <p:cBhvr>
                                        <p:cTn id="104" dur="41" decel="50000">
                                          <p:stCondLst>
                                            <p:cond delay="169"/>
                                          </p:stCondLst>
                                        </p:cTn>
                                        <p:tgtEl>
                                          <p:spTgt spid="55"/>
                                        </p:tgtEl>
                                      </p:cBhvr>
                                      <p:to x="100000" y="100000"/>
                                    </p:animScale>
                                    <p:animScale>
                                      <p:cBhvr>
                                        <p:cTn id="105" dur="6">
                                          <p:stCondLst>
                                            <p:cond delay="328"/>
                                          </p:stCondLst>
                                        </p:cTn>
                                        <p:tgtEl>
                                          <p:spTgt spid="55"/>
                                        </p:tgtEl>
                                      </p:cBhvr>
                                      <p:to x="100000" y="80000"/>
                                    </p:animScale>
                                    <p:animScale>
                                      <p:cBhvr>
                                        <p:cTn id="106" dur="41" decel="50000">
                                          <p:stCondLst>
                                            <p:cond delay="335"/>
                                          </p:stCondLst>
                                        </p:cTn>
                                        <p:tgtEl>
                                          <p:spTgt spid="55"/>
                                        </p:tgtEl>
                                      </p:cBhvr>
                                      <p:to x="100000" y="100000"/>
                                    </p:animScale>
                                    <p:animScale>
                                      <p:cBhvr>
                                        <p:cTn id="107" dur="6">
                                          <p:stCondLst>
                                            <p:cond delay="410"/>
                                          </p:stCondLst>
                                        </p:cTn>
                                        <p:tgtEl>
                                          <p:spTgt spid="55"/>
                                        </p:tgtEl>
                                      </p:cBhvr>
                                      <p:to x="100000" y="90000"/>
                                    </p:animScale>
                                    <p:animScale>
                                      <p:cBhvr>
                                        <p:cTn id="108" dur="41" decel="50000">
                                          <p:stCondLst>
                                            <p:cond delay="417"/>
                                          </p:stCondLst>
                                        </p:cTn>
                                        <p:tgtEl>
                                          <p:spTgt spid="55"/>
                                        </p:tgtEl>
                                      </p:cBhvr>
                                      <p:to x="100000" y="100000"/>
                                    </p:animScale>
                                    <p:animScale>
                                      <p:cBhvr>
                                        <p:cTn id="109" dur="6">
                                          <p:stCondLst>
                                            <p:cond delay="452"/>
                                          </p:stCondLst>
                                        </p:cTn>
                                        <p:tgtEl>
                                          <p:spTgt spid="55"/>
                                        </p:tgtEl>
                                      </p:cBhvr>
                                      <p:to x="100000" y="95000"/>
                                    </p:animScale>
                                    <p:animScale>
                                      <p:cBhvr>
                                        <p:cTn id="110" dur="41" decel="50000">
                                          <p:stCondLst>
                                            <p:cond delay="459"/>
                                          </p:stCondLst>
                                        </p:cTn>
                                        <p:tgtEl>
                                          <p:spTgt spid="55"/>
                                        </p:tgtEl>
                                      </p:cBhvr>
                                      <p:to x="100000" y="100000"/>
                                    </p:animScale>
                                  </p:childTnLst>
                                </p:cTn>
                              </p:par>
                              <p:par>
                                <p:cTn id="111" presetID="26" presetClass="entr" presetSubtype="0" fill="hold" nodeType="withEffect">
                                  <p:stCondLst>
                                    <p:cond delay="1100"/>
                                  </p:stCondLst>
                                  <p:childTnLst>
                                    <p:set>
                                      <p:cBhvr>
                                        <p:cTn id="112" dur="1" fill="hold">
                                          <p:stCondLst>
                                            <p:cond delay="0"/>
                                          </p:stCondLst>
                                        </p:cTn>
                                        <p:tgtEl>
                                          <p:spTgt spid="63"/>
                                        </p:tgtEl>
                                        <p:attrNameLst>
                                          <p:attrName>style.visibility</p:attrName>
                                        </p:attrNameLst>
                                      </p:cBhvr>
                                      <p:to>
                                        <p:strVal val="visible"/>
                                      </p:to>
                                    </p:set>
                                    <p:animEffect transition="in" filter="wipe(down)">
                                      <p:cBhvr>
                                        <p:cTn id="113" dur="145">
                                          <p:stCondLst>
                                            <p:cond delay="0"/>
                                          </p:stCondLst>
                                        </p:cTn>
                                        <p:tgtEl>
                                          <p:spTgt spid="63"/>
                                        </p:tgtEl>
                                      </p:cBhvr>
                                    </p:animEffect>
                                    <p:anim calcmode="lin" valueType="num">
                                      <p:cBhvr>
                                        <p:cTn id="114" dur="455"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15" dur="166"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16" dur="166" tmFilter="0, 0; 0.125,0.2665; 0.25,0.4; 0.375,0.465; 0.5,0.5;  0.625,0.535; 0.75,0.6; 0.875,0.7335; 1,1">
                                          <p:stCondLst>
                                            <p:cond delay="166"/>
                                          </p:stCondLst>
                                        </p:cTn>
                                        <p:tgtEl>
                                          <p:spTgt spid="63"/>
                                        </p:tgtEl>
                                        <p:attrNameLst>
                                          <p:attrName>ppt_y</p:attrName>
                                        </p:attrNameLst>
                                      </p:cBhvr>
                                      <p:tavLst>
                                        <p:tav tm="0" fmla="#ppt_y-sin(pi*$)/9">
                                          <p:val>
                                            <p:fltVal val="0"/>
                                          </p:val>
                                        </p:tav>
                                        <p:tav tm="100000">
                                          <p:val>
                                            <p:fltVal val="1"/>
                                          </p:val>
                                        </p:tav>
                                      </p:tavLst>
                                    </p:anim>
                                    <p:anim calcmode="lin" valueType="num">
                                      <p:cBhvr>
                                        <p:cTn id="117" dur="83" tmFilter="0, 0; 0.125,0.2665; 0.25,0.4; 0.375,0.465; 0.5,0.5;  0.625,0.535; 0.75,0.6; 0.875,0.7335; 1,1">
                                          <p:stCondLst>
                                            <p:cond delay="331"/>
                                          </p:stCondLst>
                                        </p:cTn>
                                        <p:tgtEl>
                                          <p:spTgt spid="63"/>
                                        </p:tgtEl>
                                        <p:attrNameLst>
                                          <p:attrName>ppt_y</p:attrName>
                                        </p:attrNameLst>
                                      </p:cBhvr>
                                      <p:tavLst>
                                        <p:tav tm="0" fmla="#ppt_y-sin(pi*$)/27">
                                          <p:val>
                                            <p:fltVal val="0"/>
                                          </p:val>
                                        </p:tav>
                                        <p:tav tm="100000">
                                          <p:val>
                                            <p:fltVal val="1"/>
                                          </p:val>
                                        </p:tav>
                                      </p:tavLst>
                                    </p:anim>
                                    <p:anim calcmode="lin" valueType="num">
                                      <p:cBhvr>
                                        <p:cTn id="118" dur="41" tmFilter="0, 0; 0.125,0.2665; 0.25,0.4; 0.375,0.465; 0.5,0.5;  0.625,0.535; 0.75,0.6; 0.875,0.7335; 1,1">
                                          <p:stCondLst>
                                            <p:cond delay="414"/>
                                          </p:stCondLst>
                                        </p:cTn>
                                        <p:tgtEl>
                                          <p:spTgt spid="63"/>
                                        </p:tgtEl>
                                        <p:attrNameLst>
                                          <p:attrName>ppt_y</p:attrName>
                                        </p:attrNameLst>
                                      </p:cBhvr>
                                      <p:tavLst>
                                        <p:tav tm="0" fmla="#ppt_y-sin(pi*$)/81">
                                          <p:val>
                                            <p:fltVal val="0"/>
                                          </p:val>
                                        </p:tav>
                                        <p:tav tm="100000">
                                          <p:val>
                                            <p:fltVal val="1"/>
                                          </p:val>
                                        </p:tav>
                                      </p:tavLst>
                                    </p:anim>
                                    <p:animScale>
                                      <p:cBhvr>
                                        <p:cTn id="119" dur="6">
                                          <p:stCondLst>
                                            <p:cond delay="162"/>
                                          </p:stCondLst>
                                        </p:cTn>
                                        <p:tgtEl>
                                          <p:spTgt spid="63"/>
                                        </p:tgtEl>
                                      </p:cBhvr>
                                      <p:to x="100000" y="60000"/>
                                    </p:animScale>
                                    <p:animScale>
                                      <p:cBhvr>
                                        <p:cTn id="120" dur="41" decel="50000">
                                          <p:stCondLst>
                                            <p:cond delay="169"/>
                                          </p:stCondLst>
                                        </p:cTn>
                                        <p:tgtEl>
                                          <p:spTgt spid="63"/>
                                        </p:tgtEl>
                                      </p:cBhvr>
                                      <p:to x="100000" y="100000"/>
                                    </p:animScale>
                                    <p:animScale>
                                      <p:cBhvr>
                                        <p:cTn id="121" dur="6">
                                          <p:stCondLst>
                                            <p:cond delay="328"/>
                                          </p:stCondLst>
                                        </p:cTn>
                                        <p:tgtEl>
                                          <p:spTgt spid="63"/>
                                        </p:tgtEl>
                                      </p:cBhvr>
                                      <p:to x="100000" y="80000"/>
                                    </p:animScale>
                                    <p:animScale>
                                      <p:cBhvr>
                                        <p:cTn id="122" dur="41" decel="50000">
                                          <p:stCondLst>
                                            <p:cond delay="335"/>
                                          </p:stCondLst>
                                        </p:cTn>
                                        <p:tgtEl>
                                          <p:spTgt spid="63"/>
                                        </p:tgtEl>
                                      </p:cBhvr>
                                      <p:to x="100000" y="100000"/>
                                    </p:animScale>
                                    <p:animScale>
                                      <p:cBhvr>
                                        <p:cTn id="123" dur="6">
                                          <p:stCondLst>
                                            <p:cond delay="410"/>
                                          </p:stCondLst>
                                        </p:cTn>
                                        <p:tgtEl>
                                          <p:spTgt spid="63"/>
                                        </p:tgtEl>
                                      </p:cBhvr>
                                      <p:to x="100000" y="90000"/>
                                    </p:animScale>
                                    <p:animScale>
                                      <p:cBhvr>
                                        <p:cTn id="124" dur="41" decel="50000">
                                          <p:stCondLst>
                                            <p:cond delay="417"/>
                                          </p:stCondLst>
                                        </p:cTn>
                                        <p:tgtEl>
                                          <p:spTgt spid="63"/>
                                        </p:tgtEl>
                                      </p:cBhvr>
                                      <p:to x="100000" y="100000"/>
                                    </p:animScale>
                                    <p:animScale>
                                      <p:cBhvr>
                                        <p:cTn id="125" dur="6">
                                          <p:stCondLst>
                                            <p:cond delay="452"/>
                                          </p:stCondLst>
                                        </p:cTn>
                                        <p:tgtEl>
                                          <p:spTgt spid="63"/>
                                        </p:tgtEl>
                                      </p:cBhvr>
                                      <p:to x="100000" y="95000"/>
                                    </p:animScale>
                                    <p:animScale>
                                      <p:cBhvr>
                                        <p:cTn id="126" dur="41" decel="50000">
                                          <p:stCondLst>
                                            <p:cond delay="459"/>
                                          </p:stCondLst>
                                        </p:cTn>
                                        <p:tgtEl>
                                          <p:spTgt spid="63"/>
                                        </p:tgtEl>
                                      </p:cBhvr>
                                      <p:to x="100000" y="100000"/>
                                    </p:animScale>
                                  </p:childTnLst>
                                </p:cTn>
                              </p:par>
                              <p:par>
                                <p:cTn id="127" presetID="26" presetClass="entr" presetSubtype="0" fill="hold" nodeType="withEffect">
                                  <p:stCondLst>
                                    <p:cond delay="1300"/>
                                  </p:stCondLst>
                                  <p:childTnLst>
                                    <p:set>
                                      <p:cBhvr>
                                        <p:cTn id="128" dur="1" fill="hold">
                                          <p:stCondLst>
                                            <p:cond delay="0"/>
                                          </p:stCondLst>
                                        </p:cTn>
                                        <p:tgtEl>
                                          <p:spTgt spid="71"/>
                                        </p:tgtEl>
                                        <p:attrNameLst>
                                          <p:attrName>style.visibility</p:attrName>
                                        </p:attrNameLst>
                                      </p:cBhvr>
                                      <p:to>
                                        <p:strVal val="visible"/>
                                      </p:to>
                                    </p:set>
                                    <p:animEffect transition="in" filter="wipe(down)">
                                      <p:cBhvr>
                                        <p:cTn id="129" dur="145">
                                          <p:stCondLst>
                                            <p:cond delay="0"/>
                                          </p:stCondLst>
                                        </p:cTn>
                                        <p:tgtEl>
                                          <p:spTgt spid="71"/>
                                        </p:tgtEl>
                                      </p:cBhvr>
                                    </p:animEffect>
                                    <p:anim calcmode="lin" valueType="num">
                                      <p:cBhvr>
                                        <p:cTn id="130" dur="455"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31" dur="166"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32" dur="166" tmFilter="0, 0; 0.125,0.2665; 0.25,0.4; 0.375,0.465; 0.5,0.5;  0.625,0.535; 0.75,0.6; 0.875,0.7335; 1,1">
                                          <p:stCondLst>
                                            <p:cond delay="166"/>
                                          </p:stCondLst>
                                        </p:cTn>
                                        <p:tgtEl>
                                          <p:spTgt spid="71"/>
                                        </p:tgtEl>
                                        <p:attrNameLst>
                                          <p:attrName>ppt_y</p:attrName>
                                        </p:attrNameLst>
                                      </p:cBhvr>
                                      <p:tavLst>
                                        <p:tav tm="0" fmla="#ppt_y-sin(pi*$)/9">
                                          <p:val>
                                            <p:fltVal val="0"/>
                                          </p:val>
                                        </p:tav>
                                        <p:tav tm="100000">
                                          <p:val>
                                            <p:fltVal val="1"/>
                                          </p:val>
                                        </p:tav>
                                      </p:tavLst>
                                    </p:anim>
                                    <p:anim calcmode="lin" valueType="num">
                                      <p:cBhvr>
                                        <p:cTn id="133" dur="83" tmFilter="0, 0; 0.125,0.2665; 0.25,0.4; 0.375,0.465; 0.5,0.5;  0.625,0.535; 0.75,0.6; 0.875,0.7335; 1,1">
                                          <p:stCondLst>
                                            <p:cond delay="331"/>
                                          </p:stCondLst>
                                        </p:cTn>
                                        <p:tgtEl>
                                          <p:spTgt spid="71"/>
                                        </p:tgtEl>
                                        <p:attrNameLst>
                                          <p:attrName>ppt_y</p:attrName>
                                        </p:attrNameLst>
                                      </p:cBhvr>
                                      <p:tavLst>
                                        <p:tav tm="0" fmla="#ppt_y-sin(pi*$)/27">
                                          <p:val>
                                            <p:fltVal val="0"/>
                                          </p:val>
                                        </p:tav>
                                        <p:tav tm="100000">
                                          <p:val>
                                            <p:fltVal val="1"/>
                                          </p:val>
                                        </p:tav>
                                      </p:tavLst>
                                    </p:anim>
                                    <p:anim calcmode="lin" valueType="num">
                                      <p:cBhvr>
                                        <p:cTn id="134" dur="41" tmFilter="0, 0; 0.125,0.2665; 0.25,0.4; 0.375,0.465; 0.5,0.5;  0.625,0.535; 0.75,0.6; 0.875,0.7335; 1,1">
                                          <p:stCondLst>
                                            <p:cond delay="414"/>
                                          </p:stCondLst>
                                        </p:cTn>
                                        <p:tgtEl>
                                          <p:spTgt spid="71"/>
                                        </p:tgtEl>
                                        <p:attrNameLst>
                                          <p:attrName>ppt_y</p:attrName>
                                        </p:attrNameLst>
                                      </p:cBhvr>
                                      <p:tavLst>
                                        <p:tav tm="0" fmla="#ppt_y-sin(pi*$)/81">
                                          <p:val>
                                            <p:fltVal val="0"/>
                                          </p:val>
                                        </p:tav>
                                        <p:tav tm="100000">
                                          <p:val>
                                            <p:fltVal val="1"/>
                                          </p:val>
                                        </p:tav>
                                      </p:tavLst>
                                    </p:anim>
                                    <p:animScale>
                                      <p:cBhvr>
                                        <p:cTn id="135" dur="6">
                                          <p:stCondLst>
                                            <p:cond delay="162"/>
                                          </p:stCondLst>
                                        </p:cTn>
                                        <p:tgtEl>
                                          <p:spTgt spid="71"/>
                                        </p:tgtEl>
                                      </p:cBhvr>
                                      <p:to x="100000" y="60000"/>
                                    </p:animScale>
                                    <p:animScale>
                                      <p:cBhvr>
                                        <p:cTn id="136" dur="41" decel="50000">
                                          <p:stCondLst>
                                            <p:cond delay="169"/>
                                          </p:stCondLst>
                                        </p:cTn>
                                        <p:tgtEl>
                                          <p:spTgt spid="71"/>
                                        </p:tgtEl>
                                      </p:cBhvr>
                                      <p:to x="100000" y="100000"/>
                                    </p:animScale>
                                    <p:animScale>
                                      <p:cBhvr>
                                        <p:cTn id="137" dur="6">
                                          <p:stCondLst>
                                            <p:cond delay="328"/>
                                          </p:stCondLst>
                                        </p:cTn>
                                        <p:tgtEl>
                                          <p:spTgt spid="71"/>
                                        </p:tgtEl>
                                      </p:cBhvr>
                                      <p:to x="100000" y="80000"/>
                                    </p:animScale>
                                    <p:animScale>
                                      <p:cBhvr>
                                        <p:cTn id="138" dur="41" decel="50000">
                                          <p:stCondLst>
                                            <p:cond delay="335"/>
                                          </p:stCondLst>
                                        </p:cTn>
                                        <p:tgtEl>
                                          <p:spTgt spid="71"/>
                                        </p:tgtEl>
                                      </p:cBhvr>
                                      <p:to x="100000" y="100000"/>
                                    </p:animScale>
                                    <p:animScale>
                                      <p:cBhvr>
                                        <p:cTn id="139" dur="6">
                                          <p:stCondLst>
                                            <p:cond delay="410"/>
                                          </p:stCondLst>
                                        </p:cTn>
                                        <p:tgtEl>
                                          <p:spTgt spid="71"/>
                                        </p:tgtEl>
                                      </p:cBhvr>
                                      <p:to x="100000" y="90000"/>
                                    </p:animScale>
                                    <p:animScale>
                                      <p:cBhvr>
                                        <p:cTn id="140" dur="41" decel="50000">
                                          <p:stCondLst>
                                            <p:cond delay="417"/>
                                          </p:stCondLst>
                                        </p:cTn>
                                        <p:tgtEl>
                                          <p:spTgt spid="71"/>
                                        </p:tgtEl>
                                      </p:cBhvr>
                                      <p:to x="100000" y="100000"/>
                                    </p:animScale>
                                    <p:animScale>
                                      <p:cBhvr>
                                        <p:cTn id="141" dur="6">
                                          <p:stCondLst>
                                            <p:cond delay="452"/>
                                          </p:stCondLst>
                                        </p:cTn>
                                        <p:tgtEl>
                                          <p:spTgt spid="71"/>
                                        </p:tgtEl>
                                      </p:cBhvr>
                                      <p:to x="100000" y="95000"/>
                                    </p:animScale>
                                    <p:animScale>
                                      <p:cBhvr>
                                        <p:cTn id="142" dur="41" decel="50000">
                                          <p:stCondLst>
                                            <p:cond delay="459"/>
                                          </p:stCondLst>
                                        </p:cTn>
                                        <p:tgtEl>
                                          <p:spTgt spid="71"/>
                                        </p:tgtEl>
                                      </p:cBhvr>
                                      <p:to x="100000" y="100000"/>
                                    </p:animScale>
                                  </p:childTnLst>
                                </p:cTn>
                              </p:par>
                              <p:par>
                                <p:cTn id="143" presetID="26" presetClass="entr" presetSubtype="0" fill="hold" nodeType="withEffect">
                                  <p:stCondLst>
                                    <p:cond delay="1600"/>
                                  </p:stCondLst>
                                  <p:childTnLst>
                                    <p:set>
                                      <p:cBhvr>
                                        <p:cTn id="144" dur="1" fill="hold">
                                          <p:stCondLst>
                                            <p:cond delay="0"/>
                                          </p:stCondLst>
                                        </p:cTn>
                                        <p:tgtEl>
                                          <p:spTgt spid="79"/>
                                        </p:tgtEl>
                                        <p:attrNameLst>
                                          <p:attrName>style.visibility</p:attrName>
                                        </p:attrNameLst>
                                      </p:cBhvr>
                                      <p:to>
                                        <p:strVal val="visible"/>
                                      </p:to>
                                    </p:set>
                                    <p:animEffect transition="in" filter="wipe(down)">
                                      <p:cBhvr>
                                        <p:cTn id="145" dur="145">
                                          <p:stCondLst>
                                            <p:cond delay="0"/>
                                          </p:stCondLst>
                                        </p:cTn>
                                        <p:tgtEl>
                                          <p:spTgt spid="79"/>
                                        </p:tgtEl>
                                      </p:cBhvr>
                                    </p:animEffect>
                                    <p:anim calcmode="lin" valueType="num">
                                      <p:cBhvr>
                                        <p:cTn id="146" dur="455"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147" dur="166"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48" dur="166" tmFilter="0, 0; 0.125,0.2665; 0.25,0.4; 0.375,0.465; 0.5,0.5;  0.625,0.535; 0.75,0.6; 0.875,0.7335; 1,1">
                                          <p:stCondLst>
                                            <p:cond delay="166"/>
                                          </p:stCondLst>
                                        </p:cTn>
                                        <p:tgtEl>
                                          <p:spTgt spid="79"/>
                                        </p:tgtEl>
                                        <p:attrNameLst>
                                          <p:attrName>ppt_y</p:attrName>
                                        </p:attrNameLst>
                                      </p:cBhvr>
                                      <p:tavLst>
                                        <p:tav tm="0" fmla="#ppt_y-sin(pi*$)/9">
                                          <p:val>
                                            <p:fltVal val="0"/>
                                          </p:val>
                                        </p:tav>
                                        <p:tav tm="100000">
                                          <p:val>
                                            <p:fltVal val="1"/>
                                          </p:val>
                                        </p:tav>
                                      </p:tavLst>
                                    </p:anim>
                                    <p:anim calcmode="lin" valueType="num">
                                      <p:cBhvr>
                                        <p:cTn id="149" dur="83" tmFilter="0, 0; 0.125,0.2665; 0.25,0.4; 0.375,0.465; 0.5,0.5;  0.625,0.535; 0.75,0.6; 0.875,0.7335; 1,1">
                                          <p:stCondLst>
                                            <p:cond delay="331"/>
                                          </p:stCondLst>
                                        </p:cTn>
                                        <p:tgtEl>
                                          <p:spTgt spid="79"/>
                                        </p:tgtEl>
                                        <p:attrNameLst>
                                          <p:attrName>ppt_y</p:attrName>
                                        </p:attrNameLst>
                                      </p:cBhvr>
                                      <p:tavLst>
                                        <p:tav tm="0" fmla="#ppt_y-sin(pi*$)/27">
                                          <p:val>
                                            <p:fltVal val="0"/>
                                          </p:val>
                                        </p:tav>
                                        <p:tav tm="100000">
                                          <p:val>
                                            <p:fltVal val="1"/>
                                          </p:val>
                                        </p:tav>
                                      </p:tavLst>
                                    </p:anim>
                                    <p:anim calcmode="lin" valueType="num">
                                      <p:cBhvr>
                                        <p:cTn id="150" dur="41" tmFilter="0, 0; 0.125,0.2665; 0.25,0.4; 0.375,0.465; 0.5,0.5;  0.625,0.535; 0.75,0.6; 0.875,0.7335; 1,1">
                                          <p:stCondLst>
                                            <p:cond delay="414"/>
                                          </p:stCondLst>
                                        </p:cTn>
                                        <p:tgtEl>
                                          <p:spTgt spid="79"/>
                                        </p:tgtEl>
                                        <p:attrNameLst>
                                          <p:attrName>ppt_y</p:attrName>
                                        </p:attrNameLst>
                                      </p:cBhvr>
                                      <p:tavLst>
                                        <p:tav tm="0" fmla="#ppt_y-sin(pi*$)/81">
                                          <p:val>
                                            <p:fltVal val="0"/>
                                          </p:val>
                                        </p:tav>
                                        <p:tav tm="100000">
                                          <p:val>
                                            <p:fltVal val="1"/>
                                          </p:val>
                                        </p:tav>
                                      </p:tavLst>
                                    </p:anim>
                                    <p:animScale>
                                      <p:cBhvr>
                                        <p:cTn id="151" dur="6">
                                          <p:stCondLst>
                                            <p:cond delay="162"/>
                                          </p:stCondLst>
                                        </p:cTn>
                                        <p:tgtEl>
                                          <p:spTgt spid="79"/>
                                        </p:tgtEl>
                                      </p:cBhvr>
                                      <p:to x="100000" y="60000"/>
                                    </p:animScale>
                                    <p:animScale>
                                      <p:cBhvr>
                                        <p:cTn id="152" dur="41" decel="50000">
                                          <p:stCondLst>
                                            <p:cond delay="169"/>
                                          </p:stCondLst>
                                        </p:cTn>
                                        <p:tgtEl>
                                          <p:spTgt spid="79"/>
                                        </p:tgtEl>
                                      </p:cBhvr>
                                      <p:to x="100000" y="100000"/>
                                    </p:animScale>
                                    <p:animScale>
                                      <p:cBhvr>
                                        <p:cTn id="153" dur="6">
                                          <p:stCondLst>
                                            <p:cond delay="328"/>
                                          </p:stCondLst>
                                        </p:cTn>
                                        <p:tgtEl>
                                          <p:spTgt spid="79"/>
                                        </p:tgtEl>
                                      </p:cBhvr>
                                      <p:to x="100000" y="80000"/>
                                    </p:animScale>
                                    <p:animScale>
                                      <p:cBhvr>
                                        <p:cTn id="154" dur="41" decel="50000">
                                          <p:stCondLst>
                                            <p:cond delay="335"/>
                                          </p:stCondLst>
                                        </p:cTn>
                                        <p:tgtEl>
                                          <p:spTgt spid="79"/>
                                        </p:tgtEl>
                                      </p:cBhvr>
                                      <p:to x="100000" y="100000"/>
                                    </p:animScale>
                                    <p:animScale>
                                      <p:cBhvr>
                                        <p:cTn id="155" dur="6">
                                          <p:stCondLst>
                                            <p:cond delay="410"/>
                                          </p:stCondLst>
                                        </p:cTn>
                                        <p:tgtEl>
                                          <p:spTgt spid="79"/>
                                        </p:tgtEl>
                                      </p:cBhvr>
                                      <p:to x="100000" y="90000"/>
                                    </p:animScale>
                                    <p:animScale>
                                      <p:cBhvr>
                                        <p:cTn id="156" dur="41" decel="50000">
                                          <p:stCondLst>
                                            <p:cond delay="417"/>
                                          </p:stCondLst>
                                        </p:cTn>
                                        <p:tgtEl>
                                          <p:spTgt spid="79"/>
                                        </p:tgtEl>
                                      </p:cBhvr>
                                      <p:to x="100000" y="100000"/>
                                    </p:animScale>
                                    <p:animScale>
                                      <p:cBhvr>
                                        <p:cTn id="157" dur="6">
                                          <p:stCondLst>
                                            <p:cond delay="452"/>
                                          </p:stCondLst>
                                        </p:cTn>
                                        <p:tgtEl>
                                          <p:spTgt spid="79"/>
                                        </p:tgtEl>
                                      </p:cBhvr>
                                      <p:to x="100000" y="95000"/>
                                    </p:animScale>
                                    <p:animScale>
                                      <p:cBhvr>
                                        <p:cTn id="158" dur="41" decel="50000">
                                          <p:stCondLst>
                                            <p:cond delay="459"/>
                                          </p:stCondLst>
                                        </p:cTn>
                                        <p:tgtEl>
                                          <p:spTgt spid="79"/>
                                        </p:tgtEl>
                                      </p:cBhvr>
                                      <p:to x="100000" y="100000"/>
                                    </p:animScale>
                                  </p:childTnLst>
                                </p:cTn>
                              </p:par>
                              <p:par>
                                <p:cTn id="159" presetID="26" presetClass="entr" presetSubtype="0" fill="hold" nodeType="withEffect">
                                  <p:stCondLst>
                                    <p:cond delay="1100"/>
                                  </p:stCondLst>
                                  <p:childTnLst>
                                    <p:set>
                                      <p:cBhvr>
                                        <p:cTn id="160" dur="1" fill="hold">
                                          <p:stCondLst>
                                            <p:cond delay="0"/>
                                          </p:stCondLst>
                                        </p:cTn>
                                        <p:tgtEl>
                                          <p:spTgt spid="87"/>
                                        </p:tgtEl>
                                        <p:attrNameLst>
                                          <p:attrName>style.visibility</p:attrName>
                                        </p:attrNameLst>
                                      </p:cBhvr>
                                      <p:to>
                                        <p:strVal val="visible"/>
                                      </p:to>
                                    </p:set>
                                    <p:animEffect transition="in" filter="wipe(down)">
                                      <p:cBhvr>
                                        <p:cTn id="161" dur="145">
                                          <p:stCondLst>
                                            <p:cond delay="0"/>
                                          </p:stCondLst>
                                        </p:cTn>
                                        <p:tgtEl>
                                          <p:spTgt spid="87"/>
                                        </p:tgtEl>
                                      </p:cBhvr>
                                    </p:animEffect>
                                    <p:anim calcmode="lin" valueType="num">
                                      <p:cBhvr>
                                        <p:cTn id="162" dur="455"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163" dur="166"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164" dur="166" tmFilter="0, 0; 0.125,0.2665; 0.25,0.4; 0.375,0.465; 0.5,0.5;  0.625,0.535; 0.75,0.6; 0.875,0.7335; 1,1">
                                          <p:stCondLst>
                                            <p:cond delay="166"/>
                                          </p:stCondLst>
                                        </p:cTn>
                                        <p:tgtEl>
                                          <p:spTgt spid="87"/>
                                        </p:tgtEl>
                                        <p:attrNameLst>
                                          <p:attrName>ppt_y</p:attrName>
                                        </p:attrNameLst>
                                      </p:cBhvr>
                                      <p:tavLst>
                                        <p:tav tm="0" fmla="#ppt_y-sin(pi*$)/9">
                                          <p:val>
                                            <p:fltVal val="0"/>
                                          </p:val>
                                        </p:tav>
                                        <p:tav tm="100000">
                                          <p:val>
                                            <p:fltVal val="1"/>
                                          </p:val>
                                        </p:tav>
                                      </p:tavLst>
                                    </p:anim>
                                    <p:anim calcmode="lin" valueType="num">
                                      <p:cBhvr>
                                        <p:cTn id="165" dur="83" tmFilter="0, 0; 0.125,0.2665; 0.25,0.4; 0.375,0.465; 0.5,0.5;  0.625,0.535; 0.75,0.6; 0.875,0.7335; 1,1">
                                          <p:stCondLst>
                                            <p:cond delay="331"/>
                                          </p:stCondLst>
                                        </p:cTn>
                                        <p:tgtEl>
                                          <p:spTgt spid="87"/>
                                        </p:tgtEl>
                                        <p:attrNameLst>
                                          <p:attrName>ppt_y</p:attrName>
                                        </p:attrNameLst>
                                      </p:cBhvr>
                                      <p:tavLst>
                                        <p:tav tm="0" fmla="#ppt_y-sin(pi*$)/27">
                                          <p:val>
                                            <p:fltVal val="0"/>
                                          </p:val>
                                        </p:tav>
                                        <p:tav tm="100000">
                                          <p:val>
                                            <p:fltVal val="1"/>
                                          </p:val>
                                        </p:tav>
                                      </p:tavLst>
                                    </p:anim>
                                    <p:anim calcmode="lin" valueType="num">
                                      <p:cBhvr>
                                        <p:cTn id="166" dur="41" tmFilter="0, 0; 0.125,0.2665; 0.25,0.4; 0.375,0.465; 0.5,0.5;  0.625,0.535; 0.75,0.6; 0.875,0.7335; 1,1">
                                          <p:stCondLst>
                                            <p:cond delay="414"/>
                                          </p:stCondLst>
                                        </p:cTn>
                                        <p:tgtEl>
                                          <p:spTgt spid="87"/>
                                        </p:tgtEl>
                                        <p:attrNameLst>
                                          <p:attrName>ppt_y</p:attrName>
                                        </p:attrNameLst>
                                      </p:cBhvr>
                                      <p:tavLst>
                                        <p:tav tm="0" fmla="#ppt_y-sin(pi*$)/81">
                                          <p:val>
                                            <p:fltVal val="0"/>
                                          </p:val>
                                        </p:tav>
                                        <p:tav tm="100000">
                                          <p:val>
                                            <p:fltVal val="1"/>
                                          </p:val>
                                        </p:tav>
                                      </p:tavLst>
                                    </p:anim>
                                    <p:animScale>
                                      <p:cBhvr>
                                        <p:cTn id="167" dur="6">
                                          <p:stCondLst>
                                            <p:cond delay="162"/>
                                          </p:stCondLst>
                                        </p:cTn>
                                        <p:tgtEl>
                                          <p:spTgt spid="87"/>
                                        </p:tgtEl>
                                      </p:cBhvr>
                                      <p:to x="100000" y="60000"/>
                                    </p:animScale>
                                    <p:animScale>
                                      <p:cBhvr>
                                        <p:cTn id="168" dur="41" decel="50000">
                                          <p:stCondLst>
                                            <p:cond delay="169"/>
                                          </p:stCondLst>
                                        </p:cTn>
                                        <p:tgtEl>
                                          <p:spTgt spid="87"/>
                                        </p:tgtEl>
                                      </p:cBhvr>
                                      <p:to x="100000" y="100000"/>
                                    </p:animScale>
                                    <p:animScale>
                                      <p:cBhvr>
                                        <p:cTn id="169" dur="6">
                                          <p:stCondLst>
                                            <p:cond delay="328"/>
                                          </p:stCondLst>
                                        </p:cTn>
                                        <p:tgtEl>
                                          <p:spTgt spid="87"/>
                                        </p:tgtEl>
                                      </p:cBhvr>
                                      <p:to x="100000" y="80000"/>
                                    </p:animScale>
                                    <p:animScale>
                                      <p:cBhvr>
                                        <p:cTn id="170" dur="41" decel="50000">
                                          <p:stCondLst>
                                            <p:cond delay="335"/>
                                          </p:stCondLst>
                                        </p:cTn>
                                        <p:tgtEl>
                                          <p:spTgt spid="87"/>
                                        </p:tgtEl>
                                      </p:cBhvr>
                                      <p:to x="100000" y="100000"/>
                                    </p:animScale>
                                    <p:animScale>
                                      <p:cBhvr>
                                        <p:cTn id="171" dur="6">
                                          <p:stCondLst>
                                            <p:cond delay="410"/>
                                          </p:stCondLst>
                                        </p:cTn>
                                        <p:tgtEl>
                                          <p:spTgt spid="87"/>
                                        </p:tgtEl>
                                      </p:cBhvr>
                                      <p:to x="100000" y="90000"/>
                                    </p:animScale>
                                    <p:animScale>
                                      <p:cBhvr>
                                        <p:cTn id="172" dur="41" decel="50000">
                                          <p:stCondLst>
                                            <p:cond delay="417"/>
                                          </p:stCondLst>
                                        </p:cTn>
                                        <p:tgtEl>
                                          <p:spTgt spid="87"/>
                                        </p:tgtEl>
                                      </p:cBhvr>
                                      <p:to x="100000" y="100000"/>
                                    </p:animScale>
                                    <p:animScale>
                                      <p:cBhvr>
                                        <p:cTn id="173" dur="6">
                                          <p:stCondLst>
                                            <p:cond delay="452"/>
                                          </p:stCondLst>
                                        </p:cTn>
                                        <p:tgtEl>
                                          <p:spTgt spid="87"/>
                                        </p:tgtEl>
                                      </p:cBhvr>
                                      <p:to x="100000" y="95000"/>
                                    </p:animScale>
                                    <p:animScale>
                                      <p:cBhvr>
                                        <p:cTn id="174" dur="41" decel="50000">
                                          <p:stCondLst>
                                            <p:cond delay="459"/>
                                          </p:stCondLst>
                                        </p:cTn>
                                        <p:tgtEl>
                                          <p:spTgt spid="87"/>
                                        </p:tgtEl>
                                      </p:cBhvr>
                                      <p:to x="100000" y="100000"/>
                                    </p:animScale>
                                  </p:childTnLst>
                                </p:cTn>
                              </p:par>
                              <p:par>
                                <p:cTn id="175" presetID="26" presetClass="entr" presetSubtype="0" fill="hold" nodeType="withEffect">
                                  <p:stCondLst>
                                    <p:cond delay="1400"/>
                                  </p:stCondLst>
                                  <p:childTnLst>
                                    <p:set>
                                      <p:cBhvr>
                                        <p:cTn id="176" dur="1" fill="hold">
                                          <p:stCondLst>
                                            <p:cond delay="0"/>
                                          </p:stCondLst>
                                        </p:cTn>
                                        <p:tgtEl>
                                          <p:spTgt spid="95"/>
                                        </p:tgtEl>
                                        <p:attrNameLst>
                                          <p:attrName>style.visibility</p:attrName>
                                        </p:attrNameLst>
                                      </p:cBhvr>
                                      <p:to>
                                        <p:strVal val="visible"/>
                                      </p:to>
                                    </p:set>
                                    <p:animEffect transition="in" filter="wipe(down)">
                                      <p:cBhvr>
                                        <p:cTn id="177" dur="145">
                                          <p:stCondLst>
                                            <p:cond delay="0"/>
                                          </p:stCondLst>
                                        </p:cTn>
                                        <p:tgtEl>
                                          <p:spTgt spid="95"/>
                                        </p:tgtEl>
                                      </p:cBhvr>
                                    </p:animEffect>
                                    <p:anim calcmode="lin" valueType="num">
                                      <p:cBhvr>
                                        <p:cTn id="178" dur="455"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179" dur="166"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180" dur="166" tmFilter="0, 0; 0.125,0.2665; 0.25,0.4; 0.375,0.465; 0.5,0.5;  0.625,0.535; 0.75,0.6; 0.875,0.7335; 1,1">
                                          <p:stCondLst>
                                            <p:cond delay="166"/>
                                          </p:stCondLst>
                                        </p:cTn>
                                        <p:tgtEl>
                                          <p:spTgt spid="95"/>
                                        </p:tgtEl>
                                        <p:attrNameLst>
                                          <p:attrName>ppt_y</p:attrName>
                                        </p:attrNameLst>
                                      </p:cBhvr>
                                      <p:tavLst>
                                        <p:tav tm="0" fmla="#ppt_y-sin(pi*$)/9">
                                          <p:val>
                                            <p:fltVal val="0"/>
                                          </p:val>
                                        </p:tav>
                                        <p:tav tm="100000">
                                          <p:val>
                                            <p:fltVal val="1"/>
                                          </p:val>
                                        </p:tav>
                                      </p:tavLst>
                                    </p:anim>
                                    <p:anim calcmode="lin" valueType="num">
                                      <p:cBhvr>
                                        <p:cTn id="181" dur="83" tmFilter="0, 0; 0.125,0.2665; 0.25,0.4; 0.375,0.465; 0.5,0.5;  0.625,0.535; 0.75,0.6; 0.875,0.7335; 1,1">
                                          <p:stCondLst>
                                            <p:cond delay="331"/>
                                          </p:stCondLst>
                                        </p:cTn>
                                        <p:tgtEl>
                                          <p:spTgt spid="95"/>
                                        </p:tgtEl>
                                        <p:attrNameLst>
                                          <p:attrName>ppt_y</p:attrName>
                                        </p:attrNameLst>
                                      </p:cBhvr>
                                      <p:tavLst>
                                        <p:tav tm="0" fmla="#ppt_y-sin(pi*$)/27">
                                          <p:val>
                                            <p:fltVal val="0"/>
                                          </p:val>
                                        </p:tav>
                                        <p:tav tm="100000">
                                          <p:val>
                                            <p:fltVal val="1"/>
                                          </p:val>
                                        </p:tav>
                                      </p:tavLst>
                                    </p:anim>
                                    <p:anim calcmode="lin" valueType="num">
                                      <p:cBhvr>
                                        <p:cTn id="182" dur="41" tmFilter="0, 0; 0.125,0.2665; 0.25,0.4; 0.375,0.465; 0.5,0.5;  0.625,0.535; 0.75,0.6; 0.875,0.7335; 1,1">
                                          <p:stCondLst>
                                            <p:cond delay="414"/>
                                          </p:stCondLst>
                                        </p:cTn>
                                        <p:tgtEl>
                                          <p:spTgt spid="95"/>
                                        </p:tgtEl>
                                        <p:attrNameLst>
                                          <p:attrName>ppt_y</p:attrName>
                                        </p:attrNameLst>
                                      </p:cBhvr>
                                      <p:tavLst>
                                        <p:tav tm="0" fmla="#ppt_y-sin(pi*$)/81">
                                          <p:val>
                                            <p:fltVal val="0"/>
                                          </p:val>
                                        </p:tav>
                                        <p:tav tm="100000">
                                          <p:val>
                                            <p:fltVal val="1"/>
                                          </p:val>
                                        </p:tav>
                                      </p:tavLst>
                                    </p:anim>
                                    <p:animScale>
                                      <p:cBhvr>
                                        <p:cTn id="183" dur="6">
                                          <p:stCondLst>
                                            <p:cond delay="162"/>
                                          </p:stCondLst>
                                        </p:cTn>
                                        <p:tgtEl>
                                          <p:spTgt spid="95"/>
                                        </p:tgtEl>
                                      </p:cBhvr>
                                      <p:to x="100000" y="60000"/>
                                    </p:animScale>
                                    <p:animScale>
                                      <p:cBhvr>
                                        <p:cTn id="184" dur="41" decel="50000">
                                          <p:stCondLst>
                                            <p:cond delay="169"/>
                                          </p:stCondLst>
                                        </p:cTn>
                                        <p:tgtEl>
                                          <p:spTgt spid="95"/>
                                        </p:tgtEl>
                                      </p:cBhvr>
                                      <p:to x="100000" y="100000"/>
                                    </p:animScale>
                                    <p:animScale>
                                      <p:cBhvr>
                                        <p:cTn id="185" dur="6">
                                          <p:stCondLst>
                                            <p:cond delay="328"/>
                                          </p:stCondLst>
                                        </p:cTn>
                                        <p:tgtEl>
                                          <p:spTgt spid="95"/>
                                        </p:tgtEl>
                                      </p:cBhvr>
                                      <p:to x="100000" y="80000"/>
                                    </p:animScale>
                                    <p:animScale>
                                      <p:cBhvr>
                                        <p:cTn id="186" dur="41" decel="50000">
                                          <p:stCondLst>
                                            <p:cond delay="335"/>
                                          </p:stCondLst>
                                        </p:cTn>
                                        <p:tgtEl>
                                          <p:spTgt spid="95"/>
                                        </p:tgtEl>
                                      </p:cBhvr>
                                      <p:to x="100000" y="100000"/>
                                    </p:animScale>
                                    <p:animScale>
                                      <p:cBhvr>
                                        <p:cTn id="187" dur="6">
                                          <p:stCondLst>
                                            <p:cond delay="410"/>
                                          </p:stCondLst>
                                        </p:cTn>
                                        <p:tgtEl>
                                          <p:spTgt spid="95"/>
                                        </p:tgtEl>
                                      </p:cBhvr>
                                      <p:to x="100000" y="90000"/>
                                    </p:animScale>
                                    <p:animScale>
                                      <p:cBhvr>
                                        <p:cTn id="188" dur="41" decel="50000">
                                          <p:stCondLst>
                                            <p:cond delay="417"/>
                                          </p:stCondLst>
                                        </p:cTn>
                                        <p:tgtEl>
                                          <p:spTgt spid="95"/>
                                        </p:tgtEl>
                                      </p:cBhvr>
                                      <p:to x="100000" y="100000"/>
                                    </p:animScale>
                                    <p:animScale>
                                      <p:cBhvr>
                                        <p:cTn id="189" dur="6">
                                          <p:stCondLst>
                                            <p:cond delay="452"/>
                                          </p:stCondLst>
                                        </p:cTn>
                                        <p:tgtEl>
                                          <p:spTgt spid="95"/>
                                        </p:tgtEl>
                                      </p:cBhvr>
                                      <p:to x="100000" y="95000"/>
                                    </p:animScale>
                                    <p:animScale>
                                      <p:cBhvr>
                                        <p:cTn id="190" dur="41" decel="50000">
                                          <p:stCondLst>
                                            <p:cond delay="459"/>
                                          </p:stCondLst>
                                        </p:cTn>
                                        <p:tgtEl>
                                          <p:spTgt spid="95"/>
                                        </p:tgtEl>
                                      </p:cBhvr>
                                      <p:to x="100000" y="100000"/>
                                    </p:animScale>
                                  </p:childTnLst>
                                </p:cTn>
                              </p:par>
                            </p:childTnLst>
                          </p:cTn>
                        </p:par>
                        <p:par>
                          <p:cTn id="191" fill="hold">
                            <p:stCondLst>
                              <p:cond delay="2100"/>
                            </p:stCondLst>
                            <p:childTnLst>
                              <p:par>
                                <p:cTn id="192" presetID="47" presetClass="entr" presetSubtype="0" fill="hold" grpId="0" nodeType="afterEffect">
                                  <p:stCondLst>
                                    <p:cond delay="0"/>
                                  </p:stCondLst>
                                  <p:childTnLst>
                                    <p:set>
                                      <p:cBhvr>
                                        <p:cTn id="193" dur="1" fill="hold">
                                          <p:stCondLst>
                                            <p:cond delay="0"/>
                                          </p:stCondLst>
                                        </p:cTn>
                                        <p:tgtEl>
                                          <p:spTgt spid="103"/>
                                        </p:tgtEl>
                                        <p:attrNameLst>
                                          <p:attrName>style.visibility</p:attrName>
                                        </p:attrNameLst>
                                      </p:cBhvr>
                                      <p:to>
                                        <p:strVal val="visible"/>
                                      </p:to>
                                    </p:set>
                                    <p:animEffect transition="in" filter="fade">
                                      <p:cBhvr>
                                        <p:cTn id="194" dur="1000"/>
                                        <p:tgtEl>
                                          <p:spTgt spid="103"/>
                                        </p:tgtEl>
                                      </p:cBhvr>
                                    </p:animEffect>
                                    <p:anim calcmode="lin" valueType="num">
                                      <p:cBhvr>
                                        <p:cTn id="195" dur="1000" fill="hold"/>
                                        <p:tgtEl>
                                          <p:spTgt spid="103"/>
                                        </p:tgtEl>
                                        <p:attrNameLst>
                                          <p:attrName>ppt_x</p:attrName>
                                        </p:attrNameLst>
                                      </p:cBhvr>
                                      <p:tavLst>
                                        <p:tav tm="0">
                                          <p:val>
                                            <p:strVal val="#ppt_x"/>
                                          </p:val>
                                        </p:tav>
                                        <p:tav tm="100000">
                                          <p:val>
                                            <p:strVal val="#ppt_x"/>
                                          </p:val>
                                        </p:tav>
                                      </p:tavLst>
                                    </p:anim>
                                    <p:anim calcmode="lin" valueType="num">
                                      <p:cBhvr>
                                        <p:cTn id="196" dur="1000" fill="hold"/>
                                        <p:tgtEl>
                                          <p:spTgt spid="103"/>
                                        </p:tgtEl>
                                        <p:attrNameLst>
                                          <p:attrName>ppt_y</p:attrName>
                                        </p:attrNameLst>
                                      </p:cBhvr>
                                      <p:tavLst>
                                        <p:tav tm="0">
                                          <p:val>
                                            <p:strVal val="#ppt_y-.1"/>
                                          </p:val>
                                        </p:tav>
                                        <p:tav tm="100000">
                                          <p:val>
                                            <p:strVal val="#ppt_y"/>
                                          </p:val>
                                        </p:tav>
                                      </p:tavLst>
                                    </p:anim>
                                  </p:childTnLst>
                                </p:cTn>
                              </p:par>
                              <p:par>
                                <p:cTn id="197" presetID="12" presetClass="entr" presetSubtype="1" fill="hold" grpId="0" nodeType="withEffect">
                                  <p:stCondLst>
                                    <p:cond delay="0"/>
                                  </p:stCondLst>
                                  <p:childTnLst>
                                    <p:set>
                                      <p:cBhvr>
                                        <p:cTn id="198" dur="1" fill="hold">
                                          <p:stCondLst>
                                            <p:cond delay="0"/>
                                          </p:stCondLst>
                                        </p:cTn>
                                        <p:tgtEl>
                                          <p:spTgt spid="105"/>
                                        </p:tgtEl>
                                        <p:attrNameLst>
                                          <p:attrName>style.visibility</p:attrName>
                                        </p:attrNameLst>
                                      </p:cBhvr>
                                      <p:to>
                                        <p:strVal val="visible"/>
                                      </p:to>
                                    </p:set>
                                    <p:anim calcmode="lin" valueType="num">
                                      <p:cBhvr additive="base">
                                        <p:cTn id="199" dur="300"/>
                                        <p:tgtEl>
                                          <p:spTgt spid="105"/>
                                        </p:tgtEl>
                                        <p:attrNameLst>
                                          <p:attrName>ppt_y</p:attrName>
                                        </p:attrNameLst>
                                      </p:cBhvr>
                                      <p:tavLst>
                                        <p:tav tm="0">
                                          <p:val>
                                            <p:strVal val="#ppt_y-#ppt_h*1.125000"/>
                                          </p:val>
                                        </p:tav>
                                        <p:tav tm="100000">
                                          <p:val>
                                            <p:strVal val="#ppt_y"/>
                                          </p:val>
                                        </p:tav>
                                      </p:tavLst>
                                    </p:anim>
                                    <p:animEffect transition="in" filter="wipe(down)">
                                      <p:cBhvr>
                                        <p:cTn id="200" dur="300"/>
                                        <p:tgtEl>
                                          <p:spTgt spid="105"/>
                                        </p:tgtEl>
                                      </p:cBhvr>
                                    </p:animEffect>
                                  </p:childTnLst>
                                </p:cTn>
                              </p:par>
                            </p:childTnLst>
                          </p:cTn>
                        </p:par>
                        <p:par>
                          <p:cTn id="201" fill="hold">
                            <p:stCondLst>
                              <p:cond delay="3100"/>
                            </p:stCondLst>
                            <p:childTnLst>
                              <p:par>
                                <p:cTn id="202" presetID="47" presetClass="entr" presetSubtype="0" fill="hold" grpId="0" nodeType="afterEffect">
                                  <p:stCondLst>
                                    <p:cond delay="0"/>
                                  </p:stCondLst>
                                  <p:childTnLst>
                                    <p:set>
                                      <p:cBhvr>
                                        <p:cTn id="203" dur="1" fill="hold">
                                          <p:stCondLst>
                                            <p:cond delay="0"/>
                                          </p:stCondLst>
                                        </p:cTn>
                                        <p:tgtEl>
                                          <p:spTgt spid="104"/>
                                        </p:tgtEl>
                                        <p:attrNameLst>
                                          <p:attrName>style.visibility</p:attrName>
                                        </p:attrNameLst>
                                      </p:cBhvr>
                                      <p:to>
                                        <p:strVal val="visible"/>
                                      </p:to>
                                    </p:set>
                                    <p:animEffect transition="in" filter="fade">
                                      <p:cBhvr>
                                        <p:cTn id="204" dur="1000"/>
                                        <p:tgtEl>
                                          <p:spTgt spid="104"/>
                                        </p:tgtEl>
                                      </p:cBhvr>
                                    </p:animEffect>
                                    <p:anim calcmode="lin" valueType="num">
                                      <p:cBhvr>
                                        <p:cTn id="205" dur="1000" fill="hold"/>
                                        <p:tgtEl>
                                          <p:spTgt spid="104"/>
                                        </p:tgtEl>
                                        <p:attrNameLst>
                                          <p:attrName>ppt_x</p:attrName>
                                        </p:attrNameLst>
                                      </p:cBhvr>
                                      <p:tavLst>
                                        <p:tav tm="0">
                                          <p:val>
                                            <p:strVal val="#ppt_x"/>
                                          </p:val>
                                        </p:tav>
                                        <p:tav tm="100000">
                                          <p:val>
                                            <p:strVal val="#ppt_x"/>
                                          </p:val>
                                        </p:tav>
                                      </p:tavLst>
                                    </p:anim>
                                    <p:anim calcmode="lin" valueType="num">
                                      <p:cBhvr>
                                        <p:cTn id="20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8256" y="3419085"/>
            <a:ext cx="12211050"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文本框 25"/>
          <p:cNvSpPr txBox="1">
            <a:spLocks noChangeArrowheads="1"/>
          </p:cNvSpPr>
          <p:nvPr/>
        </p:nvSpPr>
        <p:spPr bwMode="auto">
          <a:xfrm>
            <a:off x="889794" y="3436544"/>
            <a:ext cx="1069524" cy="523220"/>
          </a:xfrm>
          <a:prstGeom prst="rect">
            <a:avLst/>
          </a:prstGeom>
          <a:noFill/>
          <a:ln w="9525">
            <a:noFill/>
            <a:miter lim="800000"/>
            <a:headEnd/>
            <a:tailEnd/>
          </a:ln>
        </p:spPr>
        <p:txBody>
          <a:bodyPr wrap="none">
            <a:spAutoFit/>
          </a:bodyPr>
          <a:lstStyle/>
          <a:p>
            <a:r>
              <a:rPr lang="en-US" altLang="zh-CN" sz="2800" b="1" dirty="0">
                <a:solidFill>
                  <a:schemeClr val="tx1">
                    <a:lumMod val="50000"/>
                    <a:lumOff val="50000"/>
                  </a:schemeClr>
                </a:solidFill>
                <a:latin typeface="微软雅黑" pitchFamily="34" charset="-122"/>
                <a:ea typeface="微软雅黑" pitchFamily="34" charset="-122"/>
              </a:rPr>
              <a:t>2016</a:t>
            </a:r>
            <a:endParaRPr lang="zh-CN" altLang="en-US" sz="1200" b="1" dirty="0">
              <a:solidFill>
                <a:schemeClr val="tx1">
                  <a:lumMod val="50000"/>
                  <a:lumOff val="50000"/>
                </a:schemeClr>
              </a:solidFill>
              <a:latin typeface="微软雅黑" pitchFamily="34" charset="-122"/>
              <a:ea typeface="微软雅黑" pitchFamily="34" charset="-122"/>
            </a:endParaRPr>
          </a:p>
        </p:txBody>
      </p:sp>
      <p:sp>
        <p:nvSpPr>
          <p:cNvPr id="4" name="文本框 26"/>
          <p:cNvSpPr txBox="1">
            <a:spLocks noChangeArrowheads="1"/>
          </p:cNvSpPr>
          <p:nvPr/>
        </p:nvSpPr>
        <p:spPr bwMode="auto">
          <a:xfrm>
            <a:off x="3777457" y="3436544"/>
            <a:ext cx="1069524" cy="523220"/>
          </a:xfrm>
          <a:prstGeom prst="rect">
            <a:avLst/>
          </a:prstGeom>
          <a:noFill/>
          <a:ln w="9525">
            <a:noFill/>
            <a:miter lim="800000"/>
            <a:headEnd/>
            <a:tailEnd/>
          </a:ln>
        </p:spPr>
        <p:txBody>
          <a:bodyPr wrap="none">
            <a:spAutoFit/>
          </a:bodyPr>
          <a:lstStyle/>
          <a:p>
            <a:r>
              <a:rPr lang="en-US" altLang="zh-CN" sz="2800" b="1" dirty="0">
                <a:solidFill>
                  <a:schemeClr val="tx1">
                    <a:lumMod val="50000"/>
                    <a:lumOff val="50000"/>
                  </a:schemeClr>
                </a:solidFill>
                <a:latin typeface="微软雅黑" pitchFamily="34" charset="-122"/>
                <a:ea typeface="微软雅黑" pitchFamily="34" charset="-122"/>
              </a:rPr>
              <a:t>2017</a:t>
            </a:r>
            <a:endParaRPr lang="zh-CN" altLang="en-US" sz="1200" b="1" dirty="0">
              <a:solidFill>
                <a:schemeClr val="tx1">
                  <a:lumMod val="50000"/>
                  <a:lumOff val="50000"/>
                </a:schemeClr>
              </a:solidFill>
              <a:latin typeface="微软雅黑" pitchFamily="34" charset="-122"/>
              <a:ea typeface="微软雅黑" pitchFamily="34" charset="-122"/>
            </a:endParaRPr>
          </a:p>
        </p:txBody>
      </p:sp>
      <p:sp>
        <p:nvSpPr>
          <p:cNvPr id="5" name="文本框 27"/>
          <p:cNvSpPr txBox="1">
            <a:spLocks noChangeArrowheads="1"/>
          </p:cNvSpPr>
          <p:nvPr/>
        </p:nvSpPr>
        <p:spPr bwMode="auto">
          <a:xfrm>
            <a:off x="6665119" y="3436544"/>
            <a:ext cx="1069524" cy="523220"/>
          </a:xfrm>
          <a:prstGeom prst="rect">
            <a:avLst/>
          </a:prstGeom>
          <a:noFill/>
          <a:ln w="9525">
            <a:noFill/>
            <a:miter lim="800000"/>
            <a:headEnd/>
            <a:tailEnd/>
          </a:ln>
        </p:spPr>
        <p:txBody>
          <a:bodyPr wrap="none">
            <a:spAutoFit/>
          </a:bodyPr>
          <a:lstStyle/>
          <a:p>
            <a:r>
              <a:rPr lang="en-US" altLang="zh-CN" sz="2800" b="1" dirty="0">
                <a:solidFill>
                  <a:schemeClr val="tx1">
                    <a:lumMod val="50000"/>
                    <a:lumOff val="50000"/>
                  </a:schemeClr>
                </a:solidFill>
                <a:latin typeface="微软雅黑" pitchFamily="34" charset="-122"/>
                <a:ea typeface="微软雅黑" pitchFamily="34" charset="-122"/>
              </a:rPr>
              <a:t>2018</a:t>
            </a:r>
            <a:endParaRPr lang="zh-CN" altLang="en-US" sz="1200" b="1" dirty="0">
              <a:solidFill>
                <a:schemeClr val="tx1">
                  <a:lumMod val="50000"/>
                  <a:lumOff val="50000"/>
                </a:schemeClr>
              </a:solidFill>
              <a:latin typeface="微软雅黑" pitchFamily="34" charset="-122"/>
              <a:ea typeface="微软雅黑" pitchFamily="34" charset="-122"/>
            </a:endParaRPr>
          </a:p>
        </p:txBody>
      </p:sp>
      <p:sp>
        <p:nvSpPr>
          <p:cNvPr id="6" name="文本框 28"/>
          <p:cNvSpPr txBox="1">
            <a:spLocks noChangeArrowheads="1"/>
          </p:cNvSpPr>
          <p:nvPr/>
        </p:nvSpPr>
        <p:spPr bwMode="auto">
          <a:xfrm>
            <a:off x="9552782" y="3436544"/>
            <a:ext cx="1069524" cy="523220"/>
          </a:xfrm>
          <a:prstGeom prst="rect">
            <a:avLst/>
          </a:prstGeom>
          <a:noFill/>
          <a:ln w="9525">
            <a:noFill/>
            <a:miter lim="800000"/>
            <a:headEnd/>
            <a:tailEnd/>
          </a:ln>
        </p:spPr>
        <p:txBody>
          <a:bodyPr wrap="none">
            <a:spAutoFit/>
          </a:bodyPr>
          <a:lstStyle/>
          <a:p>
            <a:r>
              <a:rPr lang="en-US" altLang="zh-CN" sz="2800" b="1" dirty="0">
                <a:solidFill>
                  <a:schemeClr val="tx1">
                    <a:lumMod val="50000"/>
                    <a:lumOff val="50000"/>
                  </a:schemeClr>
                </a:solidFill>
                <a:latin typeface="微软雅黑" pitchFamily="34" charset="-122"/>
                <a:ea typeface="微软雅黑" pitchFamily="34" charset="-122"/>
              </a:rPr>
              <a:t>2019</a:t>
            </a:r>
            <a:endParaRPr lang="zh-CN" altLang="en-US" sz="1200" b="1" dirty="0">
              <a:solidFill>
                <a:schemeClr val="tx1">
                  <a:lumMod val="50000"/>
                  <a:lumOff val="50000"/>
                </a:schemeClr>
              </a:solidFill>
              <a:latin typeface="微软雅黑" pitchFamily="34" charset="-122"/>
              <a:ea typeface="微软雅黑" pitchFamily="34" charset="-122"/>
            </a:endParaRPr>
          </a:p>
        </p:txBody>
      </p:sp>
      <p:grpSp>
        <p:nvGrpSpPr>
          <p:cNvPr id="7" name="组合 6"/>
          <p:cNvGrpSpPr/>
          <p:nvPr/>
        </p:nvGrpSpPr>
        <p:grpSpPr>
          <a:xfrm>
            <a:off x="819944" y="1628801"/>
            <a:ext cx="2057400" cy="1377631"/>
            <a:chOff x="819150" y="2190750"/>
            <a:chExt cx="2057400" cy="1377950"/>
          </a:xfrm>
        </p:grpSpPr>
        <p:sp>
          <p:nvSpPr>
            <p:cNvPr id="8" name="矩形标注 7"/>
            <p:cNvSpPr/>
            <p:nvPr/>
          </p:nvSpPr>
          <p:spPr>
            <a:xfrm>
              <a:off x="819150" y="2190750"/>
              <a:ext cx="2057400" cy="1377950"/>
            </a:xfrm>
            <a:prstGeom prst="wedgeRectCallout">
              <a:avLst>
                <a:gd name="adj1" fmla="val -28240"/>
                <a:gd name="adj2" fmla="val 79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文本框 41"/>
            <p:cNvSpPr txBox="1">
              <a:spLocks noChangeArrowheads="1"/>
            </p:cNvSpPr>
            <p:nvPr/>
          </p:nvSpPr>
          <p:spPr bwMode="auto">
            <a:xfrm>
              <a:off x="1054646" y="2545827"/>
              <a:ext cx="1521119" cy="400203"/>
            </a:xfrm>
            <a:prstGeom prst="rect">
              <a:avLst/>
            </a:prstGeom>
            <a:noFill/>
            <a:ln w="9525">
              <a:noFill/>
              <a:miter lim="800000"/>
              <a:headEnd/>
              <a:tailEnd/>
            </a:ln>
          </p:spPr>
          <p:txBody>
            <a:bodyPr wrap="squar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Title Content</a:t>
              </a:r>
              <a:endParaRPr lang="zh-CN" altLang="en-US" sz="2000" b="1" dirty="0">
                <a:solidFill>
                  <a:srgbClr val="FFF6E7"/>
                </a:solidFill>
                <a:latin typeface="微软雅黑" pitchFamily="34" charset="-122"/>
                <a:ea typeface="微软雅黑" pitchFamily="34" charset="-122"/>
              </a:endParaRPr>
            </a:p>
          </p:txBody>
        </p:sp>
      </p:grpSp>
      <p:grpSp>
        <p:nvGrpSpPr>
          <p:cNvPr id="10" name="组合 9"/>
          <p:cNvGrpSpPr/>
          <p:nvPr/>
        </p:nvGrpSpPr>
        <p:grpSpPr>
          <a:xfrm>
            <a:off x="415216" y="4166372"/>
            <a:ext cx="2296408" cy="1230577"/>
            <a:chOff x="4793125" y="1242834"/>
            <a:chExt cx="2296408" cy="1230862"/>
          </a:xfrm>
        </p:grpSpPr>
        <p:sp>
          <p:nvSpPr>
            <p:cNvPr id="11" name="文本框 65"/>
            <p:cNvSpPr txBox="1">
              <a:spLocks noChangeArrowheads="1"/>
            </p:cNvSpPr>
            <p:nvPr/>
          </p:nvSpPr>
          <p:spPr bwMode="auto">
            <a:xfrm>
              <a:off x="4793125" y="1642507"/>
              <a:ext cx="2296408" cy="831189"/>
            </a:xfrm>
            <a:prstGeom prst="rect">
              <a:avLst/>
            </a:prstGeom>
            <a:noFill/>
            <a:ln w="9525">
              <a:noFill/>
              <a:miter lim="800000"/>
              <a:headEnd/>
              <a:tailEnd/>
            </a:ln>
          </p:spPr>
          <p:txBody>
            <a:bodyPr wrap="square">
              <a:spAutoFit/>
            </a:bodyP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Add the text you need here, please change it according to your requirements.</a:t>
              </a:r>
            </a:p>
          </p:txBody>
        </p:sp>
        <p:sp>
          <p:nvSpPr>
            <p:cNvPr id="12" name="文本框 66"/>
            <p:cNvSpPr txBox="1">
              <a:spLocks noChangeArrowheads="1"/>
            </p:cNvSpPr>
            <p:nvPr/>
          </p:nvSpPr>
          <p:spPr bwMode="auto">
            <a:xfrm>
              <a:off x="5178051" y="1242834"/>
              <a:ext cx="1723549" cy="400110"/>
            </a:xfrm>
            <a:prstGeom prst="rect">
              <a:avLst/>
            </a:prstGeom>
            <a:noFill/>
            <a:ln w="9525">
              <a:noFill/>
              <a:miter lim="800000"/>
              <a:headEnd/>
              <a:tailEnd/>
            </a:ln>
          </p:spPr>
          <p:txBody>
            <a:bodyPr wrap="none">
              <a:spAutoFit/>
            </a:bodyPr>
            <a:lstStyle/>
            <a:p>
              <a:r>
                <a:rPr lang="zh-CN" altLang="en-US" sz="2000" b="1" dirty="0">
                  <a:solidFill>
                    <a:schemeClr val="tx1">
                      <a:lumMod val="50000"/>
                      <a:lumOff val="50000"/>
                    </a:schemeClr>
                  </a:solidFill>
                  <a:latin typeface="微软雅黑" pitchFamily="34" charset="-122"/>
                  <a:ea typeface="微软雅黑" pitchFamily="34" charset="-122"/>
                </a:rPr>
                <a:t>Click Add Content</a:t>
              </a:r>
            </a:p>
          </p:txBody>
        </p:sp>
      </p:grpSp>
      <p:grpSp>
        <p:nvGrpSpPr>
          <p:cNvPr id="13" name="组合 12"/>
          <p:cNvGrpSpPr/>
          <p:nvPr/>
        </p:nvGrpSpPr>
        <p:grpSpPr>
          <a:xfrm>
            <a:off x="3302223" y="4166372"/>
            <a:ext cx="2217715" cy="1230577"/>
            <a:chOff x="4853184" y="1242834"/>
            <a:chExt cx="2217715" cy="1230862"/>
          </a:xfrm>
        </p:grpSpPr>
        <p:sp>
          <p:nvSpPr>
            <p:cNvPr id="14" name="文本框 65"/>
            <p:cNvSpPr txBox="1">
              <a:spLocks noChangeArrowheads="1"/>
            </p:cNvSpPr>
            <p:nvPr/>
          </p:nvSpPr>
          <p:spPr bwMode="auto">
            <a:xfrm>
              <a:off x="4853184" y="1642507"/>
              <a:ext cx="2217715" cy="831189"/>
            </a:xfrm>
            <a:prstGeom prst="rect">
              <a:avLst/>
            </a:prstGeom>
            <a:noFill/>
            <a:ln w="9525">
              <a:noFill/>
              <a:miter lim="800000"/>
              <a:headEnd/>
              <a:tailEnd/>
            </a:ln>
          </p:spPr>
          <p:txBody>
            <a:bodyPr wrap="square">
              <a:spAutoFit/>
            </a:bodyP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Add the text you need here, please change it according to your requirements.</a:t>
              </a:r>
            </a:p>
          </p:txBody>
        </p:sp>
        <p:sp>
          <p:nvSpPr>
            <p:cNvPr id="15" name="文本框 66"/>
            <p:cNvSpPr txBox="1">
              <a:spLocks noChangeArrowheads="1"/>
            </p:cNvSpPr>
            <p:nvPr/>
          </p:nvSpPr>
          <p:spPr bwMode="auto">
            <a:xfrm>
              <a:off x="5178051" y="1242834"/>
              <a:ext cx="1723549" cy="400110"/>
            </a:xfrm>
            <a:prstGeom prst="rect">
              <a:avLst/>
            </a:prstGeom>
            <a:noFill/>
            <a:ln w="9525">
              <a:noFill/>
              <a:miter lim="800000"/>
              <a:headEnd/>
              <a:tailEnd/>
            </a:ln>
          </p:spPr>
          <p:txBody>
            <a:bodyPr wrap="none">
              <a:spAutoFit/>
            </a:bodyPr>
            <a:lstStyle/>
            <a:p>
              <a:r>
                <a:rPr lang="zh-CN" altLang="en-US" sz="2000" b="1" dirty="0">
                  <a:solidFill>
                    <a:schemeClr val="tx1">
                      <a:lumMod val="50000"/>
                      <a:lumOff val="50000"/>
                    </a:schemeClr>
                  </a:solidFill>
                  <a:latin typeface="微软雅黑" pitchFamily="34" charset="-122"/>
                  <a:ea typeface="微软雅黑" pitchFamily="34" charset="-122"/>
                </a:rPr>
                <a:t>Click Add Content</a:t>
              </a:r>
            </a:p>
          </p:txBody>
        </p:sp>
      </p:grpSp>
      <p:grpSp>
        <p:nvGrpSpPr>
          <p:cNvPr id="16" name="组合 15"/>
          <p:cNvGrpSpPr/>
          <p:nvPr/>
        </p:nvGrpSpPr>
        <p:grpSpPr>
          <a:xfrm>
            <a:off x="6216356" y="4166372"/>
            <a:ext cx="2327916" cy="1230577"/>
            <a:chOff x="4789729" y="1242834"/>
            <a:chExt cx="2327916" cy="1230862"/>
          </a:xfrm>
        </p:grpSpPr>
        <p:sp>
          <p:nvSpPr>
            <p:cNvPr id="17" name="文本框 65"/>
            <p:cNvSpPr txBox="1">
              <a:spLocks noChangeArrowheads="1"/>
            </p:cNvSpPr>
            <p:nvPr/>
          </p:nvSpPr>
          <p:spPr bwMode="auto">
            <a:xfrm>
              <a:off x="4789729" y="1642507"/>
              <a:ext cx="2327916" cy="831189"/>
            </a:xfrm>
            <a:prstGeom prst="rect">
              <a:avLst/>
            </a:prstGeom>
            <a:noFill/>
            <a:ln w="9525">
              <a:noFill/>
              <a:miter lim="800000"/>
              <a:headEnd/>
              <a:tailEnd/>
            </a:ln>
          </p:spPr>
          <p:txBody>
            <a:bodyPr wrap="square">
              <a:spAutoFit/>
            </a:bodyP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Add the text you need here, please change it according to your requirements.</a:t>
              </a:r>
            </a:p>
          </p:txBody>
        </p:sp>
        <p:sp>
          <p:nvSpPr>
            <p:cNvPr id="18" name="文本框 66"/>
            <p:cNvSpPr txBox="1">
              <a:spLocks noChangeArrowheads="1"/>
            </p:cNvSpPr>
            <p:nvPr/>
          </p:nvSpPr>
          <p:spPr bwMode="auto">
            <a:xfrm>
              <a:off x="5178051" y="1242834"/>
              <a:ext cx="1723549" cy="400110"/>
            </a:xfrm>
            <a:prstGeom prst="rect">
              <a:avLst/>
            </a:prstGeom>
            <a:noFill/>
            <a:ln w="9525">
              <a:noFill/>
              <a:miter lim="800000"/>
              <a:headEnd/>
              <a:tailEnd/>
            </a:ln>
          </p:spPr>
          <p:txBody>
            <a:bodyPr wrap="none">
              <a:spAutoFit/>
            </a:bodyPr>
            <a:lstStyle/>
            <a:p>
              <a:r>
                <a:rPr lang="zh-CN" altLang="en-US" sz="2000" b="1" dirty="0">
                  <a:solidFill>
                    <a:schemeClr val="tx1">
                      <a:lumMod val="50000"/>
                      <a:lumOff val="50000"/>
                    </a:schemeClr>
                  </a:solidFill>
                  <a:latin typeface="微软雅黑" pitchFamily="34" charset="-122"/>
                  <a:ea typeface="微软雅黑" pitchFamily="34" charset="-122"/>
                </a:rPr>
                <a:t>Click Add Content</a:t>
              </a:r>
            </a:p>
          </p:txBody>
        </p:sp>
      </p:grpSp>
      <p:grpSp>
        <p:nvGrpSpPr>
          <p:cNvPr id="19" name="组合 18"/>
          <p:cNvGrpSpPr/>
          <p:nvPr/>
        </p:nvGrpSpPr>
        <p:grpSpPr>
          <a:xfrm>
            <a:off x="9264352" y="4166372"/>
            <a:ext cx="2249266" cy="1230577"/>
            <a:chOff x="4878906" y="1242834"/>
            <a:chExt cx="2249266" cy="1230862"/>
          </a:xfrm>
        </p:grpSpPr>
        <p:sp>
          <p:nvSpPr>
            <p:cNvPr id="20" name="文本框 65"/>
            <p:cNvSpPr txBox="1">
              <a:spLocks noChangeArrowheads="1"/>
            </p:cNvSpPr>
            <p:nvPr/>
          </p:nvSpPr>
          <p:spPr bwMode="auto">
            <a:xfrm>
              <a:off x="4878906" y="1642507"/>
              <a:ext cx="2249266" cy="831189"/>
            </a:xfrm>
            <a:prstGeom prst="rect">
              <a:avLst/>
            </a:prstGeom>
            <a:noFill/>
            <a:ln w="9525">
              <a:noFill/>
              <a:miter lim="800000"/>
              <a:headEnd/>
              <a:tailEnd/>
            </a:ln>
          </p:spPr>
          <p:txBody>
            <a:bodyPr wrap="square">
              <a:spAutoFit/>
            </a:bodyP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Add the text you need here, please change it according to your requirements.</a:t>
              </a:r>
            </a:p>
          </p:txBody>
        </p:sp>
        <p:sp>
          <p:nvSpPr>
            <p:cNvPr id="21" name="文本框 66"/>
            <p:cNvSpPr txBox="1">
              <a:spLocks noChangeArrowheads="1"/>
            </p:cNvSpPr>
            <p:nvPr/>
          </p:nvSpPr>
          <p:spPr bwMode="auto">
            <a:xfrm>
              <a:off x="5178051" y="1242834"/>
              <a:ext cx="1723549" cy="400110"/>
            </a:xfrm>
            <a:prstGeom prst="rect">
              <a:avLst/>
            </a:prstGeom>
            <a:noFill/>
            <a:ln w="9525">
              <a:noFill/>
              <a:miter lim="800000"/>
              <a:headEnd/>
              <a:tailEnd/>
            </a:ln>
          </p:spPr>
          <p:txBody>
            <a:bodyPr wrap="none">
              <a:spAutoFit/>
            </a:bodyPr>
            <a:lstStyle/>
            <a:p>
              <a:r>
                <a:rPr lang="zh-CN" altLang="en-US" sz="2000" b="1" dirty="0">
                  <a:solidFill>
                    <a:schemeClr val="tx1">
                      <a:lumMod val="50000"/>
                      <a:lumOff val="50000"/>
                    </a:schemeClr>
                  </a:solidFill>
                  <a:latin typeface="微软雅黑" pitchFamily="34" charset="-122"/>
                  <a:ea typeface="微软雅黑" pitchFamily="34" charset="-122"/>
                </a:rPr>
                <a:t>Click Add Content</a:t>
              </a:r>
            </a:p>
          </p:txBody>
        </p:sp>
      </p:grpSp>
      <p:grpSp>
        <p:nvGrpSpPr>
          <p:cNvPr id="22" name="组合 21"/>
          <p:cNvGrpSpPr/>
          <p:nvPr/>
        </p:nvGrpSpPr>
        <p:grpSpPr>
          <a:xfrm>
            <a:off x="3588544" y="1628801"/>
            <a:ext cx="2057400" cy="1377631"/>
            <a:chOff x="3587750" y="2190750"/>
            <a:chExt cx="2057400" cy="1377950"/>
          </a:xfrm>
        </p:grpSpPr>
        <p:sp>
          <p:nvSpPr>
            <p:cNvPr id="23" name="矩形标注 22"/>
            <p:cNvSpPr/>
            <p:nvPr/>
          </p:nvSpPr>
          <p:spPr>
            <a:xfrm>
              <a:off x="3587750" y="2190750"/>
              <a:ext cx="2057400" cy="1377950"/>
            </a:xfrm>
            <a:prstGeom prst="wedgeRectCallout">
              <a:avLst>
                <a:gd name="adj1" fmla="val -28240"/>
                <a:gd name="adj2" fmla="val 790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文本框 41"/>
            <p:cNvSpPr txBox="1">
              <a:spLocks noChangeArrowheads="1"/>
            </p:cNvSpPr>
            <p:nvPr/>
          </p:nvSpPr>
          <p:spPr bwMode="auto">
            <a:xfrm>
              <a:off x="4036298" y="2565698"/>
              <a:ext cx="1210588" cy="400203"/>
            </a:xfrm>
            <a:prstGeom prst="rect">
              <a:avLst/>
            </a:prstGeom>
            <a:noFill/>
            <a:ln w="9525">
              <a:noFill/>
              <a:miter lim="800000"/>
              <a:headEnd/>
              <a:tailEnd/>
            </a:ln>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Title Content</a:t>
              </a:r>
              <a:endParaRPr lang="zh-CN" altLang="en-US" sz="2000" b="1" dirty="0">
                <a:solidFill>
                  <a:srgbClr val="FFF6E7"/>
                </a:solidFill>
                <a:latin typeface="微软雅黑" pitchFamily="34" charset="-122"/>
                <a:ea typeface="微软雅黑" pitchFamily="34" charset="-122"/>
              </a:endParaRPr>
            </a:p>
          </p:txBody>
        </p:sp>
      </p:grpSp>
      <p:grpSp>
        <p:nvGrpSpPr>
          <p:cNvPr id="25" name="组合 24"/>
          <p:cNvGrpSpPr/>
          <p:nvPr/>
        </p:nvGrpSpPr>
        <p:grpSpPr>
          <a:xfrm>
            <a:off x="6496844" y="1628801"/>
            <a:ext cx="2057400" cy="1377631"/>
            <a:chOff x="6496050" y="2190750"/>
            <a:chExt cx="2057400" cy="1377950"/>
          </a:xfrm>
        </p:grpSpPr>
        <p:sp>
          <p:nvSpPr>
            <p:cNvPr id="26" name="矩形标注 25"/>
            <p:cNvSpPr/>
            <p:nvPr/>
          </p:nvSpPr>
          <p:spPr>
            <a:xfrm>
              <a:off x="6496050" y="2190750"/>
              <a:ext cx="2057400" cy="1377950"/>
            </a:xfrm>
            <a:prstGeom prst="wedgeRectCallout">
              <a:avLst>
                <a:gd name="adj1" fmla="val -28240"/>
                <a:gd name="adj2" fmla="val 790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文本框 41"/>
            <p:cNvSpPr txBox="1">
              <a:spLocks noChangeArrowheads="1"/>
            </p:cNvSpPr>
            <p:nvPr/>
          </p:nvSpPr>
          <p:spPr bwMode="auto">
            <a:xfrm>
              <a:off x="6988626" y="2577892"/>
              <a:ext cx="1210588" cy="400203"/>
            </a:xfrm>
            <a:prstGeom prst="rect">
              <a:avLst/>
            </a:prstGeom>
            <a:noFill/>
            <a:ln w="9525">
              <a:noFill/>
              <a:miter lim="800000"/>
              <a:headEnd/>
              <a:tailEnd/>
            </a:ln>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Title Content</a:t>
              </a:r>
              <a:endParaRPr lang="zh-CN" altLang="en-US" sz="2000" b="1" dirty="0">
                <a:solidFill>
                  <a:srgbClr val="FFF6E7"/>
                </a:solidFill>
                <a:latin typeface="微软雅黑" pitchFamily="34" charset="-122"/>
                <a:ea typeface="微软雅黑" pitchFamily="34" charset="-122"/>
              </a:endParaRPr>
            </a:p>
          </p:txBody>
        </p:sp>
      </p:grpSp>
      <p:grpSp>
        <p:nvGrpSpPr>
          <p:cNvPr id="28" name="组合 27"/>
          <p:cNvGrpSpPr/>
          <p:nvPr/>
        </p:nvGrpSpPr>
        <p:grpSpPr>
          <a:xfrm>
            <a:off x="9408368" y="1628801"/>
            <a:ext cx="2057400" cy="1377631"/>
            <a:chOff x="9582150" y="2190750"/>
            <a:chExt cx="2057400" cy="1377950"/>
          </a:xfrm>
        </p:grpSpPr>
        <p:sp>
          <p:nvSpPr>
            <p:cNvPr id="29" name="矩形标注 28"/>
            <p:cNvSpPr/>
            <p:nvPr/>
          </p:nvSpPr>
          <p:spPr>
            <a:xfrm>
              <a:off x="9582150" y="2190750"/>
              <a:ext cx="2057400" cy="1377950"/>
            </a:xfrm>
            <a:prstGeom prst="wedgeRectCallout">
              <a:avLst>
                <a:gd name="adj1" fmla="val -28240"/>
                <a:gd name="adj2" fmla="val 7908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文本框 41"/>
            <p:cNvSpPr txBox="1">
              <a:spLocks noChangeArrowheads="1"/>
            </p:cNvSpPr>
            <p:nvPr/>
          </p:nvSpPr>
          <p:spPr bwMode="auto">
            <a:xfrm>
              <a:off x="10039870" y="2565698"/>
              <a:ext cx="1210588" cy="400203"/>
            </a:xfrm>
            <a:prstGeom prst="rect">
              <a:avLst/>
            </a:prstGeom>
            <a:noFill/>
            <a:ln w="9525">
              <a:noFill/>
              <a:miter lim="800000"/>
              <a:headEnd/>
              <a:tailEnd/>
            </a:ln>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Title Content</a:t>
              </a:r>
              <a:endParaRPr lang="zh-CN" altLang="en-US" sz="2000" b="1" dirty="0">
                <a:solidFill>
                  <a:srgbClr val="FFF6E7"/>
                </a:solidFill>
                <a:latin typeface="微软雅黑" pitchFamily="34" charset="-122"/>
                <a:ea typeface="微软雅黑" pitchFamily="34" charset="-122"/>
              </a:endParaRPr>
            </a:p>
          </p:txBody>
        </p:sp>
      </p:grpSp>
      <p:sp>
        <p:nvSpPr>
          <p:cNvPr id="31" name="标题 30"/>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191384615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532" y="3578038"/>
            <a:ext cx="4508938" cy="3261785"/>
          </a:xfrm>
          <a:prstGeom prst="rect">
            <a:avLst/>
          </a:prstGeom>
        </p:spPr>
      </p:pic>
      <p:grpSp>
        <p:nvGrpSpPr>
          <p:cNvPr id="4" name="组合 3"/>
          <p:cNvGrpSpPr/>
          <p:nvPr/>
        </p:nvGrpSpPr>
        <p:grpSpPr>
          <a:xfrm>
            <a:off x="505774" y="748208"/>
            <a:ext cx="6869811" cy="769440"/>
            <a:chOff x="464397" y="267493"/>
            <a:chExt cx="3643795" cy="577080"/>
          </a:xfrm>
        </p:grpSpPr>
        <p:sp>
          <p:nvSpPr>
            <p:cNvPr id="5" name="TextBox 28"/>
            <p:cNvSpPr txBox="1"/>
            <p:nvPr/>
          </p:nvSpPr>
          <p:spPr>
            <a:xfrm>
              <a:off x="464397" y="267493"/>
              <a:ext cx="1656184" cy="577080"/>
            </a:xfrm>
            <a:prstGeom prst="rect">
              <a:avLst/>
            </a:prstGeom>
            <a:noFill/>
          </p:spPr>
          <p:txBody>
            <a:bodyPr wrap="square" rtlCol="0">
              <a:spAutoFit/>
            </a:bodyPr>
            <a:lstStyle/>
            <a:p>
              <a:pPr algn="ctr"/>
              <a:r>
                <a:rPr lang="zh-CN" altLang="en-US" sz="4400" b="1" dirty="0">
                  <a:solidFill>
                    <a:schemeClr val="bg2"/>
                  </a:solidFill>
                  <a:latin typeface="微软雅黑" pitchFamily="34" charset="-122"/>
                  <a:ea typeface="微软雅黑" pitchFamily="34" charset="-122"/>
                </a:rPr>
                <a:t>Objective</a:t>
              </a:r>
            </a:p>
          </p:txBody>
        </p:sp>
        <p:sp>
          <p:nvSpPr>
            <p:cNvPr id="6" name="矩形 5"/>
            <p:cNvSpPr/>
            <p:nvPr/>
          </p:nvSpPr>
          <p:spPr>
            <a:xfrm>
              <a:off x="2023107" y="498324"/>
              <a:ext cx="2085085" cy="346249"/>
            </a:xfrm>
            <a:prstGeom prst="rect">
              <a:avLst/>
            </a:prstGeom>
          </p:spPr>
          <p:txBody>
            <a:bodyPr wrap="square">
              <a:spAutoFit/>
            </a:bodyPr>
            <a:lstStyle/>
            <a:p>
              <a:r>
                <a:rPr lang="en-US" altLang="zh-CN" sz="2400" b="1" dirty="0">
                  <a:solidFill>
                    <a:schemeClr val="bg2"/>
                  </a:solidFill>
                  <a:latin typeface="+mj-lt"/>
                  <a:ea typeface="DFKai-SB" pitchFamily="65" charset="-120"/>
                </a:rPr>
                <a:t>  Introduction</a:t>
              </a:r>
              <a:endParaRPr lang="zh-CN" altLang="en-US" sz="2400" b="1" dirty="0">
                <a:solidFill>
                  <a:schemeClr val="bg2"/>
                </a:solidFill>
                <a:latin typeface="+mj-lt"/>
                <a:ea typeface="DFKai-SB" pitchFamily="65" charset="-120"/>
              </a:endParaRPr>
            </a:p>
          </p:txBody>
        </p:sp>
      </p:grpSp>
      <p:sp>
        <p:nvSpPr>
          <p:cNvPr id="7" name="矩形 6"/>
          <p:cNvSpPr/>
          <p:nvPr/>
        </p:nvSpPr>
        <p:spPr>
          <a:xfrm>
            <a:off x="886982" y="1517648"/>
            <a:ext cx="8130894" cy="2169825"/>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微软雅黑" pitchFamily="34" charset="-122"/>
                <a:ea typeface="微软雅黑" pitchFamily="34" charset="-122"/>
              </a:rPr>
              <a:t>Looking back at the work of the year, while achieving results, we have also found shortcomings and problems in our work, mainly reflected in</a:t>
            </a:r>
            <a:r>
              <a:rPr lang="en-US" altLang="zh-CN" dirty="0">
                <a:solidFill>
                  <a:schemeClr val="tx1">
                    <a:lumMod val="65000"/>
                    <a:lumOff val="35000"/>
                  </a:schemeClr>
                </a:solidFill>
                <a:latin typeface="微软雅黑" pitchFamily="34" charset="-122"/>
                <a:ea typeface="微软雅黑" pitchFamily="34" charset="-122"/>
              </a:rPr>
              <a:t>Xx</a:t>
            </a:r>
            <a:r>
              <a:rPr lang="zh-CN" altLang="en-US" dirty="0">
                <a:solidFill>
                  <a:schemeClr val="tx1">
                    <a:lumMod val="65000"/>
                    <a:lumOff val="35000"/>
                  </a:schemeClr>
                </a:solidFill>
                <a:latin typeface="微软雅黑" pitchFamily="34" charset="-122"/>
                <a:ea typeface="微软雅黑" pitchFamily="34" charset="-122"/>
              </a:rPr>
              <a:t>And</a:t>
            </a:r>
            <a:r>
              <a:rPr lang="en-US" altLang="zh-CN" dirty="0">
                <a:solidFill>
                  <a:schemeClr val="tx1">
                    <a:lumMod val="65000"/>
                    <a:lumOff val="35000"/>
                  </a:schemeClr>
                </a:solidFill>
                <a:latin typeface="微软雅黑" pitchFamily="34" charset="-122"/>
                <a:ea typeface="微软雅黑" pitchFamily="34" charset="-122"/>
              </a:rPr>
              <a:t>Xxx</a:t>
            </a:r>
            <a:r>
              <a:rPr lang="zh-CN" altLang="en-US" dirty="0">
                <a:solidFill>
                  <a:schemeClr val="tx1">
                    <a:lumMod val="65000"/>
                    <a:lumOff val="35000"/>
                  </a:schemeClr>
                </a:solidFill>
                <a:latin typeface="微软雅黑" pitchFamily="34" charset="-122"/>
                <a:ea typeface="微软雅黑" pitchFamily="34" charset="-122"/>
              </a:rPr>
              <a:t>Style, stereotypes have yet to be further explored, especially the online company's product library fully reflects our</a:t>
            </a:r>
            <a:r>
              <a:rPr lang="en-US" altLang="zh-CN" dirty="0" err="1">
                <a:solidFill>
                  <a:schemeClr val="tx1">
                    <a:lumMod val="65000"/>
                    <a:lumOff val="35000"/>
                  </a:schemeClr>
                </a:solidFill>
                <a:latin typeface="微软雅黑" pitchFamily="34" charset="-122"/>
                <a:ea typeface="微软雅黑" pitchFamily="34" charset="-122"/>
              </a:rPr>
              <a:t>Xxxxx</a:t>
            </a:r>
            <a:r>
              <a:rPr lang="zh-CN" altLang="en-US" dirty="0">
                <a:solidFill>
                  <a:schemeClr val="tx1">
                    <a:lumMod val="65000"/>
                    <a:lumOff val="35000"/>
                  </a:schemeClr>
                </a:solidFill>
                <a:latin typeface="微软雅黑" pitchFamily="34" charset="-122"/>
                <a:ea typeface="微软雅黑" pitchFamily="34" charset="-122"/>
              </a:rPr>
              <a:t>And our platform can provide customers with good business opportunities and fast and convenient information, navigation function to play. Looking forward to the new year, we will continue to work hard to achieve a new level of efforts.</a:t>
            </a:r>
          </a:p>
        </p:txBody>
      </p:sp>
    </p:spTree>
    <p:extLst>
      <p:ext uri="{BB962C8B-B14F-4D97-AF65-F5344CB8AC3E}">
        <p14:creationId xmlns:p14="http://schemas.microsoft.com/office/powerpoint/2010/main" val="266943413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par>
                                <p:cTn id="18" presetID="47"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200095" y="1412777"/>
            <a:ext cx="9930025" cy="1039089"/>
            <a:chOff x="899592" y="1207363"/>
            <a:chExt cx="7448488" cy="779317"/>
          </a:xfrm>
        </p:grpSpPr>
        <p:sp>
          <p:nvSpPr>
            <p:cNvPr id="29" name="右箭头 28"/>
            <p:cNvSpPr/>
            <p:nvPr/>
          </p:nvSpPr>
          <p:spPr>
            <a:xfrm>
              <a:off x="899592" y="1207363"/>
              <a:ext cx="7448488" cy="779317"/>
            </a:xfrm>
            <a:prstGeom prst="rightArrow">
              <a:avLst>
                <a:gd name="adj1" fmla="val 65054"/>
                <a:gd name="adj2" fmla="val 78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391166"/>
              <a:ext cx="381000" cy="411710"/>
            </a:xfrm>
            <a:prstGeom prst="rect">
              <a:avLst/>
            </a:prstGeom>
            <a:noFill/>
          </p:spPr>
        </p:pic>
        <p:sp>
          <p:nvSpPr>
            <p:cNvPr id="31" name="TextBox 30"/>
            <p:cNvSpPr txBox="1"/>
            <p:nvPr/>
          </p:nvSpPr>
          <p:spPr>
            <a:xfrm>
              <a:off x="1259632" y="1361471"/>
              <a:ext cx="1749636" cy="432811"/>
            </a:xfrm>
            <a:prstGeom prst="rect">
              <a:avLst/>
            </a:prstGeom>
            <a:noFill/>
          </p:spPr>
          <p:txBody>
            <a:bodyPr wrap="square" rtlCol="0">
              <a:spAutoFit/>
            </a:bodyPr>
            <a:lstStyle/>
            <a:p>
              <a:pPr algn="ctr" defTabSz="1219078">
                <a:lnSpc>
                  <a:spcPct val="150000"/>
                </a:lnSpc>
                <a:defRPr/>
              </a:pPr>
              <a:r>
                <a:rPr lang="zh-CN" altLang="en-US" sz="2100" b="1" kern="0" dirty="0">
                  <a:solidFill>
                    <a:sysClr val="window" lastClr="FFFFFF"/>
                  </a:solidFill>
                  <a:latin typeface="微软雅黑" pitchFamily="34" charset="-122"/>
                  <a:ea typeface="微软雅黑" pitchFamily="34" charset="-122"/>
                </a:rPr>
                <a:t>Fill in the title here</a:t>
              </a:r>
              <a:endParaRPr lang="en-US" sz="2100" b="1" kern="0" dirty="0">
                <a:solidFill>
                  <a:sysClr val="window" lastClr="FFFFFF"/>
                </a:solidFill>
                <a:latin typeface="微软雅黑" pitchFamily="34" charset="-122"/>
                <a:ea typeface="微软雅黑" pitchFamily="34" charset="-122"/>
              </a:endParaRPr>
            </a:p>
          </p:txBody>
        </p:sp>
      </p:grpSp>
      <p:sp>
        <p:nvSpPr>
          <p:cNvPr id="32" name="矩形 31"/>
          <p:cNvSpPr/>
          <p:nvPr/>
        </p:nvSpPr>
        <p:spPr>
          <a:xfrm>
            <a:off x="1298721" y="2463873"/>
            <a:ext cx="2781318" cy="1354205"/>
          </a:xfrm>
          <a:prstGeom prst="rect">
            <a:avLst/>
          </a:prstGeom>
        </p:spPr>
        <p:txBody>
          <a:bodyPr wrap="square" lIns="121908" tIns="60954" rIns="121908" bIns="60954">
            <a:spAutoFit/>
          </a:bodyPr>
          <a:lstStyle/>
          <a:p>
            <a:pPr algn="just"/>
            <a:r>
              <a:rPr lang="zh-CN" altLang="en-US" sz="1600" dirty="0">
                <a:solidFill>
                  <a:schemeClr val="tx1">
                    <a:lumMod val="50000"/>
                    <a:lumOff val="50000"/>
                  </a:schemeClr>
                </a:solidFill>
                <a:latin typeface="微软雅黑" pitchFamily="34" charset="-122"/>
                <a:ea typeface="微软雅黑" pitchFamily="34" charset="-122"/>
              </a:rPr>
              <a:t>The development of design there is a question of the values of the times, that is, what is design? Why and design? Around this problem, different periods of time will form a different design face.</a:t>
            </a:r>
          </a:p>
        </p:txBody>
      </p:sp>
      <p:grpSp>
        <p:nvGrpSpPr>
          <p:cNvPr id="33" name="组合 32"/>
          <p:cNvGrpSpPr/>
          <p:nvPr/>
        </p:nvGrpSpPr>
        <p:grpSpPr>
          <a:xfrm>
            <a:off x="4176038" y="2079832"/>
            <a:ext cx="6954081" cy="1039089"/>
            <a:chOff x="3131840" y="1707654"/>
            <a:chExt cx="5216240" cy="779317"/>
          </a:xfrm>
        </p:grpSpPr>
        <p:sp>
          <p:nvSpPr>
            <p:cNvPr id="34" name="右箭头 33"/>
            <p:cNvSpPr/>
            <p:nvPr/>
          </p:nvSpPr>
          <p:spPr>
            <a:xfrm>
              <a:off x="3131840" y="1707654"/>
              <a:ext cx="5216240" cy="779317"/>
            </a:xfrm>
            <a:prstGeom prst="rightArrow">
              <a:avLst>
                <a:gd name="adj1" fmla="val 65054"/>
                <a:gd name="adj2" fmla="val 785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881497"/>
              <a:ext cx="462738" cy="431630"/>
            </a:xfrm>
            <a:prstGeom prst="rect">
              <a:avLst/>
            </a:prstGeom>
            <a:noFill/>
          </p:spPr>
        </p:pic>
        <p:sp>
          <p:nvSpPr>
            <p:cNvPr id="36" name="TextBox 35"/>
            <p:cNvSpPr txBox="1"/>
            <p:nvPr/>
          </p:nvSpPr>
          <p:spPr>
            <a:xfrm>
              <a:off x="3524396" y="1851670"/>
              <a:ext cx="1749636" cy="432811"/>
            </a:xfrm>
            <a:prstGeom prst="rect">
              <a:avLst/>
            </a:prstGeom>
            <a:noFill/>
          </p:spPr>
          <p:txBody>
            <a:bodyPr wrap="square" rtlCol="0">
              <a:spAutoFit/>
            </a:bodyPr>
            <a:lstStyle/>
            <a:p>
              <a:pPr algn="ctr" defTabSz="1219078">
                <a:lnSpc>
                  <a:spcPct val="150000"/>
                </a:lnSpc>
                <a:defRPr/>
              </a:pPr>
              <a:r>
                <a:rPr lang="zh-CN" altLang="en-US" sz="2100" b="1" kern="0" dirty="0">
                  <a:solidFill>
                    <a:sysClr val="window" lastClr="FFFFFF"/>
                  </a:solidFill>
                  <a:latin typeface="微软雅黑" pitchFamily="34" charset="-122"/>
                  <a:ea typeface="微软雅黑" pitchFamily="34" charset="-122"/>
                </a:rPr>
                <a:t>Fill in the title here</a:t>
              </a:r>
              <a:endParaRPr lang="en-US" sz="2100" b="1" kern="0" dirty="0">
                <a:solidFill>
                  <a:sysClr val="window" lastClr="FFFFFF"/>
                </a:solidFill>
                <a:latin typeface="微软雅黑" pitchFamily="34" charset="-122"/>
                <a:ea typeface="微软雅黑" pitchFamily="34" charset="-122"/>
              </a:endParaRPr>
            </a:p>
          </p:txBody>
        </p:sp>
      </p:grpSp>
      <p:sp>
        <p:nvSpPr>
          <p:cNvPr id="37" name="矩形 36"/>
          <p:cNvSpPr/>
          <p:nvPr/>
        </p:nvSpPr>
        <p:spPr>
          <a:xfrm>
            <a:off x="4368033" y="3147785"/>
            <a:ext cx="2722734" cy="1354205"/>
          </a:xfrm>
          <a:prstGeom prst="rect">
            <a:avLst/>
          </a:prstGeom>
        </p:spPr>
        <p:txBody>
          <a:bodyPr wrap="square" lIns="121908" tIns="60954" rIns="121908" bIns="60954">
            <a:spAutoFit/>
          </a:bodyPr>
          <a:lstStyle/>
          <a:p>
            <a:pPr algn="just"/>
            <a:r>
              <a:rPr lang="zh-CN" altLang="en-US" sz="1600" dirty="0">
                <a:solidFill>
                  <a:schemeClr val="tx1">
                    <a:lumMod val="50000"/>
                    <a:lumOff val="50000"/>
                  </a:schemeClr>
                </a:solidFill>
                <a:latin typeface="微软雅黑" pitchFamily="34" charset="-122"/>
                <a:ea typeface="微软雅黑" pitchFamily="34" charset="-122"/>
              </a:rPr>
              <a:t>The development of design there is a question of the values of the times, that is, what is design? Why and design? Around this problem, different periods of time will form a different design face.</a:t>
            </a:r>
          </a:p>
        </p:txBody>
      </p:sp>
      <p:cxnSp>
        <p:nvCxnSpPr>
          <p:cNvPr id="38" name="直接连接符 37"/>
          <p:cNvCxnSpPr/>
          <p:nvPr/>
        </p:nvCxnSpPr>
        <p:spPr>
          <a:xfrm>
            <a:off x="4176037" y="2311623"/>
            <a:ext cx="0" cy="3610673"/>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240092" y="2983697"/>
            <a:ext cx="0" cy="2938599"/>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420606" y="3869187"/>
            <a:ext cx="2707318" cy="1354205"/>
          </a:xfrm>
          <a:prstGeom prst="rect">
            <a:avLst/>
          </a:prstGeom>
        </p:spPr>
        <p:txBody>
          <a:bodyPr wrap="square" lIns="121908" tIns="60954" rIns="121908" bIns="60954">
            <a:spAutoFit/>
          </a:bodyPr>
          <a:lstStyle/>
          <a:p>
            <a:pPr algn="just"/>
            <a:r>
              <a:rPr lang="zh-CN" altLang="en-US" sz="1600" dirty="0">
                <a:solidFill>
                  <a:schemeClr val="tx1">
                    <a:lumMod val="50000"/>
                    <a:lumOff val="50000"/>
                  </a:schemeClr>
                </a:solidFill>
                <a:latin typeface="微软雅黑" pitchFamily="34" charset="-122"/>
                <a:ea typeface="微软雅黑" pitchFamily="34" charset="-122"/>
              </a:rPr>
              <a:t>The development of design there is a question of the values of the times, that is, what is design? Why and design? Around this problem, different periods of time will form a different design face.</a:t>
            </a:r>
          </a:p>
        </p:txBody>
      </p:sp>
      <p:grpSp>
        <p:nvGrpSpPr>
          <p:cNvPr id="41" name="组合 40"/>
          <p:cNvGrpSpPr/>
          <p:nvPr/>
        </p:nvGrpSpPr>
        <p:grpSpPr>
          <a:xfrm>
            <a:off x="7240093" y="2751907"/>
            <a:ext cx="3890027" cy="1039089"/>
            <a:chOff x="5430180" y="2211710"/>
            <a:chExt cx="2917900" cy="779317"/>
          </a:xfrm>
        </p:grpSpPr>
        <p:sp>
          <p:nvSpPr>
            <p:cNvPr id="42" name="右箭头 41"/>
            <p:cNvSpPr/>
            <p:nvPr/>
          </p:nvSpPr>
          <p:spPr>
            <a:xfrm>
              <a:off x="5430180" y="2211710"/>
              <a:ext cx="2917900" cy="779317"/>
            </a:xfrm>
            <a:prstGeom prst="rightArrow">
              <a:avLst>
                <a:gd name="adj1" fmla="val 65054"/>
                <a:gd name="adj2" fmla="val 785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098" y="2385553"/>
              <a:ext cx="409724" cy="431630"/>
            </a:xfrm>
            <a:prstGeom prst="rect">
              <a:avLst/>
            </a:prstGeom>
            <a:noFill/>
          </p:spPr>
        </p:pic>
        <p:sp>
          <p:nvSpPr>
            <p:cNvPr id="44" name="TextBox 43"/>
            <p:cNvSpPr txBox="1"/>
            <p:nvPr/>
          </p:nvSpPr>
          <p:spPr>
            <a:xfrm>
              <a:off x="5724128" y="2355726"/>
              <a:ext cx="1749636" cy="432811"/>
            </a:xfrm>
            <a:prstGeom prst="rect">
              <a:avLst/>
            </a:prstGeom>
            <a:noFill/>
          </p:spPr>
          <p:txBody>
            <a:bodyPr wrap="square" rtlCol="0">
              <a:spAutoFit/>
            </a:bodyPr>
            <a:lstStyle/>
            <a:p>
              <a:pPr algn="ctr" defTabSz="1219078">
                <a:lnSpc>
                  <a:spcPct val="150000"/>
                </a:lnSpc>
                <a:defRPr/>
              </a:pPr>
              <a:r>
                <a:rPr lang="zh-CN" altLang="en-US" sz="2100" b="1" kern="0" dirty="0">
                  <a:solidFill>
                    <a:sysClr val="window" lastClr="FFFFFF"/>
                  </a:solidFill>
                  <a:latin typeface="微软雅黑" pitchFamily="34" charset="-122"/>
                  <a:ea typeface="微软雅黑" pitchFamily="34" charset="-122"/>
                </a:rPr>
                <a:t>Fill in the title here</a:t>
              </a:r>
              <a:endParaRPr lang="en-US" sz="2100" b="1" kern="0" dirty="0">
                <a:solidFill>
                  <a:sysClr val="window" lastClr="FFFFFF"/>
                </a:solidFill>
                <a:latin typeface="微软雅黑" pitchFamily="34" charset="-122"/>
                <a:ea typeface="微软雅黑" pitchFamily="34" charset="-122"/>
              </a:endParaRPr>
            </a:p>
          </p:txBody>
        </p:sp>
      </p:grpSp>
      <p:sp>
        <p:nvSpPr>
          <p:cNvPr id="2" name="标题 1"/>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30000255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300"/>
                                        <p:tgtEl>
                                          <p:spTgt spid="28"/>
                                        </p:tgtEl>
                                      </p:cBhvr>
                                    </p:animEffect>
                                  </p:childTnLst>
                                </p:cTn>
                              </p:par>
                            </p:childTnLst>
                          </p:cTn>
                        </p:par>
                        <p:par>
                          <p:cTn id="8" fill="hold">
                            <p:stCondLst>
                              <p:cond delay="3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300"/>
                                        <p:tgtEl>
                                          <p:spTgt spid="32"/>
                                        </p:tgtEl>
                                        <p:attrNameLst>
                                          <p:attrName>ppt_y</p:attrName>
                                        </p:attrNameLst>
                                      </p:cBhvr>
                                      <p:tavLst>
                                        <p:tav tm="0">
                                          <p:val>
                                            <p:strVal val="#ppt_y+#ppt_h*1.125000"/>
                                          </p:val>
                                        </p:tav>
                                        <p:tav tm="100000">
                                          <p:val>
                                            <p:strVal val="#ppt_y"/>
                                          </p:val>
                                        </p:tav>
                                      </p:tavLst>
                                    </p:anim>
                                    <p:animEffect transition="in" filter="wipe(up)">
                                      <p:cBhvr>
                                        <p:cTn id="12" dur="300"/>
                                        <p:tgtEl>
                                          <p:spTgt spid="32"/>
                                        </p:tgtEl>
                                      </p:cBhvr>
                                    </p:animEffect>
                                  </p:childTnLst>
                                </p:cTn>
                              </p:par>
                            </p:childTnLst>
                          </p:cTn>
                        </p:par>
                        <p:par>
                          <p:cTn id="13" fill="hold">
                            <p:stCondLst>
                              <p:cond delay="60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300"/>
                                        <p:tgtEl>
                                          <p:spTgt spid="33"/>
                                        </p:tgtEl>
                                      </p:cBhvr>
                                    </p:animEffect>
                                  </p:childTnLst>
                                </p:cTn>
                              </p:par>
                              <p:par>
                                <p:cTn id="17" presetID="22" presetClass="entr" presetSubtype="1"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300"/>
                                        <p:tgtEl>
                                          <p:spTgt spid="38"/>
                                        </p:tgtEl>
                                      </p:cBhvr>
                                    </p:animEffect>
                                  </p:childTnLst>
                                </p:cTn>
                              </p:par>
                            </p:childTnLst>
                          </p:cTn>
                        </p:par>
                        <p:par>
                          <p:cTn id="20" fill="hold">
                            <p:stCondLst>
                              <p:cond delay="900"/>
                            </p:stCondLst>
                            <p:childTnLst>
                              <p:par>
                                <p:cTn id="21" presetID="1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300"/>
                                        <p:tgtEl>
                                          <p:spTgt spid="37"/>
                                        </p:tgtEl>
                                        <p:attrNameLst>
                                          <p:attrName>ppt_y</p:attrName>
                                        </p:attrNameLst>
                                      </p:cBhvr>
                                      <p:tavLst>
                                        <p:tav tm="0">
                                          <p:val>
                                            <p:strVal val="#ppt_y+#ppt_h*1.125000"/>
                                          </p:val>
                                        </p:tav>
                                        <p:tav tm="100000">
                                          <p:val>
                                            <p:strVal val="#ppt_y"/>
                                          </p:val>
                                        </p:tav>
                                      </p:tavLst>
                                    </p:anim>
                                    <p:animEffect transition="in" filter="wipe(up)">
                                      <p:cBhvr>
                                        <p:cTn id="24" dur="300"/>
                                        <p:tgtEl>
                                          <p:spTgt spid="37"/>
                                        </p:tgtEl>
                                      </p:cBhvr>
                                    </p:animEffect>
                                  </p:childTnLst>
                                </p:cTn>
                              </p:par>
                            </p:childTnLst>
                          </p:cTn>
                        </p:par>
                        <p:par>
                          <p:cTn id="25" fill="hold">
                            <p:stCondLst>
                              <p:cond delay="1200"/>
                            </p:stCondLst>
                            <p:childTnLst>
                              <p:par>
                                <p:cTn id="26" presetID="22" presetClass="entr" presetSubtype="8" fill="hold" nodeType="afterEffect">
                                  <p:stCondLst>
                                    <p:cond delay="30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300"/>
                                        <p:tgtEl>
                                          <p:spTgt spid="41"/>
                                        </p:tgtEl>
                                      </p:cBhvr>
                                    </p:animEffect>
                                  </p:childTnLst>
                                </p:cTn>
                              </p:par>
                              <p:par>
                                <p:cTn id="29" presetID="22" presetClass="entr" presetSubtype="1" fill="hold" nodeType="withEffect">
                                  <p:stCondLst>
                                    <p:cond delay="30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300"/>
                                        <p:tgtEl>
                                          <p:spTgt spid="39"/>
                                        </p:tgtEl>
                                      </p:cBhvr>
                                    </p:animEffect>
                                  </p:childTnLst>
                                </p:cTn>
                              </p:par>
                            </p:childTnLst>
                          </p:cTn>
                        </p:par>
                        <p:par>
                          <p:cTn id="32" fill="hold">
                            <p:stCondLst>
                              <p:cond delay="1800"/>
                            </p:stCondLst>
                            <p:childTnLst>
                              <p:par>
                                <p:cTn id="33" presetID="12" presetClass="entr" presetSubtype="4"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300"/>
                                        <p:tgtEl>
                                          <p:spTgt spid="40"/>
                                        </p:tgtEl>
                                        <p:attrNameLst>
                                          <p:attrName>ppt_y</p:attrName>
                                        </p:attrNameLst>
                                      </p:cBhvr>
                                      <p:tavLst>
                                        <p:tav tm="0">
                                          <p:val>
                                            <p:strVal val="#ppt_y+#ppt_h*1.125000"/>
                                          </p:val>
                                        </p:tav>
                                        <p:tav tm="100000">
                                          <p:val>
                                            <p:strVal val="#ppt_y"/>
                                          </p:val>
                                        </p:tav>
                                      </p:tavLst>
                                    </p:anim>
                                    <p:animEffect transition="in" filter="wipe(up)">
                                      <p:cBhvr>
                                        <p:cTn id="36"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rot="20961457">
            <a:off x="4396215" y="2332924"/>
            <a:ext cx="3258969" cy="3259393"/>
            <a:chOff x="3296992" y="1804833"/>
            <a:chExt cx="2444545" cy="2444545"/>
          </a:xfrm>
        </p:grpSpPr>
        <p:sp>
          <p:nvSpPr>
            <p:cNvPr id="35" name="空心弧 34"/>
            <p:cNvSpPr/>
            <p:nvPr/>
          </p:nvSpPr>
          <p:spPr>
            <a:xfrm>
              <a:off x="3296992" y="1804833"/>
              <a:ext cx="2444545" cy="2444545"/>
            </a:xfrm>
            <a:prstGeom prst="blockArc">
              <a:avLst>
                <a:gd name="adj1" fmla="val 16184436"/>
                <a:gd name="adj2" fmla="val 14875149"/>
                <a:gd name="adj3" fmla="val 508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6" name="等腰三角形 35"/>
            <p:cNvSpPr/>
            <p:nvPr/>
          </p:nvSpPr>
          <p:spPr>
            <a:xfrm rot="3925429">
              <a:off x="3982752" y="1874284"/>
              <a:ext cx="235111" cy="13026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7" name="椭圆 36"/>
          <p:cNvSpPr/>
          <p:nvPr/>
        </p:nvSpPr>
        <p:spPr>
          <a:xfrm>
            <a:off x="5407750" y="3327536"/>
            <a:ext cx="1247838" cy="12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Market development Strategy</a:t>
            </a:r>
          </a:p>
        </p:txBody>
      </p:sp>
      <p:sp>
        <p:nvSpPr>
          <p:cNvPr id="38" name="矩形 37"/>
          <p:cNvSpPr/>
          <p:nvPr/>
        </p:nvSpPr>
        <p:spPr>
          <a:xfrm>
            <a:off x="567198" y="3024916"/>
            <a:ext cx="3254467" cy="806888"/>
          </a:xfrm>
          <a:prstGeom prst="rect">
            <a:avLst/>
          </a:prstGeom>
        </p:spPr>
        <p:txBody>
          <a:bodyPr wrap="square">
            <a:spAutoFit/>
          </a:bodyPr>
          <a:lstStyle/>
          <a:p>
            <a:pPr algn="r">
              <a:lnSpc>
                <a:spcPct val="130000"/>
              </a:lnSpc>
            </a:pPr>
            <a:r>
              <a:rPr lang="zh-CN" altLang="en-US" sz="1400" dirty="0">
                <a:solidFill>
                  <a:schemeClr val="tx1">
                    <a:lumMod val="50000"/>
                    <a:lumOff val="50000"/>
                  </a:schemeClr>
                </a:solidFill>
                <a:latin typeface="+mj-ea"/>
                <a:ea typeface="+mj-ea"/>
              </a:rPr>
              <a:t>Marketing &amp; amp; marketing</a:t>
            </a:r>
            <a:endParaRPr lang="en-US" altLang="zh-CN" sz="1400" dirty="0">
              <a:solidFill>
                <a:schemeClr val="tx1">
                  <a:lumMod val="50000"/>
                  <a:lumOff val="50000"/>
                </a:schemeClr>
              </a:solidFill>
              <a:latin typeface="+mj-ea"/>
              <a:ea typeface="+mj-ea"/>
            </a:endParaRPr>
          </a:p>
          <a:p>
            <a:pPr algn="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then achieve customer success.</a:t>
            </a:r>
            <a:endParaRPr lang="en-US" altLang="zh-CN" sz="1000" dirty="0">
              <a:solidFill>
                <a:schemeClr val="tx1">
                  <a:lumMod val="50000"/>
                  <a:lumOff val="50000"/>
                </a:schemeClr>
              </a:solidFill>
              <a:latin typeface="+mn-ea"/>
            </a:endParaRPr>
          </a:p>
        </p:txBody>
      </p:sp>
      <p:sp>
        <p:nvSpPr>
          <p:cNvPr id="39" name="矩形 38"/>
          <p:cNvSpPr/>
          <p:nvPr/>
        </p:nvSpPr>
        <p:spPr>
          <a:xfrm>
            <a:off x="892833" y="4808170"/>
            <a:ext cx="3254467" cy="806888"/>
          </a:xfrm>
          <a:prstGeom prst="rect">
            <a:avLst/>
          </a:prstGeom>
        </p:spPr>
        <p:txBody>
          <a:bodyPr wrap="square">
            <a:spAutoFit/>
          </a:bodyPr>
          <a:lstStyle/>
          <a:p>
            <a:pPr algn="r">
              <a:lnSpc>
                <a:spcPct val="130000"/>
              </a:lnSpc>
            </a:pPr>
            <a:r>
              <a:rPr lang="zh-CN" altLang="en-US" sz="1400" dirty="0">
                <a:solidFill>
                  <a:schemeClr val="tx1">
                    <a:lumMod val="50000"/>
                    <a:lumOff val="50000"/>
                  </a:schemeClr>
                </a:solidFill>
                <a:latin typeface="+mj-ea"/>
                <a:ea typeface="+mj-ea"/>
              </a:rPr>
              <a:t>Development and deployment</a:t>
            </a:r>
          </a:p>
          <a:p>
            <a:pPr algn="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then achieve customer success.</a:t>
            </a:r>
            <a:endParaRPr lang="en-US" altLang="zh-CN" sz="1000" dirty="0">
              <a:solidFill>
                <a:schemeClr val="tx1">
                  <a:lumMod val="50000"/>
                  <a:lumOff val="50000"/>
                </a:schemeClr>
              </a:solidFill>
              <a:latin typeface="+mn-ea"/>
            </a:endParaRPr>
          </a:p>
        </p:txBody>
      </p:sp>
      <p:sp>
        <p:nvSpPr>
          <p:cNvPr id="40" name="矩形 39"/>
          <p:cNvSpPr/>
          <p:nvPr/>
        </p:nvSpPr>
        <p:spPr>
          <a:xfrm>
            <a:off x="8243871" y="3024916"/>
            <a:ext cx="3254467" cy="806888"/>
          </a:xfrm>
          <a:prstGeom prst="rect">
            <a:avLst/>
          </a:prstGeom>
        </p:spPr>
        <p:txBody>
          <a:bodyPr wrap="square">
            <a:spAutoFit/>
          </a:bodyPr>
          <a:lstStyle/>
          <a:p>
            <a:pPr>
              <a:lnSpc>
                <a:spcPct val="130000"/>
              </a:lnSpc>
            </a:pPr>
            <a:r>
              <a:rPr lang="zh-CN" altLang="en-US" sz="1400" dirty="0">
                <a:solidFill>
                  <a:schemeClr val="tx1">
                    <a:lumMod val="50000"/>
                    <a:lumOff val="50000"/>
                  </a:schemeClr>
                </a:solidFill>
                <a:latin typeface="+mj-ea"/>
                <a:ea typeface="+mj-ea"/>
              </a:rPr>
              <a:t>Planning and Scheduling</a:t>
            </a:r>
          </a:p>
          <a:p>
            <a:pP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then achieve customer success.</a:t>
            </a:r>
            <a:endParaRPr lang="en-US" altLang="zh-CN" sz="1000" dirty="0">
              <a:solidFill>
                <a:schemeClr val="tx1">
                  <a:lumMod val="50000"/>
                  <a:lumOff val="50000"/>
                </a:schemeClr>
              </a:solidFill>
              <a:latin typeface="+mn-ea"/>
            </a:endParaRPr>
          </a:p>
        </p:txBody>
      </p:sp>
      <p:sp>
        <p:nvSpPr>
          <p:cNvPr id="41" name="矩形 40"/>
          <p:cNvSpPr/>
          <p:nvPr/>
        </p:nvSpPr>
        <p:spPr>
          <a:xfrm>
            <a:off x="7893369" y="4775684"/>
            <a:ext cx="3254467" cy="806888"/>
          </a:xfrm>
          <a:prstGeom prst="rect">
            <a:avLst/>
          </a:prstGeom>
        </p:spPr>
        <p:txBody>
          <a:bodyPr wrap="square">
            <a:spAutoFit/>
          </a:bodyPr>
          <a:lstStyle/>
          <a:p>
            <a:pPr>
              <a:lnSpc>
                <a:spcPct val="130000"/>
              </a:lnSpc>
            </a:pPr>
            <a:r>
              <a:rPr lang="zh-CN" altLang="en-US" sz="1400" dirty="0">
                <a:solidFill>
                  <a:schemeClr val="tx1">
                    <a:lumMod val="50000"/>
                    <a:lumOff val="50000"/>
                  </a:schemeClr>
                </a:solidFill>
                <a:latin typeface="+mj-ea"/>
                <a:ea typeface="+mj-ea"/>
              </a:rPr>
              <a:t>Sketch and Design</a:t>
            </a:r>
          </a:p>
          <a:p>
            <a:pP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then achieve customer success.</a:t>
            </a:r>
            <a:endParaRPr lang="en-US" altLang="zh-CN" sz="1000" dirty="0">
              <a:solidFill>
                <a:schemeClr val="tx1">
                  <a:lumMod val="50000"/>
                  <a:lumOff val="50000"/>
                </a:schemeClr>
              </a:solidFill>
              <a:latin typeface="+mn-ea"/>
            </a:endParaRPr>
          </a:p>
        </p:txBody>
      </p:sp>
      <p:sp>
        <p:nvSpPr>
          <p:cNvPr id="42" name="矩形 41"/>
          <p:cNvSpPr/>
          <p:nvPr/>
        </p:nvSpPr>
        <p:spPr>
          <a:xfrm>
            <a:off x="6669825" y="1380805"/>
            <a:ext cx="3254467" cy="806888"/>
          </a:xfrm>
          <a:prstGeom prst="rect">
            <a:avLst/>
          </a:prstGeom>
        </p:spPr>
        <p:txBody>
          <a:bodyPr wrap="square">
            <a:spAutoFit/>
          </a:bodyPr>
          <a:lstStyle/>
          <a:p>
            <a:pPr>
              <a:lnSpc>
                <a:spcPct val="130000"/>
              </a:lnSpc>
            </a:pPr>
            <a:r>
              <a:rPr lang="zh-CN" altLang="en-US" sz="1400" dirty="0">
                <a:solidFill>
                  <a:schemeClr val="tx1">
                    <a:lumMod val="50000"/>
                    <a:lumOff val="50000"/>
                  </a:schemeClr>
                </a:solidFill>
                <a:latin typeface="+mj-ea"/>
                <a:ea typeface="+mj-ea"/>
              </a:rPr>
              <a:t>Strategy &amp; amp; philosophy</a:t>
            </a:r>
          </a:p>
          <a:p>
            <a:pP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then achieve customer success.</a:t>
            </a:r>
            <a:endParaRPr lang="en-US" altLang="zh-CN" sz="1000" dirty="0">
              <a:solidFill>
                <a:schemeClr val="tx1">
                  <a:lumMod val="50000"/>
                  <a:lumOff val="50000"/>
                </a:schemeClr>
              </a:solidFill>
              <a:latin typeface="+mn-ea"/>
            </a:endParaRPr>
          </a:p>
        </p:txBody>
      </p:sp>
      <p:grpSp>
        <p:nvGrpSpPr>
          <p:cNvPr id="73" name="组合 72"/>
          <p:cNvGrpSpPr/>
          <p:nvPr/>
        </p:nvGrpSpPr>
        <p:grpSpPr>
          <a:xfrm>
            <a:off x="5610312" y="2075171"/>
            <a:ext cx="815894" cy="816000"/>
            <a:chOff x="5610248" y="1894695"/>
            <a:chExt cx="816000" cy="816000"/>
          </a:xfrm>
        </p:grpSpPr>
        <p:sp>
          <p:nvSpPr>
            <p:cNvPr id="74" name="椭圆 73"/>
            <p:cNvSpPr/>
            <p:nvPr/>
          </p:nvSpPr>
          <p:spPr>
            <a:xfrm>
              <a:off x="5610248" y="1894695"/>
              <a:ext cx="816000" cy="816000"/>
            </a:xfrm>
            <a:prstGeom prst="ellipse">
              <a:avLst/>
            </a:prstGeom>
            <a:solidFill>
              <a:schemeClr val="accent2"/>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Freeform 100"/>
            <p:cNvSpPr>
              <a:spLocks noEditPoints="1"/>
            </p:cNvSpPr>
            <p:nvPr/>
          </p:nvSpPr>
          <p:spPr bwMode="auto">
            <a:xfrm>
              <a:off x="5897598" y="2140770"/>
              <a:ext cx="241300" cy="323850"/>
            </a:xfrm>
            <a:custGeom>
              <a:avLst/>
              <a:gdLst>
                <a:gd name="T0" fmla="*/ 582 w 763"/>
                <a:gd name="T1" fmla="*/ 187 h 1018"/>
                <a:gd name="T2" fmla="*/ 572 w 763"/>
                <a:gd name="T3" fmla="*/ 92 h 1018"/>
                <a:gd name="T4" fmla="*/ 561 w 763"/>
                <a:gd name="T5" fmla="*/ 48 h 1018"/>
                <a:gd name="T6" fmla="*/ 527 w 763"/>
                <a:gd name="T7" fmla="*/ 12 h 1018"/>
                <a:gd name="T8" fmla="*/ 87 w 763"/>
                <a:gd name="T9" fmla="*/ 0 h 1018"/>
                <a:gd name="T10" fmla="*/ 45 w 763"/>
                <a:gd name="T11" fmla="*/ 12 h 1018"/>
                <a:gd name="T12" fmla="*/ 10 w 763"/>
                <a:gd name="T13" fmla="*/ 48 h 1018"/>
                <a:gd name="T14" fmla="*/ 0 w 763"/>
                <a:gd name="T15" fmla="*/ 927 h 1018"/>
                <a:gd name="T16" fmla="*/ 10 w 763"/>
                <a:gd name="T17" fmla="*/ 970 h 1018"/>
                <a:gd name="T18" fmla="*/ 45 w 763"/>
                <a:gd name="T19" fmla="*/ 1007 h 1018"/>
                <a:gd name="T20" fmla="*/ 676 w 763"/>
                <a:gd name="T21" fmla="*/ 1018 h 1018"/>
                <a:gd name="T22" fmla="*/ 716 w 763"/>
                <a:gd name="T23" fmla="*/ 1007 h 1018"/>
                <a:gd name="T24" fmla="*/ 752 w 763"/>
                <a:gd name="T25" fmla="*/ 970 h 1018"/>
                <a:gd name="T26" fmla="*/ 763 w 763"/>
                <a:gd name="T27" fmla="*/ 283 h 1018"/>
                <a:gd name="T28" fmla="*/ 752 w 763"/>
                <a:gd name="T29" fmla="*/ 239 h 1018"/>
                <a:gd name="T30" fmla="*/ 716 w 763"/>
                <a:gd name="T31" fmla="*/ 203 h 1018"/>
                <a:gd name="T32" fmla="*/ 676 w 763"/>
                <a:gd name="T33" fmla="*/ 191 h 1018"/>
                <a:gd name="T34" fmla="*/ 692 w 763"/>
                <a:gd name="T35" fmla="*/ 946 h 1018"/>
                <a:gd name="T36" fmla="*/ 87 w 763"/>
                <a:gd name="T37" fmla="*/ 955 h 1018"/>
                <a:gd name="T38" fmla="*/ 65 w 763"/>
                <a:gd name="T39" fmla="*/ 938 h 1018"/>
                <a:gd name="T40" fmla="*/ 65 w 763"/>
                <a:gd name="T41" fmla="*/ 81 h 1018"/>
                <a:gd name="T42" fmla="*/ 87 w 763"/>
                <a:gd name="T43" fmla="*/ 64 h 1018"/>
                <a:gd name="T44" fmla="*/ 501 w 763"/>
                <a:gd name="T45" fmla="*/ 72 h 1018"/>
                <a:gd name="T46" fmla="*/ 508 w 763"/>
                <a:gd name="T47" fmla="*/ 163 h 1018"/>
                <a:gd name="T48" fmla="*/ 523 w 763"/>
                <a:gd name="T49" fmla="*/ 214 h 1018"/>
                <a:gd name="T50" fmla="*/ 562 w 763"/>
                <a:gd name="T51" fmla="*/ 248 h 1018"/>
                <a:gd name="T52" fmla="*/ 676 w 763"/>
                <a:gd name="T53" fmla="*/ 255 h 1018"/>
                <a:gd name="T54" fmla="*/ 697 w 763"/>
                <a:gd name="T55" fmla="*/ 271 h 1018"/>
                <a:gd name="T56" fmla="*/ 413 w 763"/>
                <a:gd name="T57" fmla="*/ 319 h 1018"/>
                <a:gd name="T58" fmla="*/ 442 w 763"/>
                <a:gd name="T59" fmla="*/ 299 h 1018"/>
                <a:gd name="T60" fmla="*/ 440 w 763"/>
                <a:gd name="T61" fmla="*/ 269 h 1018"/>
                <a:gd name="T62" fmla="*/ 158 w 763"/>
                <a:gd name="T63" fmla="*/ 255 h 1018"/>
                <a:gd name="T64" fmla="*/ 132 w 763"/>
                <a:gd name="T65" fmla="*/ 269 h 1018"/>
                <a:gd name="T66" fmla="*/ 130 w 763"/>
                <a:gd name="T67" fmla="*/ 299 h 1018"/>
                <a:gd name="T68" fmla="*/ 158 w 763"/>
                <a:gd name="T69" fmla="*/ 319 h 1018"/>
                <a:gd name="T70" fmla="*/ 146 w 763"/>
                <a:gd name="T71" fmla="*/ 385 h 1018"/>
                <a:gd name="T72" fmla="*/ 126 w 763"/>
                <a:gd name="T73" fmla="*/ 414 h 1018"/>
                <a:gd name="T74" fmla="*/ 140 w 763"/>
                <a:gd name="T75" fmla="*/ 440 h 1018"/>
                <a:gd name="T76" fmla="*/ 610 w 763"/>
                <a:gd name="T77" fmla="*/ 445 h 1018"/>
                <a:gd name="T78" fmla="*/ 635 w 763"/>
                <a:gd name="T79" fmla="*/ 420 h 1018"/>
                <a:gd name="T80" fmla="*/ 626 w 763"/>
                <a:gd name="T81" fmla="*/ 392 h 1018"/>
                <a:gd name="T82" fmla="*/ 604 w 763"/>
                <a:gd name="T83" fmla="*/ 510 h 1018"/>
                <a:gd name="T84" fmla="*/ 136 w 763"/>
                <a:gd name="T85" fmla="*/ 518 h 1018"/>
                <a:gd name="T86" fmla="*/ 127 w 763"/>
                <a:gd name="T87" fmla="*/ 547 h 1018"/>
                <a:gd name="T88" fmla="*/ 152 w 763"/>
                <a:gd name="T89" fmla="*/ 572 h 1018"/>
                <a:gd name="T90" fmla="*/ 621 w 763"/>
                <a:gd name="T91" fmla="*/ 567 h 1018"/>
                <a:gd name="T92" fmla="*/ 636 w 763"/>
                <a:gd name="T93" fmla="*/ 541 h 1018"/>
                <a:gd name="T94" fmla="*/ 616 w 763"/>
                <a:gd name="T95" fmla="*/ 512 h 1018"/>
                <a:gd name="T96" fmla="*/ 158 w 763"/>
                <a:gd name="T97" fmla="*/ 636 h 1018"/>
                <a:gd name="T98" fmla="*/ 130 w 763"/>
                <a:gd name="T99" fmla="*/ 655 h 1018"/>
                <a:gd name="T100" fmla="*/ 132 w 763"/>
                <a:gd name="T101" fmla="*/ 687 h 1018"/>
                <a:gd name="T102" fmla="*/ 604 w 763"/>
                <a:gd name="T103" fmla="*/ 701 h 1018"/>
                <a:gd name="T104" fmla="*/ 630 w 763"/>
                <a:gd name="T105" fmla="*/ 687 h 1018"/>
                <a:gd name="T106" fmla="*/ 633 w 763"/>
                <a:gd name="T107" fmla="*/ 655 h 1018"/>
                <a:gd name="T108" fmla="*/ 604 w 763"/>
                <a:gd name="T109" fmla="*/ 636 h 1018"/>
                <a:gd name="T110" fmla="*/ 146 w 763"/>
                <a:gd name="T111" fmla="*/ 766 h 1018"/>
                <a:gd name="T112" fmla="*/ 126 w 763"/>
                <a:gd name="T113" fmla="*/ 796 h 1018"/>
                <a:gd name="T114" fmla="*/ 140 w 763"/>
                <a:gd name="T115" fmla="*/ 822 h 1018"/>
                <a:gd name="T116" fmla="*/ 610 w 763"/>
                <a:gd name="T117" fmla="*/ 827 h 1018"/>
                <a:gd name="T118" fmla="*/ 635 w 763"/>
                <a:gd name="T119" fmla="*/ 802 h 1018"/>
                <a:gd name="T120" fmla="*/ 626 w 763"/>
                <a:gd name="T121" fmla="*/ 77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3" h="1018">
                  <a:moveTo>
                    <a:pt x="676" y="191"/>
                  </a:moveTo>
                  <a:lnTo>
                    <a:pt x="595" y="191"/>
                  </a:lnTo>
                  <a:lnTo>
                    <a:pt x="595" y="191"/>
                  </a:lnTo>
                  <a:lnTo>
                    <a:pt x="591" y="191"/>
                  </a:lnTo>
                  <a:lnTo>
                    <a:pt x="587" y="189"/>
                  </a:lnTo>
                  <a:lnTo>
                    <a:pt x="582" y="187"/>
                  </a:lnTo>
                  <a:lnTo>
                    <a:pt x="579" y="183"/>
                  </a:lnTo>
                  <a:lnTo>
                    <a:pt x="576" y="179"/>
                  </a:lnTo>
                  <a:lnTo>
                    <a:pt x="574" y="174"/>
                  </a:lnTo>
                  <a:lnTo>
                    <a:pt x="573" y="169"/>
                  </a:lnTo>
                  <a:lnTo>
                    <a:pt x="572" y="163"/>
                  </a:lnTo>
                  <a:lnTo>
                    <a:pt x="572" y="92"/>
                  </a:lnTo>
                  <a:lnTo>
                    <a:pt x="572" y="92"/>
                  </a:lnTo>
                  <a:lnTo>
                    <a:pt x="572" y="83"/>
                  </a:lnTo>
                  <a:lnTo>
                    <a:pt x="570" y="74"/>
                  </a:lnTo>
                  <a:lnTo>
                    <a:pt x="568" y="64"/>
                  </a:lnTo>
                  <a:lnTo>
                    <a:pt x="565" y="57"/>
                  </a:lnTo>
                  <a:lnTo>
                    <a:pt x="561" y="48"/>
                  </a:lnTo>
                  <a:lnTo>
                    <a:pt x="557" y="41"/>
                  </a:lnTo>
                  <a:lnTo>
                    <a:pt x="552" y="34"/>
                  </a:lnTo>
                  <a:lnTo>
                    <a:pt x="546" y="27"/>
                  </a:lnTo>
                  <a:lnTo>
                    <a:pt x="540" y="21"/>
                  </a:lnTo>
                  <a:lnTo>
                    <a:pt x="533" y="16"/>
                  </a:lnTo>
                  <a:lnTo>
                    <a:pt x="527" y="12"/>
                  </a:lnTo>
                  <a:lnTo>
                    <a:pt x="518" y="7"/>
                  </a:lnTo>
                  <a:lnTo>
                    <a:pt x="510" y="4"/>
                  </a:lnTo>
                  <a:lnTo>
                    <a:pt x="502" y="2"/>
                  </a:lnTo>
                  <a:lnTo>
                    <a:pt x="493" y="1"/>
                  </a:lnTo>
                  <a:lnTo>
                    <a:pt x="485" y="0"/>
                  </a:lnTo>
                  <a:lnTo>
                    <a:pt x="87" y="0"/>
                  </a:lnTo>
                  <a:lnTo>
                    <a:pt x="87" y="0"/>
                  </a:lnTo>
                  <a:lnTo>
                    <a:pt x="78" y="1"/>
                  </a:lnTo>
                  <a:lnTo>
                    <a:pt x="69" y="2"/>
                  </a:lnTo>
                  <a:lnTo>
                    <a:pt x="61" y="4"/>
                  </a:lnTo>
                  <a:lnTo>
                    <a:pt x="52" y="7"/>
                  </a:lnTo>
                  <a:lnTo>
                    <a:pt x="45" y="12"/>
                  </a:lnTo>
                  <a:lnTo>
                    <a:pt x="38" y="16"/>
                  </a:lnTo>
                  <a:lnTo>
                    <a:pt x="31" y="21"/>
                  </a:lnTo>
                  <a:lnTo>
                    <a:pt x="25" y="27"/>
                  </a:lnTo>
                  <a:lnTo>
                    <a:pt x="19" y="34"/>
                  </a:lnTo>
                  <a:lnTo>
                    <a:pt x="15" y="41"/>
                  </a:lnTo>
                  <a:lnTo>
                    <a:pt x="10" y="48"/>
                  </a:lnTo>
                  <a:lnTo>
                    <a:pt x="6" y="57"/>
                  </a:lnTo>
                  <a:lnTo>
                    <a:pt x="3" y="64"/>
                  </a:lnTo>
                  <a:lnTo>
                    <a:pt x="1" y="74"/>
                  </a:lnTo>
                  <a:lnTo>
                    <a:pt x="0" y="83"/>
                  </a:lnTo>
                  <a:lnTo>
                    <a:pt x="0" y="92"/>
                  </a:lnTo>
                  <a:lnTo>
                    <a:pt x="0" y="927"/>
                  </a:lnTo>
                  <a:lnTo>
                    <a:pt x="0" y="927"/>
                  </a:lnTo>
                  <a:lnTo>
                    <a:pt x="0" y="937"/>
                  </a:lnTo>
                  <a:lnTo>
                    <a:pt x="1" y="945"/>
                  </a:lnTo>
                  <a:lnTo>
                    <a:pt x="3" y="954"/>
                  </a:lnTo>
                  <a:lnTo>
                    <a:pt x="6" y="962"/>
                  </a:lnTo>
                  <a:lnTo>
                    <a:pt x="10" y="970"/>
                  </a:lnTo>
                  <a:lnTo>
                    <a:pt x="15" y="977"/>
                  </a:lnTo>
                  <a:lnTo>
                    <a:pt x="19" y="985"/>
                  </a:lnTo>
                  <a:lnTo>
                    <a:pt x="25" y="991"/>
                  </a:lnTo>
                  <a:lnTo>
                    <a:pt x="31" y="998"/>
                  </a:lnTo>
                  <a:lnTo>
                    <a:pt x="38" y="1002"/>
                  </a:lnTo>
                  <a:lnTo>
                    <a:pt x="45" y="1007"/>
                  </a:lnTo>
                  <a:lnTo>
                    <a:pt x="52" y="1011"/>
                  </a:lnTo>
                  <a:lnTo>
                    <a:pt x="61" y="1014"/>
                  </a:lnTo>
                  <a:lnTo>
                    <a:pt x="69" y="1016"/>
                  </a:lnTo>
                  <a:lnTo>
                    <a:pt x="78" y="1018"/>
                  </a:lnTo>
                  <a:lnTo>
                    <a:pt x="87" y="1018"/>
                  </a:lnTo>
                  <a:lnTo>
                    <a:pt x="676" y="1018"/>
                  </a:lnTo>
                  <a:lnTo>
                    <a:pt x="676" y="1018"/>
                  </a:lnTo>
                  <a:lnTo>
                    <a:pt x="684" y="1018"/>
                  </a:lnTo>
                  <a:lnTo>
                    <a:pt x="693" y="1016"/>
                  </a:lnTo>
                  <a:lnTo>
                    <a:pt x="701" y="1014"/>
                  </a:lnTo>
                  <a:lnTo>
                    <a:pt x="709" y="1011"/>
                  </a:lnTo>
                  <a:lnTo>
                    <a:pt x="716" y="1007"/>
                  </a:lnTo>
                  <a:lnTo>
                    <a:pt x="724" y="1002"/>
                  </a:lnTo>
                  <a:lnTo>
                    <a:pt x="730" y="998"/>
                  </a:lnTo>
                  <a:lnTo>
                    <a:pt x="737" y="991"/>
                  </a:lnTo>
                  <a:lnTo>
                    <a:pt x="742" y="985"/>
                  </a:lnTo>
                  <a:lnTo>
                    <a:pt x="748" y="977"/>
                  </a:lnTo>
                  <a:lnTo>
                    <a:pt x="752" y="970"/>
                  </a:lnTo>
                  <a:lnTo>
                    <a:pt x="756" y="962"/>
                  </a:lnTo>
                  <a:lnTo>
                    <a:pt x="758" y="954"/>
                  </a:lnTo>
                  <a:lnTo>
                    <a:pt x="760" y="945"/>
                  </a:lnTo>
                  <a:lnTo>
                    <a:pt x="763" y="937"/>
                  </a:lnTo>
                  <a:lnTo>
                    <a:pt x="763" y="927"/>
                  </a:lnTo>
                  <a:lnTo>
                    <a:pt x="763" y="283"/>
                  </a:lnTo>
                  <a:lnTo>
                    <a:pt x="763" y="283"/>
                  </a:lnTo>
                  <a:lnTo>
                    <a:pt x="763" y="273"/>
                  </a:lnTo>
                  <a:lnTo>
                    <a:pt x="760" y="264"/>
                  </a:lnTo>
                  <a:lnTo>
                    <a:pt x="758" y="255"/>
                  </a:lnTo>
                  <a:lnTo>
                    <a:pt x="756" y="247"/>
                  </a:lnTo>
                  <a:lnTo>
                    <a:pt x="752" y="239"/>
                  </a:lnTo>
                  <a:lnTo>
                    <a:pt x="748" y="232"/>
                  </a:lnTo>
                  <a:lnTo>
                    <a:pt x="742" y="224"/>
                  </a:lnTo>
                  <a:lnTo>
                    <a:pt x="737" y="218"/>
                  </a:lnTo>
                  <a:lnTo>
                    <a:pt x="730" y="212"/>
                  </a:lnTo>
                  <a:lnTo>
                    <a:pt x="724" y="207"/>
                  </a:lnTo>
                  <a:lnTo>
                    <a:pt x="716" y="203"/>
                  </a:lnTo>
                  <a:lnTo>
                    <a:pt x="709" y="198"/>
                  </a:lnTo>
                  <a:lnTo>
                    <a:pt x="701" y="195"/>
                  </a:lnTo>
                  <a:lnTo>
                    <a:pt x="693" y="193"/>
                  </a:lnTo>
                  <a:lnTo>
                    <a:pt x="684" y="192"/>
                  </a:lnTo>
                  <a:lnTo>
                    <a:pt x="676" y="191"/>
                  </a:lnTo>
                  <a:lnTo>
                    <a:pt x="676" y="191"/>
                  </a:lnTo>
                  <a:close/>
                  <a:moveTo>
                    <a:pt x="699" y="927"/>
                  </a:moveTo>
                  <a:lnTo>
                    <a:pt x="699" y="927"/>
                  </a:lnTo>
                  <a:lnTo>
                    <a:pt x="698" y="932"/>
                  </a:lnTo>
                  <a:lnTo>
                    <a:pt x="697" y="938"/>
                  </a:lnTo>
                  <a:lnTo>
                    <a:pt x="695" y="942"/>
                  </a:lnTo>
                  <a:lnTo>
                    <a:pt x="692" y="946"/>
                  </a:lnTo>
                  <a:lnTo>
                    <a:pt x="689" y="949"/>
                  </a:lnTo>
                  <a:lnTo>
                    <a:pt x="684" y="953"/>
                  </a:lnTo>
                  <a:lnTo>
                    <a:pt x="680" y="954"/>
                  </a:lnTo>
                  <a:lnTo>
                    <a:pt x="676" y="955"/>
                  </a:lnTo>
                  <a:lnTo>
                    <a:pt x="87" y="955"/>
                  </a:lnTo>
                  <a:lnTo>
                    <a:pt x="87" y="955"/>
                  </a:lnTo>
                  <a:lnTo>
                    <a:pt x="82" y="954"/>
                  </a:lnTo>
                  <a:lnTo>
                    <a:pt x="78" y="953"/>
                  </a:lnTo>
                  <a:lnTo>
                    <a:pt x="74" y="949"/>
                  </a:lnTo>
                  <a:lnTo>
                    <a:pt x="69" y="946"/>
                  </a:lnTo>
                  <a:lnTo>
                    <a:pt x="67" y="942"/>
                  </a:lnTo>
                  <a:lnTo>
                    <a:pt x="65" y="938"/>
                  </a:lnTo>
                  <a:lnTo>
                    <a:pt x="63" y="932"/>
                  </a:lnTo>
                  <a:lnTo>
                    <a:pt x="63" y="927"/>
                  </a:lnTo>
                  <a:lnTo>
                    <a:pt x="63" y="92"/>
                  </a:lnTo>
                  <a:lnTo>
                    <a:pt x="63" y="92"/>
                  </a:lnTo>
                  <a:lnTo>
                    <a:pt x="63" y="86"/>
                  </a:lnTo>
                  <a:lnTo>
                    <a:pt x="65" y="81"/>
                  </a:lnTo>
                  <a:lnTo>
                    <a:pt x="67" y="76"/>
                  </a:lnTo>
                  <a:lnTo>
                    <a:pt x="69" y="72"/>
                  </a:lnTo>
                  <a:lnTo>
                    <a:pt x="74" y="69"/>
                  </a:lnTo>
                  <a:lnTo>
                    <a:pt x="78" y="66"/>
                  </a:lnTo>
                  <a:lnTo>
                    <a:pt x="82" y="64"/>
                  </a:lnTo>
                  <a:lnTo>
                    <a:pt x="87" y="64"/>
                  </a:lnTo>
                  <a:lnTo>
                    <a:pt x="485" y="64"/>
                  </a:lnTo>
                  <a:lnTo>
                    <a:pt x="485" y="64"/>
                  </a:lnTo>
                  <a:lnTo>
                    <a:pt x="489" y="64"/>
                  </a:lnTo>
                  <a:lnTo>
                    <a:pt x="493" y="66"/>
                  </a:lnTo>
                  <a:lnTo>
                    <a:pt x="498" y="69"/>
                  </a:lnTo>
                  <a:lnTo>
                    <a:pt x="501" y="72"/>
                  </a:lnTo>
                  <a:lnTo>
                    <a:pt x="504" y="76"/>
                  </a:lnTo>
                  <a:lnTo>
                    <a:pt x="506" y="81"/>
                  </a:lnTo>
                  <a:lnTo>
                    <a:pt x="508" y="86"/>
                  </a:lnTo>
                  <a:lnTo>
                    <a:pt x="508" y="92"/>
                  </a:lnTo>
                  <a:lnTo>
                    <a:pt x="508" y="163"/>
                  </a:lnTo>
                  <a:lnTo>
                    <a:pt x="508" y="163"/>
                  </a:lnTo>
                  <a:lnTo>
                    <a:pt x="508" y="173"/>
                  </a:lnTo>
                  <a:lnTo>
                    <a:pt x="510" y="182"/>
                  </a:lnTo>
                  <a:lnTo>
                    <a:pt x="513" y="191"/>
                  </a:lnTo>
                  <a:lnTo>
                    <a:pt x="515" y="199"/>
                  </a:lnTo>
                  <a:lnTo>
                    <a:pt x="519" y="207"/>
                  </a:lnTo>
                  <a:lnTo>
                    <a:pt x="523" y="214"/>
                  </a:lnTo>
                  <a:lnTo>
                    <a:pt x="529" y="222"/>
                  </a:lnTo>
                  <a:lnTo>
                    <a:pt x="534" y="228"/>
                  </a:lnTo>
                  <a:lnTo>
                    <a:pt x="540" y="234"/>
                  </a:lnTo>
                  <a:lnTo>
                    <a:pt x="547" y="239"/>
                  </a:lnTo>
                  <a:lnTo>
                    <a:pt x="554" y="243"/>
                  </a:lnTo>
                  <a:lnTo>
                    <a:pt x="562" y="248"/>
                  </a:lnTo>
                  <a:lnTo>
                    <a:pt x="569" y="251"/>
                  </a:lnTo>
                  <a:lnTo>
                    <a:pt x="578" y="253"/>
                  </a:lnTo>
                  <a:lnTo>
                    <a:pt x="587" y="254"/>
                  </a:lnTo>
                  <a:lnTo>
                    <a:pt x="595" y="255"/>
                  </a:lnTo>
                  <a:lnTo>
                    <a:pt x="676" y="255"/>
                  </a:lnTo>
                  <a:lnTo>
                    <a:pt x="676" y="255"/>
                  </a:lnTo>
                  <a:lnTo>
                    <a:pt x="680" y="255"/>
                  </a:lnTo>
                  <a:lnTo>
                    <a:pt x="684" y="257"/>
                  </a:lnTo>
                  <a:lnTo>
                    <a:pt x="689" y="260"/>
                  </a:lnTo>
                  <a:lnTo>
                    <a:pt x="692" y="263"/>
                  </a:lnTo>
                  <a:lnTo>
                    <a:pt x="695" y="267"/>
                  </a:lnTo>
                  <a:lnTo>
                    <a:pt x="697" y="271"/>
                  </a:lnTo>
                  <a:lnTo>
                    <a:pt x="698" y="277"/>
                  </a:lnTo>
                  <a:lnTo>
                    <a:pt x="699" y="283"/>
                  </a:lnTo>
                  <a:lnTo>
                    <a:pt x="699" y="927"/>
                  </a:lnTo>
                  <a:close/>
                  <a:moveTo>
                    <a:pt x="158" y="319"/>
                  </a:moveTo>
                  <a:lnTo>
                    <a:pt x="413" y="319"/>
                  </a:lnTo>
                  <a:lnTo>
                    <a:pt x="413" y="319"/>
                  </a:lnTo>
                  <a:lnTo>
                    <a:pt x="419" y="317"/>
                  </a:lnTo>
                  <a:lnTo>
                    <a:pt x="426" y="316"/>
                  </a:lnTo>
                  <a:lnTo>
                    <a:pt x="431" y="313"/>
                  </a:lnTo>
                  <a:lnTo>
                    <a:pt x="435" y="309"/>
                  </a:lnTo>
                  <a:lnTo>
                    <a:pt x="440" y="305"/>
                  </a:lnTo>
                  <a:lnTo>
                    <a:pt x="442" y="299"/>
                  </a:lnTo>
                  <a:lnTo>
                    <a:pt x="444" y="293"/>
                  </a:lnTo>
                  <a:lnTo>
                    <a:pt x="445" y="286"/>
                  </a:lnTo>
                  <a:lnTo>
                    <a:pt x="445" y="286"/>
                  </a:lnTo>
                  <a:lnTo>
                    <a:pt x="444" y="280"/>
                  </a:lnTo>
                  <a:lnTo>
                    <a:pt x="442" y="275"/>
                  </a:lnTo>
                  <a:lnTo>
                    <a:pt x="440" y="269"/>
                  </a:lnTo>
                  <a:lnTo>
                    <a:pt x="435" y="264"/>
                  </a:lnTo>
                  <a:lnTo>
                    <a:pt x="431" y="261"/>
                  </a:lnTo>
                  <a:lnTo>
                    <a:pt x="426" y="257"/>
                  </a:lnTo>
                  <a:lnTo>
                    <a:pt x="419" y="255"/>
                  </a:lnTo>
                  <a:lnTo>
                    <a:pt x="413" y="255"/>
                  </a:lnTo>
                  <a:lnTo>
                    <a:pt x="158" y="255"/>
                  </a:lnTo>
                  <a:lnTo>
                    <a:pt x="158" y="255"/>
                  </a:lnTo>
                  <a:lnTo>
                    <a:pt x="152" y="255"/>
                  </a:lnTo>
                  <a:lnTo>
                    <a:pt x="146" y="257"/>
                  </a:lnTo>
                  <a:lnTo>
                    <a:pt x="140" y="261"/>
                  </a:lnTo>
                  <a:lnTo>
                    <a:pt x="136" y="264"/>
                  </a:lnTo>
                  <a:lnTo>
                    <a:pt x="132" y="269"/>
                  </a:lnTo>
                  <a:lnTo>
                    <a:pt x="130" y="275"/>
                  </a:lnTo>
                  <a:lnTo>
                    <a:pt x="127" y="280"/>
                  </a:lnTo>
                  <a:lnTo>
                    <a:pt x="126" y="286"/>
                  </a:lnTo>
                  <a:lnTo>
                    <a:pt x="126" y="286"/>
                  </a:lnTo>
                  <a:lnTo>
                    <a:pt x="127" y="293"/>
                  </a:lnTo>
                  <a:lnTo>
                    <a:pt x="130" y="299"/>
                  </a:lnTo>
                  <a:lnTo>
                    <a:pt x="132" y="305"/>
                  </a:lnTo>
                  <a:lnTo>
                    <a:pt x="136" y="309"/>
                  </a:lnTo>
                  <a:lnTo>
                    <a:pt x="140" y="313"/>
                  </a:lnTo>
                  <a:lnTo>
                    <a:pt x="146" y="316"/>
                  </a:lnTo>
                  <a:lnTo>
                    <a:pt x="152" y="317"/>
                  </a:lnTo>
                  <a:lnTo>
                    <a:pt x="158" y="319"/>
                  </a:lnTo>
                  <a:lnTo>
                    <a:pt x="158" y="319"/>
                  </a:lnTo>
                  <a:close/>
                  <a:moveTo>
                    <a:pt x="604" y="382"/>
                  </a:moveTo>
                  <a:lnTo>
                    <a:pt x="158" y="382"/>
                  </a:lnTo>
                  <a:lnTo>
                    <a:pt x="158" y="382"/>
                  </a:lnTo>
                  <a:lnTo>
                    <a:pt x="152" y="383"/>
                  </a:lnTo>
                  <a:lnTo>
                    <a:pt x="146" y="385"/>
                  </a:lnTo>
                  <a:lnTo>
                    <a:pt x="140" y="387"/>
                  </a:lnTo>
                  <a:lnTo>
                    <a:pt x="136" y="392"/>
                  </a:lnTo>
                  <a:lnTo>
                    <a:pt x="132" y="396"/>
                  </a:lnTo>
                  <a:lnTo>
                    <a:pt x="130" y="401"/>
                  </a:lnTo>
                  <a:lnTo>
                    <a:pt x="127" y="408"/>
                  </a:lnTo>
                  <a:lnTo>
                    <a:pt x="126" y="414"/>
                  </a:lnTo>
                  <a:lnTo>
                    <a:pt x="126" y="414"/>
                  </a:lnTo>
                  <a:lnTo>
                    <a:pt x="127" y="420"/>
                  </a:lnTo>
                  <a:lnTo>
                    <a:pt x="130" y="426"/>
                  </a:lnTo>
                  <a:lnTo>
                    <a:pt x="132" y="431"/>
                  </a:lnTo>
                  <a:lnTo>
                    <a:pt x="136" y="437"/>
                  </a:lnTo>
                  <a:lnTo>
                    <a:pt x="140" y="440"/>
                  </a:lnTo>
                  <a:lnTo>
                    <a:pt x="146" y="443"/>
                  </a:lnTo>
                  <a:lnTo>
                    <a:pt x="152" y="445"/>
                  </a:lnTo>
                  <a:lnTo>
                    <a:pt x="158" y="445"/>
                  </a:lnTo>
                  <a:lnTo>
                    <a:pt x="604" y="445"/>
                  </a:lnTo>
                  <a:lnTo>
                    <a:pt x="604" y="445"/>
                  </a:lnTo>
                  <a:lnTo>
                    <a:pt x="610" y="445"/>
                  </a:lnTo>
                  <a:lnTo>
                    <a:pt x="616" y="443"/>
                  </a:lnTo>
                  <a:lnTo>
                    <a:pt x="621" y="440"/>
                  </a:lnTo>
                  <a:lnTo>
                    <a:pt x="626" y="437"/>
                  </a:lnTo>
                  <a:lnTo>
                    <a:pt x="630" y="431"/>
                  </a:lnTo>
                  <a:lnTo>
                    <a:pt x="633" y="426"/>
                  </a:lnTo>
                  <a:lnTo>
                    <a:pt x="635" y="420"/>
                  </a:lnTo>
                  <a:lnTo>
                    <a:pt x="636" y="414"/>
                  </a:lnTo>
                  <a:lnTo>
                    <a:pt x="636" y="414"/>
                  </a:lnTo>
                  <a:lnTo>
                    <a:pt x="635" y="408"/>
                  </a:lnTo>
                  <a:lnTo>
                    <a:pt x="633" y="401"/>
                  </a:lnTo>
                  <a:lnTo>
                    <a:pt x="630" y="396"/>
                  </a:lnTo>
                  <a:lnTo>
                    <a:pt x="626" y="392"/>
                  </a:lnTo>
                  <a:lnTo>
                    <a:pt x="621" y="387"/>
                  </a:lnTo>
                  <a:lnTo>
                    <a:pt x="616" y="385"/>
                  </a:lnTo>
                  <a:lnTo>
                    <a:pt x="610" y="383"/>
                  </a:lnTo>
                  <a:lnTo>
                    <a:pt x="604" y="382"/>
                  </a:lnTo>
                  <a:lnTo>
                    <a:pt x="604" y="382"/>
                  </a:lnTo>
                  <a:close/>
                  <a:moveTo>
                    <a:pt x="604" y="510"/>
                  </a:moveTo>
                  <a:lnTo>
                    <a:pt x="158" y="510"/>
                  </a:lnTo>
                  <a:lnTo>
                    <a:pt x="158" y="510"/>
                  </a:lnTo>
                  <a:lnTo>
                    <a:pt x="152" y="510"/>
                  </a:lnTo>
                  <a:lnTo>
                    <a:pt x="146" y="512"/>
                  </a:lnTo>
                  <a:lnTo>
                    <a:pt x="140" y="515"/>
                  </a:lnTo>
                  <a:lnTo>
                    <a:pt x="136" y="518"/>
                  </a:lnTo>
                  <a:lnTo>
                    <a:pt x="132" y="523"/>
                  </a:lnTo>
                  <a:lnTo>
                    <a:pt x="130" y="529"/>
                  </a:lnTo>
                  <a:lnTo>
                    <a:pt x="127" y="534"/>
                  </a:lnTo>
                  <a:lnTo>
                    <a:pt x="126" y="541"/>
                  </a:lnTo>
                  <a:lnTo>
                    <a:pt x="126" y="541"/>
                  </a:lnTo>
                  <a:lnTo>
                    <a:pt x="127" y="547"/>
                  </a:lnTo>
                  <a:lnTo>
                    <a:pt x="130" y="554"/>
                  </a:lnTo>
                  <a:lnTo>
                    <a:pt x="132" y="559"/>
                  </a:lnTo>
                  <a:lnTo>
                    <a:pt x="136" y="563"/>
                  </a:lnTo>
                  <a:lnTo>
                    <a:pt x="140" y="567"/>
                  </a:lnTo>
                  <a:lnTo>
                    <a:pt x="146" y="571"/>
                  </a:lnTo>
                  <a:lnTo>
                    <a:pt x="152" y="572"/>
                  </a:lnTo>
                  <a:lnTo>
                    <a:pt x="158" y="573"/>
                  </a:lnTo>
                  <a:lnTo>
                    <a:pt x="604" y="573"/>
                  </a:lnTo>
                  <a:lnTo>
                    <a:pt x="604" y="573"/>
                  </a:lnTo>
                  <a:lnTo>
                    <a:pt x="610" y="572"/>
                  </a:lnTo>
                  <a:lnTo>
                    <a:pt x="616" y="571"/>
                  </a:lnTo>
                  <a:lnTo>
                    <a:pt x="621" y="567"/>
                  </a:lnTo>
                  <a:lnTo>
                    <a:pt x="626" y="563"/>
                  </a:lnTo>
                  <a:lnTo>
                    <a:pt x="630" y="559"/>
                  </a:lnTo>
                  <a:lnTo>
                    <a:pt x="633" y="554"/>
                  </a:lnTo>
                  <a:lnTo>
                    <a:pt x="635" y="547"/>
                  </a:lnTo>
                  <a:lnTo>
                    <a:pt x="636" y="541"/>
                  </a:lnTo>
                  <a:lnTo>
                    <a:pt x="636" y="541"/>
                  </a:lnTo>
                  <a:lnTo>
                    <a:pt x="635" y="534"/>
                  </a:lnTo>
                  <a:lnTo>
                    <a:pt x="633" y="529"/>
                  </a:lnTo>
                  <a:lnTo>
                    <a:pt x="630" y="523"/>
                  </a:lnTo>
                  <a:lnTo>
                    <a:pt x="626" y="518"/>
                  </a:lnTo>
                  <a:lnTo>
                    <a:pt x="621" y="515"/>
                  </a:lnTo>
                  <a:lnTo>
                    <a:pt x="616" y="512"/>
                  </a:lnTo>
                  <a:lnTo>
                    <a:pt x="610" y="510"/>
                  </a:lnTo>
                  <a:lnTo>
                    <a:pt x="604" y="510"/>
                  </a:lnTo>
                  <a:lnTo>
                    <a:pt x="604" y="510"/>
                  </a:lnTo>
                  <a:close/>
                  <a:moveTo>
                    <a:pt x="604" y="636"/>
                  </a:moveTo>
                  <a:lnTo>
                    <a:pt x="158" y="636"/>
                  </a:lnTo>
                  <a:lnTo>
                    <a:pt x="158" y="636"/>
                  </a:lnTo>
                  <a:lnTo>
                    <a:pt x="152" y="637"/>
                  </a:lnTo>
                  <a:lnTo>
                    <a:pt x="146" y="639"/>
                  </a:lnTo>
                  <a:lnTo>
                    <a:pt x="140" y="642"/>
                  </a:lnTo>
                  <a:lnTo>
                    <a:pt x="136" y="646"/>
                  </a:lnTo>
                  <a:lnTo>
                    <a:pt x="132" y="650"/>
                  </a:lnTo>
                  <a:lnTo>
                    <a:pt x="130" y="655"/>
                  </a:lnTo>
                  <a:lnTo>
                    <a:pt x="127" y="662"/>
                  </a:lnTo>
                  <a:lnTo>
                    <a:pt x="126" y="668"/>
                  </a:lnTo>
                  <a:lnTo>
                    <a:pt x="126" y="668"/>
                  </a:lnTo>
                  <a:lnTo>
                    <a:pt x="127" y="675"/>
                  </a:lnTo>
                  <a:lnTo>
                    <a:pt x="130" y="681"/>
                  </a:lnTo>
                  <a:lnTo>
                    <a:pt x="132" y="687"/>
                  </a:lnTo>
                  <a:lnTo>
                    <a:pt x="136" y="691"/>
                  </a:lnTo>
                  <a:lnTo>
                    <a:pt x="140" y="695"/>
                  </a:lnTo>
                  <a:lnTo>
                    <a:pt x="146" y="697"/>
                  </a:lnTo>
                  <a:lnTo>
                    <a:pt x="152" y="699"/>
                  </a:lnTo>
                  <a:lnTo>
                    <a:pt x="158" y="701"/>
                  </a:lnTo>
                  <a:lnTo>
                    <a:pt x="604" y="701"/>
                  </a:lnTo>
                  <a:lnTo>
                    <a:pt x="604" y="701"/>
                  </a:lnTo>
                  <a:lnTo>
                    <a:pt x="610" y="699"/>
                  </a:lnTo>
                  <a:lnTo>
                    <a:pt x="616" y="697"/>
                  </a:lnTo>
                  <a:lnTo>
                    <a:pt x="621" y="695"/>
                  </a:lnTo>
                  <a:lnTo>
                    <a:pt x="626" y="691"/>
                  </a:lnTo>
                  <a:lnTo>
                    <a:pt x="630" y="687"/>
                  </a:lnTo>
                  <a:lnTo>
                    <a:pt x="633" y="681"/>
                  </a:lnTo>
                  <a:lnTo>
                    <a:pt x="635" y="675"/>
                  </a:lnTo>
                  <a:lnTo>
                    <a:pt x="636" y="668"/>
                  </a:lnTo>
                  <a:lnTo>
                    <a:pt x="636" y="668"/>
                  </a:lnTo>
                  <a:lnTo>
                    <a:pt x="635" y="662"/>
                  </a:lnTo>
                  <a:lnTo>
                    <a:pt x="633" y="655"/>
                  </a:lnTo>
                  <a:lnTo>
                    <a:pt x="630" y="650"/>
                  </a:lnTo>
                  <a:lnTo>
                    <a:pt x="626" y="646"/>
                  </a:lnTo>
                  <a:lnTo>
                    <a:pt x="621" y="642"/>
                  </a:lnTo>
                  <a:lnTo>
                    <a:pt x="616" y="639"/>
                  </a:lnTo>
                  <a:lnTo>
                    <a:pt x="610" y="637"/>
                  </a:lnTo>
                  <a:lnTo>
                    <a:pt x="604" y="636"/>
                  </a:lnTo>
                  <a:lnTo>
                    <a:pt x="604" y="636"/>
                  </a:lnTo>
                  <a:close/>
                  <a:moveTo>
                    <a:pt x="604" y="764"/>
                  </a:moveTo>
                  <a:lnTo>
                    <a:pt x="158" y="764"/>
                  </a:lnTo>
                  <a:lnTo>
                    <a:pt x="158" y="764"/>
                  </a:lnTo>
                  <a:lnTo>
                    <a:pt x="152" y="765"/>
                  </a:lnTo>
                  <a:lnTo>
                    <a:pt x="146" y="766"/>
                  </a:lnTo>
                  <a:lnTo>
                    <a:pt x="140" y="769"/>
                  </a:lnTo>
                  <a:lnTo>
                    <a:pt x="136" y="773"/>
                  </a:lnTo>
                  <a:lnTo>
                    <a:pt x="132" y="778"/>
                  </a:lnTo>
                  <a:lnTo>
                    <a:pt x="130" y="783"/>
                  </a:lnTo>
                  <a:lnTo>
                    <a:pt x="127" y="790"/>
                  </a:lnTo>
                  <a:lnTo>
                    <a:pt x="126" y="796"/>
                  </a:lnTo>
                  <a:lnTo>
                    <a:pt x="126" y="796"/>
                  </a:lnTo>
                  <a:lnTo>
                    <a:pt x="127" y="802"/>
                  </a:lnTo>
                  <a:lnTo>
                    <a:pt x="130" y="808"/>
                  </a:lnTo>
                  <a:lnTo>
                    <a:pt x="132" y="813"/>
                  </a:lnTo>
                  <a:lnTo>
                    <a:pt x="136" y="819"/>
                  </a:lnTo>
                  <a:lnTo>
                    <a:pt x="140" y="822"/>
                  </a:lnTo>
                  <a:lnTo>
                    <a:pt x="146" y="825"/>
                  </a:lnTo>
                  <a:lnTo>
                    <a:pt x="152" y="827"/>
                  </a:lnTo>
                  <a:lnTo>
                    <a:pt x="158" y="827"/>
                  </a:lnTo>
                  <a:lnTo>
                    <a:pt x="604" y="827"/>
                  </a:lnTo>
                  <a:lnTo>
                    <a:pt x="604" y="827"/>
                  </a:lnTo>
                  <a:lnTo>
                    <a:pt x="610" y="827"/>
                  </a:lnTo>
                  <a:lnTo>
                    <a:pt x="616" y="825"/>
                  </a:lnTo>
                  <a:lnTo>
                    <a:pt x="621" y="822"/>
                  </a:lnTo>
                  <a:lnTo>
                    <a:pt x="626" y="819"/>
                  </a:lnTo>
                  <a:lnTo>
                    <a:pt x="630" y="813"/>
                  </a:lnTo>
                  <a:lnTo>
                    <a:pt x="633" y="808"/>
                  </a:lnTo>
                  <a:lnTo>
                    <a:pt x="635" y="802"/>
                  </a:lnTo>
                  <a:lnTo>
                    <a:pt x="636" y="796"/>
                  </a:lnTo>
                  <a:lnTo>
                    <a:pt x="636" y="796"/>
                  </a:lnTo>
                  <a:lnTo>
                    <a:pt x="635" y="790"/>
                  </a:lnTo>
                  <a:lnTo>
                    <a:pt x="633" y="783"/>
                  </a:lnTo>
                  <a:lnTo>
                    <a:pt x="630" y="778"/>
                  </a:lnTo>
                  <a:lnTo>
                    <a:pt x="626" y="773"/>
                  </a:lnTo>
                  <a:lnTo>
                    <a:pt x="621" y="769"/>
                  </a:lnTo>
                  <a:lnTo>
                    <a:pt x="616" y="766"/>
                  </a:lnTo>
                  <a:lnTo>
                    <a:pt x="610" y="765"/>
                  </a:lnTo>
                  <a:lnTo>
                    <a:pt x="604" y="764"/>
                  </a:lnTo>
                  <a:lnTo>
                    <a:pt x="604" y="7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nvGrpSpPr>
          <p:cNvPr id="76" name="组合 75"/>
          <p:cNvGrpSpPr/>
          <p:nvPr/>
        </p:nvGrpSpPr>
        <p:grpSpPr>
          <a:xfrm>
            <a:off x="7052456" y="3091488"/>
            <a:ext cx="815894" cy="816000"/>
            <a:chOff x="7052580" y="2911012"/>
            <a:chExt cx="816000" cy="816000"/>
          </a:xfrm>
        </p:grpSpPr>
        <p:sp>
          <p:nvSpPr>
            <p:cNvPr id="77" name="椭圆 76"/>
            <p:cNvSpPr/>
            <p:nvPr/>
          </p:nvSpPr>
          <p:spPr>
            <a:xfrm>
              <a:off x="7052580" y="2911012"/>
              <a:ext cx="816000" cy="816000"/>
            </a:xfrm>
            <a:prstGeom prst="ellipse">
              <a:avLst/>
            </a:prstGeom>
            <a:solidFill>
              <a:schemeClr val="accent3"/>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78" name="Freeform 110"/>
            <p:cNvSpPr>
              <a:spLocks noEditPoints="1"/>
            </p:cNvSpPr>
            <p:nvPr/>
          </p:nvSpPr>
          <p:spPr bwMode="auto">
            <a:xfrm>
              <a:off x="7298655" y="3157087"/>
              <a:ext cx="323850" cy="323850"/>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79" name="组合 78"/>
          <p:cNvGrpSpPr/>
          <p:nvPr/>
        </p:nvGrpSpPr>
        <p:grpSpPr>
          <a:xfrm>
            <a:off x="6479002" y="4805875"/>
            <a:ext cx="815894" cy="816000"/>
            <a:chOff x="6479051" y="4625399"/>
            <a:chExt cx="816000" cy="816000"/>
          </a:xfrm>
        </p:grpSpPr>
        <p:sp>
          <p:nvSpPr>
            <p:cNvPr id="80" name="椭圆 79"/>
            <p:cNvSpPr/>
            <p:nvPr/>
          </p:nvSpPr>
          <p:spPr>
            <a:xfrm>
              <a:off x="6479051" y="4625399"/>
              <a:ext cx="816000" cy="816000"/>
            </a:xfrm>
            <a:prstGeom prst="ellipse">
              <a:avLst/>
            </a:prstGeom>
            <a:solidFill>
              <a:schemeClr val="accent4"/>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81" name="Freeform 72"/>
            <p:cNvSpPr>
              <a:spLocks noEditPoints="1"/>
            </p:cNvSpPr>
            <p:nvPr/>
          </p:nvSpPr>
          <p:spPr bwMode="auto">
            <a:xfrm>
              <a:off x="6725126" y="4871474"/>
              <a:ext cx="323850" cy="323850"/>
            </a:xfrm>
            <a:custGeom>
              <a:avLst/>
              <a:gdLst>
                <a:gd name="T0" fmla="*/ 934 w 1018"/>
                <a:gd name="T1" fmla="*/ 31 h 1017"/>
                <a:gd name="T2" fmla="*/ 868 w 1018"/>
                <a:gd name="T3" fmla="*/ 3 h 1017"/>
                <a:gd name="T4" fmla="*/ 812 w 1018"/>
                <a:gd name="T5" fmla="*/ 0 h 1017"/>
                <a:gd name="T6" fmla="*/ 743 w 1018"/>
                <a:gd name="T7" fmla="*/ 22 h 1017"/>
                <a:gd name="T8" fmla="*/ 137 w 1018"/>
                <a:gd name="T9" fmla="*/ 613 h 1017"/>
                <a:gd name="T10" fmla="*/ 2 w 1018"/>
                <a:gd name="T11" fmla="*/ 974 h 1017"/>
                <a:gd name="T12" fmla="*/ 4 w 1018"/>
                <a:gd name="T13" fmla="*/ 1000 h 1017"/>
                <a:gd name="T14" fmla="*/ 19 w 1018"/>
                <a:gd name="T15" fmla="*/ 1015 h 1017"/>
                <a:gd name="T16" fmla="*/ 36 w 1018"/>
                <a:gd name="T17" fmla="*/ 1017 h 1017"/>
                <a:gd name="T18" fmla="*/ 365 w 1018"/>
                <a:gd name="T19" fmla="*/ 915 h 1017"/>
                <a:gd name="T20" fmla="*/ 975 w 1018"/>
                <a:gd name="T21" fmla="*/ 305 h 1017"/>
                <a:gd name="T22" fmla="*/ 1009 w 1018"/>
                <a:gd name="T23" fmla="*/ 242 h 1017"/>
                <a:gd name="T24" fmla="*/ 1018 w 1018"/>
                <a:gd name="T25" fmla="*/ 187 h 1017"/>
                <a:gd name="T26" fmla="*/ 1004 w 1018"/>
                <a:gd name="T27" fmla="*/ 115 h 1017"/>
                <a:gd name="T28" fmla="*/ 963 w 1018"/>
                <a:gd name="T29" fmla="*/ 55 h 1017"/>
                <a:gd name="T30" fmla="*/ 203 w 1018"/>
                <a:gd name="T31" fmla="*/ 900 h 1017"/>
                <a:gd name="T32" fmla="*/ 170 w 1018"/>
                <a:gd name="T33" fmla="*/ 847 h 1017"/>
                <a:gd name="T34" fmla="*/ 139 w 1018"/>
                <a:gd name="T35" fmla="*/ 823 h 1017"/>
                <a:gd name="T36" fmla="*/ 254 w 1018"/>
                <a:gd name="T37" fmla="*/ 731 h 1017"/>
                <a:gd name="T38" fmla="*/ 261 w 1018"/>
                <a:gd name="T39" fmla="*/ 749 h 1017"/>
                <a:gd name="T40" fmla="*/ 280 w 1018"/>
                <a:gd name="T41" fmla="*/ 762 h 1017"/>
                <a:gd name="T42" fmla="*/ 789 w 1018"/>
                <a:gd name="T43" fmla="*/ 403 h 1017"/>
                <a:gd name="T44" fmla="*/ 414 w 1018"/>
                <a:gd name="T45" fmla="*/ 731 h 1017"/>
                <a:gd name="T46" fmla="*/ 406 w 1018"/>
                <a:gd name="T47" fmla="*/ 712 h 1017"/>
                <a:gd name="T48" fmla="*/ 382 w 1018"/>
                <a:gd name="T49" fmla="*/ 700 h 1017"/>
                <a:gd name="T50" fmla="*/ 317 w 1018"/>
                <a:gd name="T51" fmla="*/ 629 h 1017"/>
                <a:gd name="T52" fmla="*/ 305 w 1018"/>
                <a:gd name="T53" fmla="*/ 610 h 1017"/>
                <a:gd name="T54" fmla="*/ 236 w 1018"/>
                <a:gd name="T55" fmla="*/ 604 h 1017"/>
                <a:gd name="T56" fmla="*/ 624 w 1018"/>
                <a:gd name="T57" fmla="*/ 220 h 1017"/>
                <a:gd name="T58" fmla="*/ 666 w 1018"/>
                <a:gd name="T59" fmla="*/ 198 h 1017"/>
                <a:gd name="T60" fmla="*/ 703 w 1018"/>
                <a:gd name="T61" fmla="*/ 192 h 1017"/>
                <a:gd name="T62" fmla="*/ 750 w 1018"/>
                <a:gd name="T63" fmla="*/ 202 h 1017"/>
                <a:gd name="T64" fmla="*/ 789 w 1018"/>
                <a:gd name="T65" fmla="*/ 229 h 1017"/>
                <a:gd name="T66" fmla="*/ 811 w 1018"/>
                <a:gd name="T67" fmla="*/ 258 h 1017"/>
                <a:gd name="T68" fmla="*/ 825 w 1018"/>
                <a:gd name="T69" fmla="*/ 304 h 1017"/>
                <a:gd name="T70" fmla="*/ 823 w 1018"/>
                <a:gd name="T71" fmla="*/ 340 h 1017"/>
                <a:gd name="T72" fmla="*/ 804 w 1018"/>
                <a:gd name="T73" fmla="*/ 384 h 1017"/>
                <a:gd name="T74" fmla="*/ 918 w 1018"/>
                <a:gd name="T75" fmla="*/ 274 h 1017"/>
                <a:gd name="T76" fmla="*/ 884 w 1018"/>
                <a:gd name="T77" fmla="*/ 271 h 1017"/>
                <a:gd name="T78" fmla="*/ 856 w 1018"/>
                <a:gd name="T79" fmla="*/ 209 h 1017"/>
                <a:gd name="T80" fmla="*/ 822 w 1018"/>
                <a:gd name="T81" fmla="*/ 172 h 1017"/>
                <a:gd name="T82" fmla="*/ 764 w 1018"/>
                <a:gd name="T83" fmla="*/ 139 h 1017"/>
                <a:gd name="T84" fmla="*/ 743 w 1018"/>
                <a:gd name="T85" fmla="*/ 100 h 1017"/>
                <a:gd name="T86" fmla="*/ 763 w 1018"/>
                <a:gd name="T87" fmla="*/ 84 h 1017"/>
                <a:gd name="T88" fmla="*/ 807 w 1018"/>
                <a:gd name="T89" fmla="*/ 66 h 1017"/>
                <a:gd name="T90" fmla="*/ 843 w 1018"/>
                <a:gd name="T91" fmla="*/ 64 h 1017"/>
                <a:gd name="T92" fmla="*/ 889 w 1018"/>
                <a:gd name="T93" fmla="*/ 78 h 1017"/>
                <a:gd name="T94" fmla="*/ 918 w 1018"/>
                <a:gd name="T95" fmla="*/ 100 h 1017"/>
                <a:gd name="T96" fmla="*/ 945 w 1018"/>
                <a:gd name="T97" fmla="*/ 140 h 1017"/>
                <a:gd name="T98" fmla="*/ 955 w 1018"/>
                <a:gd name="T99" fmla="*/ 187 h 1017"/>
                <a:gd name="T100" fmla="*/ 949 w 1018"/>
                <a:gd name="T101" fmla="*/ 222 h 1017"/>
                <a:gd name="T102" fmla="*/ 927 w 1018"/>
                <a:gd name="T103" fmla="*/ 265 h 1017"/>
                <a:gd name="T104" fmla="*/ 391 w 1018"/>
                <a:gd name="T105" fmla="*/ 582 h 1017"/>
                <a:gd name="T106" fmla="*/ 383 w 1018"/>
                <a:gd name="T107" fmla="*/ 598 h 1017"/>
                <a:gd name="T108" fmla="*/ 387 w 1018"/>
                <a:gd name="T109" fmla="*/ 621 h 1017"/>
                <a:gd name="T110" fmla="*/ 402 w 1018"/>
                <a:gd name="T111" fmla="*/ 633 h 1017"/>
                <a:gd name="T112" fmla="*/ 419 w 1018"/>
                <a:gd name="T113" fmla="*/ 635 h 1017"/>
                <a:gd name="T114" fmla="*/ 754 w 1018"/>
                <a:gd name="T115" fmla="*/ 308 h 1017"/>
                <a:gd name="T116" fmla="*/ 763 w 1018"/>
                <a:gd name="T117" fmla="*/ 292 h 1017"/>
                <a:gd name="T118" fmla="*/ 758 w 1018"/>
                <a:gd name="T119" fmla="*/ 269 h 1017"/>
                <a:gd name="T120" fmla="*/ 743 w 1018"/>
                <a:gd name="T121" fmla="*/ 257 h 1017"/>
                <a:gd name="T122" fmla="*/ 720 w 1018"/>
                <a:gd name="T123" fmla="*/ 25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8" h="1017">
                  <a:moveTo>
                    <a:pt x="963" y="55"/>
                  </a:moveTo>
                  <a:lnTo>
                    <a:pt x="963" y="55"/>
                  </a:lnTo>
                  <a:lnTo>
                    <a:pt x="949" y="42"/>
                  </a:lnTo>
                  <a:lnTo>
                    <a:pt x="934" y="31"/>
                  </a:lnTo>
                  <a:lnTo>
                    <a:pt x="919" y="22"/>
                  </a:lnTo>
                  <a:lnTo>
                    <a:pt x="902" y="14"/>
                  </a:lnTo>
                  <a:lnTo>
                    <a:pt x="885" y="8"/>
                  </a:lnTo>
                  <a:lnTo>
                    <a:pt x="868" y="3"/>
                  </a:lnTo>
                  <a:lnTo>
                    <a:pt x="850" y="0"/>
                  </a:lnTo>
                  <a:lnTo>
                    <a:pt x="831" y="0"/>
                  </a:lnTo>
                  <a:lnTo>
                    <a:pt x="831" y="0"/>
                  </a:lnTo>
                  <a:lnTo>
                    <a:pt x="812" y="0"/>
                  </a:lnTo>
                  <a:lnTo>
                    <a:pt x="794" y="3"/>
                  </a:lnTo>
                  <a:lnTo>
                    <a:pt x="777" y="8"/>
                  </a:lnTo>
                  <a:lnTo>
                    <a:pt x="759" y="14"/>
                  </a:lnTo>
                  <a:lnTo>
                    <a:pt x="743" y="22"/>
                  </a:lnTo>
                  <a:lnTo>
                    <a:pt x="727" y="31"/>
                  </a:lnTo>
                  <a:lnTo>
                    <a:pt x="712" y="42"/>
                  </a:lnTo>
                  <a:lnTo>
                    <a:pt x="699" y="55"/>
                  </a:lnTo>
                  <a:lnTo>
                    <a:pt x="137" y="613"/>
                  </a:lnTo>
                  <a:lnTo>
                    <a:pt x="137" y="613"/>
                  </a:lnTo>
                  <a:lnTo>
                    <a:pt x="133" y="618"/>
                  </a:lnTo>
                  <a:lnTo>
                    <a:pt x="130" y="625"/>
                  </a:lnTo>
                  <a:lnTo>
                    <a:pt x="2" y="974"/>
                  </a:lnTo>
                  <a:lnTo>
                    <a:pt x="2" y="974"/>
                  </a:lnTo>
                  <a:lnTo>
                    <a:pt x="0" y="983"/>
                  </a:lnTo>
                  <a:lnTo>
                    <a:pt x="1" y="993"/>
                  </a:lnTo>
                  <a:lnTo>
                    <a:pt x="4" y="1000"/>
                  </a:lnTo>
                  <a:lnTo>
                    <a:pt x="9" y="1008"/>
                  </a:lnTo>
                  <a:lnTo>
                    <a:pt x="9" y="1008"/>
                  </a:lnTo>
                  <a:lnTo>
                    <a:pt x="14" y="1012"/>
                  </a:lnTo>
                  <a:lnTo>
                    <a:pt x="19" y="1015"/>
                  </a:lnTo>
                  <a:lnTo>
                    <a:pt x="26" y="1017"/>
                  </a:lnTo>
                  <a:lnTo>
                    <a:pt x="32" y="1017"/>
                  </a:lnTo>
                  <a:lnTo>
                    <a:pt x="32" y="1017"/>
                  </a:lnTo>
                  <a:lnTo>
                    <a:pt x="36" y="1017"/>
                  </a:lnTo>
                  <a:lnTo>
                    <a:pt x="42" y="1016"/>
                  </a:lnTo>
                  <a:lnTo>
                    <a:pt x="358" y="919"/>
                  </a:lnTo>
                  <a:lnTo>
                    <a:pt x="358" y="919"/>
                  </a:lnTo>
                  <a:lnTo>
                    <a:pt x="365" y="915"/>
                  </a:lnTo>
                  <a:lnTo>
                    <a:pt x="371" y="911"/>
                  </a:lnTo>
                  <a:lnTo>
                    <a:pt x="963" y="319"/>
                  </a:lnTo>
                  <a:lnTo>
                    <a:pt x="963" y="319"/>
                  </a:lnTo>
                  <a:lnTo>
                    <a:pt x="975" y="305"/>
                  </a:lnTo>
                  <a:lnTo>
                    <a:pt x="987" y="290"/>
                  </a:lnTo>
                  <a:lnTo>
                    <a:pt x="995" y="275"/>
                  </a:lnTo>
                  <a:lnTo>
                    <a:pt x="1004" y="259"/>
                  </a:lnTo>
                  <a:lnTo>
                    <a:pt x="1009" y="242"/>
                  </a:lnTo>
                  <a:lnTo>
                    <a:pt x="1015" y="223"/>
                  </a:lnTo>
                  <a:lnTo>
                    <a:pt x="1017" y="205"/>
                  </a:lnTo>
                  <a:lnTo>
                    <a:pt x="1018" y="187"/>
                  </a:lnTo>
                  <a:lnTo>
                    <a:pt x="1018" y="187"/>
                  </a:lnTo>
                  <a:lnTo>
                    <a:pt x="1017" y="169"/>
                  </a:lnTo>
                  <a:lnTo>
                    <a:pt x="1015" y="150"/>
                  </a:lnTo>
                  <a:lnTo>
                    <a:pt x="1009" y="132"/>
                  </a:lnTo>
                  <a:lnTo>
                    <a:pt x="1004" y="115"/>
                  </a:lnTo>
                  <a:lnTo>
                    <a:pt x="995" y="99"/>
                  </a:lnTo>
                  <a:lnTo>
                    <a:pt x="987" y="83"/>
                  </a:lnTo>
                  <a:lnTo>
                    <a:pt x="975" y="68"/>
                  </a:lnTo>
                  <a:lnTo>
                    <a:pt x="963" y="55"/>
                  </a:lnTo>
                  <a:lnTo>
                    <a:pt x="963" y="55"/>
                  </a:lnTo>
                  <a:close/>
                  <a:moveTo>
                    <a:pt x="322" y="864"/>
                  </a:moveTo>
                  <a:lnTo>
                    <a:pt x="203" y="900"/>
                  </a:lnTo>
                  <a:lnTo>
                    <a:pt x="203" y="900"/>
                  </a:lnTo>
                  <a:lnTo>
                    <a:pt x="197" y="885"/>
                  </a:lnTo>
                  <a:lnTo>
                    <a:pt x="190" y="871"/>
                  </a:lnTo>
                  <a:lnTo>
                    <a:pt x="181" y="859"/>
                  </a:lnTo>
                  <a:lnTo>
                    <a:pt x="170" y="847"/>
                  </a:lnTo>
                  <a:lnTo>
                    <a:pt x="170" y="847"/>
                  </a:lnTo>
                  <a:lnTo>
                    <a:pt x="161" y="838"/>
                  </a:lnTo>
                  <a:lnTo>
                    <a:pt x="150" y="831"/>
                  </a:lnTo>
                  <a:lnTo>
                    <a:pt x="139" y="823"/>
                  </a:lnTo>
                  <a:lnTo>
                    <a:pt x="127" y="817"/>
                  </a:lnTo>
                  <a:lnTo>
                    <a:pt x="181" y="668"/>
                  </a:lnTo>
                  <a:lnTo>
                    <a:pt x="254" y="668"/>
                  </a:lnTo>
                  <a:lnTo>
                    <a:pt x="254" y="731"/>
                  </a:lnTo>
                  <a:lnTo>
                    <a:pt x="254" y="731"/>
                  </a:lnTo>
                  <a:lnTo>
                    <a:pt x="255" y="737"/>
                  </a:lnTo>
                  <a:lnTo>
                    <a:pt x="257" y="744"/>
                  </a:lnTo>
                  <a:lnTo>
                    <a:pt x="261" y="749"/>
                  </a:lnTo>
                  <a:lnTo>
                    <a:pt x="264" y="753"/>
                  </a:lnTo>
                  <a:lnTo>
                    <a:pt x="269" y="758"/>
                  </a:lnTo>
                  <a:lnTo>
                    <a:pt x="274" y="761"/>
                  </a:lnTo>
                  <a:lnTo>
                    <a:pt x="280" y="762"/>
                  </a:lnTo>
                  <a:lnTo>
                    <a:pt x="286" y="763"/>
                  </a:lnTo>
                  <a:lnTo>
                    <a:pt x="342" y="763"/>
                  </a:lnTo>
                  <a:lnTo>
                    <a:pt x="322" y="864"/>
                  </a:lnTo>
                  <a:close/>
                  <a:moveTo>
                    <a:pt x="789" y="403"/>
                  </a:moveTo>
                  <a:lnTo>
                    <a:pt x="402" y="790"/>
                  </a:lnTo>
                  <a:lnTo>
                    <a:pt x="413" y="738"/>
                  </a:lnTo>
                  <a:lnTo>
                    <a:pt x="413" y="738"/>
                  </a:lnTo>
                  <a:lnTo>
                    <a:pt x="414" y="731"/>
                  </a:lnTo>
                  <a:lnTo>
                    <a:pt x="413" y="723"/>
                  </a:lnTo>
                  <a:lnTo>
                    <a:pt x="411" y="717"/>
                  </a:lnTo>
                  <a:lnTo>
                    <a:pt x="406" y="712"/>
                  </a:lnTo>
                  <a:lnTo>
                    <a:pt x="406" y="712"/>
                  </a:lnTo>
                  <a:lnTo>
                    <a:pt x="401" y="706"/>
                  </a:lnTo>
                  <a:lnTo>
                    <a:pt x="396" y="703"/>
                  </a:lnTo>
                  <a:lnTo>
                    <a:pt x="389" y="700"/>
                  </a:lnTo>
                  <a:lnTo>
                    <a:pt x="382" y="700"/>
                  </a:lnTo>
                  <a:lnTo>
                    <a:pt x="318" y="700"/>
                  </a:lnTo>
                  <a:lnTo>
                    <a:pt x="318" y="635"/>
                  </a:lnTo>
                  <a:lnTo>
                    <a:pt x="318" y="635"/>
                  </a:lnTo>
                  <a:lnTo>
                    <a:pt x="317" y="629"/>
                  </a:lnTo>
                  <a:lnTo>
                    <a:pt x="315" y="624"/>
                  </a:lnTo>
                  <a:lnTo>
                    <a:pt x="313" y="618"/>
                  </a:lnTo>
                  <a:lnTo>
                    <a:pt x="309" y="614"/>
                  </a:lnTo>
                  <a:lnTo>
                    <a:pt x="305" y="610"/>
                  </a:lnTo>
                  <a:lnTo>
                    <a:pt x="299" y="606"/>
                  </a:lnTo>
                  <a:lnTo>
                    <a:pt x="293" y="604"/>
                  </a:lnTo>
                  <a:lnTo>
                    <a:pt x="286" y="604"/>
                  </a:lnTo>
                  <a:lnTo>
                    <a:pt x="236" y="604"/>
                  </a:lnTo>
                  <a:lnTo>
                    <a:pt x="615" y="228"/>
                  </a:lnTo>
                  <a:lnTo>
                    <a:pt x="615" y="229"/>
                  </a:lnTo>
                  <a:lnTo>
                    <a:pt x="615" y="229"/>
                  </a:lnTo>
                  <a:lnTo>
                    <a:pt x="624" y="220"/>
                  </a:lnTo>
                  <a:lnTo>
                    <a:pt x="634" y="213"/>
                  </a:lnTo>
                  <a:lnTo>
                    <a:pt x="644" y="206"/>
                  </a:lnTo>
                  <a:lnTo>
                    <a:pt x="655" y="202"/>
                  </a:lnTo>
                  <a:lnTo>
                    <a:pt x="666" y="198"/>
                  </a:lnTo>
                  <a:lnTo>
                    <a:pt x="678" y="194"/>
                  </a:lnTo>
                  <a:lnTo>
                    <a:pt x="690" y="193"/>
                  </a:lnTo>
                  <a:lnTo>
                    <a:pt x="703" y="192"/>
                  </a:lnTo>
                  <a:lnTo>
                    <a:pt x="703" y="192"/>
                  </a:lnTo>
                  <a:lnTo>
                    <a:pt x="714" y="193"/>
                  </a:lnTo>
                  <a:lnTo>
                    <a:pt x="726" y="194"/>
                  </a:lnTo>
                  <a:lnTo>
                    <a:pt x="738" y="198"/>
                  </a:lnTo>
                  <a:lnTo>
                    <a:pt x="750" y="202"/>
                  </a:lnTo>
                  <a:lnTo>
                    <a:pt x="761" y="206"/>
                  </a:lnTo>
                  <a:lnTo>
                    <a:pt x="770" y="213"/>
                  </a:lnTo>
                  <a:lnTo>
                    <a:pt x="780" y="220"/>
                  </a:lnTo>
                  <a:lnTo>
                    <a:pt x="789" y="229"/>
                  </a:lnTo>
                  <a:lnTo>
                    <a:pt x="789" y="229"/>
                  </a:lnTo>
                  <a:lnTo>
                    <a:pt x="798" y="237"/>
                  </a:lnTo>
                  <a:lnTo>
                    <a:pt x="804" y="247"/>
                  </a:lnTo>
                  <a:lnTo>
                    <a:pt x="811" y="258"/>
                  </a:lnTo>
                  <a:lnTo>
                    <a:pt x="816" y="269"/>
                  </a:lnTo>
                  <a:lnTo>
                    <a:pt x="821" y="279"/>
                  </a:lnTo>
                  <a:lnTo>
                    <a:pt x="823" y="291"/>
                  </a:lnTo>
                  <a:lnTo>
                    <a:pt x="825" y="304"/>
                  </a:lnTo>
                  <a:lnTo>
                    <a:pt x="826" y="316"/>
                  </a:lnTo>
                  <a:lnTo>
                    <a:pt x="826" y="316"/>
                  </a:lnTo>
                  <a:lnTo>
                    <a:pt x="825" y="328"/>
                  </a:lnTo>
                  <a:lnTo>
                    <a:pt x="823" y="340"/>
                  </a:lnTo>
                  <a:lnTo>
                    <a:pt x="821" y="351"/>
                  </a:lnTo>
                  <a:lnTo>
                    <a:pt x="816" y="363"/>
                  </a:lnTo>
                  <a:lnTo>
                    <a:pt x="811" y="374"/>
                  </a:lnTo>
                  <a:lnTo>
                    <a:pt x="804" y="384"/>
                  </a:lnTo>
                  <a:lnTo>
                    <a:pt x="798" y="394"/>
                  </a:lnTo>
                  <a:lnTo>
                    <a:pt x="789" y="403"/>
                  </a:lnTo>
                  <a:lnTo>
                    <a:pt x="789" y="403"/>
                  </a:lnTo>
                  <a:close/>
                  <a:moveTo>
                    <a:pt x="918" y="274"/>
                  </a:moveTo>
                  <a:lnTo>
                    <a:pt x="888" y="304"/>
                  </a:lnTo>
                  <a:lnTo>
                    <a:pt x="888" y="304"/>
                  </a:lnTo>
                  <a:lnTo>
                    <a:pt x="887" y="287"/>
                  </a:lnTo>
                  <a:lnTo>
                    <a:pt x="884" y="271"/>
                  </a:lnTo>
                  <a:lnTo>
                    <a:pt x="879" y="255"/>
                  </a:lnTo>
                  <a:lnTo>
                    <a:pt x="872" y="238"/>
                  </a:lnTo>
                  <a:lnTo>
                    <a:pt x="865" y="223"/>
                  </a:lnTo>
                  <a:lnTo>
                    <a:pt x="856" y="209"/>
                  </a:lnTo>
                  <a:lnTo>
                    <a:pt x="846" y="196"/>
                  </a:lnTo>
                  <a:lnTo>
                    <a:pt x="835" y="184"/>
                  </a:lnTo>
                  <a:lnTo>
                    <a:pt x="835" y="184"/>
                  </a:lnTo>
                  <a:lnTo>
                    <a:pt x="822" y="172"/>
                  </a:lnTo>
                  <a:lnTo>
                    <a:pt x="808" y="161"/>
                  </a:lnTo>
                  <a:lnTo>
                    <a:pt x="794" y="153"/>
                  </a:lnTo>
                  <a:lnTo>
                    <a:pt x="779" y="145"/>
                  </a:lnTo>
                  <a:lnTo>
                    <a:pt x="764" y="139"/>
                  </a:lnTo>
                  <a:lnTo>
                    <a:pt x="748" y="134"/>
                  </a:lnTo>
                  <a:lnTo>
                    <a:pt x="730" y="131"/>
                  </a:lnTo>
                  <a:lnTo>
                    <a:pt x="714" y="129"/>
                  </a:lnTo>
                  <a:lnTo>
                    <a:pt x="743" y="100"/>
                  </a:lnTo>
                  <a:lnTo>
                    <a:pt x="743" y="100"/>
                  </a:lnTo>
                  <a:lnTo>
                    <a:pt x="743" y="100"/>
                  </a:lnTo>
                  <a:lnTo>
                    <a:pt x="753" y="91"/>
                  </a:lnTo>
                  <a:lnTo>
                    <a:pt x="763" y="84"/>
                  </a:lnTo>
                  <a:lnTo>
                    <a:pt x="773" y="78"/>
                  </a:lnTo>
                  <a:lnTo>
                    <a:pt x="784" y="73"/>
                  </a:lnTo>
                  <a:lnTo>
                    <a:pt x="795" y="69"/>
                  </a:lnTo>
                  <a:lnTo>
                    <a:pt x="807" y="66"/>
                  </a:lnTo>
                  <a:lnTo>
                    <a:pt x="818" y="64"/>
                  </a:lnTo>
                  <a:lnTo>
                    <a:pt x="831" y="64"/>
                  </a:lnTo>
                  <a:lnTo>
                    <a:pt x="831" y="64"/>
                  </a:lnTo>
                  <a:lnTo>
                    <a:pt x="843" y="64"/>
                  </a:lnTo>
                  <a:lnTo>
                    <a:pt x="855" y="66"/>
                  </a:lnTo>
                  <a:lnTo>
                    <a:pt x="867" y="69"/>
                  </a:lnTo>
                  <a:lnTo>
                    <a:pt x="879" y="73"/>
                  </a:lnTo>
                  <a:lnTo>
                    <a:pt x="889" y="78"/>
                  </a:lnTo>
                  <a:lnTo>
                    <a:pt x="899" y="84"/>
                  </a:lnTo>
                  <a:lnTo>
                    <a:pt x="909" y="91"/>
                  </a:lnTo>
                  <a:lnTo>
                    <a:pt x="918" y="100"/>
                  </a:lnTo>
                  <a:lnTo>
                    <a:pt x="918" y="100"/>
                  </a:lnTo>
                  <a:lnTo>
                    <a:pt x="927" y="109"/>
                  </a:lnTo>
                  <a:lnTo>
                    <a:pt x="933" y="118"/>
                  </a:lnTo>
                  <a:lnTo>
                    <a:pt x="940" y="129"/>
                  </a:lnTo>
                  <a:lnTo>
                    <a:pt x="945" y="140"/>
                  </a:lnTo>
                  <a:lnTo>
                    <a:pt x="949" y="150"/>
                  </a:lnTo>
                  <a:lnTo>
                    <a:pt x="951" y="162"/>
                  </a:lnTo>
                  <a:lnTo>
                    <a:pt x="954" y="174"/>
                  </a:lnTo>
                  <a:lnTo>
                    <a:pt x="955" y="187"/>
                  </a:lnTo>
                  <a:lnTo>
                    <a:pt x="955" y="187"/>
                  </a:lnTo>
                  <a:lnTo>
                    <a:pt x="954" y="199"/>
                  </a:lnTo>
                  <a:lnTo>
                    <a:pt x="951" y="211"/>
                  </a:lnTo>
                  <a:lnTo>
                    <a:pt x="949" y="222"/>
                  </a:lnTo>
                  <a:lnTo>
                    <a:pt x="945" y="234"/>
                  </a:lnTo>
                  <a:lnTo>
                    <a:pt x="940" y="245"/>
                  </a:lnTo>
                  <a:lnTo>
                    <a:pt x="933" y="256"/>
                  </a:lnTo>
                  <a:lnTo>
                    <a:pt x="927" y="265"/>
                  </a:lnTo>
                  <a:lnTo>
                    <a:pt x="918" y="274"/>
                  </a:lnTo>
                  <a:lnTo>
                    <a:pt x="918" y="274"/>
                  </a:lnTo>
                  <a:close/>
                  <a:moveTo>
                    <a:pt x="709" y="263"/>
                  </a:moveTo>
                  <a:lnTo>
                    <a:pt x="391" y="582"/>
                  </a:lnTo>
                  <a:lnTo>
                    <a:pt x="391" y="582"/>
                  </a:lnTo>
                  <a:lnTo>
                    <a:pt x="387" y="587"/>
                  </a:lnTo>
                  <a:lnTo>
                    <a:pt x="384" y="593"/>
                  </a:lnTo>
                  <a:lnTo>
                    <a:pt x="383" y="598"/>
                  </a:lnTo>
                  <a:lnTo>
                    <a:pt x="382" y="604"/>
                  </a:lnTo>
                  <a:lnTo>
                    <a:pt x="383" y="610"/>
                  </a:lnTo>
                  <a:lnTo>
                    <a:pt x="384" y="616"/>
                  </a:lnTo>
                  <a:lnTo>
                    <a:pt x="387" y="621"/>
                  </a:lnTo>
                  <a:lnTo>
                    <a:pt x="391" y="627"/>
                  </a:lnTo>
                  <a:lnTo>
                    <a:pt x="391" y="627"/>
                  </a:lnTo>
                  <a:lnTo>
                    <a:pt x="396" y="631"/>
                  </a:lnTo>
                  <a:lnTo>
                    <a:pt x="402" y="633"/>
                  </a:lnTo>
                  <a:lnTo>
                    <a:pt x="408" y="635"/>
                  </a:lnTo>
                  <a:lnTo>
                    <a:pt x="414" y="635"/>
                  </a:lnTo>
                  <a:lnTo>
                    <a:pt x="414" y="635"/>
                  </a:lnTo>
                  <a:lnTo>
                    <a:pt x="419" y="635"/>
                  </a:lnTo>
                  <a:lnTo>
                    <a:pt x="426" y="633"/>
                  </a:lnTo>
                  <a:lnTo>
                    <a:pt x="431" y="631"/>
                  </a:lnTo>
                  <a:lnTo>
                    <a:pt x="436" y="627"/>
                  </a:lnTo>
                  <a:lnTo>
                    <a:pt x="754" y="308"/>
                  </a:lnTo>
                  <a:lnTo>
                    <a:pt x="754" y="308"/>
                  </a:lnTo>
                  <a:lnTo>
                    <a:pt x="758" y="304"/>
                  </a:lnTo>
                  <a:lnTo>
                    <a:pt x="762" y="299"/>
                  </a:lnTo>
                  <a:lnTo>
                    <a:pt x="763" y="292"/>
                  </a:lnTo>
                  <a:lnTo>
                    <a:pt x="764" y="286"/>
                  </a:lnTo>
                  <a:lnTo>
                    <a:pt x="763" y="280"/>
                  </a:lnTo>
                  <a:lnTo>
                    <a:pt x="762" y="274"/>
                  </a:lnTo>
                  <a:lnTo>
                    <a:pt x="758" y="269"/>
                  </a:lnTo>
                  <a:lnTo>
                    <a:pt x="754" y="263"/>
                  </a:lnTo>
                  <a:lnTo>
                    <a:pt x="754" y="263"/>
                  </a:lnTo>
                  <a:lnTo>
                    <a:pt x="749" y="260"/>
                  </a:lnTo>
                  <a:lnTo>
                    <a:pt x="743" y="257"/>
                  </a:lnTo>
                  <a:lnTo>
                    <a:pt x="738" y="255"/>
                  </a:lnTo>
                  <a:lnTo>
                    <a:pt x="732" y="255"/>
                  </a:lnTo>
                  <a:lnTo>
                    <a:pt x="725" y="255"/>
                  </a:lnTo>
                  <a:lnTo>
                    <a:pt x="720" y="257"/>
                  </a:lnTo>
                  <a:lnTo>
                    <a:pt x="714" y="260"/>
                  </a:lnTo>
                  <a:lnTo>
                    <a:pt x="709" y="263"/>
                  </a:lnTo>
                  <a:lnTo>
                    <a:pt x="709" y="2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82" name="组合 81"/>
          <p:cNvGrpSpPr/>
          <p:nvPr/>
        </p:nvGrpSpPr>
        <p:grpSpPr>
          <a:xfrm>
            <a:off x="4745052" y="4805875"/>
            <a:ext cx="815894" cy="816000"/>
            <a:chOff x="4744876" y="4625399"/>
            <a:chExt cx="816000" cy="816000"/>
          </a:xfrm>
        </p:grpSpPr>
        <p:sp>
          <p:nvSpPr>
            <p:cNvPr id="83" name="椭圆 82"/>
            <p:cNvSpPr/>
            <p:nvPr/>
          </p:nvSpPr>
          <p:spPr>
            <a:xfrm>
              <a:off x="4744876" y="4625399"/>
              <a:ext cx="816000" cy="816000"/>
            </a:xfrm>
            <a:prstGeom prst="ellipse">
              <a:avLst/>
            </a:prstGeom>
            <a:solidFill>
              <a:schemeClr val="accent5"/>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Freeform 89"/>
            <p:cNvSpPr>
              <a:spLocks noEditPoints="1"/>
            </p:cNvSpPr>
            <p:nvPr/>
          </p:nvSpPr>
          <p:spPr bwMode="auto">
            <a:xfrm>
              <a:off x="4991745" y="4871474"/>
              <a:ext cx="322263" cy="323850"/>
            </a:xfrm>
            <a:custGeom>
              <a:avLst/>
              <a:gdLst>
                <a:gd name="T0" fmla="*/ 820 w 1018"/>
                <a:gd name="T1" fmla="*/ 562 h 1018"/>
                <a:gd name="T2" fmla="*/ 766 w 1018"/>
                <a:gd name="T3" fmla="*/ 643 h 1018"/>
                <a:gd name="T4" fmla="*/ 754 w 1018"/>
                <a:gd name="T5" fmla="*/ 754 h 1018"/>
                <a:gd name="T6" fmla="*/ 273 w 1018"/>
                <a:gd name="T7" fmla="*/ 761 h 1018"/>
                <a:gd name="T8" fmla="*/ 254 w 1018"/>
                <a:gd name="T9" fmla="*/ 668 h 1018"/>
                <a:gd name="T10" fmla="*/ 217 w 1018"/>
                <a:gd name="T11" fmla="*/ 578 h 1018"/>
                <a:gd name="T12" fmla="*/ 127 w 1018"/>
                <a:gd name="T13" fmla="*/ 541 h 1018"/>
                <a:gd name="T14" fmla="*/ 46 w 1018"/>
                <a:gd name="T15" fmla="*/ 570 h 1018"/>
                <a:gd name="T16" fmla="*/ 1 w 1018"/>
                <a:gd name="T17" fmla="*/ 656 h 1018"/>
                <a:gd name="T18" fmla="*/ 12 w 1018"/>
                <a:gd name="T19" fmla="*/ 968 h 1018"/>
                <a:gd name="T20" fmla="*/ 66 w 1018"/>
                <a:gd name="T21" fmla="*/ 1014 h 1018"/>
                <a:gd name="T22" fmla="*/ 950 w 1018"/>
                <a:gd name="T23" fmla="*/ 1014 h 1018"/>
                <a:gd name="T24" fmla="*/ 1006 w 1018"/>
                <a:gd name="T25" fmla="*/ 968 h 1018"/>
                <a:gd name="T26" fmla="*/ 1017 w 1018"/>
                <a:gd name="T27" fmla="*/ 656 h 1018"/>
                <a:gd name="T28" fmla="*/ 971 w 1018"/>
                <a:gd name="T29" fmla="*/ 570 h 1018"/>
                <a:gd name="T30" fmla="*/ 890 w 1018"/>
                <a:gd name="T31" fmla="*/ 541 h 1018"/>
                <a:gd name="T32" fmla="*/ 934 w 1018"/>
                <a:gd name="T33" fmla="*/ 952 h 1018"/>
                <a:gd name="T34" fmla="*/ 73 w 1018"/>
                <a:gd name="T35" fmla="*/ 945 h 1018"/>
                <a:gd name="T36" fmla="*/ 64 w 1018"/>
                <a:gd name="T37" fmla="*/ 656 h 1018"/>
                <a:gd name="T38" fmla="*/ 127 w 1018"/>
                <a:gd name="T39" fmla="*/ 604 h 1018"/>
                <a:gd name="T40" fmla="*/ 185 w 1018"/>
                <a:gd name="T41" fmla="*/ 644 h 1018"/>
                <a:gd name="T42" fmla="*/ 195 w 1018"/>
                <a:gd name="T43" fmla="*/ 760 h 1018"/>
                <a:gd name="T44" fmla="*/ 240 w 1018"/>
                <a:gd name="T45" fmla="*/ 815 h 1018"/>
                <a:gd name="T46" fmla="*/ 741 w 1018"/>
                <a:gd name="T47" fmla="*/ 826 h 1018"/>
                <a:gd name="T48" fmla="*/ 805 w 1018"/>
                <a:gd name="T49" fmla="*/ 792 h 1018"/>
                <a:gd name="T50" fmla="*/ 827 w 1018"/>
                <a:gd name="T51" fmla="*/ 668 h 1018"/>
                <a:gd name="T52" fmla="*/ 866 w 1018"/>
                <a:gd name="T53" fmla="*/ 609 h 1018"/>
                <a:gd name="T54" fmla="*/ 926 w 1018"/>
                <a:gd name="T55" fmla="*/ 615 h 1018"/>
                <a:gd name="T56" fmla="*/ 428 w 1018"/>
                <a:gd name="T57" fmla="*/ 665 h 1018"/>
                <a:gd name="T58" fmla="*/ 499 w 1018"/>
                <a:gd name="T59" fmla="*/ 700 h 1018"/>
                <a:gd name="T60" fmla="*/ 575 w 1018"/>
                <a:gd name="T61" fmla="*/ 680 h 1018"/>
                <a:gd name="T62" fmla="*/ 843 w 1018"/>
                <a:gd name="T63" fmla="*/ 402 h 1018"/>
                <a:gd name="T64" fmla="*/ 857 w 1018"/>
                <a:gd name="T65" fmla="*/ 332 h 1018"/>
                <a:gd name="T66" fmla="*/ 825 w 1018"/>
                <a:gd name="T67" fmla="*/ 276 h 1018"/>
                <a:gd name="T68" fmla="*/ 764 w 1018"/>
                <a:gd name="T69" fmla="*/ 254 h 1018"/>
                <a:gd name="T70" fmla="*/ 697 w 1018"/>
                <a:gd name="T71" fmla="*/ 282 h 1018"/>
                <a:gd name="T72" fmla="*/ 597 w 1018"/>
                <a:gd name="T73" fmla="*/ 58 h 1018"/>
                <a:gd name="T74" fmla="*/ 547 w 1018"/>
                <a:gd name="T75" fmla="*/ 8 h 1018"/>
                <a:gd name="T76" fmla="*/ 482 w 1018"/>
                <a:gd name="T77" fmla="*/ 4 h 1018"/>
                <a:gd name="T78" fmla="*/ 426 w 1018"/>
                <a:gd name="T79" fmla="*/ 50 h 1018"/>
                <a:gd name="T80" fmla="*/ 323 w 1018"/>
                <a:gd name="T81" fmla="*/ 282 h 1018"/>
                <a:gd name="T82" fmla="*/ 265 w 1018"/>
                <a:gd name="T83" fmla="*/ 255 h 1018"/>
                <a:gd name="T84" fmla="*/ 203 w 1018"/>
                <a:gd name="T85" fmla="*/ 270 h 1018"/>
                <a:gd name="T86" fmla="*/ 164 w 1018"/>
                <a:gd name="T87" fmla="*/ 322 h 1018"/>
                <a:gd name="T88" fmla="*/ 167 w 1018"/>
                <a:gd name="T89" fmla="*/ 386 h 1018"/>
                <a:gd name="T90" fmla="*/ 238 w 1018"/>
                <a:gd name="T91" fmla="*/ 324 h 1018"/>
                <a:gd name="T92" fmla="*/ 278 w 1018"/>
                <a:gd name="T93" fmla="*/ 328 h 1018"/>
                <a:gd name="T94" fmla="*/ 427 w 1018"/>
                <a:gd name="T95" fmla="*/ 433 h 1018"/>
                <a:gd name="T96" fmla="*/ 478 w 1018"/>
                <a:gd name="T97" fmla="*/ 371 h 1018"/>
                <a:gd name="T98" fmla="*/ 492 w 1018"/>
                <a:gd name="T99" fmla="*/ 70 h 1018"/>
                <a:gd name="T100" fmla="*/ 512 w 1018"/>
                <a:gd name="T101" fmla="*/ 64 h 1018"/>
                <a:gd name="T102" fmla="*/ 541 w 1018"/>
                <a:gd name="T103" fmla="*/ 95 h 1018"/>
                <a:gd name="T104" fmla="*/ 570 w 1018"/>
                <a:gd name="T105" fmla="*/ 424 h 1018"/>
                <a:gd name="T106" fmla="*/ 649 w 1018"/>
                <a:gd name="T107" fmla="*/ 416 h 1018"/>
                <a:gd name="T108" fmla="*/ 770 w 1018"/>
                <a:gd name="T109" fmla="*/ 319 h 1018"/>
                <a:gd name="T110" fmla="*/ 796 w 1018"/>
                <a:gd name="T111" fmla="*/ 350 h 1018"/>
                <a:gd name="T112" fmla="*/ 544 w 1018"/>
                <a:gd name="T113" fmla="*/ 623 h 1018"/>
                <a:gd name="T114" fmla="*/ 480 w 1018"/>
                <a:gd name="T115" fmla="*/ 628 h 1018"/>
                <a:gd name="T116" fmla="*/ 224 w 1018"/>
                <a:gd name="T117" fmla="*/ 3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1018">
                  <a:moveTo>
                    <a:pt x="890" y="541"/>
                  </a:moveTo>
                  <a:lnTo>
                    <a:pt x="890" y="541"/>
                  </a:lnTo>
                  <a:lnTo>
                    <a:pt x="877" y="542"/>
                  </a:lnTo>
                  <a:lnTo>
                    <a:pt x="865" y="543"/>
                  </a:lnTo>
                  <a:lnTo>
                    <a:pt x="853" y="546"/>
                  </a:lnTo>
                  <a:lnTo>
                    <a:pt x="841" y="550"/>
                  </a:lnTo>
                  <a:lnTo>
                    <a:pt x="829" y="556"/>
                  </a:lnTo>
                  <a:lnTo>
                    <a:pt x="820" y="562"/>
                  </a:lnTo>
                  <a:lnTo>
                    <a:pt x="810" y="570"/>
                  </a:lnTo>
                  <a:lnTo>
                    <a:pt x="800" y="578"/>
                  </a:lnTo>
                  <a:lnTo>
                    <a:pt x="792" y="587"/>
                  </a:lnTo>
                  <a:lnTo>
                    <a:pt x="785" y="597"/>
                  </a:lnTo>
                  <a:lnTo>
                    <a:pt x="779" y="607"/>
                  </a:lnTo>
                  <a:lnTo>
                    <a:pt x="773" y="619"/>
                  </a:lnTo>
                  <a:lnTo>
                    <a:pt x="769" y="630"/>
                  </a:lnTo>
                  <a:lnTo>
                    <a:pt x="766" y="643"/>
                  </a:lnTo>
                  <a:lnTo>
                    <a:pt x="764" y="656"/>
                  </a:lnTo>
                  <a:lnTo>
                    <a:pt x="763" y="668"/>
                  </a:lnTo>
                  <a:lnTo>
                    <a:pt x="763" y="732"/>
                  </a:lnTo>
                  <a:lnTo>
                    <a:pt x="763" y="732"/>
                  </a:lnTo>
                  <a:lnTo>
                    <a:pt x="763" y="738"/>
                  </a:lnTo>
                  <a:lnTo>
                    <a:pt x="761" y="744"/>
                  </a:lnTo>
                  <a:lnTo>
                    <a:pt x="757" y="749"/>
                  </a:lnTo>
                  <a:lnTo>
                    <a:pt x="754" y="754"/>
                  </a:lnTo>
                  <a:lnTo>
                    <a:pt x="749" y="757"/>
                  </a:lnTo>
                  <a:lnTo>
                    <a:pt x="743" y="761"/>
                  </a:lnTo>
                  <a:lnTo>
                    <a:pt x="738" y="763"/>
                  </a:lnTo>
                  <a:lnTo>
                    <a:pt x="732" y="764"/>
                  </a:lnTo>
                  <a:lnTo>
                    <a:pt x="286" y="764"/>
                  </a:lnTo>
                  <a:lnTo>
                    <a:pt x="286" y="764"/>
                  </a:lnTo>
                  <a:lnTo>
                    <a:pt x="280" y="763"/>
                  </a:lnTo>
                  <a:lnTo>
                    <a:pt x="273" y="761"/>
                  </a:lnTo>
                  <a:lnTo>
                    <a:pt x="268" y="757"/>
                  </a:lnTo>
                  <a:lnTo>
                    <a:pt x="264" y="754"/>
                  </a:lnTo>
                  <a:lnTo>
                    <a:pt x="259" y="749"/>
                  </a:lnTo>
                  <a:lnTo>
                    <a:pt x="256" y="744"/>
                  </a:lnTo>
                  <a:lnTo>
                    <a:pt x="255" y="738"/>
                  </a:lnTo>
                  <a:lnTo>
                    <a:pt x="254" y="732"/>
                  </a:lnTo>
                  <a:lnTo>
                    <a:pt x="254" y="668"/>
                  </a:lnTo>
                  <a:lnTo>
                    <a:pt x="254" y="668"/>
                  </a:lnTo>
                  <a:lnTo>
                    <a:pt x="253" y="656"/>
                  </a:lnTo>
                  <a:lnTo>
                    <a:pt x="252" y="643"/>
                  </a:lnTo>
                  <a:lnTo>
                    <a:pt x="249" y="630"/>
                  </a:lnTo>
                  <a:lnTo>
                    <a:pt x="244" y="619"/>
                  </a:lnTo>
                  <a:lnTo>
                    <a:pt x="239" y="607"/>
                  </a:lnTo>
                  <a:lnTo>
                    <a:pt x="233" y="597"/>
                  </a:lnTo>
                  <a:lnTo>
                    <a:pt x="225" y="587"/>
                  </a:lnTo>
                  <a:lnTo>
                    <a:pt x="217" y="578"/>
                  </a:lnTo>
                  <a:lnTo>
                    <a:pt x="208" y="570"/>
                  </a:lnTo>
                  <a:lnTo>
                    <a:pt x="198" y="562"/>
                  </a:lnTo>
                  <a:lnTo>
                    <a:pt x="188" y="556"/>
                  </a:lnTo>
                  <a:lnTo>
                    <a:pt x="177" y="550"/>
                  </a:lnTo>
                  <a:lnTo>
                    <a:pt x="165" y="546"/>
                  </a:lnTo>
                  <a:lnTo>
                    <a:pt x="152" y="543"/>
                  </a:lnTo>
                  <a:lnTo>
                    <a:pt x="140" y="542"/>
                  </a:lnTo>
                  <a:lnTo>
                    <a:pt x="127" y="541"/>
                  </a:lnTo>
                  <a:lnTo>
                    <a:pt x="127" y="541"/>
                  </a:lnTo>
                  <a:lnTo>
                    <a:pt x="114" y="542"/>
                  </a:lnTo>
                  <a:lnTo>
                    <a:pt x="102" y="543"/>
                  </a:lnTo>
                  <a:lnTo>
                    <a:pt x="89" y="546"/>
                  </a:lnTo>
                  <a:lnTo>
                    <a:pt x="77" y="550"/>
                  </a:lnTo>
                  <a:lnTo>
                    <a:pt x="66" y="556"/>
                  </a:lnTo>
                  <a:lnTo>
                    <a:pt x="56" y="562"/>
                  </a:lnTo>
                  <a:lnTo>
                    <a:pt x="46" y="570"/>
                  </a:lnTo>
                  <a:lnTo>
                    <a:pt x="37" y="578"/>
                  </a:lnTo>
                  <a:lnTo>
                    <a:pt x="29" y="587"/>
                  </a:lnTo>
                  <a:lnTo>
                    <a:pt x="21" y="597"/>
                  </a:lnTo>
                  <a:lnTo>
                    <a:pt x="15" y="607"/>
                  </a:lnTo>
                  <a:lnTo>
                    <a:pt x="9" y="619"/>
                  </a:lnTo>
                  <a:lnTo>
                    <a:pt x="5" y="630"/>
                  </a:lnTo>
                  <a:lnTo>
                    <a:pt x="2" y="643"/>
                  </a:lnTo>
                  <a:lnTo>
                    <a:pt x="1" y="656"/>
                  </a:lnTo>
                  <a:lnTo>
                    <a:pt x="0" y="668"/>
                  </a:lnTo>
                  <a:lnTo>
                    <a:pt x="0" y="923"/>
                  </a:lnTo>
                  <a:lnTo>
                    <a:pt x="0" y="923"/>
                  </a:lnTo>
                  <a:lnTo>
                    <a:pt x="0" y="932"/>
                  </a:lnTo>
                  <a:lnTo>
                    <a:pt x="2" y="942"/>
                  </a:lnTo>
                  <a:lnTo>
                    <a:pt x="4" y="951"/>
                  </a:lnTo>
                  <a:lnTo>
                    <a:pt x="7" y="959"/>
                  </a:lnTo>
                  <a:lnTo>
                    <a:pt x="12" y="968"/>
                  </a:lnTo>
                  <a:lnTo>
                    <a:pt x="16" y="975"/>
                  </a:lnTo>
                  <a:lnTo>
                    <a:pt x="21" y="983"/>
                  </a:lnTo>
                  <a:lnTo>
                    <a:pt x="28" y="990"/>
                  </a:lnTo>
                  <a:lnTo>
                    <a:pt x="34" y="996"/>
                  </a:lnTo>
                  <a:lnTo>
                    <a:pt x="42" y="1001"/>
                  </a:lnTo>
                  <a:lnTo>
                    <a:pt x="50" y="1006"/>
                  </a:lnTo>
                  <a:lnTo>
                    <a:pt x="58" y="1011"/>
                  </a:lnTo>
                  <a:lnTo>
                    <a:pt x="66" y="1014"/>
                  </a:lnTo>
                  <a:lnTo>
                    <a:pt x="76" y="1016"/>
                  </a:lnTo>
                  <a:lnTo>
                    <a:pt x="86" y="1017"/>
                  </a:lnTo>
                  <a:lnTo>
                    <a:pt x="95" y="1018"/>
                  </a:lnTo>
                  <a:lnTo>
                    <a:pt x="923" y="1018"/>
                  </a:lnTo>
                  <a:lnTo>
                    <a:pt x="923" y="1018"/>
                  </a:lnTo>
                  <a:lnTo>
                    <a:pt x="932" y="1017"/>
                  </a:lnTo>
                  <a:lnTo>
                    <a:pt x="941" y="1016"/>
                  </a:lnTo>
                  <a:lnTo>
                    <a:pt x="950" y="1014"/>
                  </a:lnTo>
                  <a:lnTo>
                    <a:pt x="959" y="1011"/>
                  </a:lnTo>
                  <a:lnTo>
                    <a:pt x="968" y="1006"/>
                  </a:lnTo>
                  <a:lnTo>
                    <a:pt x="975" y="1001"/>
                  </a:lnTo>
                  <a:lnTo>
                    <a:pt x="983" y="996"/>
                  </a:lnTo>
                  <a:lnTo>
                    <a:pt x="989" y="990"/>
                  </a:lnTo>
                  <a:lnTo>
                    <a:pt x="996" y="983"/>
                  </a:lnTo>
                  <a:lnTo>
                    <a:pt x="1001" y="975"/>
                  </a:lnTo>
                  <a:lnTo>
                    <a:pt x="1006" y="968"/>
                  </a:lnTo>
                  <a:lnTo>
                    <a:pt x="1011" y="959"/>
                  </a:lnTo>
                  <a:lnTo>
                    <a:pt x="1013" y="951"/>
                  </a:lnTo>
                  <a:lnTo>
                    <a:pt x="1016" y="942"/>
                  </a:lnTo>
                  <a:lnTo>
                    <a:pt x="1017" y="932"/>
                  </a:lnTo>
                  <a:lnTo>
                    <a:pt x="1018" y="923"/>
                  </a:lnTo>
                  <a:lnTo>
                    <a:pt x="1018" y="668"/>
                  </a:lnTo>
                  <a:lnTo>
                    <a:pt x="1018" y="668"/>
                  </a:lnTo>
                  <a:lnTo>
                    <a:pt x="1017" y="656"/>
                  </a:lnTo>
                  <a:lnTo>
                    <a:pt x="1015" y="643"/>
                  </a:lnTo>
                  <a:lnTo>
                    <a:pt x="1012" y="630"/>
                  </a:lnTo>
                  <a:lnTo>
                    <a:pt x="1007" y="619"/>
                  </a:lnTo>
                  <a:lnTo>
                    <a:pt x="1002" y="607"/>
                  </a:lnTo>
                  <a:lnTo>
                    <a:pt x="996" y="597"/>
                  </a:lnTo>
                  <a:lnTo>
                    <a:pt x="988" y="587"/>
                  </a:lnTo>
                  <a:lnTo>
                    <a:pt x="980" y="578"/>
                  </a:lnTo>
                  <a:lnTo>
                    <a:pt x="971" y="570"/>
                  </a:lnTo>
                  <a:lnTo>
                    <a:pt x="961" y="562"/>
                  </a:lnTo>
                  <a:lnTo>
                    <a:pt x="950" y="556"/>
                  </a:lnTo>
                  <a:lnTo>
                    <a:pt x="940" y="550"/>
                  </a:lnTo>
                  <a:lnTo>
                    <a:pt x="928" y="546"/>
                  </a:lnTo>
                  <a:lnTo>
                    <a:pt x="916" y="543"/>
                  </a:lnTo>
                  <a:lnTo>
                    <a:pt x="903" y="542"/>
                  </a:lnTo>
                  <a:lnTo>
                    <a:pt x="890" y="541"/>
                  </a:lnTo>
                  <a:lnTo>
                    <a:pt x="890" y="541"/>
                  </a:lnTo>
                  <a:close/>
                  <a:moveTo>
                    <a:pt x="954" y="923"/>
                  </a:moveTo>
                  <a:lnTo>
                    <a:pt x="954" y="923"/>
                  </a:lnTo>
                  <a:lnTo>
                    <a:pt x="954" y="929"/>
                  </a:lnTo>
                  <a:lnTo>
                    <a:pt x="952" y="935"/>
                  </a:lnTo>
                  <a:lnTo>
                    <a:pt x="948" y="940"/>
                  </a:lnTo>
                  <a:lnTo>
                    <a:pt x="945" y="945"/>
                  </a:lnTo>
                  <a:lnTo>
                    <a:pt x="940" y="948"/>
                  </a:lnTo>
                  <a:lnTo>
                    <a:pt x="934" y="952"/>
                  </a:lnTo>
                  <a:lnTo>
                    <a:pt x="929" y="954"/>
                  </a:lnTo>
                  <a:lnTo>
                    <a:pt x="923" y="954"/>
                  </a:lnTo>
                  <a:lnTo>
                    <a:pt x="95" y="954"/>
                  </a:lnTo>
                  <a:lnTo>
                    <a:pt x="95" y="954"/>
                  </a:lnTo>
                  <a:lnTo>
                    <a:pt x="89" y="954"/>
                  </a:lnTo>
                  <a:lnTo>
                    <a:pt x="82" y="952"/>
                  </a:lnTo>
                  <a:lnTo>
                    <a:pt x="77" y="948"/>
                  </a:lnTo>
                  <a:lnTo>
                    <a:pt x="73" y="945"/>
                  </a:lnTo>
                  <a:lnTo>
                    <a:pt x="68" y="940"/>
                  </a:lnTo>
                  <a:lnTo>
                    <a:pt x="66" y="935"/>
                  </a:lnTo>
                  <a:lnTo>
                    <a:pt x="64" y="929"/>
                  </a:lnTo>
                  <a:lnTo>
                    <a:pt x="63" y="923"/>
                  </a:lnTo>
                  <a:lnTo>
                    <a:pt x="63" y="668"/>
                  </a:lnTo>
                  <a:lnTo>
                    <a:pt x="63" y="668"/>
                  </a:lnTo>
                  <a:lnTo>
                    <a:pt x="64" y="662"/>
                  </a:lnTo>
                  <a:lnTo>
                    <a:pt x="64" y="656"/>
                  </a:lnTo>
                  <a:lnTo>
                    <a:pt x="68" y="644"/>
                  </a:lnTo>
                  <a:lnTo>
                    <a:pt x="74" y="632"/>
                  </a:lnTo>
                  <a:lnTo>
                    <a:pt x="82" y="623"/>
                  </a:lnTo>
                  <a:lnTo>
                    <a:pt x="91" y="615"/>
                  </a:lnTo>
                  <a:lnTo>
                    <a:pt x="102" y="609"/>
                  </a:lnTo>
                  <a:lnTo>
                    <a:pt x="115" y="606"/>
                  </a:lnTo>
                  <a:lnTo>
                    <a:pt x="120" y="605"/>
                  </a:lnTo>
                  <a:lnTo>
                    <a:pt x="127" y="604"/>
                  </a:lnTo>
                  <a:lnTo>
                    <a:pt x="127" y="604"/>
                  </a:lnTo>
                  <a:lnTo>
                    <a:pt x="134" y="605"/>
                  </a:lnTo>
                  <a:lnTo>
                    <a:pt x="139" y="606"/>
                  </a:lnTo>
                  <a:lnTo>
                    <a:pt x="152" y="609"/>
                  </a:lnTo>
                  <a:lnTo>
                    <a:pt x="163" y="615"/>
                  </a:lnTo>
                  <a:lnTo>
                    <a:pt x="171" y="623"/>
                  </a:lnTo>
                  <a:lnTo>
                    <a:pt x="180" y="632"/>
                  </a:lnTo>
                  <a:lnTo>
                    <a:pt x="185" y="644"/>
                  </a:lnTo>
                  <a:lnTo>
                    <a:pt x="190" y="656"/>
                  </a:lnTo>
                  <a:lnTo>
                    <a:pt x="190" y="662"/>
                  </a:lnTo>
                  <a:lnTo>
                    <a:pt x="191" y="668"/>
                  </a:lnTo>
                  <a:lnTo>
                    <a:pt x="191" y="732"/>
                  </a:lnTo>
                  <a:lnTo>
                    <a:pt x="191" y="732"/>
                  </a:lnTo>
                  <a:lnTo>
                    <a:pt x="191" y="741"/>
                  </a:lnTo>
                  <a:lnTo>
                    <a:pt x="193" y="751"/>
                  </a:lnTo>
                  <a:lnTo>
                    <a:pt x="195" y="760"/>
                  </a:lnTo>
                  <a:lnTo>
                    <a:pt x="198" y="768"/>
                  </a:lnTo>
                  <a:lnTo>
                    <a:pt x="203" y="777"/>
                  </a:lnTo>
                  <a:lnTo>
                    <a:pt x="207" y="785"/>
                  </a:lnTo>
                  <a:lnTo>
                    <a:pt x="212" y="792"/>
                  </a:lnTo>
                  <a:lnTo>
                    <a:pt x="219" y="799"/>
                  </a:lnTo>
                  <a:lnTo>
                    <a:pt x="225" y="806"/>
                  </a:lnTo>
                  <a:lnTo>
                    <a:pt x="233" y="811"/>
                  </a:lnTo>
                  <a:lnTo>
                    <a:pt x="240" y="815"/>
                  </a:lnTo>
                  <a:lnTo>
                    <a:pt x="249" y="820"/>
                  </a:lnTo>
                  <a:lnTo>
                    <a:pt x="257" y="823"/>
                  </a:lnTo>
                  <a:lnTo>
                    <a:pt x="267" y="825"/>
                  </a:lnTo>
                  <a:lnTo>
                    <a:pt x="277" y="826"/>
                  </a:lnTo>
                  <a:lnTo>
                    <a:pt x="286" y="827"/>
                  </a:lnTo>
                  <a:lnTo>
                    <a:pt x="732" y="827"/>
                  </a:lnTo>
                  <a:lnTo>
                    <a:pt x="732" y="827"/>
                  </a:lnTo>
                  <a:lnTo>
                    <a:pt x="741" y="826"/>
                  </a:lnTo>
                  <a:lnTo>
                    <a:pt x="751" y="825"/>
                  </a:lnTo>
                  <a:lnTo>
                    <a:pt x="759" y="823"/>
                  </a:lnTo>
                  <a:lnTo>
                    <a:pt x="768" y="820"/>
                  </a:lnTo>
                  <a:lnTo>
                    <a:pt x="777" y="815"/>
                  </a:lnTo>
                  <a:lnTo>
                    <a:pt x="784" y="811"/>
                  </a:lnTo>
                  <a:lnTo>
                    <a:pt x="792" y="806"/>
                  </a:lnTo>
                  <a:lnTo>
                    <a:pt x="799" y="799"/>
                  </a:lnTo>
                  <a:lnTo>
                    <a:pt x="805" y="792"/>
                  </a:lnTo>
                  <a:lnTo>
                    <a:pt x="810" y="785"/>
                  </a:lnTo>
                  <a:lnTo>
                    <a:pt x="815" y="777"/>
                  </a:lnTo>
                  <a:lnTo>
                    <a:pt x="820" y="768"/>
                  </a:lnTo>
                  <a:lnTo>
                    <a:pt x="823" y="760"/>
                  </a:lnTo>
                  <a:lnTo>
                    <a:pt x="825" y="751"/>
                  </a:lnTo>
                  <a:lnTo>
                    <a:pt x="826" y="741"/>
                  </a:lnTo>
                  <a:lnTo>
                    <a:pt x="827" y="732"/>
                  </a:lnTo>
                  <a:lnTo>
                    <a:pt x="827" y="668"/>
                  </a:lnTo>
                  <a:lnTo>
                    <a:pt x="827" y="668"/>
                  </a:lnTo>
                  <a:lnTo>
                    <a:pt x="827" y="662"/>
                  </a:lnTo>
                  <a:lnTo>
                    <a:pt x="828" y="656"/>
                  </a:lnTo>
                  <a:lnTo>
                    <a:pt x="831" y="644"/>
                  </a:lnTo>
                  <a:lnTo>
                    <a:pt x="838" y="632"/>
                  </a:lnTo>
                  <a:lnTo>
                    <a:pt x="845" y="623"/>
                  </a:lnTo>
                  <a:lnTo>
                    <a:pt x="855" y="615"/>
                  </a:lnTo>
                  <a:lnTo>
                    <a:pt x="866" y="609"/>
                  </a:lnTo>
                  <a:lnTo>
                    <a:pt x="877" y="606"/>
                  </a:lnTo>
                  <a:lnTo>
                    <a:pt x="884" y="605"/>
                  </a:lnTo>
                  <a:lnTo>
                    <a:pt x="890" y="604"/>
                  </a:lnTo>
                  <a:lnTo>
                    <a:pt x="890" y="604"/>
                  </a:lnTo>
                  <a:lnTo>
                    <a:pt x="897" y="605"/>
                  </a:lnTo>
                  <a:lnTo>
                    <a:pt x="903" y="606"/>
                  </a:lnTo>
                  <a:lnTo>
                    <a:pt x="915" y="609"/>
                  </a:lnTo>
                  <a:lnTo>
                    <a:pt x="926" y="615"/>
                  </a:lnTo>
                  <a:lnTo>
                    <a:pt x="935" y="623"/>
                  </a:lnTo>
                  <a:lnTo>
                    <a:pt x="943" y="632"/>
                  </a:lnTo>
                  <a:lnTo>
                    <a:pt x="949" y="644"/>
                  </a:lnTo>
                  <a:lnTo>
                    <a:pt x="953" y="656"/>
                  </a:lnTo>
                  <a:lnTo>
                    <a:pt x="954" y="662"/>
                  </a:lnTo>
                  <a:lnTo>
                    <a:pt x="954" y="668"/>
                  </a:lnTo>
                  <a:lnTo>
                    <a:pt x="954" y="923"/>
                  </a:lnTo>
                  <a:close/>
                  <a:moveTo>
                    <a:pt x="428" y="665"/>
                  </a:moveTo>
                  <a:lnTo>
                    <a:pt x="428" y="665"/>
                  </a:lnTo>
                  <a:lnTo>
                    <a:pt x="437" y="674"/>
                  </a:lnTo>
                  <a:lnTo>
                    <a:pt x="445" y="680"/>
                  </a:lnTo>
                  <a:lnTo>
                    <a:pt x="455" y="687"/>
                  </a:lnTo>
                  <a:lnTo>
                    <a:pt x="465" y="691"/>
                  </a:lnTo>
                  <a:lnTo>
                    <a:pt x="476" y="695"/>
                  </a:lnTo>
                  <a:lnTo>
                    <a:pt x="487" y="697"/>
                  </a:lnTo>
                  <a:lnTo>
                    <a:pt x="499" y="700"/>
                  </a:lnTo>
                  <a:lnTo>
                    <a:pt x="509" y="700"/>
                  </a:lnTo>
                  <a:lnTo>
                    <a:pt x="509" y="700"/>
                  </a:lnTo>
                  <a:lnTo>
                    <a:pt x="521" y="700"/>
                  </a:lnTo>
                  <a:lnTo>
                    <a:pt x="533" y="697"/>
                  </a:lnTo>
                  <a:lnTo>
                    <a:pt x="544" y="695"/>
                  </a:lnTo>
                  <a:lnTo>
                    <a:pt x="555" y="691"/>
                  </a:lnTo>
                  <a:lnTo>
                    <a:pt x="565" y="687"/>
                  </a:lnTo>
                  <a:lnTo>
                    <a:pt x="575" y="680"/>
                  </a:lnTo>
                  <a:lnTo>
                    <a:pt x="583" y="674"/>
                  </a:lnTo>
                  <a:lnTo>
                    <a:pt x="592" y="665"/>
                  </a:lnTo>
                  <a:lnTo>
                    <a:pt x="592" y="665"/>
                  </a:lnTo>
                  <a:lnTo>
                    <a:pt x="596" y="661"/>
                  </a:lnTo>
                  <a:lnTo>
                    <a:pt x="831" y="417"/>
                  </a:lnTo>
                  <a:lnTo>
                    <a:pt x="831" y="417"/>
                  </a:lnTo>
                  <a:lnTo>
                    <a:pt x="838" y="411"/>
                  </a:lnTo>
                  <a:lnTo>
                    <a:pt x="843" y="402"/>
                  </a:lnTo>
                  <a:lnTo>
                    <a:pt x="847" y="395"/>
                  </a:lnTo>
                  <a:lnTo>
                    <a:pt x="852" y="386"/>
                  </a:lnTo>
                  <a:lnTo>
                    <a:pt x="855" y="378"/>
                  </a:lnTo>
                  <a:lnTo>
                    <a:pt x="857" y="368"/>
                  </a:lnTo>
                  <a:lnTo>
                    <a:pt x="858" y="359"/>
                  </a:lnTo>
                  <a:lnTo>
                    <a:pt x="858" y="350"/>
                  </a:lnTo>
                  <a:lnTo>
                    <a:pt x="858" y="341"/>
                  </a:lnTo>
                  <a:lnTo>
                    <a:pt x="857" y="332"/>
                  </a:lnTo>
                  <a:lnTo>
                    <a:pt x="855" y="323"/>
                  </a:lnTo>
                  <a:lnTo>
                    <a:pt x="852" y="313"/>
                  </a:lnTo>
                  <a:lnTo>
                    <a:pt x="847" y="306"/>
                  </a:lnTo>
                  <a:lnTo>
                    <a:pt x="843" y="297"/>
                  </a:lnTo>
                  <a:lnTo>
                    <a:pt x="838" y="290"/>
                  </a:lnTo>
                  <a:lnTo>
                    <a:pt x="831" y="282"/>
                  </a:lnTo>
                  <a:lnTo>
                    <a:pt x="831" y="282"/>
                  </a:lnTo>
                  <a:lnTo>
                    <a:pt x="825" y="276"/>
                  </a:lnTo>
                  <a:lnTo>
                    <a:pt x="817" y="270"/>
                  </a:lnTo>
                  <a:lnTo>
                    <a:pt x="809" y="266"/>
                  </a:lnTo>
                  <a:lnTo>
                    <a:pt x="800" y="262"/>
                  </a:lnTo>
                  <a:lnTo>
                    <a:pt x="792" y="259"/>
                  </a:lnTo>
                  <a:lnTo>
                    <a:pt x="783" y="256"/>
                  </a:lnTo>
                  <a:lnTo>
                    <a:pt x="773" y="255"/>
                  </a:lnTo>
                  <a:lnTo>
                    <a:pt x="764" y="254"/>
                  </a:lnTo>
                  <a:lnTo>
                    <a:pt x="764" y="254"/>
                  </a:lnTo>
                  <a:lnTo>
                    <a:pt x="754" y="255"/>
                  </a:lnTo>
                  <a:lnTo>
                    <a:pt x="746" y="256"/>
                  </a:lnTo>
                  <a:lnTo>
                    <a:pt x="736" y="259"/>
                  </a:lnTo>
                  <a:lnTo>
                    <a:pt x="727" y="262"/>
                  </a:lnTo>
                  <a:lnTo>
                    <a:pt x="720" y="266"/>
                  </a:lnTo>
                  <a:lnTo>
                    <a:pt x="711" y="270"/>
                  </a:lnTo>
                  <a:lnTo>
                    <a:pt x="704" y="276"/>
                  </a:lnTo>
                  <a:lnTo>
                    <a:pt x="697" y="282"/>
                  </a:lnTo>
                  <a:lnTo>
                    <a:pt x="605" y="371"/>
                  </a:lnTo>
                  <a:lnTo>
                    <a:pt x="605" y="95"/>
                  </a:lnTo>
                  <a:lnTo>
                    <a:pt x="605" y="95"/>
                  </a:lnTo>
                  <a:lnTo>
                    <a:pt x="605" y="95"/>
                  </a:lnTo>
                  <a:lnTo>
                    <a:pt x="605" y="86"/>
                  </a:lnTo>
                  <a:lnTo>
                    <a:pt x="603" y="76"/>
                  </a:lnTo>
                  <a:lnTo>
                    <a:pt x="601" y="68"/>
                  </a:lnTo>
                  <a:lnTo>
                    <a:pt x="597" y="58"/>
                  </a:lnTo>
                  <a:lnTo>
                    <a:pt x="593" y="50"/>
                  </a:lnTo>
                  <a:lnTo>
                    <a:pt x="589" y="42"/>
                  </a:lnTo>
                  <a:lnTo>
                    <a:pt x="583" y="35"/>
                  </a:lnTo>
                  <a:lnTo>
                    <a:pt x="577" y="28"/>
                  </a:lnTo>
                  <a:lnTo>
                    <a:pt x="571" y="21"/>
                  </a:lnTo>
                  <a:lnTo>
                    <a:pt x="563" y="16"/>
                  </a:lnTo>
                  <a:lnTo>
                    <a:pt x="555" y="12"/>
                  </a:lnTo>
                  <a:lnTo>
                    <a:pt x="547" y="8"/>
                  </a:lnTo>
                  <a:lnTo>
                    <a:pt x="538" y="4"/>
                  </a:lnTo>
                  <a:lnTo>
                    <a:pt x="529" y="2"/>
                  </a:lnTo>
                  <a:lnTo>
                    <a:pt x="519" y="1"/>
                  </a:lnTo>
                  <a:lnTo>
                    <a:pt x="509" y="0"/>
                  </a:lnTo>
                  <a:lnTo>
                    <a:pt x="509" y="0"/>
                  </a:lnTo>
                  <a:lnTo>
                    <a:pt x="500" y="1"/>
                  </a:lnTo>
                  <a:lnTo>
                    <a:pt x="490" y="2"/>
                  </a:lnTo>
                  <a:lnTo>
                    <a:pt x="482" y="4"/>
                  </a:lnTo>
                  <a:lnTo>
                    <a:pt x="473" y="8"/>
                  </a:lnTo>
                  <a:lnTo>
                    <a:pt x="464" y="12"/>
                  </a:lnTo>
                  <a:lnTo>
                    <a:pt x="456" y="16"/>
                  </a:lnTo>
                  <a:lnTo>
                    <a:pt x="449" y="21"/>
                  </a:lnTo>
                  <a:lnTo>
                    <a:pt x="442" y="28"/>
                  </a:lnTo>
                  <a:lnTo>
                    <a:pt x="435" y="35"/>
                  </a:lnTo>
                  <a:lnTo>
                    <a:pt x="430" y="42"/>
                  </a:lnTo>
                  <a:lnTo>
                    <a:pt x="426" y="50"/>
                  </a:lnTo>
                  <a:lnTo>
                    <a:pt x="421" y="58"/>
                  </a:lnTo>
                  <a:lnTo>
                    <a:pt x="418" y="68"/>
                  </a:lnTo>
                  <a:lnTo>
                    <a:pt x="416" y="76"/>
                  </a:lnTo>
                  <a:lnTo>
                    <a:pt x="415" y="86"/>
                  </a:lnTo>
                  <a:lnTo>
                    <a:pt x="414" y="95"/>
                  </a:lnTo>
                  <a:lnTo>
                    <a:pt x="415" y="95"/>
                  </a:lnTo>
                  <a:lnTo>
                    <a:pt x="414" y="371"/>
                  </a:lnTo>
                  <a:lnTo>
                    <a:pt x="323" y="282"/>
                  </a:lnTo>
                  <a:lnTo>
                    <a:pt x="323" y="282"/>
                  </a:lnTo>
                  <a:lnTo>
                    <a:pt x="315" y="276"/>
                  </a:lnTo>
                  <a:lnTo>
                    <a:pt x="308" y="270"/>
                  </a:lnTo>
                  <a:lnTo>
                    <a:pt x="300" y="266"/>
                  </a:lnTo>
                  <a:lnTo>
                    <a:pt x="292" y="262"/>
                  </a:lnTo>
                  <a:lnTo>
                    <a:pt x="283" y="259"/>
                  </a:lnTo>
                  <a:lnTo>
                    <a:pt x="273" y="256"/>
                  </a:lnTo>
                  <a:lnTo>
                    <a:pt x="265" y="255"/>
                  </a:lnTo>
                  <a:lnTo>
                    <a:pt x="255" y="254"/>
                  </a:lnTo>
                  <a:lnTo>
                    <a:pt x="255" y="254"/>
                  </a:lnTo>
                  <a:lnTo>
                    <a:pt x="246" y="255"/>
                  </a:lnTo>
                  <a:lnTo>
                    <a:pt x="236" y="256"/>
                  </a:lnTo>
                  <a:lnTo>
                    <a:pt x="227" y="259"/>
                  </a:lnTo>
                  <a:lnTo>
                    <a:pt x="219" y="262"/>
                  </a:lnTo>
                  <a:lnTo>
                    <a:pt x="210" y="266"/>
                  </a:lnTo>
                  <a:lnTo>
                    <a:pt x="203" y="270"/>
                  </a:lnTo>
                  <a:lnTo>
                    <a:pt x="195" y="276"/>
                  </a:lnTo>
                  <a:lnTo>
                    <a:pt x="188" y="282"/>
                  </a:lnTo>
                  <a:lnTo>
                    <a:pt x="188" y="282"/>
                  </a:lnTo>
                  <a:lnTo>
                    <a:pt x="181" y="290"/>
                  </a:lnTo>
                  <a:lnTo>
                    <a:pt x="176" y="297"/>
                  </a:lnTo>
                  <a:lnTo>
                    <a:pt x="170" y="305"/>
                  </a:lnTo>
                  <a:lnTo>
                    <a:pt x="167" y="313"/>
                  </a:lnTo>
                  <a:lnTo>
                    <a:pt x="164" y="322"/>
                  </a:lnTo>
                  <a:lnTo>
                    <a:pt x="162" y="332"/>
                  </a:lnTo>
                  <a:lnTo>
                    <a:pt x="160" y="340"/>
                  </a:lnTo>
                  <a:lnTo>
                    <a:pt x="160" y="350"/>
                  </a:lnTo>
                  <a:lnTo>
                    <a:pt x="160" y="350"/>
                  </a:lnTo>
                  <a:lnTo>
                    <a:pt x="160" y="359"/>
                  </a:lnTo>
                  <a:lnTo>
                    <a:pt x="162" y="369"/>
                  </a:lnTo>
                  <a:lnTo>
                    <a:pt x="164" y="378"/>
                  </a:lnTo>
                  <a:lnTo>
                    <a:pt x="167" y="386"/>
                  </a:lnTo>
                  <a:lnTo>
                    <a:pt x="170" y="395"/>
                  </a:lnTo>
                  <a:lnTo>
                    <a:pt x="176" y="402"/>
                  </a:lnTo>
                  <a:lnTo>
                    <a:pt x="181" y="410"/>
                  </a:lnTo>
                  <a:lnTo>
                    <a:pt x="188" y="417"/>
                  </a:lnTo>
                  <a:lnTo>
                    <a:pt x="428" y="665"/>
                  </a:lnTo>
                  <a:close/>
                  <a:moveTo>
                    <a:pt x="233" y="327"/>
                  </a:moveTo>
                  <a:lnTo>
                    <a:pt x="233" y="327"/>
                  </a:lnTo>
                  <a:lnTo>
                    <a:pt x="238" y="324"/>
                  </a:lnTo>
                  <a:lnTo>
                    <a:pt x="243" y="321"/>
                  </a:lnTo>
                  <a:lnTo>
                    <a:pt x="249" y="319"/>
                  </a:lnTo>
                  <a:lnTo>
                    <a:pt x="255" y="319"/>
                  </a:lnTo>
                  <a:lnTo>
                    <a:pt x="255" y="319"/>
                  </a:lnTo>
                  <a:lnTo>
                    <a:pt x="262" y="319"/>
                  </a:lnTo>
                  <a:lnTo>
                    <a:pt x="267" y="321"/>
                  </a:lnTo>
                  <a:lnTo>
                    <a:pt x="272" y="324"/>
                  </a:lnTo>
                  <a:lnTo>
                    <a:pt x="278" y="328"/>
                  </a:lnTo>
                  <a:lnTo>
                    <a:pt x="370" y="416"/>
                  </a:lnTo>
                  <a:lnTo>
                    <a:pt x="370" y="416"/>
                  </a:lnTo>
                  <a:lnTo>
                    <a:pt x="380" y="424"/>
                  </a:lnTo>
                  <a:lnTo>
                    <a:pt x="390" y="430"/>
                  </a:lnTo>
                  <a:lnTo>
                    <a:pt x="402" y="433"/>
                  </a:lnTo>
                  <a:lnTo>
                    <a:pt x="415" y="435"/>
                  </a:lnTo>
                  <a:lnTo>
                    <a:pt x="415" y="435"/>
                  </a:lnTo>
                  <a:lnTo>
                    <a:pt x="427" y="433"/>
                  </a:lnTo>
                  <a:lnTo>
                    <a:pt x="439" y="430"/>
                  </a:lnTo>
                  <a:lnTo>
                    <a:pt x="449" y="424"/>
                  </a:lnTo>
                  <a:lnTo>
                    <a:pt x="459" y="416"/>
                  </a:lnTo>
                  <a:lnTo>
                    <a:pt x="459" y="416"/>
                  </a:lnTo>
                  <a:lnTo>
                    <a:pt x="468" y="407"/>
                  </a:lnTo>
                  <a:lnTo>
                    <a:pt x="473" y="396"/>
                  </a:lnTo>
                  <a:lnTo>
                    <a:pt x="477" y="384"/>
                  </a:lnTo>
                  <a:lnTo>
                    <a:pt x="478" y="371"/>
                  </a:lnTo>
                  <a:lnTo>
                    <a:pt x="478" y="95"/>
                  </a:lnTo>
                  <a:lnTo>
                    <a:pt x="478" y="95"/>
                  </a:lnTo>
                  <a:lnTo>
                    <a:pt x="478" y="90"/>
                  </a:lnTo>
                  <a:lnTo>
                    <a:pt x="480" y="85"/>
                  </a:lnTo>
                  <a:lnTo>
                    <a:pt x="483" y="80"/>
                  </a:lnTo>
                  <a:lnTo>
                    <a:pt x="485" y="76"/>
                  </a:lnTo>
                  <a:lnTo>
                    <a:pt x="488" y="73"/>
                  </a:lnTo>
                  <a:lnTo>
                    <a:pt x="492" y="70"/>
                  </a:lnTo>
                  <a:lnTo>
                    <a:pt x="498" y="67"/>
                  </a:lnTo>
                  <a:lnTo>
                    <a:pt x="502" y="65"/>
                  </a:lnTo>
                  <a:lnTo>
                    <a:pt x="502" y="65"/>
                  </a:lnTo>
                  <a:lnTo>
                    <a:pt x="506" y="64"/>
                  </a:lnTo>
                  <a:lnTo>
                    <a:pt x="509" y="63"/>
                  </a:lnTo>
                  <a:lnTo>
                    <a:pt x="509" y="63"/>
                  </a:lnTo>
                  <a:lnTo>
                    <a:pt x="512" y="64"/>
                  </a:lnTo>
                  <a:lnTo>
                    <a:pt x="512" y="64"/>
                  </a:lnTo>
                  <a:lnTo>
                    <a:pt x="518" y="65"/>
                  </a:lnTo>
                  <a:lnTo>
                    <a:pt x="523" y="68"/>
                  </a:lnTo>
                  <a:lnTo>
                    <a:pt x="529" y="71"/>
                  </a:lnTo>
                  <a:lnTo>
                    <a:pt x="533" y="74"/>
                  </a:lnTo>
                  <a:lnTo>
                    <a:pt x="536" y="78"/>
                  </a:lnTo>
                  <a:lnTo>
                    <a:pt x="538" y="84"/>
                  </a:lnTo>
                  <a:lnTo>
                    <a:pt x="541" y="89"/>
                  </a:lnTo>
                  <a:lnTo>
                    <a:pt x="541" y="95"/>
                  </a:lnTo>
                  <a:lnTo>
                    <a:pt x="541" y="371"/>
                  </a:lnTo>
                  <a:lnTo>
                    <a:pt x="541" y="371"/>
                  </a:lnTo>
                  <a:lnTo>
                    <a:pt x="543" y="384"/>
                  </a:lnTo>
                  <a:lnTo>
                    <a:pt x="546" y="396"/>
                  </a:lnTo>
                  <a:lnTo>
                    <a:pt x="551" y="407"/>
                  </a:lnTo>
                  <a:lnTo>
                    <a:pt x="560" y="416"/>
                  </a:lnTo>
                  <a:lnTo>
                    <a:pt x="560" y="416"/>
                  </a:lnTo>
                  <a:lnTo>
                    <a:pt x="570" y="424"/>
                  </a:lnTo>
                  <a:lnTo>
                    <a:pt x="580" y="430"/>
                  </a:lnTo>
                  <a:lnTo>
                    <a:pt x="592" y="433"/>
                  </a:lnTo>
                  <a:lnTo>
                    <a:pt x="605" y="435"/>
                  </a:lnTo>
                  <a:lnTo>
                    <a:pt x="605" y="435"/>
                  </a:lnTo>
                  <a:lnTo>
                    <a:pt x="617" y="433"/>
                  </a:lnTo>
                  <a:lnTo>
                    <a:pt x="629" y="430"/>
                  </a:lnTo>
                  <a:lnTo>
                    <a:pt x="639" y="425"/>
                  </a:lnTo>
                  <a:lnTo>
                    <a:pt x="649" y="416"/>
                  </a:lnTo>
                  <a:lnTo>
                    <a:pt x="741" y="327"/>
                  </a:lnTo>
                  <a:lnTo>
                    <a:pt x="741" y="327"/>
                  </a:lnTo>
                  <a:lnTo>
                    <a:pt x="747" y="324"/>
                  </a:lnTo>
                  <a:lnTo>
                    <a:pt x="752" y="321"/>
                  </a:lnTo>
                  <a:lnTo>
                    <a:pt x="757" y="319"/>
                  </a:lnTo>
                  <a:lnTo>
                    <a:pt x="764" y="319"/>
                  </a:lnTo>
                  <a:lnTo>
                    <a:pt x="764" y="319"/>
                  </a:lnTo>
                  <a:lnTo>
                    <a:pt x="770" y="319"/>
                  </a:lnTo>
                  <a:lnTo>
                    <a:pt x="777" y="321"/>
                  </a:lnTo>
                  <a:lnTo>
                    <a:pt x="782" y="324"/>
                  </a:lnTo>
                  <a:lnTo>
                    <a:pt x="786" y="327"/>
                  </a:lnTo>
                  <a:lnTo>
                    <a:pt x="786" y="327"/>
                  </a:lnTo>
                  <a:lnTo>
                    <a:pt x="791" y="333"/>
                  </a:lnTo>
                  <a:lnTo>
                    <a:pt x="794" y="338"/>
                  </a:lnTo>
                  <a:lnTo>
                    <a:pt x="795" y="343"/>
                  </a:lnTo>
                  <a:lnTo>
                    <a:pt x="796" y="350"/>
                  </a:lnTo>
                  <a:lnTo>
                    <a:pt x="795" y="356"/>
                  </a:lnTo>
                  <a:lnTo>
                    <a:pt x="793" y="363"/>
                  </a:lnTo>
                  <a:lnTo>
                    <a:pt x="791" y="368"/>
                  </a:lnTo>
                  <a:lnTo>
                    <a:pt x="786" y="373"/>
                  </a:lnTo>
                  <a:lnTo>
                    <a:pt x="546" y="621"/>
                  </a:lnTo>
                  <a:lnTo>
                    <a:pt x="546" y="621"/>
                  </a:lnTo>
                  <a:lnTo>
                    <a:pt x="544" y="623"/>
                  </a:lnTo>
                  <a:lnTo>
                    <a:pt x="544" y="623"/>
                  </a:lnTo>
                  <a:lnTo>
                    <a:pt x="536" y="629"/>
                  </a:lnTo>
                  <a:lnTo>
                    <a:pt x="528" y="633"/>
                  </a:lnTo>
                  <a:lnTo>
                    <a:pt x="519" y="635"/>
                  </a:lnTo>
                  <a:lnTo>
                    <a:pt x="509" y="636"/>
                  </a:lnTo>
                  <a:lnTo>
                    <a:pt x="509" y="636"/>
                  </a:lnTo>
                  <a:lnTo>
                    <a:pt x="500" y="635"/>
                  </a:lnTo>
                  <a:lnTo>
                    <a:pt x="490" y="632"/>
                  </a:lnTo>
                  <a:lnTo>
                    <a:pt x="480" y="628"/>
                  </a:lnTo>
                  <a:lnTo>
                    <a:pt x="473" y="621"/>
                  </a:lnTo>
                  <a:lnTo>
                    <a:pt x="233" y="372"/>
                  </a:lnTo>
                  <a:lnTo>
                    <a:pt x="233" y="372"/>
                  </a:lnTo>
                  <a:lnTo>
                    <a:pt x="228" y="368"/>
                  </a:lnTo>
                  <a:lnTo>
                    <a:pt x="226" y="363"/>
                  </a:lnTo>
                  <a:lnTo>
                    <a:pt x="224" y="356"/>
                  </a:lnTo>
                  <a:lnTo>
                    <a:pt x="224" y="350"/>
                  </a:lnTo>
                  <a:lnTo>
                    <a:pt x="224" y="344"/>
                  </a:lnTo>
                  <a:lnTo>
                    <a:pt x="226" y="338"/>
                  </a:lnTo>
                  <a:lnTo>
                    <a:pt x="228" y="333"/>
                  </a:lnTo>
                  <a:lnTo>
                    <a:pt x="233" y="327"/>
                  </a:lnTo>
                  <a:lnTo>
                    <a:pt x="233" y="3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nvGrpSpPr>
          <p:cNvPr id="85" name="组合 84"/>
          <p:cNvGrpSpPr/>
          <p:nvPr/>
        </p:nvGrpSpPr>
        <p:grpSpPr>
          <a:xfrm>
            <a:off x="4176691" y="3091488"/>
            <a:ext cx="815894" cy="816000"/>
            <a:chOff x="4176441" y="2911012"/>
            <a:chExt cx="816000" cy="816000"/>
          </a:xfrm>
        </p:grpSpPr>
        <p:sp>
          <p:nvSpPr>
            <p:cNvPr id="86" name="椭圆 85"/>
            <p:cNvSpPr/>
            <p:nvPr/>
          </p:nvSpPr>
          <p:spPr>
            <a:xfrm>
              <a:off x="4176441" y="2911012"/>
              <a:ext cx="816000" cy="816000"/>
            </a:xfrm>
            <a:prstGeom prst="ellipse">
              <a:avLst/>
            </a:prstGeom>
            <a:solidFill>
              <a:schemeClr val="accent6"/>
            </a:solid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7" name="Freeform 115"/>
            <p:cNvSpPr>
              <a:spLocks noEditPoints="1"/>
            </p:cNvSpPr>
            <p:nvPr/>
          </p:nvSpPr>
          <p:spPr bwMode="auto">
            <a:xfrm>
              <a:off x="4422516" y="3157881"/>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256477606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heel(1)">
                                      <p:cBhvr>
                                        <p:cTn id="14" dur="1750"/>
                                        <p:tgtEl>
                                          <p:spTgt spid="34"/>
                                        </p:tgtEl>
                                      </p:cBhvr>
                                    </p:animEffect>
                                  </p:childTnLst>
                                </p:cTn>
                              </p:par>
                              <p:par>
                                <p:cTn id="15" presetID="53" presetClass="entr" presetSubtype="16"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16" fill="hold" nodeType="withEffect">
                                  <p:stCondLst>
                                    <p:cond delay="50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nodeType="withEffect">
                                  <p:stCondLst>
                                    <p:cond delay="75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nodeType="withEffect">
                                  <p:stCondLst>
                                    <p:cond delay="100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fltVal val="0"/>
                                          </p:val>
                                        </p:tav>
                                        <p:tav tm="100000">
                                          <p:val>
                                            <p:strVal val="#ppt_w"/>
                                          </p:val>
                                        </p:tav>
                                      </p:tavLst>
                                    </p:anim>
                                    <p:anim calcmode="lin" valueType="num">
                                      <p:cBhvr>
                                        <p:cTn id="33" dur="500" fill="hold"/>
                                        <p:tgtEl>
                                          <p:spTgt spid="82"/>
                                        </p:tgtEl>
                                        <p:attrNameLst>
                                          <p:attrName>ppt_h</p:attrName>
                                        </p:attrNameLst>
                                      </p:cBhvr>
                                      <p:tavLst>
                                        <p:tav tm="0">
                                          <p:val>
                                            <p:fltVal val="0"/>
                                          </p:val>
                                        </p:tav>
                                        <p:tav tm="100000">
                                          <p:val>
                                            <p:strVal val="#ppt_h"/>
                                          </p:val>
                                        </p:tav>
                                      </p:tavLst>
                                    </p:anim>
                                    <p:animEffect transition="in" filter="fade">
                                      <p:cBhvr>
                                        <p:cTn id="34" dur="500"/>
                                        <p:tgtEl>
                                          <p:spTgt spid="82"/>
                                        </p:tgtEl>
                                      </p:cBhvr>
                                    </p:animEffect>
                                  </p:childTnLst>
                                </p:cTn>
                              </p:par>
                              <p:par>
                                <p:cTn id="35" presetID="53" presetClass="entr" presetSubtype="16" fill="hold" nodeType="withEffect">
                                  <p:stCondLst>
                                    <p:cond delay="1250"/>
                                  </p:stCondLst>
                                  <p:childTnLst>
                                    <p:set>
                                      <p:cBhvr>
                                        <p:cTn id="36" dur="1" fill="hold">
                                          <p:stCondLst>
                                            <p:cond delay="0"/>
                                          </p:stCondLst>
                                        </p:cTn>
                                        <p:tgtEl>
                                          <p:spTgt spid="85"/>
                                        </p:tgtEl>
                                        <p:attrNameLst>
                                          <p:attrName>style.visibility</p:attrName>
                                        </p:attrNameLst>
                                      </p:cBhvr>
                                      <p:to>
                                        <p:strVal val="visible"/>
                                      </p:to>
                                    </p:set>
                                    <p:anim calcmode="lin" valueType="num">
                                      <p:cBhvr>
                                        <p:cTn id="37" dur="500" fill="hold"/>
                                        <p:tgtEl>
                                          <p:spTgt spid="85"/>
                                        </p:tgtEl>
                                        <p:attrNameLst>
                                          <p:attrName>ppt_w</p:attrName>
                                        </p:attrNameLst>
                                      </p:cBhvr>
                                      <p:tavLst>
                                        <p:tav tm="0">
                                          <p:val>
                                            <p:fltVal val="0"/>
                                          </p:val>
                                        </p:tav>
                                        <p:tav tm="100000">
                                          <p:val>
                                            <p:strVal val="#ppt_w"/>
                                          </p:val>
                                        </p:tav>
                                      </p:tavLst>
                                    </p:anim>
                                    <p:anim calcmode="lin" valueType="num">
                                      <p:cBhvr>
                                        <p:cTn id="38" dur="500" fill="hold"/>
                                        <p:tgtEl>
                                          <p:spTgt spid="85"/>
                                        </p:tgtEl>
                                        <p:attrNameLst>
                                          <p:attrName>ppt_h</p:attrName>
                                        </p:attrNameLst>
                                      </p:cBhvr>
                                      <p:tavLst>
                                        <p:tav tm="0">
                                          <p:val>
                                            <p:fltVal val="0"/>
                                          </p:val>
                                        </p:tav>
                                        <p:tav tm="100000">
                                          <p:val>
                                            <p:strVal val="#ppt_h"/>
                                          </p:val>
                                        </p:tav>
                                      </p:tavLst>
                                    </p:anim>
                                    <p:animEffect transition="in" filter="fade">
                                      <p:cBhvr>
                                        <p:cTn id="39" dur="500"/>
                                        <p:tgtEl>
                                          <p:spTgt spid="8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94" y="1796822"/>
            <a:ext cx="1295298" cy="1605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0" name="矩形 19"/>
          <p:cNvSpPr/>
          <p:nvPr/>
        </p:nvSpPr>
        <p:spPr>
          <a:xfrm>
            <a:off x="1296092" y="1796821"/>
            <a:ext cx="2586698" cy="1605681"/>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1" name="矩形 20"/>
          <p:cNvSpPr/>
          <p:nvPr/>
        </p:nvSpPr>
        <p:spPr>
          <a:xfrm>
            <a:off x="3882791" y="1796822"/>
            <a:ext cx="8308417" cy="16056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2" name="矩形 21"/>
          <p:cNvSpPr/>
          <p:nvPr/>
        </p:nvSpPr>
        <p:spPr>
          <a:xfrm>
            <a:off x="1296092" y="3525013"/>
            <a:ext cx="2586698" cy="1605681"/>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3" name="矩形 22"/>
          <p:cNvSpPr/>
          <p:nvPr/>
        </p:nvSpPr>
        <p:spPr>
          <a:xfrm>
            <a:off x="1296092" y="5253206"/>
            <a:ext cx="2586698" cy="160568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 name="矩形 23"/>
          <p:cNvSpPr/>
          <p:nvPr/>
        </p:nvSpPr>
        <p:spPr>
          <a:xfrm>
            <a:off x="4368035" y="3891225"/>
            <a:ext cx="7185013" cy="818289"/>
          </a:xfrm>
          <a:prstGeom prst="rect">
            <a:avLst/>
          </a:prstGeom>
        </p:spPr>
        <p:txBody>
          <a:bodyPr wrap="square" lIns="121908" tIns="60954" rIns="121908" bIns="60954">
            <a:spAutoFit/>
          </a:bodyPr>
          <a:lstStyle/>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rPr>
              <a:t>The development of design there is a question of the values of the times, that is, what is design? Why and design? Around this problem, different periods of time will form a different design face.</a:t>
            </a:r>
          </a:p>
        </p:txBody>
      </p:sp>
      <p:sp>
        <p:nvSpPr>
          <p:cNvPr id="25" name="矩形 24"/>
          <p:cNvSpPr/>
          <p:nvPr/>
        </p:nvSpPr>
        <p:spPr>
          <a:xfrm>
            <a:off x="4452854" y="2045661"/>
            <a:ext cx="7242087" cy="615541"/>
          </a:xfrm>
          <a:prstGeom prst="rect">
            <a:avLst/>
          </a:prstGeom>
        </p:spPr>
        <p:txBody>
          <a:bodyPr wrap="none" lIns="121908" tIns="60954" rIns="121908" bIns="60954">
            <a:spAutoFit/>
          </a:bodyPr>
          <a:lstStyle/>
          <a:p>
            <a:r>
              <a:rPr lang="zh-CN" altLang="en-US" sz="3200" b="1" dirty="0">
                <a:pattFill prst="lgGrid">
                  <a:fgClr>
                    <a:schemeClr val="bg1">
                      <a:lumMod val="95000"/>
                    </a:schemeClr>
                  </a:fgClr>
                  <a:bgClr>
                    <a:schemeClr val="bg1"/>
                  </a:bgClr>
                </a:pattFill>
                <a:latin typeface="微软雅黑" pitchFamily="34" charset="-122"/>
                <a:ea typeface="微软雅黑" pitchFamily="34" charset="-122"/>
              </a:rPr>
              <a:t>Service concept and development</a:t>
            </a:r>
          </a:p>
        </p:txBody>
      </p:sp>
      <p:sp>
        <p:nvSpPr>
          <p:cNvPr id="26" name="TextBox 25"/>
          <p:cNvSpPr txBox="1"/>
          <p:nvPr/>
        </p:nvSpPr>
        <p:spPr>
          <a:xfrm>
            <a:off x="9263941" y="2968990"/>
            <a:ext cx="2472825" cy="369332"/>
          </a:xfrm>
          <a:prstGeom prst="rect">
            <a:avLst/>
          </a:prstGeom>
          <a:noFill/>
        </p:spPr>
        <p:txBody>
          <a:bodyPr wrap="square" lIns="121908" tIns="60954" rIns="121908" bIns="60954" rtlCol="0">
            <a:spAutoFit/>
          </a:bodyPr>
          <a:lstStyle/>
          <a:p>
            <a:r>
              <a:rPr lang="en-US" altLang="zh-CN" sz="1600" dirty="0">
                <a:solidFill>
                  <a:schemeClr val="bg1"/>
                </a:solidFill>
                <a:latin typeface="Impact" pitchFamily="34" charset="0"/>
                <a:ea typeface="时尚中黑简体" pitchFamily="2" charset="-122"/>
                <a:cs typeface="Aharoni" pitchFamily="2" charset="-79"/>
              </a:rPr>
              <a:t>Discovery Service</a:t>
            </a:r>
            <a:endParaRPr lang="zh-CN" altLang="en-US" sz="1600" dirty="0">
              <a:solidFill>
                <a:schemeClr val="bg1"/>
              </a:solidFill>
              <a:latin typeface="Impact" pitchFamily="34" charset="0"/>
              <a:ea typeface="时尚中黑简体" pitchFamily="2" charset="-122"/>
              <a:cs typeface="Aharoni" pitchFamily="2" charset="-79"/>
            </a:endParaRPr>
          </a:p>
        </p:txBody>
      </p:sp>
      <p:sp>
        <p:nvSpPr>
          <p:cNvPr id="2" name="标题 1"/>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86445624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 fill="hold"/>
                                        <p:tgtEl>
                                          <p:spTgt spid="19"/>
                                        </p:tgtEl>
                                        <p:attrNameLst>
                                          <p:attrName>ppt_x</p:attrName>
                                        </p:attrNameLst>
                                      </p:cBhvr>
                                      <p:tavLst>
                                        <p:tav tm="0">
                                          <p:val>
                                            <p:strVal val="0-#ppt_w/2"/>
                                          </p:val>
                                        </p:tav>
                                        <p:tav tm="100000">
                                          <p:val>
                                            <p:strVal val="#ppt_x"/>
                                          </p:val>
                                        </p:tav>
                                      </p:tavLst>
                                    </p:anim>
                                    <p:anim calcmode="lin" valueType="num">
                                      <p:cBhvr additive="base">
                                        <p:cTn id="8" dur="1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 fill="hold"/>
                                        <p:tgtEl>
                                          <p:spTgt spid="21"/>
                                        </p:tgtEl>
                                        <p:attrNameLst>
                                          <p:attrName>ppt_x</p:attrName>
                                        </p:attrNameLst>
                                      </p:cBhvr>
                                      <p:tavLst>
                                        <p:tav tm="0">
                                          <p:val>
                                            <p:strVal val="1+#ppt_w/2"/>
                                          </p:val>
                                        </p:tav>
                                        <p:tav tm="100000">
                                          <p:val>
                                            <p:strVal val="#ppt_x"/>
                                          </p:val>
                                        </p:tav>
                                      </p:tavLst>
                                    </p:anim>
                                    <p:anim calcmode="lin" valueType="num">
                                      <p:cBhvr additive="base">
                                        <p:cTn id="12" dur="1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
                            </p:stCondLst>
                            <p:childTnLst>
                              <p:par>
                                <p:cTn id="14" presetID="1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300"/>
                                        <p:tgtEl>
                                          <p:spTgt spid="20"/>
                                        </p:tgtEl>
                                        <p:attrNameLst>
                                          <p:attrName>ppt_y</p:attrName>
                                        </p:attrNameLst>
                                      </p:cBhvr>
                                      <p:tavLst>
                                        <p:tav tm="0">
                                          <p:val>
                                            <p:strVal val="#ppt_y-#ppt_h*1.125000"/>
                                          </p:val>
                                        </p:tav>
                                        <p:tav tm="100000">
                                          <p:val>
                                            <p:strVal val="#ppt_y"/>
                                          </p:val>
                                        </p:tav>
                                      </p:tavLst>
                                    </p:anim>
                                    <p:animEffect transition="in" filter="wipe(down)">
                                      <p:cBhvr>
                                        <p:cTn id="17" dur="300"/>
                                        <p:tgtEl>
                                          <p:spTgt spid="20"/>
                                        </p:tgtEl>
                                      </p:cBhvr>
                                    </p:animEffect>
                                  </p:childTnLst>
                                </p:cTn>
                              </p:par>
                            </p:childTnLst>
                          </p:cTn>
                        </p:par>
                        <p:par>
                          <p:cTn id="18" fill="hold">
                            <p:stCondLst>
                              <p:cond delay="400"/>
                            </p:stCondLst>
                            <p:childTnLst>
                              <p:par>
                                <p:cTn id="19" presetID="12" presetClass="entr" presetSubtype="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300"/>
                                        <p:tgtEl>
                                          <p:spTgt spid="22"/>
                                        </p:tgtEl>
                                        <p:attrNameLst>
                                          <p:attrName>ppt_y</p:attrName>
                                        </p:attrNameLst>
                                      </p:cBhvr>
                                      <p:tavLst>
                                        <p:tav tm="0">
                                          <p:val>
                                            <p:strVal val="#ppt_y-#ppt_h*1.125000"/>
                                          </p:val>
                                        </p:tav>
                                        <p:tav tm="100000">
                                          <p:val>
                                            <p:strVal val="#ppt_y"/>
                                          </p:val>
                                        </p:tav>
                                      </p:tavLst>
                                    </p:anim>
                                    <p:animEffect transition="in" filter="wipe(down)">
                                      <p:cBhvr>
                                        <p:cTn id="22" dur="300"/>
                                        <p:tgtEl>
                                          <p:spTgt spid="22"/>
                                        </p:tgtEl>
                                      </p:cBhvr>
                                    </p:animEffect>
                                  </p:childTnLst>
                                </p:cTn>
                              </p:par>
                            </p:childTnLst>
                          </p:cTn>
                        </p:par>
                        <p:par>
                          <p:cTn id="23" fill="hold">
                            <p:stCondLst>
                              <p:cond delay="700"/>
                            </p:stCondLst>
                            <p:childTnLst>
                              <p:par>
                                <p:cTn id="24" presetID="12" presetClass="entr" presetSubtype="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300"/>
                                        <p:tgtEl>
                                          <p:spTgt spid="23"/>
                                        </p:tgtEl>
                                        <p:attrNameLst>
                                          <p:attrName>ppt_y</p:attrName>
                                        </p:attrNameLst>
                                      </p:cBhvr>
                                      <p:tavLst>
                                        <p:tav tm="0">
                                          <p:val>
                                            <p:strVal val="#ppt_y-#ppt_h*1.125000"/>
                                          </p:val>
                                        </p:tav>
                                        <p:tav tm="100000">
                                          <p:val>
                                            <p:strVal val="#ppt_y"/>
                                          </p:val>
                                        </p:tav>
                                      </p:tavLst>
                                    </p:anim>
                                    <p:animEffect transition="in" filter="wipe(down)">
                                      <p:cBhvr>
                                        <p:cTn id="27" dur="300"/>
                                        <p:tgtEl>
                                          <p:spTgt spid="23"/>
                                        </p:tgtEl>
                                      </p:cBhvr>
                                    </p:animEffect>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300" fill="hold"/>
                                        <p:tgtEl>
                                          <p:spTgt spid="25"/>
                                        </p:tgtEl>
                                        <p:attrNameLst>
                                          <p:attrName>ppt_x</p:attrName>
                                        </p:attrNameLst>
                                      </p:cBhvr>
                                      <p:tavLst>
                                        <p:tav tm="0">
                                          <p:val>
                                            <p:strVal val="0-#ppt_w/2"/>
                                          </p:val>
                                        </p:tav>
                                        <p:tav tm="100000">
                                          <p:val>
                                            <p:strVal val="#ppt_x"/>
                                          </p:val>
                                        </p:tav>
                                      </p:tavLst>
                                    </p:anim>
                                    <p:anim calcmode="lin" valueType="num">
                                      <p:cBhvr additive="base">
                                        <p:cTn id="32" dur="3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300" fill="hold"/>
                                        <p:tgtEl>
                                          <p:spTgt spid="26"/>
                                        </p:tgtEl>
                                        <p:attrNameLst>
                                          <p:attrName>ppt_x</p:attrName>
                                        </p:attrNameLst>
                                      </p:cBhvr>
                                      <p:tavLst>
                                        <p:tav tm="0">
                                          <p:val>
                                            <p:strVal val="1+#ppt_w/2"/>
                                          </p:val>
                                        </p:tav>
                                        <p:tav tm="100000">
                                          <p:val>
                                            <p:strVal val="#ppt_x"/>
                                          </p:val>
                                        </p:tav>
                                      </p:tavLst>
                                    </p:anim>
                                    <p:anim calcmode="lin" valueType="num">
                                      <p:cBhvr additive="base">
                                        <p:cTn id="36" dur="3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1300"/>
                            </p:stCondLst>
                            <p:childTnLst>
                              <p:par>
                                <p:cTn id="38" presetID="12" presetClass="entr" presetSubtype="4"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300"/>
                                        <p:tgtEl>
                                          <p:spTgt spid="24"/>
                                        </p:tgtEl>
                                        <p:attrNameLst>
                                          <p:attrName>ppt_y</p:attrName>
                                        </p:attrNameLst>
                                      </p:cBhvr>
                                      <p:tavLst>
                                        <p:tav tm="0">
                                          <p:val>
                                            <p:strVal val="#ppt_y+#ppt_h*1.125000"/>
                                          </p:val>
                                        </p:tav>
                                        <p:tav tm="100000">
                                          <p:val>
                                            <p:strVal val="#ppt_y"/>
                                          </p:val>
                                        </p:tav>
                                      </p:tavLst>
                                    </p:anim>
                                    <p:animEffect transition="in" filter="wipe(up)">
                                      <p:cBhvr>
                                        <p:cTn id="41"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任意多边形 106"/>
          <p:cNvSpPr/>
          <p:nvPr/>
        </p:nvSpPr>
        <p:spPr>
          <a:xfrm>
            <a:off x="6150645" y="1772817"/>
            <a:ext cx="1899634" cy="2601111"/>
          </a:xfrm>
          <a:custGeom>
            <a:avLst/>
            <a:gdLst>
              <a:gd name="connsiteX0" fmla="*/ 768311 w 1899881"/>
              <a:gd name="connsiteY0" fmla="*/ 0 h 2601111"/>
              <a:gd name="connsiteX1" fmla="*/ 1899881 w 1899881"/>
              <a:gd name="connsiteY1" fmla="*/ 1131570 h 2601111"/>
              <a:gd name="connsiteX2" fmla="*/ 884008 w 1899881"/>
              <a:gd name="connsiteY2" fmla="*/ 2257298 h 2601111"/>
              <a:gd name="connsiteX3" fmla="*/ 771466 w 1899881"/>
              <a:gd name="connsiteY3" fmla="*/ 2262981 h 2601111"/>
              <a:gd name="connsiteX4" fmla="*/ 771466 w 1899881"/>
              <a:gd name="connsiteY4" fmla="*/ 2601111 h 2601111"/>
              <a:gd name="connsiteX5" fmla="*/ 124888 w 1899881"/>
              <a:gd name="connsiteY5" fmla="*/ 1954532 h 2601111"/>
              <a:gd name="connsiteX6" fmla="*/ 771466 w 1899881"/>
              <a:gd name="connsiteY6" fmla="*/ 1307954 h 2601111"/>
              <a:gd name="connsiteX7" fmla="*/ 771466 w 1899881"/>
              <a:gd name="connsiteY7" fmla="*/ 1658926 h 2601111"/>
              <a:gd name="connsiteX8" fmla="*/ 874656 w 1899881"/>
              <a:gd name="connsiteY8" fmla="*/ 1648524 h 2601111"/>
              <a:gd name="connsiteX9" fmla="*/ 1295985 w 1899881"/>
              <a:gd name="connsiteY9" fmla="*/ 1131570 h 2601111"/>
              <a:gd name="connsiteX10" fmla="*/ 768311 w 1899881"/>
              <a:gd name="connsiteY10" fmla="*/ 603896 h 2601111"/>
              <a:gd name="connsiteX11" fmla="*/ 330756 w 1899881"/>
              <a:gd name="connsiteY11" fmla="*/ 836543 h 2601111"/>
              <a:gd name="connsiteX12" fmla="*/ 305455 w 1899881"/>
              <a:gd name="connsiteY12" fmla="*/ 883157 h 2601111"/>
              <a:gd name="connsiteX13" fmla="*/ 277094 w 1899881"/>
              <a:gd name="connsiteY13" fmla="*/ 772859 h 2601111"/>
              <a:gd name="connsiteX14" fmla="*/ 55481 w 1899881"/>
              <a:gd name="connsiteY14" fmla="*/ 363545 h 2601111"/>
              <a:gd name="connsiteX15" fmla="*/ 0 w 1899881"/>
              <a:gd name="connsiteY15" fmla="*/ 302500 h 2601111"/>
              <a:gd name="connsiteX16" fmla="*/ 48527 w 1899881"/>
              <a:gd name="connsiteY16" fmla="*/ 258396 h 2601111"/>
              <a:gd name="connsiteX17" fmla="*/ 768311 w 1899881"/>
              <a:gd name="connsiteY17" fmla="*/ 0 h 26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9881" h="2601111">
                <a:moveTo>
                  <a:pt x="768311" y="0"/>
                </a:moveTo>
                <a:cubicBezTo>
                  <a:pt x="1393260" y="0"/>
                  <a:pt x="1899881" y="506621"/>
                  <a:pt x="1899881" y="1131570"/>
                </a:cubicBezTo>
                <a:cubicBezTo>
                  <a:pt x="1899881" y="1717460"/>
                  <a:pt x="1454609" y="2199350"/>
                  <a:pt x="884008" y="2257298"/>
                </a:cubicBezTo>
                <a:lnTo>
                  <a:pt x="771466" y="2262981"/>
                </a:lnTo>
                <a:lnTo>
                  <a:pt x="771466" y="2601111"/>
                </a:lnTo>
                <a:lnTo>
                  <a:pt x="124888" y="1954532"/>
                </a:lnTo>
                <a:lnTo>
                  <a:pt x="771466" y="1307954"/>
                </a:lnTo>
                <a:lnTo>
                  <a:pt x="771466" y="1658926"/>
                </a:lnTo>
                <a:lnTo>
                  <a:pt x="874656" y="1648524"/>
                </a:lnTo>
                <a:cubicBezTo>
                  <a:pt x="1115108" y="1599320"/>
                  <a:pt x="1295985" y="1386568"/>
                  <a:pt x="1295985" y="1131570"/>
                </a:cubicBezTo>
                <a:cubicBezTo>
                  <a:pt x="1295985" y="840144"/>
                  <a:pt x="1059737" y="603896"/>
                  <a:pt x="768311" y="603896"/>
                </a:cubicBezTo>
                <a:cubicBezTo>
                  <a:pt x="586170" y="603896"/>
                  <a:pt x="425583" y="696181"/>
                  <a:pt x="330756" y="836543"/>
                </a:cubicBezTo>
                <a:lnTo>
                  <a:pt x="305455" y="883157"/>
                </a:lnTo>
                <a:lnTo>
                  <a:pt x="277094" y="772859"/>
                </a:lnTo>
                <a:cubicBezTo>
                  <a:pt x="230018" y="621505"/>
                  <a:pt x="153987" y="482907"/>
                  <a:pt x="55481" y="363545"/>
                </a:cubicBezTo>
                <a:lnTo>
                  <a:pt x="0" y="302500"/>
                </a:lnTo>
                <a:lnTo>
                  <a:pt x="48527" y="258396"/>
                </a:lnTo>
                <a:cubicBezTo>
                  <a:pt x="244130" y="96971"/>
                  <a:pt x="494896" y="0"/>
                  <a:pt x="76831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6" name="任意多边形 105"/>
          <p:cNvSpPr/>
          <p:nvPr/>
        </p:nvSpPr>
        <p:spPr>
          <a:xfrm>
            <a:off x="4141725" y="1772820"/>
            <a:ext cx="2600772" cy="1899881"/>
          </a:xfrm>
          <a:custGeom>
            <a:avLst/>
            <a:gdLst>
              <a:gd name="connsiteX0" fmla="*/ 1131571 w 2601111"/>
              <a:gd name="connsiteY0" fmla="*/ 0 h 1899881"/>
              <a:gd name="connsiteX1" fmla="*/ 2257298 w 2601111"/>
              <a:gd name="connsiteY1" fmla="*/ 1015874 h 1899881"/>
              <a:gd name="connsiteX2" fmla="*/ 2262981 w 2601111"/>
              <a:gd name="connsiteY2" fmla="*/ 1128415 h 1899881"/>
              <a:gd name="connsiteX3" fmla="*/ 2601111 w 2601111"/>
              <a:gd name="connsiteY3" fmla="*/ 1128415 h 1899881"/>
              <a:gd name="connsiteX4" fmla="*/ 1954533 w 2601111"/>
              <a:gd name="connsiteY4" fmla="*/ 1774993 h 1899881"/>
              <a:gd name="connsiteX5" fmla="*/ 1307954 w 2601111"/>
              <a:gd name="connsiteY5" fmla="*/ 1128415 h 1899881"/>
              <a:gd name="connsiteX6" fmla="*/ 1658927 w 2601111"/>
              <a:gd name="connsiteY6" fmla="*/ 1128415 h 1899881"/>
              <a:gd name="connsiteX7" fmla="*/ 1648524 w 2601111"/>
              <a:gd name="connsiteY7" fmla="*/ 1025225 h 1899881"/>
              <a:gd name="connsiteX8" fmla="*/ 1131571 w 2601111"/>
              <a:gd name="connsiteY8" fmla="*/ 603896 h 1899881"/>
              <a:gd name="connsiteX9" fmla="*/ 603897 w 2601111"/>
              <a:gd name="connsiteY9" fmla="*/ 1131570 h 1899881"/>
              <a:gd name="connsiteX10" fmla="*/ 836543 w 2601111"/>
              <a:gd name="connsiteY10" fmla="*/ 1569125 h 1899881"/>
              <a:gd name="connsiteX11" fmla="*/ 883158 w 2601111"/>
              <a:gd name="connsiteY11" fmla="*/ 1594427 h 1899881"/>
              <a:gd name="connsiteX12" fmla="*/ 772860 w 2601111"/>
              <a:gd name="connsiteY12" fmla="*/ 1622787 h 1899881"/>
              <a:gd name="connsiteX13" fmla="*/ 363545 w 2601111"/>
              <a:gd name="connsiteY13" fmla="*/ 1844400 h 1899881"/>
              <a:gd name="connsiteX14" fmla="*/ 302501 w 2601111"/>
              <a:gd name="connsiteY14" fmla="*/ 1899881 h 1899881"/>
              <a:gd name="connsiteX15" fmla="*/ 258397 w 2601111"/>
              <a:gd name="connsiteY15" fmla="*/ 1851354 h 1899881"/>
              <a:gd name="connsiteX16" fmla="*/ 0 w 2601111"/>
              <a:gd name="connsiteY16" fmla="*/ 1131570 h 1899881"/>
              <a:gd name="connsiteX17" fmla="*/ 1131571 w 2601111"/>
              <a:gd name="connsiteY17" fmla="*/ 0 h 189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1111" h="1899881">
                <a:moveTo>
                  <a:pt x="1131571" y="0"/>
                </a:moveTo>
                <a:cubicBezTo>
                  <a:pt x="1717460" y="0"/>
                  <a:pt x="2199351" y="445271"/>
                  <a:pt x="2257298" y="1015874"/>
                </a:cubicBezTo>
                <a:lnTo>
                  <a:pt x="2262981" y="1128415"/>
                </a:lnTo>
                <a:lnTo>
                  <a:pt x="2601111" y="1128415"/>
                </a:lnTo>
                <a:lnTo>
                  <a:pt x="1954533" y="1774993"/>
                </a:lnTo>
                <a:lnTo>
                  <a:pt x="1307954" y="1128415"/>
                </a:lnTo>
                <a:lnTo>
                  <a:pt x="1658927" y="1128415"/>
                </a:lnTo>
                <a:lnTo>
                  <a:pt x="1648524" y="1025225"/>
                </a:lnTo>
                <a:cubicBezTo>
                  <a:pt x="1599320" y="784774"/>
                  <a:pt x="1386569" y="603896"/>
                  <a:pt x="1131571" y="603896"/>
                </a:cubicBezTo>
                <a:cubicBezTo>
                  <a:pt x="840145" y="603896"/>
                  <a:pt x="603897" y="840144"/>
                  <a:pt x="603897" y="1131570"/>
                </a:cubicBezTo>
                <a:cubicBezTo>
                  <a:pt x="603897" y="1313711"/>
                  <a:pt x="696182" y="1474298"/>
                  <a:pt x="836543" y="1569125"/>
                </a:cubicBezTo>
                <a:lnTo>
                  <a:pt x="883158" y="1594427"/>
                </a:lnTo>
                <a:lnTo>
                  <a:pt x="772860" y="1622787"/>
                </a:lnTo>
                <a:cubicBezTo>
                  <a:pt x="621506" y="1669863"/>
                  <a:pt x="482908" y="1745894"/>
                  <a:pt x="363545" y="1844400"/>
                </a:cubicBezTo>
                <a:lnTo>
                  <a:pt x="302501" y="1899881"/>
                </a:lnTo>
                <a:lnTo>
                  <a:pt x="258397" y="1851354"/>
                </a:lnTo>
                <a:cubicBezTo>
                  <a:pt x="96972" y="1655752"/>
                  <a:pt x="1" y="1404985"/>
                  <a:pt x="0" y="1131570"/>
                </a:cubicBezTo>
                <a:cubicBezTo>
                  <a:pt x="0" y="506620"/>
                  <a:pt x="506621" y="0"/>
                  <a:pt x="113157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4" name="任意多边形 103"/>
          <p:cNvSpPr/>
          <p:nvPr/>
        </p:nvSpPr>
        <p:spPr>
          <a:xfrm>
            <a:off x="4141727" y="3080770"/>
            <a:ext cx="1899634" cy="2601107"/>
          </a:xfrm>
          <a:custGeom>
            <a:avLst/>
            <a:gdLst>
              <a:gd name="connsiteX0" fmla="*/ 1128416 w 1899881"/>
              <a:gd name="connsiteY0" fmla="*/ 0 h 2601107"/>
              <a:gd name="connsiteX1" fmla="*/ 1774995 w 1899881"/>
              <a:gd name="connsiteY1" fmla="*/ 646579 h 2601107"/>
              <a:gd name="connsiteX2" fmla="*/ 1128416 w 1899881"/>
              <a:gd name="connsiteY2" fmla="*/ 1293158 h 2601107"/>
              <a:gd name="connsiteX3" fmla="*/ 1128416 w 1899881"/>
              <a:gd name="connsiteY3" fmla="*/ 942181 h 2601107"/>
              <a:gd name="connsiteX4" fmla="*/ 1025225 w 1899881"/>
              <a:gd name="connsiteY4" fmla="*/ 952583 h 2601107"/>
              <a:gd name="connsiteX5" fmla="*/ 603896 w 1899881"/>
              <a:gd name="connsiteY5" fmla="*/ 1469537 h 2601107"/>
              <a:gd name="connsiteX6" fmla="*/ 1131570 w 1899881"/>
              <a:gd name="connsiteY6" fmla="*/ 1997211 h 2601107"/>
              <a:gd name="connsiteX7" fmla="*/ 1569125 w 1899881"/>
              <a:gd name="connsiteY7" fmla="*/ 1764564 h 2601107"/>
              <a:gd name="connsiteX8" fmla="*/ 1594427 w 1899881"/>
              <a:gd name="connsiteY8" fmla="*/ 1717951 h 2601107"/>
              <a:gd name="connsiteX9" fmla="*/ 1622787 w 1899881"/>
              <a:gd name="connsiteY9" fmla="*/ 1828248 h 2601107"/>
              <a:gd name="connsiteX10" fmla="*/ 1844400 w 1899881"/>
              <a:gd name="connsiteY10" fmla="*/ 2237562 h 2601107"/>
              <a:gd name="connsiteX11" fmla="*/ 1899881 w 1899881"/>
              <a:gd name="connsiteY11" fmla="*/ 2298607 h 2601107"/>
              <a:gd name="connsiteX12" fmla="*/ 1851354 w 1899881"/>
              <a:gd name="connsiteY12" fmla="*/ 2342711 h 2601107"/>
              <a:gd name="connsiteX13" fmla="*/ 1131570 w 1899881"/>
              <a:gd name="connsiteY13" fmla="*/ 2601107 h 2601107"/>
              <a:gd name="connsiteX14" fmla="*/ 0 w 1899881"/>
              <a:gd name="connsiteY14" fmla="*/ 1469537 h 2601107"/>
              <a:gd name="connsiteX15" fmla="*/ 1015874 w 1899881"/>
              <a:gd name="connsiteY15" fmla="*/ 343809 h 2601107"/>
              <a:gd name="connsiteX16" fmla="*/ 1128416 w 1899881"/>
              <a:gd name="connsiteY16" fmla="*/ 338126 h 2601107"/>
              <a:gd name="connsiteX17" fmla="*/ 1128416 w 1899881"/>
              <a:gd name="connsiteY17" fmla="*/ 0 h 260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9881" h="2601107">
                <a:moveTo>
                  <a:pt x="1128416" y="0"/>
                </a:moveTo>
                <a:lnTo>
                  <a:pt x="1774995" y="646579"/>
                </a:lnTo>
                <a:lnTo>
                  <a:pt x="1128416" y="1293158"/>
                </a:lnTo>
                <a:lnTo>
                  <a:pt x="1128416" y="942181"/>
                </a:lnTo>
                <a:lnTo>
                  <a:pt x="1025225" y="952583"/>
                </a:lnTo>
                <a:cubicBezTo>
                  <a:pt x="784773" y="1001787"/>
                  <a:pt x="603896" y="1214539"/>
                  <a:pt x="603896" y="1469537"/>
                </a:cubicBezTo>
                <a:cubicBezTo>
                  <a:pt x="603896" y="1760963"/>
                  <a:pt x="840144" y="1997211"/>
                  <a:pt x="1131570" y="1997211"/>
                </a:cubicBezTo>
                <a:cubicBezTo>
                  <a:pt x="1313711" y="1997211"/>
                  <a:pt x="1474298" y="1904927"/>
                  <a:pt x="1569125" y="1764564"/>
                </a:cubicBezTo>
                <a:lnTo>
                  <a:pt x="1594427" y="1717951"/>
                </a:lnTo>
                <a:lnTo>
                  <a:pt x="1622787" y="1828248"/>
                </a:lnTo>
                <a:cubicBezTo>
                  <a:pt x="1669864" y="1979603"/>
                  <a:pt x="1745894" y="2118200"/>
                  <a:pt x="1844400" y="2237562"/>
                </a:cubicBezTo>
                <a:lnTo>
                  <a:pt x="1899881" y="2298607"/>
                </a:lnTo>
                <a:lnTo>
                  <a:pt x="1851354" y="2342711"/>
                </a:lnTo>
                <a:cubicBezTo>
                  <a:pt x="1655752" y="2504137"/>
                  <a:pt x="1404985" y="2601107"/>
                  <a:pt x="1131570" y="2601107"/>
                </a:cubicBezTo>
                <a:cubicBezTo>
                  <a:pt x="506621" y="2601107"/>
                  <a:pt x="0" y="2094486"/>
                  <a:pt x="0" y="1469537"/>
                </a:cubicBezTo>
                <a:cubicBezTo>
                  <a:pt x="0" y="883648"/>
                  <a:pt x="445272" y="401757"/>
                  <a:pt x="1015874" y="343809"/>
                </a:cubicBezTo>
                <a:lnTo>
                  <a:pt x="1128416" y="338126"/>
                </a:lnTo>
                <a:lnTo>
                  <a:pt x="112841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3" name="任意多边形 102"/>
          <p:cNvSpPr/>
          <p:nvPr/>
        </p:nvSpPr>
        <p:spPr>
          <a:xfrm>
            <a:off x="5449508" y="3781998"/>
            <a:ext cx="2600768" cy="1899881"/>
          </a:xfrm>
          <a:custGeom>
            <a:avLst/>
            <a:gdLst>
              <a:gd name="connsiteX0" fmla="*/ 2298607 w 2601107"/>
              <a:gd name="connsiteY0" fmla="*/ 0 h 1899881"/>
              <a:gd name="connsiteX1" fmla="*/ 2342711 w 2601107"/>
              <a:gd name="connsiteY1" fmla="*/ 48527 h 1899881"/>
              <a:gd name="connsiteX2" fmla="*/ 2601107 w 2601107"/>
              <a:gd name="connsiteY2" fmla="*/ 768311 h 1899881"/>
              <a:gd name="connsiteX3" fmla="*/ 1469537 w 2601107"/>
              <a:gd name="connsiteY3" fmla="*/ 1899881 h 1899881"/>
              <a:gd name="connsiteX4" fmla="*/ 343809 w 2601107"/>
              <a:gd name="connsiteY4" fmla="*/ 884008 h 1899881"/>
              <a:gd name="connsiteX5" fmla="*/ 338127 w 2601107"/>
              <a:gd name="connsiteY5" fmla="*/ 771465 h 1899881"/>
              <a:gd name="connsiteX6" fmla="*/ 0 w 2601107"/>
              <a:gd name="connsiteY6" fmla="*/ 771465 h 1899881"/>
              <a:gd name="connsiteX7" fmla="*/ 646579 w 2601107"/>
              <a:gd name="connsiteY7" fmla="*/ 124887 h 1899881"/>
              <a:gd name="connsiteX8" fmla="*/ 1293158 w 2601107"/>
              <a:gd name="connsiteY8" fmla="*/ 771465 h 1899881"/>
              <a:gd name="connsiteX9" fmla="*/ 942181 w 2601107"/>
              <a:gd name="connsiteY9" fmla="*/ 771465 h 1899881"/>
              <a:gd name="connsiteX10" fmla="*/ 952584 w 2601107"/>
              <a:gd name="connsiteY10" fmla="*/ 874656 h 1899881"/>
              <a:gd name="connsiteX11" fmla="*/ 1469537 w 2601107"/>
              <a:gd name="connsiteY11" fmla="*/ 1295985 h 1899881"/>
              <a:gd name="connsiteX12" fmla="*/ 1997211 w 2601107"/>
              <a:gd name="connsiteY12" fmla="*/ 768311 h 1899881"/>
              <a:gd name="connsiteX13" fmla="*/ 1764564 w 2601107"/>
              <a:gd name="connsiteY13" fmla="*/ 330756 h 1899881"/>
              <a:gd name="connsiteX14" fmla="*/ 1717951 w 2601107"/>
              <a:gd name="connsiteY14" fmla="*/ 305455 h 1899881"/>
              <a:gd name="connsiteX15" fmla="*/ 1828248 w 2601107"/>
              <a:gd name="connsiteY15" fmla="*/ 277094 h 1899881"/>
              <a:gd name="connsiteX16" fmla="*/ 2237562 w 2601107"/>
              <a:gd name="connsiteY16" fmla="*/ 55481 h 1899881"/>
              <a:gd name="connsiteX17" fmla="*/ 2298607 w 2601107"/>
              <a:gd name="connsiteY17" fmla="*/ 0 h 189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1107" h="1899881">
                <a:moveTo>
                  <a:pt x="2298607" y="0"/>
                </a:moveTo>
                <a:lnTo>
                  <a:pt x="2342711" y="48527"/>
                </a:lnTo>
                <a:cubicBezTo>
                  <a:pt x="2504137" y="244130"/>
                  <a:pt x="2601107" y="494896"/>
                  <a:pt x="2601107" y="768311"/>
                </a:cubicBezTo>
                <a:cubicBezTo>
                  <a:pt x="2601107" y="1393260"/>
                  <a:pt x="2094486" y="1899881"/>
                  <a:pt x="1469537" y="1899881"/>
                </a:cubicBezTo>
                <a:cubicBezTo>
                  <a:pt x="883648" y="1899881"/>
                  <a:pt x="401757" y="1454609"/>
                  <a:pt x="343809" y="884008"/>
                </a:cubicBezTo>
                <a:lnTo>
                  <a:pt x="338127" y="771465"/>
                </a:lnTo>
                <a:lnTo>
                  <a:pt x="0" y="771465"/>
                </a:lnTo>
                <a:lnTo>
                  <a:pt x="646579" y="124887"/>
                </a:lnTo>
                <a:lnTo>
                  <a:pt x="1293158" y="771465"/>
                </a:lnTo>
                <a:lnTo>
                  <a:pt x="942181" y="771465"/>
                </a:lnTo>
                <a:lnTo>
                  <a:pt x="952584" y="874656"/>
                </a:lnTo>
                <a:cubicBezTo>
                  <a:pt x="1001787" y="1115108"/>
                  <a:pt x="1214540" y="1295985"/>
                  <a:pt x="1469537" y="1295985"/>
                </a:cubicBezTo>
                <a:cubicBezTo>
                  <a:pt x="1760963" y="1295985"/>
                  <a:pt x="1997211" y="1059737"/>
                  <a:pt x="1997211" y="768311"/>
                </a:cubicBezTo>
                <a:cubicBezTo>
                  <a:pt x="1997211" y="586170"/>
                  <a:pt x="1904927" y="425583"/>
                  <a:pt x="1764564" y="330756"/>
                </a:cubicBezTo>
                <a:lnTo>
                  <a:pt x="1717951" y="305455"/>
                </a:lnTo>
                <a:lnTo>
                  <a:pt x="1828248" y="277094"/>
                </a:lnTo>
                <a:cubicBezTo>
                  <a:pt x="1979603" y="230018"/>
                  <a:pt x="2118200" y="153987"/>
                  <a:pt x="2237562" y="55481"/>
                </a:cubicBezTo>
                <a:lnTo>
                  <a:pt x="229860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8" name="矩形 107"/>
          <p:cNvSpPr/>
          <p:nvPr/>
        </p:nvSpPr>
        <p:spPr>
          <a:xfrm>
            <a:off x="605198" y="2303268"/>
            <a:ext cx="3254467" cy="806888"/>
          </a:xfrm>
          <a:prstGeom prst="rect">
            <a:avLst/>
          </a:prstGeom>
        </p:spPr>
        <p:txBody>
          <a:bodyPr wrap="square">
            <a:spAutoFit/>
          </a:bodyPr>
          <a:lstStyle/>
          <a:p>
            <a:pPr algn="r">
              <a:lnSpc>
                <a:spcPct val="130000"/>
              </a:lnSpc>
            </a:pPr>
            <a:r>
              <a:rPr lang="zh-CN" altLang="en-US" sz="1400" dirty="0">
                <a:solidFill>
                  <a:schemeClr val="tx1">
                    <a:lumMod val="50000"/>
                    <a:lumOff val="50000"/>
                  </a:schemeClr>
                </a:solidFill>
                <a:latin typeface="+mj-ea"/>
                <a:ea typeface="+mj-ea"/>
              </a:rPr>
              <a:t>Marketing &amp; amp; marketing</a:t>
            </a:r>
            <a:endParaRPr lang="en-US" altLang="zh-CN" sz="1400" dirty="0">
              <a:solidFill>
                <a:schemeClr val="tx1">
                  <a:lumMod val="50000"/>
                  <a:lumOff val="50000"/>
                </a:schemeClr>
              </a:solidFill>
              <a:latin typeface="+mj-ea"/>
              <a:ea typeface="+mj-ea"/>
            </a:endParaRPr>
          </a:p>
          <a:p>
            <a:pPr algn="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then achieve customer success.</a:t>
            </a:r>
            <a:endParaRPr lang="en-US" altLang="zh-CN" sz="1000" dirty="0">
              <a:solidFill>
                <a:schemeClr val="tx1">
                  <a:lumMod val="50000"/>
                  <a:lumOff val="50000"/>
                </a:schemeClr>
              </a:solidFill>
              <a:latin typeface="+mn-ea"/>
            </a:endParaRPr>
          </a:p>
        </p:txBody>
      </p:sp>
      <p:sp>
        <p:nvSpPr>
          <p:cNvPr id="109" name="矩形 108"/>
          <p:cNvSpPr/>
          <p:nvPr/>
        </p:nvSpPr>
        <p:spPr>
          <a:xfrm>
            <a:off x="605198" y="4086522"/>
            <a:ext cx="3254467" cy="806888"/>
          </a:xfrm>
          <a:prstGeom prst="rect">
            <a:avLst/>
          </a:prstGeom>
        </p:spPr>
        <p:txBody>
          <a:bodyPr wrap="square">
            <a:spAutoFit/>
          </a:bodyPr>
          <a:lstStyle/>
          <a:p>
            <a:pPr algn="r">
              <a:lnSpc>
                <a:spcPct val="130000"/>
              </a:lnSpc>
            </a:pPr>
            <a:r>
              <a:rPr lang="zh-CN" altLang="en-US" sz="1400" dirty="0">
                <a:solidFill>
                  <a:schemeClr val="tx1">
                    <a:lumMod val="50000"/>
                    <a:lumOff val="50000"/>
                  </a:schemeClr>
                </a:solidFill>
                <a:latin typeface="+mj-ea"/>
                <a:ea typeface="+mj-ea"/>
              </a:rPr>
              <a:t>Development and deployment</a:t>
            </a:r>
          </a:p>
          <a:p>
            <a:pPr algn="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then achieve customer success.</a:t>
            </a:r>
            <a:endParaRPr lang="en-US" altLang="zh-CN" sz="1000" dirty="0">
              <a:solidFill>
                <a:schemeClr val="tx1">
                  <a:lumMod val="50000"/>
                  <a:lumOff val="50000"/>
                </a:schemeClr>
              </a:solidFill>
              <a:latin typeface="+mn-ea"/>
            </a:endParaRPr>
          </a:p>
        </p:txBody>
      </p:sp>
      <p:sp>
        <p:nvSpPr>
          <p:cNvPr id="110" name="矩形 109"/>
          <p:cNvSpPr/>
          <p:nvPr/>
        </p:nvSpPr>
        <p:spPr>
          <a:xfrm>
            <a:off x="8332340" y="4086522"/>
            <a:ext cx="3254467" cy="806888"/>
          </a:xfrm>
          <a:prstGeom prst="rect">
            <a:avLst/>
          </a:prstGeom>
        </p:spPr>
        <p:txBody>
          <a:bodyPr wrap="square">
            <a:spAutoFit/>
          </a:bodyPr>
          <a:lstStyle/>
          <a:p>
            <a:pPr>
              <a:lnSpc>
                <a:spcPct val="130000"/>
              </a:lnSpc>
            </a:pPr>
            <a:r>
              <a:rPr lang="zh-CN" altLang="en-US" sz="1400" dirty="0">
                <a:solidFill>
                  <a:schemeClr val="tx1">
                    <a:lumMod val="50000"/>
                    <a:lumOff val="50000"/>
                  </a:schemeClr>
                </a:solidFill>
                <a:latin typeface="+mj-ea"/>
                <a:ea typeface="+mj-ea"/>
              </a:rPr>
              <a:t>Planning and Scheduling</a:t>
            </a:r>
          </a:p>
          <a:p>
            <a:pP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then achieve customer success.</a:t>
            </a:r>
            <a:endParaRPr lang="en-US" altLang="zh-CN" sz="1000" dirty="0">
              <a:solidFill>
                <a:schemeClr val="tx1">
                  <a:lumMod val="50000"/>
                  <a:lumOff val="50000"/>
                </a:schemeClr>
              </a:solidFill>
              <a:latin typeface="+mn-ea"/>
            </a:endParaRPr>
          </a:p>
        </p:txBody>
      </p:sp>
      <p:sp>
        <p:nvSpPr>
          <p:cNvPr id="111" name="矩形 110"/>
          <p:cNvSpPr/>
          <p:nvPr/>
        </p:nvSpPr>
        <p:spPr>
          <a:xfrm>
            <a:off x="8332340" y="2303268"/>
            <a:ext cx="3254467" cy="806888"/>
          </a:xfrm>
          <a:prstGeom prst="rect">
            <a:avLst/>
          </a:prstGeom>
        </p:spPr>
        <p:txBody>
          <a:bodyPr wrap="square">
            <a:spAutoFit/>
          </a:bodyPr>
          <a:lstStyle/>
          <a:p>
            <a:pPr>
              <a:lnSpc>
                <a:spcPct val="130000"/>
              </a:lnSpc>
            </a:pPr>
            <a:r>
              <a:rPr lang="zh-CN" altLang="en-US" sz="1400" dirty="0">
                <a:solidFill>
                  <a:schemeClr val="tx1">
                    <a:lumMod val="50000"/>
                    <a:lumOff val="50000"/>
                  </a:schemeClr>
                </a:solidFill>
                <a:latin typeface="+mj-ea"/>
                <a:ea typeface="+mj-ea"/>
              </a:rPr>
              <a:t>Strategy &amp; amp; philosophy</a:t>
            </a:r>
          </a:p>
          <a:p>
            <a:pP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then achieve customer success.</a:t>
            </a:r>
            <a:endParaRPr lang="en-US" altLang="zh-CN" sz="1000" dirty="0">
              <a:solidFill>
                <a:schemeClr val="tx1">
                  <a:lumMod val="50000"/>
                  <a:lumOff val="50000"/>
                </a:schemeClr>
              </a:solidFill>
              <a:latin typeface="+mn-ea"/>
            </a:endParaRPr>
          </a:p>
        </p:txBody>
      </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350072609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anim calcmode="lin" valueType="num">
                                      <p:cBhvr additive="base">
                                        <p:cTn id="21" dur="500" fill="hold"/>
                                        <p:tgtEl>
                                          <p:spTgt spid="108"/>
                                        </p:tgtEl>
                                        <p:attrNameLst>
                                          <p:attrName>ppt_x</p:attrName>
                                        </p:attrNameLst>
                                      </p:cBhvr>
                                      <p:tavLst>
                                        <p:tav tm="0">
                                          <p:val>
                                            <p:strVal val="0-#ppt_w/2"/>
                                          </p:val>
                                        </p:tav>
                                        <p:tav tm="100000">
                                          <p:val>
                                            <p:strVal val="#ppt_x"/>
                                          </p:val>
                                        </p:tav>
                                      </p:tavLst>
                                    </p:anim>
                                    <p:anim calcmode="lin" valueType="num">
                                      <p:cBhvr additive="base">
                                        <p:cTn id="22" dur="500" fill="hold"/>
                                        <p:tgtEl>
                                          <p:spTgt spid="10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1"/>
                                        </p:tgtEl>
                                        <p:attrNameLst>
                                          <p:attrName>style.visibility</p:attrName>
                                        </p:attrNameLst>
                                      </p:cBhvr>
                                      <p:to>
                                        <p:strVal val="visible"/>
                                      </p:to>
                                    </p:set>
                                    <p:anim calcmode="lin" valueType="num">
                                      <p:cBhvr additive="base">
                                        <p:cTn id="25" dur="500" fill="hold"/>
                                        <p:tgtEl>
                                          <p:spTgt spid="111"/>
                                        </p:tgtEl>
                                        <p:attrNameLst>
                                          <p:attrName>ppt_x</p:attrName>
                                        </p:attrNameLst>
                                      </p:cBhvr>
                                      <p:tavLst>
                                        <p:tav tm="0">
                                          <p:val>
                                            <p:strVal val="1+#ppt_w/2"/>
                                          </p:val>
                                        </p:tav>
                                        <p:tav tm="100000">
                                          <p:val>
                                            <p:strVal val="#ppt_x"/>
                                          </p:val>
                                        </p:tav>
                                      </p:tavLst>
                                    </p:anim>
                                    <p:anim calcmode="lin" valueType="num">
                                      <p:cBhvr additive="base">
                                        <p:cTn id="26" dur="500" fill="hold"/>
                                        <p:tgtEl>
                                          <p:spTgt spid="1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50"/>
                                  </p:stCondLst>
                                  <p:childTnLst>
                                    <p:set>
                                      <p:cBhvr>
                                        <p:cTn id="28" dur="1" fill="hold">
                                          <p:stCondLst>
                                            <p:cond delay="0"/>
                                          </p:stCondLst>
                                        </p:cTn>
                                        <p:tgtEl>
                                          <p:spTgt spid="109"/>
                                        </p:tgtEl>
                                        <p:attrNameLst>
                                          <p:attrName>style.visibility</p:attrName>
                                        </p:attrNameLst>
                                      </p:cBhvr>
                                      <p:to>
                                        <p:strVal val="visible"/>
                                      </p:to>
                                    </p:set>
                                    <p:anim calcmode="lin" valueType="num">
                                      <p:cBhvr additive="base">
                                        <p:cTn id="29" dur="500" fill="hold"/>
                                        <p:tgtEl>
                                          <p:spTgt spid="109"/>
                                        </p:tgtEl>
                                        <p:attrNameLst>
                                          <p:attrName>ppt_x</p:attrName>
                                        </p:attrNameLst>
                                      </p:cBhvr>
                                      <p:tavLst>
                                        <p:tav tm="0">
                                          <p:val>
                                            <p:strVal val="0-#ppt_w/2"/>
                                          </p:val>
                                        </p:tav>
                                        <p:tav tm="100000">
                                          <p:val>
                                            <p:strVal val="#ppt_x"/>
                                          </p:val>
                                        </p:tav>
                                      </p:tavLst>
                                    </p:anim>
                                    <p:anim calcmode="lin" valueType="num">
                                      <p:cBhvr additive="base">
                                        <p:cTn id="30" dur="500" fill="hold"/>
                                        <p:tgtEl>
                                          <p:spTgt spid="10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250"/>
                                  </p:stCondLst>
                                  <p:childTnLst>
                                    <p:set>
                                      <p:cBhvr>
                                        <p:cTn id="32" dur="1" fill="hold">
                                          <p:stCondLst>
                                            <p:cond delay="0"/>
                                          </p:stCondLst>
                                        </p:cTn>
                                        <p:tgtEl>
                                          <p:spTgt spid="110"/>
                                        </p:tgtEl>
                                        <p:attrNameLst>
                                          <p:attrName>style.visibility</p:attrName>
                                        </p:attrNameLst>
                                      </p:cBhvr>
                                      <p:to>
                                        <p:strVal val="visible"/>
                                      </p:to>
                                    </p:set>
                                    <p:anim calcmode="lin" valueType="num">
                                      <p:cBhvr additive="base">
                                        <p:cTn id="33" dur="500" fill="hold"/>
                                        <p:tgtEl>
                                          <p:spTgt spid="110"/>
                                        </p:tgtEl>
                                        <p:attrNameLst>
                                          <p:attrName>ppt_x</p:attrName>
                                        </p:attrNameLst>
                                      </p:cBhvr>
                                      <p:tavLst>
                                        <p:tav tm="0">
                                          <p:val>
                                            <p:strVal val="1+#ppt_w/2"/>
                                          </p:val>
                                        </p:tav>
                                        <p:tav tm="100000">
                                          <p:val>
                                            <p:strVal val="#ppt_x"/>
                                          </p:val>
                                        </p:tav>
                                      </p:tavLst>
                                    </p:anim>
                                    <p:anim calcmode="lin" valueType="num">
                                      <p:cBhvr additive="base">
                                        <p:cTn id="34"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6" grpId="0" animBg="1"/>
      <p:bldP spid="104" grpId="0" animBg="1"/>
      <p:bldP spid="103" grpId="0" animBg="1"/>
      <p:bldP spid="108" grpId="0"/>
      <p:bldP spid="109" grpId="0"/>
      <p:bldP spid="110" grpId="0"/>
      <p:bldP spid="1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009379" y="4044140"/>
            <a:ext cx="619950" cy="1152479"/>
            <a:chOff x="3150846" y="2745072"/>
            <a:chExt cx="465023" cy="864359"/>
          </a:xfrm>
          <a:solidFill>
            <a:schemeClr val="tx2">
              <a:lumMod val="50000"/>
            </a:schemeClr>
          </a:solidFill>
        </p:grpSpPr>
        <p:sp>
          <p:nvSpPr>
            <p:cNvPr id="8" name="Freeform 20"/>
            <p:cNvSpPr>
              <a:spLocks noEditPoints="1"/>
            </p:cNvSpPr>
            <p:nvPr/>
          </p:nvSpPr>
          <p:spPr bwMode="auto">
            <a:xfrm>
              <a:off x="3150846" y="2745072"/>
              <a:ext cx="465023" cy="864359"/>
            </a:xfrm>
            <a:custGeom>
              <a:avLst/>
              <a:gdLst>
                <a:gd name="T0" fmla="*/ 109 w 126"/>
                <a:gd name="T1" fmla="*/ 0 h 239"/>
                <a:gd name="T2" fmla="*/ 17 w 126"/>
                <a:gd name="T3" fmla="*/ 0 h 239"/>
                <a:gd name="T4" fmla="*/ 0 w 126"/>
                <a:gd name="T5" fmla="*/ 17 h 239"/>
                <a:gd name="T6" fmla="*/ 0 w 126"/>
                <a:gd name="T7" fmla="*/ 222 h 239"/>
                <a:gd name="T8" fmla="*/ 17 w 126"/>
                <a:gd name="T9" fmla="*/ 239 h 239"/>
                <a:gd name="T10" fmla="*/ 109 w 126"/>
                <a:gd name="T11" fmla="*/ 239 h 239"/>
                <a:gd name="T12" fmla="*/ 126 w 126"/>
                <a:gd name="T13" fmla="*/ 222 h 239"/>
                <a:gd name="T14" fmla="*/ 126 w 126"/>
                <a:gd name="T15" fmla="*/ 17 h 239"/>
                <a:gd name="T16" fmla="*/ 109 w 126"/>
                <a:gd name="T17" fmla="*/ 0 h 239"/>
                <a:gd name="T18" fmla="*/ 48 w 126"/>
                <a:gd name="T19" fmla="*/ 19 h 239"/>
                <a:gd name="T20" fmla="*/ 79 w 126"/>
                <a:gd name="T21" fmla="*/ 19 h 239"/>
                <a:gd name="T22" fmla="*/ 84 w 126"/>
                <a:gd name="T23" fmla="*/ 24 h 239"/>
                <a:gd name="T24" fmla="*/ 79 w 126"/>
                <a:gd name="T25" fmla="*/ 28 h 239"/>
                <a:gd name="T26" fmla="*/ 48 w 126"/>
                <a:gd name="T27" fmla="*/ 28 h 239"/>
                <a:gd name="T28" fmla="*/ 43 w 126"/>
                <a:gd name="T29" fmla="*/ 24 h 239"/>
                <a:gd name="T30" fmla="*/ 48 w 126"/>
                <a:gd name="T31" fmla="*/ 19 h 239"/>
                <a:gd name="T32" fmla="*/ 63 w 126"/>
                <a:gd name="T33" fmla="*/ 230 h 239"/>
                <a:gd name="T34" fmla="*/ 50 w 126"/>
                <a:gd name="T35" fmla="*/ 217 h 239"/>
                <a:gd name="T36" fmla="*/ 63 w 126"/>
                <a:gd name="T37" fmla="*/ 204 h 239"/>
                <a:gd name="T38" fmla="*/ 76 w 126"/>
                <a:gd name="T39" fmla="*/ 217 h 239"/>
                <a:gd name="T40" fmla="*/ 63 w 126"/>
                <a:gd name="T41" fmla="*/ 230 h 239"/>
                <a:gd name="T42" fmla="*/ 118 w 126"/>
                <a:gd name="T43" fmla="*/ 201 h 239"/>
                <a:gd name="T44" fmla="*/ 9 w 126"/>
                <a:gd name="T45" fmla="*/ 201 h 239"/>
                <a:gd name="T46" fmla="*/ 9 w 126"/>
                <a:gd name="T47" fmla="*/ 38 h 239"/>
                <a:gd name="T48" fmla="*/ 118 w 126"/>
                <a:gd name="T49" fmla="*/ 38 h 239"/>
                <a:gd name="T50" fmla="*/ 118 w 126"/>
                <a:gd name="T51" fmla="*/ 20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239">
                  <a:moveTo>
                    <a:pt x="109" y="0"/>
                  </a:moveTo>
                  <a:cubicBezTo>
                    <a:pt x="17" y="0"/>
                    <a:pt x="17" y="0"/>
                    <a:pt x="17" y="0"/>
                  </a:cubicBezTo>
                  <a:cubicBezTo>
                    <a:pt x="7" y="0"/>
                    <a:pt x="0" y="7"/>
                    <a:pt x="0" y="17"/>
                  </a:cubicBezTo>
                  <a:cubicBezTo>
                    <a:pt x="0" y="222"/>
                    <a:pt x="0" y="222"/>
                    <a:pt x="0" y="222"/>
                  </a:cubicBezTo>
                  <a:cubicBezTo>
                    <a:pt x="0" y="231"/>
                    <a:pt x="7" y="239"/>
                    <a:pt x="17" y="239"/>
                  </a:cubicBezTo>
                  <a:cubicBezTo>
                    <a:pt x="109" y="239"/>
                    <a:pt x="109" y="239"/>
                    <a:pt x="109" y="239"/>
                  </a:cubicBezTo>
                  <a:cubicBezTo>
                    <a:pt x="118" y="239"/>
                    <a:pt x="126" y="231"/>
                    <a:pt x="126" y="222"/>
                  </a:cubicBezTo>
                  <a:cubicBezTo>
                    <a:pt x="126" y="17"/>
                    <a:pt x="126" y="17"/>
                    <a:pt x="126" y="17"/>
                  </a:cubicBezTo>
                  <a:cubicBezTo>
                    <a:pt x="126" y="7"/>
                    <a:pt x="118" y="0"/>
                    <a:pt x="109" y="0"/>
                  </a:cubicBezTo>
                  <a:close/>
                  <a:moveTo>
                    <a:pt x="48" y="19"/>
                  </a:moveTo>
                  <a:cubicBezTo>
                    <a:pt x="79" y="19"/>
                    <a:pt x="79" y="19"/>
                    <a:pt x="79" y="19"/>
                  </a:cubicBezTo>
                  <a:cubicBezTo>
                    <a:pt x="82" y="19"/>
                    <a:pt x="84" y="21"/>
                    <a:pt x="84" y="24"/>
                  </a:cubicBezTo>
                  <a:cubicBezTo>
                    <a:pt x="84" y="26"/>
                    <a:pt x="82" y="28"/>
                    <a:pt x="79" y="28"/>
                  </a:cubicBezTo>
                  <a:cubicBezTo>
                    <a:pt x="48" y="28"/>
                    <a:pt x="48" y="28"/>
                    <a:pt x="48" y="28"/>
                  </a:cubicBezTo>
                  <a:cubicBezTo>
                    <a:pt x="45" y="28"/>
                    <a:pt x="43" y="26"/>
                    <a:pt x="43" y="24"/>
                  </a:cubicBezTo>
                  <a:cubicBezTo>
                    <a:pt x="43" y="21"/>
                    <a:pt x="45" y="19"/>
                    <a:pt x="48" y="19"/>
                  </a:cubicBezTo>
                  <a:close/>
                  <a:moveTo>
                    <a:pt x="63" y="230"/>
                  </a:moveTo>
                  <a:cubicBezTo>
                    <a:pt x="56" y="230"/>
                    <a:pt x="50" y="224"/>
                    <a:pt x="50" y="217"/>
                  </a:cubicBezTo>
                  <a:cubicBezTo>
                    <a:pt x="50" y="210"/>
                    <a:pt x="56" y="204"/>
                    <a:pt x="63" y="204"/>
                  </a:cubicBezTo>
                  <a:cubicBezTo>
                    <a:pt x="70" y="204"/>
                    <a:pt x="76" y="210"/>
                    <a:pt x="76" y="217"/>
                  </a:cubicBezTo>
                  <a:cubicBezTo>
                    <a:pt x="76" y="224"/>
                    <a:pt x="70" y="230"/>
                    <a:pt x="63" y="230"/>
                  </a:cubicBezTo>
                  <a:close/>
                  <a:moveTo>
                    <a:pt x="118" y="201"/>
                  </a:moveTo>
                  <a:cubicBezTo>
                    <a:pt x="9" y="201"/>
                    <a:pt x="9" y="201"/>
                    <a:pt x="9" y="201"/>
                  </a:cubicBezTo>
                  <a:cubicBezTo>
                    <a:pt x="9" y="38"/>
                    <a:pt x="9" y="38"/>
                    <a:pt x="9" y="38"/>
                  </a:cubicBezTo>
                  <a:cubicBezTo>
                    <a:pt x="118" y="38"/>
                    <a:pt x="118" y="38"/>
                    <a:pt x="118" y="38"/>
                  </a:cubicBezTo>
                  <a:lnTo>
                    <a:pt x="11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1"/>
            <p:cNvSpPr>
              <a:spLocks/>
            </p:cNvSpPr>
            <p:nvPr/>
          </p:nvSpPr>
          <p:spPr bwMode="auto">
            <a:xfrm>
              <a:off x="3320798" y="2821186"/>
              <a:ext cx="125118" cy="17725"/>
            </a:xfrm>
            <a:custGeom>
              <a:avLst/>
              <a:gdLst>
                <a:gd name="T0" fmla="*/ 2 w 34"/>
                <a:gd name="T1" fmla="*/ 5 h 5"/>
                <a:gd name="T2" fmla="*/ 32 w 34"/>
                <a:gd name="T3" fmla="*/ 5 h 5"/>
                <a:gd name="T4" fmla="*/ 34 w 34"/>
                <a:gd name="T5" fmla="*/ 3 h 5"/>
                <a:gd name="T6" fmla="*/ 32 w 34"/>
                <a:gd name="T7" fmla="*/ 0 h 5"/>
                <a:gd name="T8" fmla="*/ 2 w 34"/>
                <a:gd name="T9" fmla="*/ 0 h 5"/>
                <a:gd name="T10" fmla="*/ 0 w 34"/>
                <a:gd name="T11" fmla="*/ 3 h 5"/>
                <a:gd name="T12" fmla="*/ 2 w 3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4" h="5">
                  <a:moveTo>
                    <a:pt x="2" y="5"/>
                  </a:moveTo>
                  <a:cubicBezTo>
                    <a:pt x="32" y="5"/>
                    <a:pt x="32" y="5"/>
                    <a:pt x="32" y="5"/>
                  </a:cubicBezTo>
                  <a:cubicBezTo>
                    <a:pt x="33" y="5"/>
                    <a:pt x="34" y="4"/>
                    <a:pt x="34" y="3"/>
                  </a:cubicBezTo>
                  <a:cubicBezTo>
                    <a:pt x="34" y="1"/>
                    <a:pt x="33" y="0"/>
                    <a:pt x="32" y="0"/>
                  </a:cubicBezTo>
                  <a:cubicBezTo>
                    <a:pt x="2" y="0"/>
                    <a:pt x="2" y="0"/>
                    <a:pt x="2" y="0"/>
                  </a:cubicBezTo>
                  <a:cubicBezTo>
                    <a:pt x="1" y="0"/>
                    <a:pt x="0" y="1"/>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Oval 22"/>
            <p:cNvSpPr>
              <a:spLocks noChangeArrowheads="1"/>
            </p:cNvSpPr>
            <p:nvPr/>
          </p:nvSpPr>
          <p:spPr bwMode="auto">
            <a:xfrm>
              <a:off x="3349993" y="2957773"/>
              <a:ext cx="74028" cy="688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3"/>
            <p:cNvSpPr>
              <a:spLocks/>
            </p:cNvSpPr>
            <p:nvPr/>
          </p:nvSpPr>
          <p:spPr bwMode="auto">
            <a:xfrm>
              <a:off x="3294732" y="3038057"/>
              <a:ext cx="194976" cy="357630"/>
            </a:xfrm>
            <a:custGeom>
              <a:avLst/>
              <a:gdLst>
                <a:gd name="T0" fmla="*/ 52 w 53"/>
                <a:gd name="T1" fmla="*/ 39 h 99"/>
                <a:gd name="T2" fmla="*/ 50 w 53"/>
                <a:gd name="T3" fmla="*/ 29 h 99"/>
                <a:gd name="T4" fmla="*/ 44 w 53"/>
                <a:gd name="T5" fmla="*/ 6 h 99"/>
                <a:gd name="T6" fmla="*/ 32 w 53"/>
                <a:gd name="T7" fmla="*/ 0 h 99"/>
                <a:gd name="T8" fmla="*/ 20 w 53"/>
                <a:gd name="T9" fmla="*/ 0 h 99"/>
                <a:gd name="T10" fmla="*/ 9 w 53"/>
                <a:gd name="T11" fmla="*/ 5 h 99"/>
                <a:gd name="T12" fmla="*/ 9 w 53"/>
                <a:gd name="T13" fmla="*/ 5 h 99"/>
                <a:gd name="T14" fmla="*/ 3 w 53"/>
                <a:gd name="T15" fmla="*/ 29 h 99"/>
                <a:gd name="T16" fmla="*/ 0 w 53"/>
                <a:gd name="T17" fmla="*/ 39 h 99"/>
                <a:gd name="T18" fmla="*/ 3 w 53"/>
                <a:gd name="T19" fmla="*/ 43 h 99"/>
                <a:gd name="T20" fmla="*/ 8 w 53"/>
                <a:gd name="T21" fmla="*/ 41 h 99"/>
                <a:gd name="T22" fmla="*/ 14 w 53"/>
                <a:gd name="T23" fmla="*/ 16 h 99"/>
                <a:gd name="T24" fmla="*/ 15 w 53"/>
                <a:gd name="T25" fmla="*/ 16 h 99"/>
                <a:gd name="T26" fmla="*/ 4 w 53"/>
                <a:gd name="T27" fmla="*/ 60 h 99"/>
                <a:gd name="T28" fmla="*/ 15 w 53"/>
                <a:gd name="T29" fmla="*/ 60 h 99"/>
                <a:gd name="T30" fmla="*/ 15 w 53"/>
                <a:gd name="T31" fmla="*/ 93 h 99"/>
                <a:gd name="T32" fmla="*/ 20 w 53"/>
                <a:gd name="T33" fmla="*/ 99 h 99"/>
                <a:gd name="T34" fmla="*/ 25 w 53"/>
                <a:gd name="T35" fmla="*/ 93 h 99"/>
                <a:gd name="T36" fmla="*/ 25 w 53"/>
                <a:gd name="T37" fmla="*/ 60 h 99"/>
                <a:gd name="T38" fmla="*/ 27 w 53"/>
                <a:gd name="T39" fmla="*/ 60 h 99"/>
                <a:gd name="T40" fmla="*/ 27 w 53"/>
                <a:gd name="T41" fmla="*/ 93 h 99"/>
                <a:gd name="T42" fmla="*/ 32 w 53"/>
                <a:gd name="T43" fmla="*/ 99 h 99"/>
                <a:gd name="T44" fmla="*/ 38 w 53"/>
                <a:gd name="T45" fmla="*/ 93 h 99"/>
                <a:gd name="T46" fmla="*/ 38 w 53"/>
                <a:gd name="T47" fmla="*/ 60 h 99"/>
                <a:gd name="T48" fmla="*/ 48 w 53"/>
                <a:gd name="T49" fmla="*/ 60 h 99"/>
                <a:gd name="T50" fmla="*/ 37 w 53"/>
                <a:gd name="T51" fmla="*/ 16 h 99"/>
                <a:gd name="T52" fmla="*/ 38 w 53"/>
                <a:gd name="T53" fmla="*/ 16 h 99"/>
                <a:gd name="T54" fmla="*/ 45 w 53"/>
                <a:gd name="T55" fmla="*/ 41 h 99"/>
                <a:gd name="T56" fmla="*/ 49 w 53"/>
                <a:gd name="T57" fmla="*/ 43 h 99"/>
                <a:gd name="T58" fmla="*/ 52 w 53"/>
                <a:gd name="T59"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99">
                  <a:moveTo>
                    <a:pt x="52" y="39"/>
                  </a:moveTo>
                  <a:cubicBezTo>
                    <a:pt x="50" y="29"/>
                    <a:pt x="50" y="29"/>
                    <a:pt x="50" y="29"/>
                  </a:cubicBezTo>
                  <a:cubicBezTo>
                    <a:pt x="44" y="6"/>
                    <a:pt x="44" y="6"/>
                    <a:pt x="44" y="6"/>
                  </a:cubicBezTo>
                  <a:cubicBezTo>
                    <a:pt x="42" y="1"/>
                    <a:pt x="36" y="0"/>
                    <a:pt x="32" y="0"/>
                  </a:cubicBezTo>
                  <a:cubicBezTo>
                    <a:pt x="20" y="0"/>
                    <a:pt x="20" y="0"/>
                    <a:pt x="20" y="0"/>
                  </a:cubicBezTo>
                  <a:cubicBezTo>
                    <a:pt x="17" y="0"/>
                    <a:pt x="10" y="1"/>
                    <a:pt x="9" y="5"/>
                  </a:cubicBezTo>
                  <a:cubicBezTo>
                    <a:pt x="9" y="5"/>
                    <a:pt x="9" y="5"/>
                    <a:pt x="9" y="5"/>
                  </a:cubicBezTo>
                  <a:cubicBezTo>
                    <a:pt x="3" y="29"/>
                    <a:pt x="3" y="29"/>
                    <a:pt x="3" y="29"/>
                  </a:cubicBezTo>
                  <a:cubicBezTo>
                    <a:pt x="0" y="39"/>
                    <a:pt x="0" y="39"/>
                    <a:pt x="0" y="39"/>
                  </a:cubicBezTo>
                  <a:cubicBezTo>
                    <a:pt x="0" y="41"/>
                    <a:pt x="1" y="43"/>
                    <a:pt x="3" y="43"/>
                  </a:cubicBezTo>
                  <a:cubicBezTo>
                    <a:pt x="5" y="44"/>
                    <a:pt x="7" y="43"/>
                    <a:pt x="8" y="41"/>
                  </a:cubicBezTo>
                  <a:cubicBezTo>
                    <a:pt x="14" y="16"/>
                    <a:pt x="14" y="16"/>
                    <a:pt x="14" y="16"/>
                  </a:cubicBezTo>
                  <a:cubicBezTo>
                    <a:pt x="14" y="15"/>
                    <a:pt x="16" y="15"/>
                    <a:pt x="15" y="16"/>
                  </a:cubicBezTo>
                  <a:cubicBezTo>
                    <a:pt x="4" y="60"/>
                    <a:pt x="4" y="60"/>
                    <a:pt x="4" y="60"/>
                  </a:cubicBezTo>
                  <a:cubicBezTo>
                    <a:pt x="15" y="60"/>
                    <a:pt x="15" y="60"/>
                    <a:pt x="15" y="60"/>
                  </a:cubicBezTo>
                  <a:cubicBezTo>
                    <a:pt x="15" y="93"/>
                    <a:pt x="15" y="93"/>
                    <a:pt x="15" y="93"/>
                  </a:cubicBezTo>
                  <a:cubicBezTo>
                    <a:pt x="15" y="96"/>
                    <a:pt x="17" y="99"/>
                    <a:pt x="20" y="99"/>
                  </a:cubicBezTo>
                  <a:cubicBezTo>
                    <a:pt x="23" y="99"/>
                    <a:pt x="25" y="96"/>
                    <a:pt x="25" y="93"/>
                  </a:cubicBezTo>
                  <a:cubicBezTo>
                    <a:pt x="25" y="60"/>
                    <a:pt x="25" y="60"/>
                    <a:pt x="25" y="60"/>
                  </a:cubicBezTo>
                  <a:cubicBezTo>
                    <a:pt x="27" y="60"/>
                    <a:pt x="27" y="60"/>
                    <a:pt x="27" y="60"/>
                  </a:cubicBezTo>
                  <a:cubicBezTo>
                    <a:pt x="27" y="93"/>
                    <a:pt x="27" y="93"/>
                    <a:pt x="27" y="93"/>
                  </a:cubicBezTo>
                  <a:cubicBezTo>
                    <a:pt x="27" y="96"/>
                    <a:pt x="30" y="99"/>
                    <a:pt x="32" y="99"/>
                  </a:cubicBezTo>
                  <a:cubicBezTo>
                    <a:pt x="35" y="99"/>
                    <a:pt x="38" y="96"/>
                    <a:pt x="38" y="93"/>
                  </a:cubicBezTo>
                  <a:cubicBezTo>
                    <a:pt x="38" y="60"/>
                    <a:pt x="38" y="60"/>
                    <a:pt x="38" y="60"/>
                  </a:cubicBezTo>
                  <a:cubicBezTo>
                    <a:pt x="48" y="60"/>
                    <a:pt x="48" y="60"/>
                    <a:pt x="48" y="60"/>
                  </a:cubicBezTo>
                  <a:cubicBezTo>
                    <a:pt x="37" y="16"/>
                    <a:pt x="37" y="16"/>
                    <a:pt x="37" y="16"/>
                  </a:cubicBezTo>
                  <a:cubicBezTo>
                    <a:pt x="37" y="15"/>
                    <a:pt x="38" y="15"/>
                    <a:pt x="38" y="16"/>
                  </a:cubicBezTo>
                  <a:cubicBezTo>
                    <a:pt x="45" y="41"/>
                    <a:pt x="45" y="41"/>
                    <a:pt x="45" y="41"/>
                  </a:cubicBezTo>
                  <a:cubicBezTo>
                    <a:pt x="45" y="43"/>
                    <a:pt x="47" y="44"/>
                    <a:pt x="49" y="43"/>
                  </a:cubicBezTo>
                  <a:cubicBezTo>
                    <a:pt x="51" y="43"/>
                    <a:pt x="53" y="41"/>
                    <a:pt x="5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1"/>
          <p:cNvGrpSpPr/>
          <p:nvPr/>
        </p:nvGrpSpPr>
        <p:grpSpPr>
          <a:xfrm>
            <a:off x="4009379" y="2780446"/>
            <a:ext cx="619950" cy="1152479"/>
            <a:chOff x="3150846" y="1797301"/>
            <a:chExt cx="465023" cy="864359"/>
          </a:xfrm>
          <a:solidFill>
            <a:schemeClr val="tx2"/>
          </a:solidFill>
        </p:grpSpPr>
        <p:sp>
          <p:nvSpPr>
            <p:cNvPr id="13" name="Freeform 18"/>
            <p:cNvSpPr>
              <a:spLocks noEditPoints="1"/>
            </p:cNvSpPr>
            <p:nvPr/>
          </p:nvSpPr>
          <p:spPr bwMode="auto">
            <a:xfrm>
              <a:off x="3150846" y="1797301"/>
              <a:ext cx="465023" cy="864359"/>
            </a:xfrm>
            <a:custGeom>
              <a:avLst/>
              <a:gdLst>
                <a:gd name="T0" fmla="*/ 109 w 126"/>
                <a:gd name="T1" fmla="*/ 0 h 239"/>
                <a:gd name="T2" fmla="*/ 17 w 126"/>
                <a:gd name="T3" fmla="*/ 0 h 239"/>
                <a:gd name="T4" fmla="*/ 0 w 126"/>
                <a:gd name="T5" fmla="*/ 17 h 239"/>
                <a:gd name="T6" fmla="*/ 0 w 126"/>
                <a:gd name="T7" fmla="*/ 222 h 239"/>
                <a:gd name="T8" fmla="*/ 17 w 126"/>
                <a:gd name="T9" fmla="*/ 239 h 239"/>
                <a:gd name="T10" fmla="*/ 109 w 126"/>
                <a:gd name="T11" fmla="*/ 239 h 239"/>
                <a:gd name="T12" fmla="*/ 126 w 126"/>
                <a:gd name="T13" fmla="*/ 222 h 239"/>
                <a:gd name="T14" fmla="*/ 126 w 126"/>
                <a:gd name="T15" fmla="*/ 17 h 239"/>
                <a:gd name="T16" fmla="*/ 109 w 126"/>
                <a:gd name="T17" fmla="*/ 0 h 239"/>
                <a:gd name="T18" fmla="*/ 48 w 126"/>
                <a:gd name="T19" fmla="*/ 20 h 239"/>
                <a:gd name="T20" fmla="*/ 79 w 126"/>
                <a:gd name="T21" fmla="*/ 20 h 239"/>
                <a:gd name="T22" fmla="*/ 84 w 126"/>
                <a:gd name="T23" fmla="*/ 24 h 239"/>
                <a:gd name="T24" fmla="*/ 79 w 126"/>
                <a:gd name="T25" fmla="*/ 29 h 239"/>
                <a:gd name="T26" fmla="*/ 48 w 126"/>
                <a:gd name="T27" fmla="*/ 29 h 239"/>
                <a:gd name="T28" fmla="*/ 43 w 126"/>
                <a:gd name="T29" fmla="*/ 24 h 239"/>
                <a:gd name="T30" fmla="*/ 48 w 126"/>
                <a:gd name="T31" fmla="*/ 20 h 239"/>
                <a:gd name="T32" fmla="*/ 63 w 126"/>
                <a:gd name="T33" fmla="*/ 230 h 239"/>
                <a:gd name="T34" fmla="*/ 50 w 126"/>
                <a:gd name="T35" fmla="*/ 218 h 239"/>
                <a:gd name="T36" fmla="*/ 63 w 126"/>
                <a:gd name="T37" fmla="*/ 205 h 239"/>
                <a:gd name="T38" fmla="*/ 76 w 126"/>
                <a:gd name="T39" fmla="*/ 218 h 239"/>
                <a:gd name="T40" fmla="*/ 63 w 126"/>
                <a:gd name="T41" fmla="*/ 230 h 239"/>
                <a:gd name="T42" fmla="*/ 118 w 126"/>
                <a:gd name="T43" fmla="*/ 202 h 239"/>
                <a:gd name="T44" fmla="*/ 9 w 126"/>
                <a:gd name="T45" fmla="*/ 202 h 239"/>
                <a:gd name="T46" fmla="*/ 9 w 126"/>
                <a:gd name="T47" fmla="*/ 38 h 239"/>
                <a:gd name="T48" fmla="*/ 118 w 126"/>
                <a:gd name="T49" fmla="*/ 38 h 239"/>
                <a:gd name="T50" fmla="*/ 118 w 126"/>
                <a:gd name="T51" fmla="*/ 2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239">
                  <a:moveTo>
                    <a:pt x="109" y="0"/>
                  </a:moveTo>
                  <a:cubicBezTo>
                    <a:pt x="17" y="0"/>
                    <a:pt x="17" y="0"/>
                    <a:pt x="17" y="0"/>
                  </a:cubicBezTo>
                  <a:cubicBezTo>
                    <a:pt x="7" y="0"/>
                    <a:pt x="0" y="8"/>
                    <a:pt x="0" y="17"/>
                  </a:cubicBezTo>
                  <a:cubicBezTo>
                    <a:pt x="0" y="222"/>
                    <a:pt x="0" y="222"/>
                    <a:pt x="0" y="222"/>
                  </a:cubicBezTo>
                  <a:cubicBezTo>
                    <a:pt x="0" y="232"/>
                    <a:pt x="7" y="239"/>
                    <a:pt x="17" y="239"/>
                  </a:cubicBezTo>
                  <a:cubicBezTo>
                    <a:pt x="109" y="239"/>
                    <a:pt x="109" y="239"/>
                    <a:pt x="109" y="239"/>
                  </a:cubicBezTo>
                  <a:cubicBezTo>
                    <a:pt x="118" y="239"/>
                    <a:pt x="126" y="232"/>
                    <a:pt x="126" y="222"/>
                  </a:cubicBezTo>
                  <a:cubicBezTo>
                    <a:pt x="126" y="17"/>
                    <a:pt x="126" y="17"/>
                    <a:pt x="126" y="17"/>
                  </a:cubicBezTo>
                  <a:cubicBezTo>
                    <a:pt x="126" y="8"/>
                    <a:pt x="118" y="0"/>
                    <a:pt x="109" y="0"/>
                  </a:cubicBezTo>
                  <a:close/>
                  <a:moveTo>
                    <a:pt x="48" y="20"/>
                  </a:moveTo>
                  <a:cubicBezTo>
                    <a:pt x="79" y="20"/>
                    <a:pt x="79" y="20"/>
                    <a:pt x="79" y="20"/>
                  </a:cubicBezTo>
                  <a:cubicBezTo>
                    <a:pt x="82" y="20"/>
                    <a:pt x="84" y="22"/>
                    <a:pt x="84" y="24"/>
                  </a:cubicBezTo>
                  <a:cubicBezTo>
                    <a:pt x="84" y="27"/>
                    <a:pt x="82" y="29"/>
                    <a:pt x="79" y="29"/>
                  </a:cubicBezTo>
                  <a:cubicBezTo>
                    <a:pt x="48" y="29"/>
                    <a:pt x="48" y="29"/>
                    <a:pt x="48" y="29"/>
                  </a:cubicBezTo>
                  <a:cubicBezTo>
                    <a:pt x="45" y="29"/>
                    <a:pt x="43" y="27"/>
                    <a:pt x="43" y="24"/>
                  </a:cubicBezTo>
                  <a:cubicBezTo>
                    <a:pt x="43" y="22"/>
                    <a:pt x="45" y="20"/>
                    <a:pt x="48" y="20"/>
                  </a:cubicBezTo>
                  <a:close/>
                  <a:moveTo>
                    <a:pt x="63" y="230"/>
                  </a:moveTo>
                  <a:cubicBezTo>
                    <a:pt x="56" y="230"/>
                    <a:pt x="50" y="225"/>
                    <a:pt x="50" y="218"/>
                  </a:cubicBezTo>
                  <a:cubicBezTo>
                    <a:pt x="50" y="211"/>
                    <a:pt x="56" y="205"/>
                    <a:pt x="63" y="205"/>
                  </a:cubicBezTo>
                  <a:cubicBezTo>
                    <a:pt x="70" y="205"/>
                    <a:pt x="76" y="211"/>
                    <a:pt x="76" y="218"/>
                  </a:cubicBezTo>
                  <a:cubicBezTo>
                    <a:pt x="76" y="225"/>
                    <a:pt x="70" y="230"/>
                    <a:pt x="63" y="230"/>
                  </a:cubicBezTo>
                  <a:close/>
                  <a:moveTo>
                    <a:pt x="118" y="202"/>
                  </a:moveTo>
                  <a:cubicBezTo>
                    <a:pt x="9" y="202"/>
                    <a:pt x="9" y="202"/>
                    <a:pt x="9" y="202"/>
                  </a:cubicBezTo>
                  <a:cubicBezTo>
                    <a:pt x="9" y="38"/>
                    <a:pt x="9" y="38"/>
                    <a:pt x="9" y="38"/>
                  </a:cubicBezTo>
                  <a:cubicBezTo>
                    <a:pt x="118" y="38"/>
                    <a:pt x="118" y="38"/>
                    <a:pt x="118" y="38"/>
                  </a:cubicBezTo>
                  <a:lnTo>
                    <a:pt x="118"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9"/>
            <p:cNvSpPr>
              <a:spLocks/>
            </p:cNvSpPr>
            <p:nvPr/>
          </p:nvSpPr>
          <p:spPr bwMode="auto">
            <a:xfrm>
              <a:off x="3320798" y="1877585"/>
              <a:ext cx="125118" cy="17725"/>
            </a:xfrm>
            <a:custGeom>
              <a:avLst/>
              <a:gdLst>
                <a:gd name="T0" fmla="*/ 2 w 34"/>
                <a:gd name="T1" fmla="*/ 5 h 5"/>
                <a:gd name="T2" fmla="*/ 32 w 34"/>
                <a:gd name="T3" fmla="*/ 5 h 5"/>
                <a:gd name="T4" fmla="*/ 34 w 34"/>
                <a:gd name="T5" fmla="*/ 2 h 5"/>
                <a:gd name="T6" fmla="*/ 32 w 34"/>
                <a:gd name="T7" fmla="*/ 0 h 5"/>
                <a:gd name="T8" fmla="*/ 2 w 34"/>
                <a:gd name="T9" fmla="*/ 0 h 5"/>
                <a:gd name="T10" fmla="*/ 0 w 34"/>
                <a:gd name="T11" fmla="*/ 2 h 5"/>
                <a:gd name="T12" fmla="*/ 2 w 3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4" h="5">
                  <a:moveTo>
                    <a:pt x="2" y="5"/>
                  </a:moveTo>
                  <a:cubicBezTo>
                    <a:pt x="32" y="5"/>
                    <a:pt x="32" y="5"/>
                    <a:pt x="32" y="5"/>
                  </a:cubicBezTo>
                  <a:cubicBezTo>
                    <a:pt x="33" y="5"/>
                    <a:pt x="34" y="4"/>
                    <a:pt x="34" y="2"/>
                  </a:cubicBezTo>
                  <a:cubicBezTo>
                    <a:pt x="34" y="1"/>
                    <a:pt x="33" y="0"/>
                    <a:pt x="32"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24"/>
            <p:cNvSpPr>
              <a:spLocks noChangeArrowheads="1"/>
            </p:cNvSpPr>
            <p:nvPr/>
          </p:nvSpPr>
          <p:spPr bwMode="auto">
            <a:xfrm>
              <a:off x="3354163" y="2006874"/>
              <a:ext cx="72986" cy="688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5"/>
            <p:cNvSpPr>
              <a:spLocks/>
            </p:cNvSpPr>
            <p:nvPr/>
          </p:nvSpPr>
          <p:spPr bwMode="auto">
            <a:xfrm>
              <a:off x="3302031" y="2087158"/>
              <a:ext cx="180379" cy="357630"/>
            </a:xfrm>
            <a:custGeom>
              <a:avLst/>
              <a:gdLst>
                <a:gd name="T0" fmla="*/ 36 w 49"/>
                <a:gd name="T1" fmla="*/ 0 h 99"/>
                <a:gd name="T2" fmla="*/ 12 w 49"/>
                <a:gd name="T3" fmla="*/ 0 h 99"/>
                <a:gd name="T4" fmla="*/ 0 w 49"/>
                <a:gd name="T5" fmla="*/ 12 h 99"/>
                <a:gd name="T6" fmla="*/ 0 w 49"/>
                <a:gd name="T7" fmla="*/ 27 h 99"/>
                <a:gd name="T8" fmla="*/ 0 w 49"/>
                <a:gd name="T9" fmla="*/ 40 h 99"/>
                <a:gd name="T10" fmla="*/ 0 w 49"/>
                <a:gd name="T11" fmla="*/ 40 h 99"/>
                <a:gd name="T12" fmla="*/ 0 w 49"/>
                <a:gd name="T13" fmla="*/ 40 h 99"/>
                <a:gd name="T14" fmla="*/ 0 w 49"/>
                <a:gd name="T15" fmla="*/ 44 h 99"/>
                <a:gd name="T16" fmla="*/ 4 w 49"/>
                <a:gd name="T17" fmla="*/ 49 h 99"/>
                <a:gd name="T18" fmla="*/ 9 w 49"/>
                <a:gd name="T19" fmla="*/ 44 h 99"/>
                <a:gd name="T20" fmla="*/ 9 w 49"/>
                <a:gd name="T21" fmla="*/ 41 h 99"/>
                <a:gd name="T22" fmla="*/ 9 w 49"/>
                <a:gd name="T23" fmla="*/ 27 h 99"/>
                <a:gd name="T24" fmla="*/ 9 w 49"/>
                <a:gd name="T25" fmla="*/ 15 h 99"/>
                <a:gd name="T26" fmla="*/ 10 w 49"/>
                <a:gd name="T27" fmla="*/ 13 h 99"/>
                <a:gd name="T28" fmla="*/ 12 w 49"/>
                <a:gd name="T29" fmla="*/ 15 h 99"/>
                <a:gd name="T30" fmla="*/ 12 w 49"/>
                <a:gd name="T31" fmla="*/ 23 h 99"/>
                <a:gd name="T32" fmla="*/ 12 w 49"/>
                <a:gd name="T33" fmla="*/ 41 h 99"/>
                <a:gd name="T34" fmla="*/ 12 w 49"/>
                <a:gd name="T35" fmla="*/ 93 h 99"/>
                <a:gd name="T36" fmla="*/ 17 w 49"/>
                <a:gd name="T37" fmla="*/ 99 h 99"/>
                <a:gd name="T38" fmla="*/ 23 w 49"/>
                <a:gd name="T39" fmla="*/ 93 h 99"/>
                <a:gd name="T40" fmla="*/ 23 w 49"/>
                <a:gd name="T41" fmla="*/ 49 h 99"/>
                <a:gd name="T42" fmla="*/ 26 w 49"/>
                <a:gd name="T43" fmla="*/ 49 h 99"/>
                <a:gd name="T44" fmla="*/ 26 w 49"/>
                <a:gd name="T45" fmla="*/ 93 h 99"/>
                <a:gd name="T46" fmla="*/ 31 w 49"/>
                <a:gd name="T47" fmla="*/ 99 h 99"/>
                <a:gd name="T48" fmla="*/ 37 w 49"/>
                <a:gd name="T49" fmla="*/ 93 h 99"/>
                <a:gd name="T50" fmla="*/ 37 w 49"/>
                <a:gd name="T51" fmla="*/ 41 h 99"/>
                <a:gd name="T52" fmla="*/ 37 w 49"/>
                <a:gd name="T53" fmla="*/ 23 h 99"/>
                <a:gd name="T54" fmla="*/ 37 w 49"/>
                <a:gd name="T55" fmla="*/ 15 h 99"/>
                <a:gd name="T56" fmla="*/ 38 w 49"/>
                <a:gd name="T57" fmla="*/ 13 h 99"/>
                <a:gd name="T58" fmla="*/ 40 w 49"/>
                <a:gd name="T59" fmla="*/ 15 h 99"/>
                <a:gd name="T60" fmla="*/ 40 w 49"/>
                <a:gd name="T61" fmla="*/ 27 h 99"/>
                <a:gd name="T62" fmla="*/ 40 w 49"/>
                <a:gd name="T63" fmla="*/ 41 h 99"/>
                <a:gd name="T64" fmla="*/ 40 w 49"/>
                <a:gd name="T65" fmla="*/ 44 h 99"/>
                <a:gd name="T66" fmla="*/ 44 w 49"/>
                <a:gd name="T67" fmla="*/ 49 h 99"/>
                <a:gd name="T68" fmla="*/ 49 w 49"/>
                <a:gd name="T69" fmla="*/ 44 h 99"/>
                <a:gd name="T70" fmla="*/ 49 w 49"/>
                <a:gd name="T71" fmla="*/ 40 h 99"/>
                <a:gd name="T72" fmla="*/ 49 w 49"/>
                <a:gd name="T73" fmla="*/ 40 h 99"/>
                <a:gd name="T74" fmla="*/ 49 w 49"/>
                <a:gd name="T75" fmla="*/ 40 h 99"/>
                <a:gd name="T76" fmla="*/ 49 w 49"/>
                <a:gd name="T77" fmla="*/ 27 h 99"/>
                <a:gd name="T78" fmla="*/ 49 w 49"/>
                <a:gd name="T79" fmla="*/ 12 h 99"/>
                <a:gd name="T80" fmla="*/ 36 w 49"/>
                <a:gd name="T8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99">
                  <a:moveTo>
                    <a:pt x="36" y="0"/>
                  </a:moveTo>
                  <a:cubicBezTo>
                    <a:pt x="12" y="0"/>
                    <a:pt x="12" y="0"/>
                    <a:pt x="12" y="0"/>
                  </a:cubicBezTo>
                  <a:cubicBezTo>
                    <a:pt x="5" y="0"/>
                    <a:pt x="0" y="5"/>
                    <a:pt x="0" y="12"/>
                  </a:cubicBezTo>
                  <a:cubicBezTo>
                    <a:pt x="0" y="27"/>
                    <a:pt x="0" y="27"/>
                    <a:pt x="0" y="27"/>
                  </a:cubicBezTo>
                  <a:cubicBezTo>
                    <a:pt x="0" y="40"/>
                    <a:pt x="0" y="40"/>
                    <a:pt x="0" y="40"/>
                  </a:cubicBezTo>
                  <a:cubicBezTo>
                    <a:pt x="0" y="40"/>
                    <a:pt x="0" y="40"/>
                    <a:pt x="0" y="40"/>
                  </a:cubicBezTo>
                  <a:cubicBezTo>
                    <a:pt x="0" y="40"/>
                    <a:pt x="0" y="40"/>
                    <a:pt x="0" y="40"/>
                  </a:cubicBezTo>
                  <a:cubicBezTo>
                    <a:pt x="0" y="44"/>
                    <a:pt x="0" y="44"/>
                    <a:pt x="0" y="44"/>
                  </a:cubicBezTo>
                  <a:cubicBezTo>
                    <a:pt x="0" y="47"/>
                    <a:pt x="2" y="49"/>
                    <a:pt x="4" y="49"/>
                  </a:cubicBezTo>
                  <a:cubicBezTo>
                    <a:pt x="7" y="49"/>
                    <a:pt x="9" y="47"/>
                    <a:pt x="9" y="44"/>
                  </a:cubicBezTo>
                  <a:cubicBezTo>
                    <a:pt x="9" y="41"/>
                    <a:pt x="9" y="41"/>
                    <a:pt x="9" y="41"/>
                  </a:cubicBezTo>
                  <a:cubicBezTo>
                    <a:pt x="9" y="27"/>
                    <a:pt x="9" y="27"/>
                    <a:pt x="9" y="27"/>
                  </a:cubicBezTo>
                  <a:cubicBezTo>
                    <a:pt x="9" y="15"/>
                    <a:pt x="9" y="15"/>
                    <a:pt x="9" y="15"/>
                  </a:cubicBezTo>
                  <a:cubicBezTo>
                    <a:pt x="9" y="14"/>
                    <a:pt x="9" y="13"/>
                    <a:pt x="10" y="13"/>
                  </a:cubicBezTo>
                  <a:cubicBezTo>
                    <a:pt x="11" y="13"/>
                    <a:pt x="12" y="14"/>
                    <a:pt x="12" y="15"/>
                  </a:cubicBezTo>
                  <a:cubicBezTo>
                    <a:pt x="12" y="23"/>
                    <a:pt x="12" y="23"/>
                    <a:pt x="12" y="23"/>
                  </a:cubicBezTo>
                  <a:cubicBezTo>
                    <a:pt x="12" y="41"/>
                    <a:pt x="12" y="41"/>
                    <a:pt x="12" y="41"/>
                  </a:cubicBezTo>
                  <a:cubicBezTo>
                    <a:pt x="12" y="93"/>
                    <a:pt x="12" y="93"/>
                    <a:pt x="12" y="93"/>
                  </a:cubicBezTo>
                  <a:cubicBezTo>
                    <a:pt x="12" y="96"/>
                    <a:pt x="14" y="99"/>
                    <a:pt x="17" y="99"/>
                  </a:cubicBezTo>
                  <a:cubicBezTo>
                    <a:pt x="20" y="99"/>
                    <a:pt x="23" y="96"/>
                    <a:pt x="23" y="93"/>
                  </a:cubicBezTo>
                  <a:cubicBezTo>
                    <a:pt x="23" y="49"/>
                    <a:pt x="23" y="49"/>
                    <a:pt x="23" y="49"/>
                  </a:cubicBezTo>
                  <a:cubicBezTo>
                    <a:pt x="26" y="49"/>
                    <a:pt x="26" y="49"/>
                    <a:pt x="26" y="49"/>
                  </a:cubicBezTo>
                  <a:cubicBezTo>
                    <a:pt x="26" y="93"/>
                    <a:pt x="26" y="93"/>
                    <a:pt x="26" y="93"/>
                  </a:cubicBezTo>
                  <a:cubicBezTo>
                    <a:pt x="26" y="96"/>
                    <a:pt x="28" y="99"/>
                    <a:pt x="31" y="99"/>
                  </a:cubicBezTo>
                  <a:cubicBezTo>
                    <a:pt x="34" y="99"/>
                    <a:pt x="37" y="96"/>
                    <a:pt x="37" y="93"/>
                  </a:cubicBezTo>
                  <a:cubicBezTo>
                    <a:pt x="37" y="41"/>
                    <a:pt x="37" y="41"/>
                    <a:pt x="37" y="41"/>
                  </a:cubicBezTo>
                  <a:cubicBezTo>
                    <a:pt x="37" y="23"/>
                    <a:pt x="37" y="23"/>
                    <a:pt x="37" y="23"/>
                  </a:cubicBezTo>
                  <a:cubicBezTo>
                    <a:pt x="37" y="15"/>
                    <a:pt x="37" y="15"/>
                    <a:pt x="37" y="15"/>
                  </a:cubicBezTo>
                  <a:cubicBezTo>
                    <a:pt x="37" y="14"/>
                    <a:pt x="37" y="13"/>
                    <a:pt x="38" y="13"/>
                  </a:cubicBezTo>
                  <a:cubicBezTo>
                    <a:pt x="39" y="13"/>
                    <a:pt x="40" y="14"/>
                    <a:pt x="40" y="15"/>
                  </a:cubicBezTo>
                  <a:cubicBezTo>
                    <a:pt x="40" y="27"/>
                    <a:pt x="40" y="27"/>
                    <a:pt x="40" y="27"/>
                  </a:cubicBezTo>
                  <a:cubicBezTo>
                    <a:pt x="40" y="41"/>
                    <a:pt x="40" y="41"/>
                    <a:pt x="40" y="41"/>
                  </a:cubicBezTo>
                  <a:cubicBezTo>
                    <a:pt x="40" y="44"/>
                    <a:pt x="40" y="44"/>
                    <a:pt x="40" y="44"/>
                  </a:cubicBezTo>
                  <a:cubicBezTo>
                    <a:pt x="40" y="47"/>
                    <a:pt x="42" y="49"/>
                    <a:pt x="44" y="49"/>
                  </a:cubicBezTo>
                  <a:cubicBezTo>
                    <a:pt x="47" y="49"/>
                    <a:pt x="49" y="47"/>
                    <a:pt x="49" y="44"/>
                  </a:cubicBezTo>
                  <a:cubicBezTo>
                    <a:pt x="49" y="40"/>
                    <a:pt x="49" y="40"/>
                    <a:pt x="49" y="40"/>
                  </a:cubicBezTo>
                  <a:cubicBezTo>
                    <a:pt x="49" y="40"/>
                    <a:pt x="49" y="40"/>
                    <a:pt x="49" y="40"/>
                  </a:cubicBezTo>
                  <a:cubicBezTo>
                    <a:pt x="49" y="40"/>
                    <a:pt x="49" y="40"/>
                    <a:pt x="49" y="40"/>
                  </a:cubicBezTo>
                  <a:cubicBezTo>
                    <a:pt x="49" y="27"/>
                    <a:pt x="49" y="27"/>
                    <a:pt x="49" y="27"/>
                  </a:cubicBezTo>
                  <a:cubicBezTo>
                    <a:pt x="49" y="12"/>
                    <a:pt x="49" y="12"/>
                    <a:pt x="49" y="12"/>
                  </a:cubicBezTo>
                  <a:cubicBezTo>
                    <a:pt x="49" y="5"/>
                    <a:pt x="43"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 name="矩形 16"/>
          <p:cNvSpPr/>
          <p:nvPr/>
        </p:nvSpPr>
        <p:spPr>
          <a:xfrm>
            <a:off x="4869528" y="2780443"/>
            <a:ext cx="6119139" cy="1165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8" name="文本框 35"/>
          <p:cNvSpPr txBox="1"/>
          <p:nvPr/>
        </p:nvSpPr>
        <p:spPr>
          <a:xfrm>
            <a:off x="4999738" y="2852937"/>
            <a:ext cx="2092856" cy="400097"/>
          </a:xfrm>
          <a:prstGeom prst="rect">
            <a:avLst/>
          </a:prstGeom>
          <a:noFill/>
        </p:spPr>
        <p:txBody>
          <a:bodyPr vert="horz" wrap="none" lIns="121908" tIns="60954" rIns="121908" bIns="60954"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Add title Text here</a:t>
            </a:r>
          </a:p>
        </p:txBody>
      </p:sp>
      <p:grpSp>
        <p:nvGrpSpPr>
          <p:cNvPr id="19" name="组合 18"/>
          <p:cNvGrpSpPr/>
          <p:nvPr/>
        </p:nvGrpSpPr>
        <p:grpSpPr>
          <a:xfrm>
            <a:off x="1392092" y="2339818"/>
            <a:ext cx="2392679" cy="1648715"/>
            <a:chOff x="1187624" y="1466831"/>
            <a:chExt cx="1794743" cy="1236536"/>
          </a:xfrm>
        </p:grpSpPr>
        <p:sp>
          <p:nvSpPr>
            <p:cNvPr id="20" name="Freeform 7"/>
            <p:cNvSpPr>
              <a:spLocks/>
            </p:cNvSpPr>
            <p:nvPr/>
          </p:nvSpPr>
          <p:spPr bwMode="auto">
            <a:xfrm>
              <a:off x="1187624" y="1466831"/>
              <a:ext cx="1794743" cy="1236536"/>
            </a:xfrm>
            <a:custGeom>
              <a:avLst/>
              <a:gdLst>
                <a:gd name="T0" fmla="*/ 1016 w 1016"/>
                <a:gd name="T1" fmla="*/ 700 h 700"/>
                <a:gd name="T2" fmla="*/ 1016 w 1016"/>
                <a:gd name="T3" fmla="*/ 185 h 700"/>
                <a:gd name="T4" fmla="*/ 514 w 1016"/>
                <a:gd name="T5" fmla="*/ 0 h 700"/>
                <a:gd name="T6" fmla="*/ 0 w 1016"/>
                <a:gd name="T7" fmla="*/ 185 h 700"/>
                <a:gd name="T8" fmla="*/ 0 w 1016"/>
                <a:gd name="T9" fmla="*/ 700 h 700"/>
                <a:gd name="T10" fmla="*/ 1016 w 1016"/>
                <a:gd name="T11" fmla="*/ 700 h 700"/>
              </a:gdLst>
              <a:ahLst/>
              <a:cxnLst>
                <a:cxn ang="0">
                  <a:pos x="T0" y="T1"/>
                </a:cxn>
                <a:cxn ang="0">
                  <a:pos x="T2" y="T3"/>
                </a:cxn>
                <a:cxn ang="0">
                  <a:pos x="T4" y="T5"/>
                </a:cxn>
                <a:cxn ang="0">
                  <a:pos x="T6" y="T7"/>
                </a:cxn>
                <a:cxn ang="0">
                  <a:pos x="T8" y="T9"/>
                </a:cxn>
                <a:cxn ang="0">
                  <a:pos x="T10" y="T11"/>
                </a:cxn>
              </a:cxnLst>
              <a:rect l="0" t="0" r="r" b="b"/>
              <a:pathLst>
                <a:path w="1016" h="700">
                  <a:moveTo>
                    <a:pt x="1016" y="700"/>
                  </a:moveTo>
                  <a:lnTo>
                    <a:pt x="1016" y="185"/>
                  </a:lnTo>
                  <a:lnTo>
                    <a:pt x="514" y="0"/>
                  </a:lnTo>
                  <a:lnTo>
                    <a:pt x="0" y="185"/>
                  </a:lnTo>
                  <a:lnTo>
                    <a:pt x="0" y="700"/>
                  </a:lnTo>
                  <a:lnTo>
                    <a:pt x="1016" y="70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1355440" y="1641712"/>
              <a:ext cx="1462645" cy="1061654"/>
            </a:xfrm>
            <a:custGeom>
              <a:avLst/>
              <a:gdLst>
                <a:gd name="T0" fmla="*/ 828 w 828"/>
                <a:gd name="T1" fmla="*/ 601 h 601"/>
                <a:gd name="T2" fmla="*/ 828 w 828"/>
                <a:gd name="T3" fmla="*/ 150 h 601"/>
                <a:gd name="T4" fmla="*/ 419 w 828"/>
                <a:gd name="T5" fmla="*/ 0 h 601"/>
                <a:gd name="T6" fmla="*/ 0 w 828"/>
                <a:gd name="T7" fmla="*/ 150 h 601"/>
                <a:gd name="T8" fmla="*/ 0 w 828"/>
                <a:gd name="T9" fmla="*/ 601 h 601"/>
                <a:gd name="T10" fmla="*/ 828 w 828"/>
                <a:gd name="T11" fmla="*/ 601 h 601"/>
              </a:gdLst>
              <a:ahLst/>
              <a:cxnLst>
                <a:cxn ang="0">
                  <a:pos x="T0" y="T1"/>
                </a:cxn>
                <a:cxn ang="0">
                  <a:pos x="T2" y="T3"/>
                </a:cxn>
                <a:cxn ang="0">
                  <a:pos x="T4" y="T5"/>
                </a:cxn>
                <a:cxn ang="0">
                  <a:pos x="T6" y="T7"/>
                </a:cxn>
                <a:cxn ang="0">
                  <a:pos x="T8" y="T9"/>
                </a:cxn>
                <a:cxn ang="0">
                  <a:pos x="T10" y="T11"/>
                </a:cxn>
              </a:cxnLst>
              <a:rect l="0" t="0" r="r" b="b"/>
              <a:pathLst>
                <a:path w="828" h="601">
                  <a:moveTo>
                    <a:pt x="828" y="601"/>
                  </a:moveTo>
                  <a:lnTo>
                    <a:pt x="828" y="150"/>
                  </a:lnTo>
                  <a:lnTo>
                    <a:pt x="419" y="0"/>
                  </a:lnTo>
                  <a:lnTo>
                    <a:pt x="0" y="150"/>
                  </a:lnTo>
                  <a:lnTo>
                    <a:pt x="0" y="601"/>
                  </a:lnTo>
                  <a:lnTo>
                    <a:pt x="828" y="601"/>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2" name="文本框 33"/>
            <p:cNvSpPr txBox="1"/>
            <p:nvPr/>
          </p:nvSpPr>
          <p:spPr>
            <a:xfrm>
              <a:off x="1312032" y="2282781"/>
              <a:ext cx="1177398" cy="380873"/>
            </a:xfrm>
            <a:prstGeom prst="rect">
              <a:avLst/>
            </a:prstGeom>
            <a:noFill/>
          </p:spPr>
          <p:txBody>
            <a:bodyPr vert="horz" wrap="none" rtlCol="0">
              <a:spAutoFit/>
            </a:bodyPr>
            <a:lstStyle/>
            <a:p>
              <a:r>
                <a:rPr lang="zh-CN" altLang="en-US" sz="2700" b="1" dirty="0">
                  <a:solidFill>
                    <a:schemeClr val="bg1"/>
                  </a:solidFill>
                  <a:latin typeface="微软雅黑" panose="020B0503020204020204" pitchFamily="34" charset="-122"/>
                  <a:ea typeface="微软雅黑" panose="020B0503020204020204" pitchFamily="34" charset="-122"/>
                </a:rPr>
                <a:t>Add a title</a:t>
              </a:r>
            </a:p>
          </p:txBody>
        </p:sp>
        <p:sp>
          <p:nvSpPr>
            <p:cNvPr id="23" name="TextBox 22"/>
            <p:cNvSpPr txBox="1"/>
            <p:nvPr/>
          </p:nvSpPr>
          <p:spPr>
            <a:xfrm>
              <a:off x="1691680" y="1770951"/>
              <a:ext cx="869582" cy="565540"/>
            </a:xfrm>
            <a:prstGeom prst="rect">
              <a:avLst/>
            </a:prstGeom>
            <a:noFill/>
          </p:spPr>
          <p:txBody>
            <a:bodyPr wrap="none" rtlCol="0">
              <a:spAutoFit/>
            </a:bodyPr>
            <a:lstStyle/>
            <a:p>
              <a:r>
                <a:rPr lang="en-US" altLang="zh-CN" sz="4300" dirty="0">
                  <a:solidFill>
                    <a:schemeClr val="bg1"/>
                  </a:solidFill>
                  <a:latin typeface="Impact" panose="020B0806030902050204" pitchFamily="34" charset="0"/>
                </a:rPr>
                <a:t>60%</a:t>
              </a:r>
              <a:endParaRPr lang="zh-CN" altLang="en-US" sz="4300" dirty="0">
                <a:solidFill>
                  <a:schemeClr val="bg1"/>
                </a:solidFill>
                <a:latin typeface="Impact" panose="020B0806030902050204" pitchFamily="34" charset="0"/>
              </a:endParaRPr>
            </a:p>
          </p:txBody>
        </p:sp>
      </p:grpSp>
      <p:grpSp>
        <p:nvGrpSpPr>
          <p:cNvPr id="24" name="组合 23"/>
          <p:cNvGrpSpPr/>
          <p:nvPr/>
        </p:nvGrpSpPr>
        <p:grpSpPr>
          <a:xfrm>
            <a:off x="1392092" y="3988532"/>
            <a:ext cx="2392679" cy="1648715"/>
            <a:chOff x="1187624" y="2703366"/>
            <a:chExt cx="1794743" cy="1236536"/>
          </a:xfrm>
        </p:grpSpPr>
        <p:sp>
          <p:nvSpPr>
            <p:cNvPr id="25" name="Freeform 5"/>
            <p:cNvSpPr>
              <a:spLocks/>
            </p:cNvSpPr>
            <p:nvPr/>
          </p:nvSpPr>
          <p:spPr bwMode="auto">
            <a:xfrm>
              <a:off x="1187624" y="2703366"/>
              <a:ext cx="1794743" cy="1236536"/>
            </a:xfrm>
            <a:custGeom>
              <a:avLst/>
              <a:gdLst>
                <a:gd name="T0" fmla="*/ 0 w 1016"/>
                <a:gd name="T1" fmla="*/ 0 h 700"/>
                <a:gd name="T2" fmla="*/ 0 w 1016"/>
                <a:gd name="T3" fmla="*/ 515 h 700"/>
                <a:gd name="T4" fmla="*/ 502 w 1016"/>
                <a:gd name="T5" fmla="*/ 700 h 700"/>
                <a:gd name="T6" fmla="*/ 1016 w 1016"/>
                <a:gd name="T7" fmla="*/ 515 h 700"/>
                <a:gd name="T8" fmla="*/ 1016 w 1016"/>
                <a:gd name="T9" fmla="*/ 0 h 700"/>
                <a:gd name="T10" fmla="*/ 0 w 1016"/>
                <a:gd name="T11" fmla="*/ 0 h 700"/>
              </a:gdLst>
              <a:ahLst/>
              <a:cxnLst>
                <a:cxn ang="0">
                  <a:pos x="T0" y="T1"/>
                </a:cxn>
                <a:cxn ang="0">
                  <a:pos x="T2" y="T3"/>
                </a:cxn>
                <a:cxn ang="0">
                  <a:pos x="T4" y="T5"/>
                </a:cxn>
                <a:cxn ang="0">
                  <a:pos x="T6" y="T7"/>
                </a:cxn>
                <a:cxn ang="0">
                  <a:pos x="T8" y="T9"/>
                </a:cxn>
                <a:cxn ang="0">
                  <a:pos x="T10" y="T11"/>
                </a:cxn>
              </a:cxnLst>
              <a:rect l="0" t="0" r="r" b="b"/>
              <a:pathLst>
                <a:path w="1016" h="700">
                  <a:moveTo>
                    <a:pt x="0" y="0"/>
                  </a:moveTo>
                  <a:lnTo>
                    <a:pt x="0" y="515"/>
                  </a:lnTo>
                  <a:lnTo>
                    <a:pt x="502" y="700"/>
                  </a:lnTo>
                  <a:lnTo>
                    <a:pt x="1016" y="515"/>
                  </a:lnTo>
                  <a:lnTo>
                    <a:pt x="1016"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
            <p:cNvSpPr>
              <a:spLocks/>
            </p:cNvSpPr>
            <p:nvPr/>
          </p:nvSpPr>
          <p:spPr bwMode="auto">
            <a:xfrm>
              <a:off x="1350140" y="2703366"/>
              <a:ext cx="1464411" cy="1065187"/>
            </a:xfrm>
            <a:custGeom>
              <a:avLst/>
              <a:gdLst>
                <a:gd name="T0" fmla="*/ 0 w 829"/>
                <a:gd name="T1" fmla="*/ 0 h 603"/>
                <a:gd name="T2" fmla="*/ 0 w 829"/>
                <a:gd name="T3" fmla="*/ 451 h 603"/>
                <a:gd name="T4" fmla="*/ 410 w 829"/>
                <a:gd name="T5" fmla="*/ 603 h 603"/>
                <a:gd name="T6" fmla="*/ 829 w 829"/>
                <a:gd name="T7" fmla="*/ 451 h 603"/>
                <a:gd name="T8" fmla="*/ 829 w 829"/>
                <a:gd name="T9" fmla="*/ 0 h 603"/>
                <a:gd name="T10" fmla="*/ 0 w 829"/>
                <a:gd name="T11" fmla="*/ 0 h 603"/>
              </a:gdLst>
              <a:ahLst/>
              <a:cxnLst>
                <a:cxn ang="0">
                  <a:pos x="T0" y="T1"/>
                </a:cxn>
                <a:cxn ang="0">
                  <a:pos x="T2" y="T3"/>
                </a:cxn>
                <a:cxn ang="0">
                  <a:pos x="T4" y="T5"/>
                </a:cxn>
                <a:cxn ang="0">
                  <a:pos x="T6" y="T7"/>
                </a:cxn>
                <a:cxn ang="0">
                  <a:pos x="T8" y="T9"/>
                </a:cxn>
                <a:cxn ang="0">
                  <a:pos x="T10" y="T11"/>
                </a:cxn>
              </a:cxnLst>
              <a:rect l="0" t="0" r="r" b="b"/>
              <a:pathLst>
                <a:path w="829" h="603">
                  <a:moveTo>
                    <a:pt x="0" y="0"/>
                  </a:moveTo>
                  <a:lnTo>
                    <a:pt x="0" y="451"/>
                  </a:lnTo>
                  <a:lnTo>
                    <a:pt x="410" y="603"/>
                  </a:lnTo>
                  <a:lnTo>
                    <a:pt x="829" y="451"/>
                  </a:lnTo>
                  <a:lnTo>
                    <a:pt x="829"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7" name="文本框 33"/>
            <p:cNvSpPr txBox="1"/>
            <p:nvPr/>
          </p:nvSpPr>
          <p:spPr>
            <a:xfrm>
              <a:off x="1346606" y="3228558"/>
              <a:ext cx="1177398" cy="380873"/>
            </a:xfrm>
            <a:prstGeom prst="rect">
              <a:avLst/>
            </a:prstGeom>
            <a:noFill/>
          </p:spPr>
          <p:txBody>
            <a:bodyPr vert="horz" wrap="none" rtlCol="0">
              <a:spAutoFit/>
            </a:bodyPr>
            <a:lstStyle/>
            <a:p>
              <a:r>
                <a:rPr lang="zh-CN" altLang="en-US" sz="2700" b="1" dirty="0">
                  <a:solidFill>
                    <a:schemeClr val="bg1"/>
                  </a:solidFill>
                  <a:latin typeface="微软雅黑" panose="020B0503020204020204" pitchFamily="34" charset="-122"/>
                  <a:ea typeface="微软雅黑" panose="020B0503020204020204" pitchFamily="34" charset="-122"/>
                </a:rPr>
                <a:t>Add a title</a:t>
              </a:r>
            </a:p>
          </p:txBody>
        </p:sp>
        <p:sp>
          <p:nvSpPr>
            <p:cNvPr id="28" name="TextBox 27"/>
            <p:cNvSpPr txBox="1"/>
            <p:nvPr/>
          </p:nvSpPr>
          <p:spPr>
            <a:xfrm>
              <a:off x="1691680" y="2715766"/>
              <a:ext cx="852749" cy="565540"/>
            </a:xfrm>
            <a:prstGeom prst="rect">
              <a:avLst/>
            </a:prstGeom>
            <a:noFill/>
          </p:spPr>
          <p:txBody>
            <a:bodyPr wrap="none" rtlCol="0">
              <a:spAutoFit/>
            </a:bodyPr>
            <a:lstStyle/>
            <a:p>
              <a:r>
                <a:rPr lang="en-US" altLang="zh-CN" sz="4300" dirty="0">
                  <a:solidFill>
                    <a:schemeClr val="bg1"/>
                  </a:solidFill>
                  <a:latin typeface="Impact" panose="020B0806030902050204" pitchFamily="34" charset="0"/>
                </a:rPr>
                <a:t>40%</a:t>
              </a:r>
              <a:endParaRPr lang="zh-CN" altLang="en-US" sz="4300" dirty="0">
                <a:solidFill>
                  <a:schemeClr val="bg1"/>
                </a:solidFill>
                <a:latin typeface="Impact" panose="020B0806030902050204" pitchFamily="34" charset="0"/>
              </a:endParaRPr>
            </a:p>
          </p:txBody>
        </p:sp>
      </p:grpSp>
      <p:sp>
        <p:nvSpPr>
          <p:cNvPr id="29" name="矩形 28"/>
          <p:cNvSpPr/>
          <p:nvPr/>
        </p:nvSpPr>
        <p:spPr>
          <a:xfrm>
            <a:off x="4999739" y="3230551"/>
            <a:ext cx="5800173" cy="584763"/>
          </a:xfrm>
          <a:prstGeom prst="rect">
            <a:avLst/>
          </a:prstGeom>
        </p:spPr>
        <p:txBody>
          <a:bodyPr wrap="square" lIns="121908" tIns="60954" rIns="121908" bIns="60954">
            <a:spAutoFit/>
          </a:bodyPr>
          <a:lstStyle/>
          <a:p>
            <a:pPr algn="just"/>
            <a:r>
              <a:rPr lang="zh-CN" altLang="en-US" sz="1000" dirty="0">
                <a:solidFill>
                  <a:schemeClr val="bg1"/>
                </a:solidFill>
                <a:latin typeface="微软雅黑" pitchFamily="34" charset="-122"/>
                <a:ea typeface="微软雅黑" pitchFamily="34" charset="-122"/>
              </a:rPr>
              <a:t>With the development of computer technology and the progress of printing technology graphic design in graphic design in vision, graphic design in the field of visual perception of the performance and application is also more and more abundant.</a:t>
            </a:r>
          </a:p>
        </p:txBody>
      </p:sp>
      <p:sp>
        <p:nvSpPr>
          <p:cNvPr id="30" name="矩形 29"/>
          <p:cNvSpPr/>
          <p:nvPr/>
        </p:nvSpPr>
        <p:spPr>
          <a:xfrm>
            <a:off x="4871418" y="4052733"/>
            <a:ext cx="6119139" cy="1165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1" name="文本框 35"/>
          <p:cNvSpPr txBox="1"/>
          <p:nvPr/>
        </p:nvSpPr>
        <p:spPr>
          <a:xfrm>
            <a:off x="4999738" y="4125226"/>
            <a:ext cx="2092856" cy="400097"/>
          </a:xfrm>
          <a:prstGeom prst="rect">
            <a:avLst/>
          </a:prstGeom>
          <a:noFill/>
        </p:spPr>
        <p:txBody>
          <a:bodyPr vert="horz" wrap="none" lIns="121908" tIns="60954" rIns="121908" bIns="60954"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Add title Text here</a:t>
            </a:r>
          </a:p>
        </p:txBody>
      </p:sp>
      <p:sp>
        <p:nvSpPr>
          <p:cNvPr id="32" name="矩形 31"/>
          <p:cNvSpPr/>
          <p:nvPr/>
        </p:nvSpPr>
        <p:spPr>
          <a:xfrm>
            <a:off x="4999739" y="4502841"/>
            <a:ext cx="5800173" cy="584763"/>
          </a:xfrm>
          <a:prstGeom prst="rect">
            <a:avLst/>
          </a:prstGeom>
        </p:spPr>
        <p:txBody>
          <a:bodyPr wrap="square" lIns="121908" tIns="60954" rIns="121908" bIns="60954">
            <a:spAutoFit/>
          </a:bodyPr>
          <a:lstStyle/>
          <a:p>
            <a:pPr algn="just"/>
            <a:r>
              <a:rPr lang="zh-CN" altLang="en-US" sz="1000" dirty="0">
                <a:solidFill>
                  <a:schemeClr val="bg1"/>
                </a:solidFill>
                <a:latin typeface="微软雅黑" pitchFamily="34" charset="-122"/>
                <a:ea typeface="微软雅黑" pitchFamily="34" charset="-122"/>
              </a:rPr>
              <a:t>With the development of computer technology and the progress of printing technology graphic design in graphic design in vision, graphic design in the field of visual perception of the performance and application is also more and more abundant.</a:t>
            </a:r>
          </a:p>
        </p:txBody>
      </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266716494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000"/>
                            </p:stCondLst>
                            <p:childTnLst>
                              <p:par>
                                <p:cTn id="30" presetID="2" presetClass="entr" presetSubtype="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3000"/>
                            </p:stCondLst>
                            <p:childTnLst>
                              <p:par>
                                <p:cTn id="43" presetID="2" presetClass="entr" presetSubtype="1"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9" grpId="0"/>
      <p:bldP spid="30" grpId="0" animBg="1"/>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a:spLocks/>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a:spLocks/>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21808" y="2508527"/>
              <a:ext cx="1757212" cy="1862048"/>
            </a:xfrm>
            <a:prstGeom prst="rect">
              <a:avLst/>
            </a:prstGeom>
            <a:noFill/>
          </p:spPr>
          <p:txBody>
            <a:bodyPr wrap="none" rtlCol="0">
              <a:spAutoFit/>
            </a:bodyPr>
            <a:lstStyle/>
            <a:p>
              <a:pPr algn="ctr"/>
              <a:r>
                <a:rPr lang="en-US" altLang="zh-CN" sz="11500" dirty="0">
                  <a:solidFill>
                    <a:schemeClr val="bg1"/>
                  </a:solidFill>
                  <a:latin typeface="Impact" panose="020B0806030902050204" pitchFamily="34" charset="0"/>
                </a:rPr>
                <a:t>04</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166217"/>
            <a:ext cx="2031325" cy="830997"/>
          </a:xfrm>
          <a:prstGeom prst="rect">
            <a:avLst/>
          </a:prstGeom>
          <a:noFill/>
        </p:spPr>
        <p:txBody>
          <a:bodyPr wrap="none" rtlCol="0">
            <a:spAutoFit/>
          </a:bodyPr>
          <a:lstStyle/>
          <a:p>
            <a:r>
              <a:rPr lang="zh-CN" altLang="en-US" sz="4800" b="1" dirty="0">
                <a:solidFill>
                  <a:schemeClr val="tx2"/>
                </a:solidFill>
                <a:latin typeface="Microsoft YaHei" panose="020B0503020204020204" pitchFamily="34" charset="-122"/>
                <a:ea typeface="Microsoft YaHei" panose="020B0503020204020204" pitchFamily="34" charset="-122"/>
              </a:rPr>
              <a:t>Title bar</a:t>
            </a:r>
          </a:p>
        </p:txBody>
      </p:sp>
      <p:sp>
        <p:nvSpPr>
          <p:cNvPr id="7" name="TextBox 24"/>
          <p:cNvSpPr txBox="1"/>
          <p:nvPr/>
        </p:nvSpPr>
        <p:spPr>
          <a:xfrm>
            <a:off x="5465437" y="3059545"/>
            <a:ext cx="1289223"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8" name="TextBox 25"/>
          <p:cNvSpPr txBox="1"/>
          <p:nvPr/>
        </p:nvSpPr>
        <p:spPr>
          <a:xfrm>
            <a:off x="7007471" y="3056394"/>
            <a:ext cx="1331236"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9" name="TextBox 26"/>
          <p:cNvSpPr txBox="1"/>
          <p:nvPr/>
        </p:nvSpPr>
        <p:spPr>
          <a:xfrm>
            <a:off x="8546347" y="3059544"/>
            <a:ext cx="1457613"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0" name="TextBox 27"/>
          <p:cNvSpPr txBox="1"/>
          <p:nvPr/>
        </p:nvSpPr>
        <p:spPr>
          <a:xfrm>
            <a:off x="5465437" y="3472469"/>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1" name="TextBox 28"/>
          <p:cNvSpPr txBox="1"/>
          <p:nvPr/>
        </p:nvSpPr>
        <p:spPr>
          <a:xfrm>
            <a:off x="7007471" y="3487487"/>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2" name="TextBox 29"/>
          <p:cNvSpPr txBox="1"/>
          <p:nvPr/>
        </p:nvSpPr>
        <p:spPr>
          <a:xfrm>
            <a:off x="8566869" y="3472469"/>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Tree>
    <p:extLst>
      <p:ext uri="{BB962C8B-B14F-4D97-AF65-F5344CB8AC3E}">
        <p14:creationId xmlns:p14="http://schemas.microsoft.com/office/powerpoint/2010/main" val="249030635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25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75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25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42158" y="4294805"/>
            <a:ext cx="3359936" cy="1438451"/>
          </a:xfrm>
          <a:prstGeom prst="rect">
            <a:avLst/>
          </a:prstGeom>
          <a:solidFill>
            <a:schemeClr val="accent1"/>
          </a:solidFill>
          <a:ln>
            <a:noFill/>
          </a:ln>
        </p:spPr>
        <p:txBody>
          <a:bodyPr vert="horz" wrap="square" lIns="121908" tIns="60954" rIns="121908" bIns="60954" numCol="1" anchor="t" anchorCtr="0" compatLnSpc="1">
            <a:prstTxWarp prst="textNoShape">
              <a:avLst/>
            </a:prstTxWarp>
          </a:bodyPr>
          <a:lstStyle/>
          <a:p>
            <a:endParaRPr lang="zh-CN" altLang="en-US"/>
          </a:p>
        </p:txBody>
      </p:sp>
      <p:grpSp>
        <p:nvGrpSpPr>
          <p:cNvPr id="8" name="组合 7"/>
          <p:cNvGrpSpPr/>
          <p:nvPr/>
        </p:nvGrpSpPr>
        <p:grpSpPr>
          <a:xfrm>
            <a:off x="7531076" y="1546703"/>
            <a:ext cx="3371018" cy="2592248"/>
            <a:chOff x="1328596" y="1161222"/>
            <a:chExt cx="2095120" cy="1973349"/>
          </a:xfrm>
        </p:grpSpPr>
        <p:sp>
          <p:nvSpPr>
            <p:cNvPr id="9" name="Freeform 7"/>
            <p:cNvSpPr>
              <a:spLocks/>
            </p:cNvSpPr>
            <p:nvPr/>
          </p:nvSpPr>
          <p:spPr bwMode="auto">
            <a:xfrm>
              <a:off x="1328596" y="1161222"/>
              <a:ext cx="2095120" cy="878331"/>
            </a:xfrm>
            <a:custGeom>
              <a:avLst/>
              <a:gdLst>
                <a:gd name="T0" fmla="*/ 656 w 1313"/>
                <a:gd name="T1" fmla="*/ 119 h 313"/>
                <a:gd name="T2" fmla="*/ 1313 w 1313"/>
                <a:gd name="T3" fmla="*/ 313 h 313"/>
                <a:gd name="T4" fmla="*/ 1313 w 1313"/>
                <a:gd name="T5" fmla="*/ 194 h 313"/>
                <a:gd name="T6" fmla="*/ 656 w 1313"/>
                <a:gd name="T7" fmla="*/ 0 h 313"/>
                <a:gd name="T8" fmla="*/ 0 w 1313"/>
                <a:gd name="T9" fmla="*/ 194 h 313"/>
                <a:gd name="T10" fmla="*/ 0 w 1313"/>
                <a:gd name="T11" fmla="*/ 313 h 313"/>
                <a:gd name="T12" fmla="*/ 656 w 1313"/>
                <a:gd name="T13" fmla="*/ 119 h 313"/>
              </a:gdLst>
              <a:ahLst/>
              <a:cxnLst>
                <a:cxn ang="0">
                  <a:pos x="T0" y="T1"/>
                </a:cxn>
                <a:cxn ang="0">
                  <a:pos x="T2" y="T3"/>
                </a:cxn>
                <a:cxn ang="0">
                  <a:pos x="T4" y="T5"/>
                </a:cxn>
                <a:cxn ang="0">
                  <a:pos x="T6" y="T7"/>
                </a:cxn>
                <a:cxn ang="0">
                  <a:pos x="T8" y="T9"/>
                </a:cxn>
                <a:cxn ang="0">
                  <a:pos x="T10" y="T11"/>
                </a:cxn>
                <a:cxn ang="0">
                  <a:pos x="T12" y="T13"/>
                </a:cxn>
              </a:cxnLst>
              <a:rect l="0" t="0" r="r" b="b"/>
              <a:pathLst>
                <a:path w="1313" h="313">
                  <a:moveTo>
                    <a:pt x="656" y="119"/>
                  </a:moveTo>
                  <a:lnTo>
                    <a:pt x="1313" y="313"/>
                  </a:lnTo>
                  <a:lnTo>
                    <a:pt x="1313" y="194"/>
                  </a:lnTo>
                  <a:lnTo>
                    <a:pt x="656" y="0"/>
                  </a:lnTo>
                  <a:lnTo>
                    <a:pt x="0" y="194"/>
                  </a:lnTo>
                  <a:lnTo>
                    <a:pt x="0" y="313"/>
                  </a:lnTo>
                  <a:lnTo>
                    <a:pt x="656" y="1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1335484" y="1606885"/>
              <a:ext cx="2084388" cy="1527686"/>
            </a:xfrm>
            <a:custGeom>
              <a:avLst/>
              <a:gdLst>
                <a:gd name="T0" fmla="*/ 656 w 1313"/>
                <a:gd name="T1" fmla="*/ 0 h 572"/>
                <a:gd name="T2" fmla="*/ 0 w 1313"/>
                <a:gd name="T3" fmla="*/ 194 h 572"/>
                <a:gd name="T4" fmla="*/ 0 w 1313"/>
                <a:gd name="T5" fmla="*/ 572 h 572"/>
                <a:gd name="T6" fmla="*/ 1313 w 1313"/>
                <a:gd name="T7" fmla="*/ 572 h 572"/>
                <a:gd name="T8" fmla="*/ 1313 w 1313"/>
                <a:gd name="T9" fmla="*/ 205 h 572"/>
                <a:gd name="T10" fmla="*/ 656 w 1313"/>
                <a:gd name="T11" fmla="*/ 0 h 572"/>
              </a:gdLst>
              <a:ahLst/>
              <a:cxnLst>
                <a:cxn ang="0">
                  <a:pos x="T0" y="T1"/>
                </a:cxn>
                <a:cxn ang="0">
                  <a:pos x="T2" y="T3"/>
                </a:cxn>
                <a:cxn ang="0">
                  <a:pos x="T4" y="T5"/>
                </a:cxn>
                <a:cxn ang="0">
                  <a:pos x="T6" y="T7"/>
                </a:cxn>
                <a:cxn ang="0">
                  <a:pos x="T8" y="T9"/>
                </a:cxn>
                <a:cxn ang="0">
                  <a:pos x="T10" y="T11"/>
                </a:cxn>
              </a:cxnLst>
              <a:rect l="0" t="0" r="r" b="b"/>
              <a:pathLst>
                <a:path w="1313" h="572">
                  <a:moveTo>
                    <a:pt x="656" y="0"/>
                  </a:moveTo>
                  <a:lnTo>
                    <a:pt x="0" y="194"/>
                  </a:lnTo>
                  <a:lnTo>
                    <a:pt x="0" y="572"/>
                  </a:lnTo>
                  <a:lnTo>
                    <a:pt x="1313" y="572"/>
                  </a:lnTo>
                  <a:lnTo>
                    <a:pt x="1313" y="205"/>
                  </a:lnTo>
                  <a:lnTo>
                    <a:pt x="6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矩形 1"/>
          <p:cNvSpPr>
            <a:spLocks noChangeArrowheads="1"/>
          </p:cNvSpPr>
          <p:nvPr/>
        </p:nvSpPr>
        <p:spPr bwMode="auto">
          <a:xfrm>
            <a:off x="7734154" y="4355055"/>
            <a:ext cx="2975943" cy="892540"/>
          </a:xfrm>
          <a:prstGeom prst="rect">
            <a:avLst/>
          </a:prstGeom>
          <a:noFill/>
          <a:ln>
            <a:noFill/>
          </a:ln>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000" kern="0" dirty="0">
                <a:solidFill>
                  <a:schemeClr val="bg1"/>
                </a:solidFill>
                <a:latin typeface="微软雅黑" pitchFamily="34" charset="-122"/>
                <a:ea typeface="微软雅黑" pitchFamily="34" charset="-122"/>
              </a:rPr>
              <a:t>With the development of computer technology and the progress of printing technology, graphic design in the field of visual perception is also more and more abundant, this is really for today's people.</a:t>
            </a:r>
          </a:p>
        </p:txBody>
      </p:sp>
      <p:sp>
        <p:nvSpPr>
          <p:cNvPr id="12" name="TextBox 11"/>
          <p:cNvSpPr txBox="1"/>
          <p:nvPr/>
        </p:nvSpPr>
        <p:spPr>
          <a:xfrm>
            <a:off x="8399957" y="3357048"/>
            <a:ext cx="1631192" cy="538597"/>
          </a:xfrm>
          <a:prstGeom prst="rect">
            <a:avLst/>
          </a:prstGeom>
          <a:noFill/>
          <a:effectLst>
            <a:outerShdw blurRad="25400" dist="25400" dir="2700000" algn="tl" rotWithShape="0">
              <a:prstClr val="black">
                <a:alpha val="40000"/>
              </a:prstClr>
            </a:outerShdw>
          </a:effectLst>
        </p:spPr>
        <p:txBody>
          <a:bodyPr wrap="none" lIns="121908" tIns="60954" rIns="121908" bIns="60954" rtlCol="0">
            <a:spAutoFit/>
          </a:bodyPr>
          <a:lstStyle/>
          <a:p>
            <a:r>
              <a:rPr lang="zh-CN" altLang="en-US" sz="2700" kern="0" dirty="0">
                <a:solidFill>
                  <a:schemeClr val="bg1"/>
                </a:solidFill>
                <a:latin typeface="微软雅黑" pitchFamily="34" charset="-122"/>
                <a:ea typeface="微软雅黑" pitchFamily="34" charset="-122"/>
              </a:rPr>
              <a:t>Target Clients</a:t>
            </a:r>
          </a:p>
        </p:txBody>
      </p:sp>
      <p:sp>
        <p:nvSpPr>
          <p:cNvPr id="13" name="矩形 12"/>
          <p:cNvSpPr/>
          <p:nvPr/>
        </p:nvSpPr>
        <p:spPr>
          <a:xfrm>
            <a:off x="1206787" y="2108910"/>
            <a:ext cx="2831819" cy="1734663"/>
          </a:xfrm>
          <a:prstGeom prst="rect">
            <a:avLst/>
          </a:prstGeom>
          <a:blipFill>
            <a:blip r:embed="rId4" cstate="print"/>
            <a:stretch>
              <a:fillRect/>
            </a:stretch>
          </a:blipFill>
          <a:ln w="127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4" name="矩形 13"/>
          <p:cNvSpPr/>
          <p:nvPr/>
        </p:nvSpPr>
        <p:spPr>
          <a:xfrm>
            <a:off x="4158668" y="2108910"/>
            <a:ext cx="2831819" cy="1734663"/>
          </a:xfrm>
          <a:prstGeom prst="rect">
            <a:avLst/>
          </a:prstGeom>
          <a:blipFill>
            <a:blip r:embed="rId5" cstate="print"/>
            <a:stretch>
              <a:fillRect/>
            </a:stretch>
          </a:blipFill>
          <a:ln w="127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5" name="矩形 14"/>
          <p:cNvSpPr/>
          <p:nvPr/>
        </p:nvSpPr>
        <p:spPr>
          <a:xfrm>
            <a:off x="4158668" y="3998594"/>
            <a:ext cx="2831819" cy="1734663"/>
          </a:xfrm>
          <a:prstGeom prst="rect">
            <a:avLst/>
          </a:prstGeom>
          <a:blipFill>
            <a:blip r:embed="rId6" cstate="print"/>
            <a:stretch>
              <a:fillRect/>
            </a:stretch>
          </a:blipFill>
          <a:ln w="127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6" name="矩形 15"/>
          <p:cNvSpPr/>
          <p:nvPr/>
        </p:nvSpPr>
        <p:spPr>
          <a:xfrm>
            <a:off x="1200096" y="3998594"/>
            <a:ext cx="2831819" cy="1734663"/>
          </a:xfrm>
          <a:prstGeom prst="rect">
            <a:avLst/>
          </a:prstGeom>
          <a:blipFill>
            <a:blip r:embed="rId7" cstate="print"/>
            <a:stretch>
              <a:fillRect/>
            </a:stretch>
          </a:blipFill>
          <a:ln w="127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7" name="Freeform 7"/>
          <p:cNvSpPr>
            <a:spLocks noEditPoints="1"/>
          </p:cNvSpPr>
          <p:nvPr/>
        </p:nvSpPr>
        <p:spPr bwMode="auto">
          <a:xfrm>
            <a:off x="8775166" y="2632281"/>
            <a:ext cx="863488" cy="687916"/>
          </a:xfrm>
          <a:custGeom>
            <a:avLst/>
            <a:gdLst>
              <a:gd name="T0" fmla="*/ 77 w 99"/>
              <a:gd name="T1" fmla="*/ 37 h 79"/>
              <a:gd name="T2" fmla="*/ 0 w 99"/>
              <a:gd name="T3" fmla="*/ 79 h 79"/>
              <a:gd name="T4" fmla="*/ 0 w 99"/>
              <a:gd name="T5" fmla="*/ 79 h 79"/>
              <a:gd name="T6" fmla="*/ 12 w 99"/>
              <a:gd name="T7" fmla="*/ 27 h 79"/>
              <a:gd name="T8" fmla="*/ 12 w 99"/>
              <a:gd name="T9" fmla="*/ 28 h 79"/>
              <a:gd name="T10" fmla="*/ 13 w 99"/>
              <a:gd name="T11" fmla="*/ 30 h 79"/>
              <a:gd name="T12" fmla="*/ 13 w 99"/>
              <a:gd name="T13" fmla="*/ 31 h 79"/>
              <a:gd name="T14" fmla="*/ 13 w 99"/>
              <a:gd name="T15" fmla="*/ 32 h 79"/>
              <a:gd name="T16" fmla="*/ 14 w 99"/>
              <a:gd name="T17" fmla="*/ 33 h 79"/>
              <a:gd name="T18" fmla="*/ 14 w 99"/>
              <a:gd name="T19" fmla="*/ 34 h 79"/>
              <a:gd name="T20" fmla="*/ 14 w 99"/>
              <a:gd name="T21" fmla="*/ 35 h 79"/>
              <a:gd name="T22" fmla="*/ 15 w 99"/>
              <a:gd name="T23" fmla="*/ 35 h 79"/>
              <a:gd name="T24" fmla="*/ 15 w 99"/>
              <a:gd name="T25" fmla="*/ 37 h 79"/>
              <a:gd name="T26" fmla="*/ 16 w 99"/>
              <a:gd name="T27" fmla="*/ 37 h 79"/>
              <a:gd name="T28" fmla="*/ 17 w 99"/>
              <a:gd name="T29" fmla="*/ 38 h 79"/>
              <a:gd name="T30" fmla="*/ 18 w 99"/>
              <a:gd name="T31" fmla="*/ 39 h 79"/>
              <a:gd name="T32" fmla="*/ 19 w 99"/>
              <a:gd name="T33" fmla="*/ 40 h 79"/>
              <a:gd name="T34" fmla="*/ 19 w 99"/>
              <a:gd name="T35" fmla="*/ 41 h 79"/>
              <a:gd name="T36" fmla="*/ 20 w 99"/>
              <a:gd name="T37" fmla="*/ 41 h 79"/>
              <a:gd name="T38" fmla="*/ 42 w 99"/>
              <a:gd name="T39" fmla="*/ 42 h 79"/>
              <a:gd name="T40" fmla="*/ 43 w 99"/>
              <a:gd name="T41" fmla="*/ 41 h 79"/>
              <a:gd name="T42" fmla="*/ 44 w 99"/>
              <a:gd name="T43" fmla="*/ 40 h 79"/>
              <a:gd name="T44" fmla="*/ 45 w 99"/>
              <a:gd name="T45" fmla="*/ 40 h 79"/>
              <a:gd name="T46" fmla="*/ 46 w 99"/>
              <a:gd name="T47" fmla="*/ 39 h 79"/>
              <a:gd name="T48" fmla="*/ 46 w 99"/>
              <a:gd name="T49" fmla="*/ 38 h 79"/>
              <a:gd name="T50" fmla="*/ 47 w 99"/>
              <a:gd name="T51" fmla="*/ 37 h 79"/>
              <a:gd name="T52" fmla="*/ 48 w 99"/>
              <a:gd name="T53" fmla="*/ 36 h 79"/>
              <a:gd name="T54" fmla="*/ 48 w 99"/>
              <a:gd name="T55" fmla="*/ 35 h 79"/>
              <a:gd name="T56" fmla="*/ 49 w 99"/>
              <a:gd name="T57" fmla="*/ 34 h 79"/>
              <a:gd name="T58" fmla="*/ 49 w 99"/>
              <a:gd name="T59" fmla="*/ 33 h 79"/>
              <a:gd name="T60" fmla="*/ 50 w 99"/>
              <a:gd name="T61" fmla="*/ 32 h 79"/>
              <a:gd name="T62" fmla="*/ 50 w 99"/>
              <a:gd name="T63" fmla="*/ 31 h 79"/>
              <a:gd name="T64" fmla="*/ 50 w 99"/>
              <a:gd name="T65" fmla="*/ 30 h 79"/>
              <a:gd name="T66" fmla="*/ 50 w 99"/>
              <a:gd name="T67" fmla="*/ 29 h 79"/>
              <a:gd name="T68" fmla="*/ 51 w 99"/>
              <a:gd name="T69" fmla="*/ 27 h 79"/>
              <a:gd name="T70" fmla="*/ 51 w 99"/>
              <a:gd name="T71" fmla="*/ 26 h 79"/>
              <a:gd name="T72" fmla="*/ 12 w 99"/>
              <a:gd name="T73" fmla="*/ 26 h 79"/>
              <a:gd name="T74" fmla="*/ 37 w 99"/>
              <a:gd name="T75" fmla="*/ 35 h 79"/>
              <a:gd name="T76" fmla="*/ 24 w 99"/>
              <a:gd name="T77" fmla="*/ 37 h 79"/>
              <a:gd name="T78" fmla="*/ 36 w 99"/>
              <a:gd name="T79" fmla="*/ 30 h 79"/>
              <a:gd name="T80" fmla="*/ 21 w 99"/>
              <a:gd name="T81" fmla="*/ 30 h 79"/>
              <a:gd name="T82" fmla="*/ 43 w 99"/>
              <a:gd name="T83" fmla="*/ 3 h 79"/>
              <a:gd name="T84" fmla="*/ 44 w 99"/>
              <a:gd name="T85" fmla="*/ 4 h 79"/>
              <a:gd name="T86" fmla="*/ 45 w 99"/>
              <a:gd name="T87" fmla="*/ 4 h 79"/>
              <a:gd name="T88" fmla="*/ 46 w 99"/>
              <a:gd name="T89" fmla="*/ 5 h 79"/>
              <a:gd name="T90" fmla="*/ 47 w 99"/>
              <a:gd name="T91" fmla="*/ 6 h 79"/>
              <a:gd name="T92" fmla="*/ 48 w 99"/>
              <a:gd name="T93" fmla="*/ 7 h 79"/>
              <a:gd name="T94" fmla="*/ 49 w 99"/>
              <a:gd name="T95" fmla="*/ 7 h 79"/>
              <a:gd name="T96" fmla="*/ 52 w 99"/>
              <a:gd name="T97" fmla="*/ 42 h 79"/>
              <a:gd name="T98" fmla="*/ 7 w 99"/>
              <a:gd name="T99" fmla="*/ 38 h 79"/>
              <a:gd name="T100" fmla="*/ 44 w 99"/>
              <a:gd name="T101" fmla="*/ 40 h 79"/>
              <a:gd name="T102" fmla="*/ 49 w 99"/>
              <a:gd name="T103" fmla="*/ 33 h 79"/>
              <a:gd name="T104" fmla="*/ 50 w 99"/>
              <a:gd name="T105" fmla="*/ 31 h 79"/>
              <a:gd name="T106" fmla="*/ 78 w 99"/>
              <a:gd name="T107" fmla="*/ 44 h 79"/>
              <a:gd name="T108" fmla="*/ 84 w 99"/>
              <a:gd name="T109" fmla="*/ 38 h 79"/>
              <a:gd name="T110" fmla="*/ 71 w 99"/>
              <a:gd name="T111" fmla="*/ 60 h 79"/>
              <a:gd name="T112" fmla="*/ 71 w 99"/>
              <a:gd name="T113" fmla="*/ 60 h 79"/>
              <a:gd name="T114" fmla="*/ 68 w 99"/>
              <a:gd name="T115" fmla="*/ 31 h 79"/>
              <a:gd name="T116" fmla="*/ 87 w 99"/>
              <a:gd name="T11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 h="79">
                <a:moveTo>
                  <a:pt x="77" y="7"/>
                </a:moveTo>
                <a:cubicBezTo>
                  <a:pt x="82" y="7"/>
                  <a:pt x="85" y="8"/>
                  <a:pt x="88" y="11"/>
                </a:cubicBezTo>
                <a:cubicBezTo>
                  <a:pt x="91" y="14"/>
                  <a:pt x="93" y="18"/>
                  <a:pt x="93" y="22"/>
                </a:cubicBezTo>
                <a:cubicBezTo>
                  <a:pt x="93" y="26"/>
                  <a:pt x="91" y="30"/>
                  <a:pt x="88" y="33"/>
                </a:cubicBezTo>
                <a:cubicBezTo>
                  <a:pt x="85" y="35"/>
                  <a:pt x="82" y="37"/>
                  <a:pt x="77" y="37"/>
                </a:cubicBezTo>
                <a:cubicBezTo>
                  <a:pt x="73" y="37"/>
                  <a:pt x="69" y="35"/>
                  <a:pt x="67" y="33"/>
                </a:cubicBezTo>
                <a:cubicBezTo>
                  <a:pt x="64" y="30"/>
                  <a:pt x="62" y="26"/>
                  <a:pt x="62" y="22"/>
                </a:cubicBezTo>
                <a:cubicBezTo>
                  <a:pt x="62" y="18"/>
                  <a:pt x="64" y="14"/>
                  <a:pt x="67" y="11"/>
                </a:cubicBezTo>
                <a:cubicBezTo>
                  <a:pt x="69" y="8"/>
                  <a:pt x="73" y="7"/>
                  <a:pt x="77" y="7"/>
                </a:cubicBezTo>
                <a:close/>
                <a:moveTo>
                  <a:pt x="0" y="79"/>
                </a:moveTo>
                <a:cubicBezTo>
                  <a:pt x="62" y="79"/>
                  <a:pt x="62" y="79"/>
                  <a:pt x="62" y="79"/>
                </a:cubicBezTo>
                <a:cubicBezTo>
                  <a:pt x="62" y="65"/>
                  <a:pt x="53" y="53"/>
                  <a:pt x="40" y="49"/>
                </a:cubicBezTo>
                <a:cubicBezTo>
                  <a:pt x="32" y="74"/>
                  <a:pt x="32" y="74"/>
                  <a:pt x="32" y="74"/>
                </a:cubicBezTo>
                <a:cubicBezTo>
                  <a:pt x="22" y="49"/>
                  <a:pt x="22" y="49"/>
                  <a:pt x="22" y="49"/>
                </a:cubicBezTo>
                <a:cubicBezTo>
                  <a:pt x="10" y="53"/>
                  <a:pt x="1" y="65"/>
                  <a:pt x="0" y="79"/>
                </a:cubicBezTo>
                <a:close/>
                <a:moveTo>
                  <a:pt x="12" y="26"/>
                </a:moveTo>
                <a:cubicBezTo>
                  <a:pt x="12" y="26"/>
                  <a:pt x="12" y="26"/>
                  <a:pt x="12" y="26"/>
                </a:cubicBezTo>
                <a:cubicBezTo>
                  <a:pt x="12" y="26"/>
                  <a:pt x="12" y="26"/>
                  <a:pt x="12" y="26"/>
                </a:cubicBezTo>
                <a:cubicBezTo>
                  <a:pt x="12" y="26"/>
                  <a:pt x="12" y="26"/>
                  <a:pt x="12" y="26"/>
                </a:cubicBezTo>
                <a:cubicBezTo>
                  <a:pt x="12" y="26"/>
                  <a:pt x="12" y="27"/>
                  <a:pt x="12" y="27"/>
                </a:cubicBezTo>
                <a:cubicBezTo>
                  <a:pt x="12" y="27"/>
                  <a:pt x="12" y="27"/>
                  <a:pt x="12" y="27"/>
                </a:cubicBezTo>
                <a:cubicBezTo>
                  <a:pt x="12" y="27"/>
                  <a:pt x="12" y="27"/>
                  <a:pt x="12" y="27"/>
                </a:cubicBezTo>
                <a:cubicBezTo>
                  <a:pt x="12" y="27"/>
                  <a:pt x="12" y="27"/>
                  <a:pt x="12" y="27"/>
                </a:cubicBezTo>
                <a:cubicBezTo>
                  <a:pt x="12" y="27"/>
                  <a:pt x="12" y="28"/>
                  <a:pt x="12" y="28"/>
                </a:cubicBezTo>
                <a:cubicBezTo>
                  <a:pt x="12" y="28"/>
                  <a:pt x="12" y="28"/>
                  <a:pt x="12" y="28"/>
                </a:cubicBezTo>
                <a:cubicBezTo>
                  <a:pt x="12" y="28"/>
                  <a:pt x="12" y="28"/>
                  <a:pt x="12" y="29"/>
                </a:cubicBezTo>
                <a:cubicBezTo>
                  <a:pt x="12" y="29"/>
                  <a:pt x="12" y="29"/>
                  <a:pt x="12" y="29"/>
                </a:cubicBezTo>
                <a:cubicBezTo>
                  <a:pt x="12" y="29"/>
                  <a:pt x="13" y="29"/>
                  <a:pt x="13" y="29"/>
                </a:cubicBezTo>
                <a:cubicBezTo>
                  <a:pt x="13" y="29"/>
                  <a:pt x="13" y="29"/>
                  <a:pt x="13" y="29"/>
                </a:cubicBezTo>
                <a:cubicBezTo>
                  <a:pt x="13" y="29"/>
                  <a:pt x="13" y="30"/>
                  <a:pt x="13" y="30"/>
                </a:cubicBezTo>
                <a:cubicBezTo>
                  <a:pt x="13" y="30"/>
                  <a:pt x="13" y="30"/>
                  <a:pt x="13" y="30"/>
                </a:cubicBezTo>
                <a:cubicBezTo>
                  <a:pt x="13" y="30"/>
                  <a:pt x="13" y="30"/>
                  <a:pt x="13" y="30"/>
                </a:cubicBezTo>
                <a:cubicBezTo>
                  <a:pt x="13" y="30"/>
                  <a:pt x="13" y="30"/>
                  <a:pt x="13" y="30"/>
                </a:cubicBezTo>
                <a:cubicBezTo>
                  <a:pt x="13" y="30"/>
                  <a:pt x="13" y="30"/>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4"/>
                  <a:pt x="14" y="34"/>
                </a:cubicBezTo>
                <a:cubicBezTo>
                  <a:pt x="14" y="34"/>
                  <a:pt x="14" y="34"/>
                  <a:pt x="14" y="34"/>
                </a:cubicBezTo>
                <a:cubicBezTo>
                  <a:pt x="14" y="34"/>
                  <a:pt x="14" y="34"/>
                  <a:pt x="14" y="34"/>
                </a:cubicBezTo>
                <a:cubicBezTo>
                  <a:pt x="14" y="34"/>
                  <a:pt x="14" y="34"/>
                  <a:pt x="14" y="34"/>
                </a:cubicBezTo>
                <a:cubicBezTo>
                  <a:pt x="14" y="34"/>
                  <a:pt x="14" y="34"/>
                  <a:pt x="14" y="35"/>
                </a:cubicBezTo>
                <a:cubicBezTo>
                  <a:pt x="14" y="35"/>
                  <a:pt x="14" y="35"/>
                  <a:pt x="14" y="35"/>
                </a:cubicBezTo>
                <a:cubicBezTo>
                  <a:pt x="14" y="35"/>
                  <a:pt x="14" y="35"/>
                  <a:pt x="15" y="35"/>
                </a:cubicBezTo>
                <a:cubicBezTo>
                  <a:pt x="15" y="35"/>
                  <a:pt x="15" y="35"/>
                  <a:pt x="15" y="35"/>
                </a:cubicBezTo>
                <a:cubicBezTo>
                  <a:pt x="15" y="35"/>
                  <a:pt x="15" y="35"/>
                  <a:pt x="15" y="35"/>
                </a:cubicBezTo>
                <a:cubicBezTo>
                  <a:pt x="15" y="35"/>
                  <a:pt x="15" y="35"/>
                  <a:pt x="15" y="35"/>
                </a:cubicBezTo>
                <a:cubicBezTo>
                  <a:pt x="15" y="35"/>
                  <a:pt x="15" y="35"/>
                  <a:pt x="15" y="35"/>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7"/>
                </a:cubicBezTo>
                <a:cubicBezTo>
                  <a:pt x="16" y="37"/>
                  <a:pt x="16" y="37"/>
                  <a:pt x="16" y="37"/>
                </a:cubicBezTo>
                <a:cubicBezTo>
                  <a:pt x="16" y="37"/>
                  <a:pt x="16" y="37"/>
                  <a:pt x="16" y="37"/>
                </a:cubicBezTo>
                <a:cubicBezTo>
                  <a:pt x="16" y="37"/>
                  <a:pt x="16" y="37"/>
                  <a:pt x="16" y="37"/>
                </a:cubicBezTo>
                <a:cubicBezTo>
                  <a:pt x="16" y="37"/>
                  <a:pt x="16" y="37"/>
                  <a:pt x="16" y="37"/>
                </a:cubicBezTo>
                <a:cubicBezTo>
                  <a:pt x="16" y="37"/>
                  <a:pt x="16" y="37"/>
                  <a:pt x="16" y="37"/>
                </a:cubicBezTo>
                <a:cubicBezTo>
                  <a:pt x="16" y="37"/>
                  <a:pt x="16" y="38"/>
                  <a:pt x="16" y="38"/>
                </a:cubicBezTo>
                <a:cubicBezTo>
                  <a:pt x="16" y="38"/>
                  <a:pt x="16" y="38"/>
                  <a:pt x="16" y="38"/>
                </a:cubicBezTo>
                <a:cubicBezTo>
                  <a:pt x="16" y="38"/>
                  <a:pt x="17" y="38"/>
                  <a:pt x="17" y="38"/>
                </a:cubicBezTo>
                <a:cubicBezTo>
                  <a:pt x="17" y="38"/>
                  <a:pt x="17" y="38"/>
                  <a:pt x="17" y="38"/>
                </a:cubicBezTo>
                <a:cubicBezTo>
                  <a:pt x="17" y="38"/>
                  <a:pt x="17" y="38"/>
                  <a:pt x="17" y="38"/>
                </a:cubicBezTo>
                <a:cubicBezTo>
                  <a:pt x="17" y="38"/>
                  <a:pt x="17" y="38"/>
                  <a:pt x="17" y="38"/>
                </a:cubicBezTo>
                <a:cubicBezTo>
                  <a:pt x="17" y="39"/>
                  <a:pt x="17" y="39"/>
                  <a:pt x="17" y="39"/>
                </a:cubicBezTo>
                <a:cubicBezTo>
                  <a:pt x="17" y="39"/>
                  <a:pt x="17" y="39"/>
                  <a:pt x="17" y="39"/>
                </a:cubicBezTo>
                <a:cubicBezTo>
                  <a:pt x="17" y="39"/>
                  <a:pt x="17" y="39"/>
                  <a:pt x="18" y="39"/>
                </a:cubicBezTo>
                <a:cubicBezTo>
                  <a:pt x="18" y="39"/>
                  <a:pt x="18" y="39"/>
                  <a:pt x="18" y="39"/>
                </a:cubicBezTo>
                <a:cubicBezTo>
                  <a:pt x="18" y="39"/>
                  <a:pt x="18" y="39"/>
                  <a:pt x="18" y="39"/>
                </a:cubicBezTo>
                <a:cubicBezTo>
                  <a:pt x="18" y="39"/>
                  <a:pt x="18" y="39"/>
                  <a:pt x="18" y="39"/>
                </a:cubicBezTo>
                <a:cubicBezTo>
                  <a:pt x="18" y="40"/>
                  <a:pt x="18" y="40"/>
                  <a:pt x="18" y="40"/>
                </a:cubicBezTo>
                <a:cubicBezTo>
                  <a:pt x="18" y="40"/>
                  <a:pt x="18" y="40"/>
                  <a:pt x="18" y="40"/>
                </a:cubicBezTo>
                <a:cubicBezTo>
                  <a:pt x="18" y="40"/>
                  <a:pt x="18" y="40"/>
                  <a:pt x="19" y="40"/>
                </a:cubicBezTo>
                <a:cubicBezTo>
                  <a:pt x="19" y="40"/>
                  <a:pt x="19" y="40"/>
                  <a:pt x="19" y="40"/>
                </a:cubicBezTo>
                <a:cubicBezTo>
                  <a:pt x="19" y="40"/>
                  <a:pt x="19" y="40"/>
                  <a:pt x="19" y="40"/>
                </a:cubicBezTo>
                <a:cubicBezTo>
                  <a:pt x="19" y="40"/>
                  <a:pt x="19" y="40"/>
                  <a:pt x="19" y="40"/>
                </a:cubicBezTo>
                <a:cubicBezTo>
                  <a:pt x="19" y="40"/>
                  <a:pt x="19" y="41"/>
                  <a:pt x="19" y="41"/>
                </a:cubicBezTo>
                <a:cubicBezTo>
                  <a:pt x="19" y="41"/>
                  <a:pt x="19" y="41"/>
                  <a:pt x="19" y="41"/>
                </a:cubicBezTo>
                <a:cubicBezTo>
                  <a:pt x="19" y="41"/>
                  <a:pt x="19"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2"/>
                  <a:pt x="20" y="42"/>
                  <a:pt x="20" y="42"/>
                </a:cubicBezTo>
                <a:cubicBezTo>
                  <a:pt x="20" y="42"/>
                  <a:pt x="21" y="42"/>
                  <a:pt x="21" y="42"/>
                </a:cubicBezTo>
                <a:cubicBezTo>
                  <a:pt x="21" y="42"/>
                  <a:pt x="21" y="42"/>
                  <a:pt x="21" y="42"/>
                </a:cubicBezTo>
                <a:cubicBezTo>
                  <a:pt x="24" y="44"/>
                  <a:pt x="28" y="45"/>
                  <a:pt x="32" y="45"/>
                </a:cubicBezTo>
                <a:cubicBezTo>
                  <a:pt x="35" y="45"/>
                  <a:pt x="39" y="44"/>
                  <a:pt x="42" y="42"/>
                </a:cubicBezTo>
                <a:cubicBezTo>
                  <a:pt x="42" y="42"/>
                  <a:pt x="42" y="42"/>
                  <a:pt x="42" y="42"/>
                </a:cubicBezTo>
                <a:cubicBezTo>
                  <a:pt x="42" y="42"/>
                  <a:pt x="43" y="42"/>
                  <a:pt x="43" y="42"/>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4" y="41"/>
                  <a:pt x="44" y="41"/>
                  <a:pt x="44" y="41"/>
                </a:cubicBezTo>
                <a:cubicBezTo>
                  <a:pt x="44" y="41"/>
                  <a:pt x="44" y="41"/>
                  <a:pt x="44" y="41"/>
                </a:cubicBezTo>
                <a:cubicBezTo>
                  <a:pt x="44" y="41"/>
                  <a:pt x="44" y="40"/>
                  <a:pt x="44" y="40"/>
                </a:cubicBezTo>
                <a:cubicBezTo>
                  <a:pt x="44" y="40"/>
                  <a:pt x="44" y="40"/>
                  <a:pt x="44" y="40"/>
                </a:cubicBezTo>
                <a:cubicBezTo>
                  <a:pt x="44" y="40"/>
                  <a:pt x="44" y="40"/>
                  <a:pt x="44" y="40"/>
                </a:cubicBezTo>
                <a:cubicBezTo>
                  <a:pt x="45" y="40"/>
                  <a:pt x="45" y="40"/>
                  <a:pt x="45" y="40"/>
                </a:cubicBezTo>
                <a:cubicBezTo>
                  <a:pt x="45" y="40"/>
                  <a:pt x="45" y="40"/>
                  <a:pt x="45" y="40"/>
                </a:cubicBezTo>
                <a:cubicBezTo>
                  <a:pt x="45" y="40"/>
                  <a:pt x="45" y="40"/>
                  <a:pt x="45" y="40"/>
                </a:cubicBezTo>
                <a:cubicBezTo>
                  <a:pt x="45" y="40"/>
                  <a:pt x="45" y="40"/>
                  <a:pt x="45" y="39"/>
                </a:cubicBezTo>
                <a:cubicBezTo>
                  <a:pt x="45" y="39"/>
                  <a:pt x="45" y="39"/>
                  <a:pt x="45" y="39"/>
                </a:cubicBezTo>
                <a:cubicBezTo>
                  <a:pt x="45" y="39"/>
                  <a:pt x="45" y="39"/>
                  <a:pt x="45" y="39"/>
                </a:cubicBezTo>
                <a:cubicBezTo>
                  <a:pt x="46" y="39"/>
                  <a:pt x="46" y="39"/>
                  <a:pt x="46" y="39"/>
                </a:cubicBezTo>
                <a:cubicBezTo>
                  <a:pt x="46" y="39"/>
                  <a:pt x="46" y="39"/>
                  <a:pt x="46" y="39"/>
                </a:cubicBezTo>
                <a:cubicBezTo>
                  <a:pt x="46" y="39"/>
                  <a:pt x="46" y="39"/>
                  <a:pt x="46" y="39"/>
                </a:cubicBezTo>
                <a:cubicBezTo>
                  <a:pt x="46" y="39"/>
                  <a:pt x="46" y="39"/>
                  <a:pt x="46" y="38"/>
                </a:cubicBezTo>
                <a:cubicBezTo>
                  <a:pt x="46" y="38"/>
                  <a:pt x="46" y="38"/>
                  <a:pt x="46" y="38"/>
                </a:cubicBezTo>
                <a:cubicBezTo>
                  <a:pt x="46" y="38"/>
                  <a:pt x="46" y="38"/>
                  <a:pt x="46" y="38"/>
                </a:cubicBezTo>
                <a:cubicBezTo>
                  <a:pt x="46" y="38"/>
                  <a:pt x="46" y="38"/>
                  <a:pt x="46" y="38"/>
                </a:cubicBezTo>
                <a:cubicBezTo>
                  <a:pt x="46" y="38"/>
                  <a:pt x="47" y="38"/>
                  <a:pt x="47" y="38"/>
                </a:cubicBezTo>
                <a:cubicBezTo>
                  <a:pt x="47" y="38"/>
                  <a:pt x="47" y="38"/>
                  <a:pt x="47" y="38"/>
                </a:cubicBezTo>
                <a:cubicBezTo>
                  <a:pt x="47" y="38"/>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8" y="37"/>
                  <a:pt x="48" y="37"/>
                  <a:pt x="48" y="37"/>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9" y="35"/>
                  <a:pt x="49" y="35"/>
                  <a:pt x="49" y="35"/>
                </a:cubicBezTo>
                <a:cubicBezTo>
                  <a:pt x="49" y="35"/>
                  <a:pt x="49" y="35"/>
                  <a:pt x="49" y="35"/>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0"/>
                  <a:pt x="50" y="30"/>
                  <a:pt x="50" y="30"/>
                </a:cubicBezTo>
                <a:cubicBezTo>
                  <a:pt x="50" y="30"/>
                  <a:pt x="50" y="30"/>
                  <a:pt x="50" y="30"/>
                </a:cubicBezTo>
                <a:cubicBezTo>
                  <a:pt x="50" y="30"/>
                  <a:pt x="50" y="30"/>
                  <a:pt x="50" y="30"/>
                </a:cubicBezTo>
                <a:cubicBezTo>
                  <a:pt x="50" y="30"/>
                  <a:pt x="50" y="30"/>
                  <a:pt x="50" y="30"/>
                </a:cubicBezTo>
                <a:cubicBezTo>
                  <a:pt x="50" y="30"/>
                  <a:pt x="50" y="29"/>
                  <a:pt x="50" y="29"/>
                </a:cubicBezTo>
                <a:cubicBezTo>
                  <a:pt x="50" y="29"/>
                  <a:pt x="50" y="29"/>
                  <a:pt x="50" y="29"/>
                </a:cubicBezTo>
                <a:cubicBezTo>
                  <a:pt x="51" y="29"/>
                  <a:pt x="51" y="29"/>
                  <a:pt x="51" y="29"/>
                </a:cubicBezTo>
                <a:cubicBezTo>
                  <a:pt x="51" y="29"/>
                  <a:pt x="51" y="29"/>
                  <a:pt x="51" y="29"/>
                </a:cubicBezTo>
                <a:cubicBezTo>
                  <a:pt x="51" y="28"/>
                  <a:pt x="51" y="28"/>
                  <a:pt x="51" y="28"/>
                </a:cubicBezTo>
                <a:cubicBezTo>
                  <a:pt x="51" y="28"/>
                  <a:pt x="51" y="28"/>
                  <a:pt x="51" y="28"/>
                </a:cubicBezTo>
                <a:cubicBezTo>
                  <a:pt x="51" y="28"/>
                  <a:pt x="51" y="27"/>
                  <a:pt x="51" y="27"/>
                </a:cubicBezTo>
                <a:cubicBezTo>
                  <a:pt x="51" y="27"/>
                  <a:pt x="51" y="27"/>
                  <a:pt x="51" y="27"/>
                </a:cubicBezTo>
                <a:cubicBezTo>
                  <a:pt x="51" y="27"/>
                  <a:pt x="51" y="27"/>
                  <a:pt x="51" y="27"/>
                </a:cubicBezTo>
                <a:cubicBezTo>
                  <a:pt x="51" y="27"/>
                  <a:pt x="51" y="27"/>
                  <a:pt x="51" y="27"/>
                </a:cubicBezTo>
                <a:cubicBezTo>
                  <a:pt x="51" y="27"/>
                  <a:pt x="51" y="26"/>
                  <a:pt x="51" y="26"/>
                </a:cubicBezTo>
                <a:cubicBezTo>
                  <a:pt x="51" y="26"/>
                  <a:pt x="51" y="26"/>
                  <a:pt x="51" y="26"/>
                </a:cubicBezTo>
                <a:cubicBezTo>
                  <a:pt x="51" y="26"/>
                  <a:pt x="51" y="26"/>
                  <a:pt x="51" y="26"/>
                </a:cubicBezTo>
                <a:cubicBezTo>
                  <a:pt x="51" y="26"/>
                  <a:pt x="51" y="26"/>
                  <a:pt x="51" y="26"/>
                </a:cubicBezTo>
                <a:cubicBezTo>
                  <a:pt x="47" y="24"/>
                  <a:pt x="44" y="21"/>
                  <a:pt x="41" y="18"/>
                </a:cubicBezTo>
                <a:cubicBezTo>
                  <a:pt x="35" y="23"/>
                  <a:pt x="26" y="26"/>
                  <a:pt x="17" y="26"/>
                </a:cubicBezTo>
                <a:cubicBezTo>
                  <a:pt x="15" y="26"/>
                  <a:pt x="14" y="26"/>
                  <a:pt x="12" y="26"/>
                </a:cubicBezTo>
                <a:close/>
                <a:moveTo>
                  <a:pt x="26" y="35"/>
                </a:moveTo>
                <a:cubicBezTo>
                  <a:pt x="26" y="35"/>
                  <a:pt x="26" y="35"/>
                  <a:pt x="26" y="36"/>
                </a:cubicBezTo>
                <a:cubicBezTo>
                  <a:pt x="28" y="37"/>
                  <a:pt x="30" y="37"/>
                  <a:pt x="32" y="37"/>
                </a:cubicBezTo>
                <a:cubicBezTo>
                  <a:pt x="34" y="37"/>
                  <a:pt x="36" y="37"/>
                  <a:pt x="37" y="36"/>
                </a:cubicBezTo>
                <a:cubicBezTo>
                  <a:pt x="37" y="35"/>
                  <a:pt x="37" y="35"/>
                  <a:pt x="37" y="35"/>
                </a:cubicBezTo>
                <a:cubicBezTo>
                  <a:pt x="39" y="37"/>
                  <a:pt x="39" y="37"/>
                  <a:pt x="39" y="37"/>
                </a:cubicBezTo>
                <a:cubicBezTo>
                  <a:pt x="39" y="37"/>
                  <a:pt x="39" y="37"/>
                  <a:pt x="39" y="37"/>
                </a:cubicBezTo>
                <a:cubicBezTo>
                  <a:pt x="37" y="39"/>
                  <a:pt x="35" y="40"/>
                  <a:pt x="32" y="40"/>
                </a:cubicBezTo>
                <a:cubicBezTo>
                  <a:pt x="29" y="40"/>
                  <a:pt x="27" y="39"/>
                  <a:pt x="25" y="38"/>
                </a:cubicBezTo>
                <a:cubicBezTo>
                  <a:pt x="24" y="38"/>
                  <a:pt x="24" y="37"/>
                  <a:pt x="24" y="37"/>
                </a:cubicBezTo>
                <a:cubicBezTo>
                  <a:pt x="26" y="35"/>
                  <a:pt x="26" y="35"/>
                  <a:pt x="26" y="35"/>
                </a:cubicBezTo>
                <a:close/>
                <a:moveTo>
                  <a:pt x="39" y="27"/>
                </a:moveTo>
                <a:cubicBezTo>
                  <a:pt x="40" y="27"/>
                  <a:pt x="42" y="28"/>
                  <a:pt x="42" y="30"/>
                </a:cubicBezTo>
                <a:cubicBezTo>
                  <a:pt x="42" y="31"/>
                  <a:pt x="40" y="32"/>
                  <a:pt x="39" y="32"/>
                </a:cubicBezTo>
                <a:cubicBezTo>
                  <a:pt x="38" y="32"/>
                  <a:pt x="36" y="31"/>
                  <a:pt x="36" y="30"/>
                </a:cubicBezTo>
                <a:cubicBezTo>
                  <a:pt x="36" y="28"/>
                  <a:pt x="38" y="27"/>
                  <a:pt x="39" y="27"/>
                </a:cubicBezTo>
                <a:close/>
                <a:moveTo>
                  <a:pt x="23" y="27"/>
                </a:moveTo>
                <a:cubicBezTo>
                  <a:pt x="25" y="27"/>
                  <a:pt x="26" y="28"/>
                  <a:pt x="26" y="30"/>
                </a:cubicBezTo>
                <a:cubicBezTo>
                  <a:pt x="26" y="31"/>
                  <a:pt x="25" y="32"/>
                  <a:pt x="23" y="32"/>
                </a:cubicBezTo>
                <a:cubicBezTo>
                  <a:pt x="22" y="32"/>
                  <a:pt x="21" y="31"/>
                  <a:pt x="21" y="30"/>
                </a:cubicBezTo>
                <a:cubicBezTo>
                  <a:pt x="21" y="28"/>
                  <a:pt x="22" y="27"/>
                  <a:pt x="23" y="27"/>
                </a:cubicBezTo>
                <a:close/>
                <a:moveTo>
                  <a:pt x="32" y="0"/>
                </a:moveTo>
                <a:cubicBezTo>
                  <a:pt x="35" y="0"/>
                  <a:pt x="38" y="1"/>
                  <a:pt x="41" y="2"/>
                </a:cubicBezTo>
                <a:cubicBezTo>
                  <a:pt x="41" y="2"/>
                  <a:pt x="41" y="2"/>
                  <a:pt x="41" y="2"/>
                </a:cubicBezTo>
                <a:cubicBezTo>
                  <a:pt x="42" y="3"/>
                  <a:pt x="42" y="3"/>
                  <a:pt x="43" y="3"/>
                </a:cubicBezTo>
                <a:cubicBezTo>
                  <a:pt x="43" y="3"/>
                  <a:pt x="43" y="3"/>
                  <a:pt x="43" y="3"/>
                </a:cubicBezTo>
                <a:cubicBezTo>
                  <a:pt x="43" y="3"/>
                  <a:pt x="43" y="3"/>
                  <a:pt x="43" y="3"/>
                </a:cubicBezTo>
                <a:cubicBezTo>
                  <a:pt x="43" y="3"/>
                  <a:pt x="43" y="3"/>
                  <a:pt x="43" y="3"/>
                </a:cubicBezTo>
                <a:cubicBezTo>
                  <a:pt x="43" y="3"/>
                  <a:pt x="44" y="4"/>
                  <a:pt x="44" y="4"/>
                </a:cubicBezTo>
                <a:cubicBezTo>
                  <a:pt x="44" y="4"/>
                  <a:pt x="44" y="4"/>
                  <a:pt x="44" y="4"/>
                </a:cubicBezTo>
                <a:cubicBezTo>
                  <a:pt x="44" y="4"/>
                  <a:pt x="44" y="4"/>
                  <a:pt x="44" y="4"/>
                </a:cubicBezTo>
                <a:cubicBezTo>
                  <a:pt x="44" y="4"/>
                  <a:pt x="44" y="4"/>
                  <a:pt x="44" y="4"/>
                </a:cubicBezTo>
                <a:cubicBezTo>
                  <a:pt x="45" y="4"/>
                  <a:pt x="45" y="4"/>
                  <a:pt x="45" y="4"/>
                </a:cubicBezTo>
                <a:cubicBezTo>
                  <a:pt x="45" y="4"/>
                  <a:pt x="45" y="4"/>
                  <a:pt x="45" y="4"/>
                </a:cubicBezTo>
                <a:cubicBezTo>
                  <a:pt x="45" y="4"/>
                  <a:pt x="45" y="4"/>
                  <a:pt x="45" y="4"/>
                </a:cubicBezTo>
                <a:cubicBezTo>
                  <a:pt x="45" y="5"/>
                  <a:pt x="45" y="5"/>
                  <a:pt x="45" y="5"/>
                </a:cubicBezTo>
                <a:cubicBezTo>
                  <a:pt x="45"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7" y="5"/>
                  <a:pt x="47" y="5"/>
                  <a:pt x="47" y="5"/>
                </a:cubicBezTo>
                <a:cubicBezTo>
                  <a:pt x="47" y="5"/>
                  <a:pt x="47" y="6"/>
                  <a:pt x="47" y="6"/>
                </a:cubicBezTo>
                <a:cubicBezTo>
                  <a:pt x="47" y="6"/>
                  <a:pt x="47" y="6"/>
                  <a:pt x="47" y="6"/>
                </a:cubicBezTo>
                <a:cubicBezTo>
                  <a:pt x="47" y="6"/>
                  <a:pt x="47" y="6"/>
                  <a:pt x="47" y="6"/>
                </a:cubicBezTo>
                <a:cubicBezTo>
                  <a:pt x="47" y="6"/>
                  <a:pt x="47" y="6"/>
                  <a:pt x="47" y="6"/>
                </a:cubicBezTo>
                <a:cubicBezTo>
                  <a:pt x="47" y="6"/>
                  <a:pt x="48" y="6"/>
                  <a:pt x="48" y="6"/>
                </a:cubicBezTo>
                <a:cubicBezTo>
                  <a:pt x="48" y="6"/>
                  <a:pt x="48" y="6"/>
                  <a:pt x="48" y="6"/>
                </a:cubicBezTo>
                <a:cubicBezTo>
                  <a:pt x="48" y="7"/>
                  <a:pt x="48" y="7"/>
                  <a:pt x="48" y="7"/>
                </a:cubicBezTo>
                <a:cubicBezTo>
                  <a:pt x="48" y="7"/>
                  <a:pt x="48" y="7"/>
                  <a:pt x="48" y="7"/>
                </a:cubicBezTo>
                <a:cubicBezTo>
                  <a:pt x="48" y="7"/>
                  <a:pt x="48" y="7"/>
                  <a:pt x="48"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54" y="12"/>
                  <a:pt x="57" y="18"/>
                  <a:pt x="57" y="25"/>
                </a:cubicBezTo>
                <a:cubicBezTo>
                  <a:pt x="57" y="26"/>
                  <a:pt x="57" y="27"/>
                  <a:pt x="57" y="28"/>
                </a:cubicBezTo>
                <a:cubicBezTo>
                  <a:pt x="56" y="38"/>
                  <a:pt x="56" y="38"/>
                  <a:pt x="56" y="38"/>
                </a:cubicBezTo>
                <a:cubicBezTo>
                  <a:pt x="56" y="40"/>
                  <a:pt x="55" y="42"/>
                  <a:pt x="52" y="42"/>
                </a:cubicBezTo>
                <a:cubicBezTo>
                  <a:pt x="46" y="42"/>
                  <a:pt x="46" y="42"/>
                  <a:pt x="46" y="42"/>
                </a:cubicBezTo>
                <a:cubicBezTo>
                  <a:pt x="42" y="45"/>
                  <a:pt x="37" y="47"/>
                  <a:pt x="32" y="47"/>
                </a:cubicBezTo>
                <a:cubicBezTo>
                  <a:pt x="26" y="47"/>
                  <a:pt x="21" y="45"/>
                  <a:pt x="17" y="42"/>
                </a:cubicBezTo>
                <a:cubicBezTo>
                  <a:pt x="11" y="42"/>
                  <a:pt x="11" y="42"/>
                  <a:pt x="11" y="42"/>
                </a:cubicBezTo>
                <a:cubicBezTo>
                  <a:pt x="9" y="42"/>
                  <a:pt x="7" y="40"/>
                  <a:pt x="7" y="38"/>
                </a:cubicBezTo>
                <a:cubicBezTo>
                  <a:pt x="7" y="25"/>
                  <a:pt x="7" y="25"/>
                  <a:pt x="7" y="25"/>
                </a:cubicBezTo>
                <a:cubicBezTo>
                  <a:pt x="7" y="25"/>
                  <a:pt x="7" y="24"/>
                  <a:pt x="7" y="24"/>
                </a:cubicBezTo>
                <a:cubicBezTo>
                  <a:pt x="7" y="11"/>
                  <a:pt x="18" y="0"/>
                  <a:pt x="32" y="0"/>
                </a:cubicBezTo>
                <a:close/>
                <a:moveTo>
                  <a:pt x="44" y="41"/>
                </a:moveTo>
                <a:cubicBezTo>
                  <a:pt x="44" y="40"/>
                  <a:pt x="44" y="40"/>
                  <a:pt x="44" y="40"/>
                </a:cubicBezTo>
                <a:cubicBezTo>
                  <a:pt x="44" y="40"/>
                  <a:pt x="44" y="41"/>
                  <a:pt x="44" y="41"/>
                </a:cubicBezTo>
                <a:close/>
                <a:moveTo>
                  <a:pt x="48" y="35"/>
                </a:moveTo>
                <a:cubicBezTo>
                  <a:pt x="48" y="35"/>
                  <a:pt x="48" y="35"/>
                  <a:pt x="48" y="35"/>
                </a:cubicBezTo>
                <a:cubicBezTo>
                  <a:pt x="48" y="35"/>
                  <a:pt x="48" y="35"/>
                  <a:pt x="48" y="35"/>
                </a:cubicBezTo>
                <a:close/>
                <a:moveTo>
                  <a:pt x="49" y="33"/>
                </a:moveTo>
                <a:cubicBezTo>
                  <a:pt x="49" y="33"/>
                  <a:pt x="49" y="33"/>
                  <a:pt x="49" y="33"/>
                </a:cubicBezTo>
                <a:cubicBezTo>
                  <a:pt x="49" y="33"/>
                  <a:pt x="49" y="33"/>
                  <a:pt x="49" y="33"/>
                </a:cubicBezTo>
                <a:close/>
                <a:moveTo>
                  <a:pt x="50" y="31"/>
                </a:moveTo>
                <a:cubicBezTo>
                  <a:pt x="50" y="31"/>
                  <a:pt x="50" y="31"/>
                  <a:pt x="50" y="31"/>
                </a:cubicBezTo>
                <a:cubicBezTo>
                  <a:pt x="50" y="31"/>
                  <a:pt x="50" y="31"/>
                  <a:pt x="50" y="31"/>
                </a:cubicBezTo>
                <a:close/>
                <a:moveTo>
                  <a:pt x="77" y="44"/>
                </a:moveTo>
                <a:cubicBezTo>
                  <a:pt x="74" y="60"/>
                  <a:pt x="74" y="60"/>
                  <a:pt x="74" y="60"/>
                </a:cubicBezTo>
                <a:cubicBezTo>
                  <a:pt x="77" y="63"/>
                  <a:pt x="77" y="63"/>
                  <a:pt x="77" y="63"/>
                </a:cubicBezTo>
                <a:cubicBezTo>
                  <a:pt x="81" y="60"/>
                  <a:pt x="81" y="60"/>
                  <a:pt x="81" y="60"/>
                </a:cubicBezTo>
                <a:cubicBezTo>
                  <a:pt x="78" y="44"/>
                  <a:pt x="78" y="44"/>
                  <a:pt x="78" y="44"/>
                </a:cubicBezTo>
                <a:cubicBezTo>
                  <a:pt x="79" y="43"/>
                  <a:pt x="79" y="43"/>
                  <a:pt x="79" y="43"/>
                </a:cubicBezTo>
                <a:cubicBezTo>
                  <a:pt x="77" y="42"/>
                  <a:pt x="77" y="42"/>
                  <a:pt x="77" y="42"/>
                </a:cubicBezTo>
                <a:cubicBezTo>
                  <a:pt x="75" y="43"/>
                  <a:pt x="75" y="43"/>
                  <a:pt x="75" y="43"/>
                </a:cubicBezTo>
                <a:cubicBezTo>
                  <a:pt x="77" y="44"/>
                  <a:pt x="77" y="44"/>
                  <a:pt x="77" y="44"/>
                </a:cubicBezTo>
                <a:close/>
                <a:moveTo>
                  <a:pt x="84" y="38"/>
                </a:moveTo>
                <a:cubicBezTo>
                  <a:pt x="92" y="41"/>
                  <a:pt x="99" y="50"/>
                  <a:pt x="99" y="60"/>
                </a:cubicBezTo>
                <a:cubicBezTo>
                  <a:pt x="83" y="60"/>
                  <a:pt x="83" y="60"/>
                  <a:pt x="83" y="60"/>
                </a:cubicBezTo>
                <a:cubicBezTo>
                  <a:pt x="80" y="42"/>
                  <a:pt x="80" y="42"/>
                  <a:pt x="80" y="42"/>
                </a:cubicBezTo>
                <a:cubicBezTo>
                  <a:pt x="84" y="38"/>
                  <a:pt x="84" y="38"/>
                  <a:pt x="84" y="38"/>
                </a:cubicBezTo>
                <a:close/>
                <a:moveTo>
                  <a:pt x="71" y="60"/>
                </a:moveTo>
                <a:cubicBezTo>
                  <a:pt x="61" y="60"/>
                  <a:pt x="61" y="60"/>
                  <a:pt x="61" y="60"/>
                </a:cubicBezTo>
                <a:cubicBezTo>
                  <a:pt x="60" y="57"/>
                  <a:pt x="58" y="55"/>
                  <a:pt x="57" y="53"/>
                </a:cubicBezTo>
                <a:cubicBezTo>
                  <a:pt x="59" y="46"/>
                  <a:pt x="64" y="40"/>
                  <a:pt x="71" y="38"/>
                </a:cubicBezTo>
                <a:cubicBezTo>
                  <a:pt x="75" y="42"/>
                  <a:pt x="75" y="42"/>
                  <a:pt x="75" y="42"/>
                </a:cubicBezTo>
                <a:cubicBezTo>
                  <a:pt x="71" y="60"/>
                  <a:pt x="71" y="60"/>
                  <a:pt x="71" y="60"/>
                </a:cubicBezTo>
                <a:close/>
                <a:moveTo>
                  <a:pt x="79" y="16"/>
                </a:moveTo>
                <a:cubicBezTo>
                  <a:pt x="79" y="16"/>
                  <a:pt x="79" y="16"/>
                  <a:pt x="78" y="17"/>
                </a:cubicBezTo>
                <a:cubicBezTo>
                  <a:pt x="73" y="19"/>
                  <a:pt x="67" y="19"/>
                  <a:pt x="64" y="19"/>
                </a:cubicBezTo>
                <a:cubicBezTo>
                  <a:pt x="64" y="20"/>
                  <a:pt x="64" y="21"/>
                  <a:pt x="64" y="22"/>
                </a:cubicBezTo>
                <a:cubicBezTo>
                  <a:pt x="64" y="25"/>
                  <a:pt x="66" y="29"/>
                  <a:pt x="68" y="31"/>
                </a:cubicBezTo>
                <a:cubicBezTo>
                  <a:pt x="70" y="33"/>
                  <a:pt x="74" y="35"/>
                  <a:pt x="77" y="35"/>
                </a:cubicBezTo>
                <a:cubicBezTo>
                  <a:pt x="81" y="35"/>
                  <a:pt x="84" y="33"/>
                  <a:pt x="87" y="31"/>
                </a:cubicBezTo>
                <a:cubicBezTo>
                  <a:pt x="89" y="29"/>
                  <a:pt x="91" y="25"/>
                  <a:pt x="91" y="22"/>
                </a:cubicBezTo>
                <a:cubicBezTo>
                  <a:pt x="91" y="21"/>
                  <a:pt x="91" y="20"/>
                  <a:pt x="90" y="19"/>
                </a:cubicBezTo>
                <a:cubicBezTo>
                  <a:pt x="89" y="19"/>
                  <a:pt x="88" y="19"/>
                  <a:pt x="87" y="19"/>
                </a:cubicBezTo>
                <a:cubicBezTo>
                  <a:pt x="84" y="18"/>
                  <a:pt x="82" y="17"/>
                  <a:pt x="79" y="16"/>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zh-CN" altLang="en-US"/>
          </a:p>
        </p:txBody>
      </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359210737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100"/>
                            </p:stCondLst>
                            <p:childTnLst>
                              <p:par>
                                <p:cTn id="22" presetID="2"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1600"/>
                            </p:stCondLst>
                            <p:childTnLst>
                              <p:par>
                                <p:cTn id="31" presetID="16" presetClass="entr" presetSubtype="37"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outVertical)">
                                      <p:cBhvr>
                                        <p:cTn id="33" dur="500"/>
                                        <p:tgtEl>
                                          <p:spTgt spid="12"/>
                                        </p:tgtEl>
                                      </p:cBhvr>
                                    </p:animEffect>
                                  </p:childTnLst>
                                </p:cTn>
                              </p:par>
                            </p:childTnLst>
                          </p:cTn>
                        </p:par>
                        <p:par>
                          <p:cTn id="34" fill="hold">
                            <p:stCondLst>
                              <p:cond delay="21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100"/>
                            </p:stCondLst>
                            <p:childTnLst>
                              <p:par>
                                <p:cTn id="41" presetID="1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p:tgtEl>
                                          <p:spTgt spid="11"/>
                                        </p:tgtEl>
                                        <p:attrNameLst>
                                          <p:attrName>ppt_y</p:attrName>
                                        </p:attrNameLst>
                                      </p:cBhvr>
                                      <p:tavLst>
                                        <p:tav tm="0">
                                          <p:val>
                                            <p:strVal val="#ppt_y+#ppt_h*1.125000"/>
                                          </p:val>
                                        </p:tav>
                                        <p:tav tm="100000">
                                          <p:val>
                                            <p:strVal val="#ppt_y"/>
                                          </p:val>
                                        </p:tav>
                                      </p:tavLst>
                                    </p:anim>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95" y="2040171"/>
            <a:ext cx="12190413" cy="3264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068" y="1340769"/>
            <a:ext cx="2891398" cy="4707075"/>
          </a:xfrm>
          <a:prstGeom prst="rect">
            <a:avLst/>
          </a:prstGeom>
        </p:spPr>
      </p:pic>
      <p:grpSp>
        <p:nvGrpSpPr>
          <p:cNvPr id="9" name="组合 8"/>
          <p:cNvGrpSpPr/>
          <p:nvPr/>
        </p:nvGrpSpPr>
        <p:grpSpPr>
          <a:xfrm>
            <a:off x="7727970" y="3800751"/>
            <a:ext cx="841221" cy="841331"/>
            <a:chOff x="4219138" y="1290563"/>
            <a:chExt cx="630998" cy="630998"/>
          </a:xfrm>
        </p:grpSpPr>
        <p:sp>
          <p:nvSpPr>
            <p:cNvPr id="10" name="椭圆 9"/>
            <p:cNvSpPr/>
            <p:nvPr/>
          </p:nvSpPr>
          <p:spPr>
            <a:xfrm rot="20170909">
              <a:off x="4219138" y="1290563"/>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defTabSz="1219078" fontAlgn="base">
                <a:spcBef>
                  <a:spcPct val="0"/>
                </a:spcBef>
                <a:spcAft>
                  <a:spcPct val="0"/>
                </a:spcAft>
                <a:defRPr/>
              </a:pPr>
              <a:endParaRPr lang="zh-CN" altLang="en-US" sz="2400" kern="0">
                <a:solidFill>
                  <a:prstClr val="black"/>
                </a:solidFill>
                <a:latin typeface="Calibri"/>
                <a:ea typeface="宋体"/>
              </a:endParaRPr>
            </a:p>
          </p:txBody>
        </p:sp>
        <p:sp>
          <p:nvSpPr>
            <p:cNvPr id="11" name="Freeform 15"/>
            <p:cNvSpPr>
              <a:spLocks noChangeAspect="1" noEditPoints="1"/>
            </p:cNvSpPr>
            <p:nvPr/>
          </p:nvSpPr>
          <p:spPr bwMode="auto">
            <a:xfrm>
              <a:off x="4353676" y="1474283"/>
              <a:ext cx="361922" cy="263558"/>
            </a:xfrm>
            <a:custGeom>
              <a:avLst/>
              <a:gdLst>
                <a:gd name="T0" fmla="*/ 275 w 326"/>
                <a:gd name="T1" fmla="*/ 25 h 237"/>
                <a:gd name="T2" fmla="*/ 49 w 326"/>
                <a:gd name="T3" fmla="*/ 163 h 237"/>
                <a:gd name="T4" fmla="*/ 162 w 326"/>
                <a:gd name="T5" fmla="*/ 127 h 237"/>
                <a:gd name="T6" fmla="*/ 222 w 326"/>
                <a:gd name="T7" fmla="*/ 134 h 237"/>
                <a:gd name="T8" fmla="*/ 162 w 326"/>
                <a:gd name="T9" fmla="*/ 127 h 237"/>
                <a:gd name="T10" fmla="*/ 162 w 326"/>
                <a:gd name="T11" fmla="*/ 116 h 237"/>
                <a:gd name="T12" fmla="*/ 222 w 326"/>
                <a:gd name="T13" fmla="*/ 108 h 237"/>
                <a:gd name="T14" fmla="*/ 162 w 326"/>
                <a:gd name="T15" fmla="*/ 86 h 237"/>
                <a:gd name="T16" fmla="*/ 263 w 326"/>
                <a:gd name="T17" fmla="*/ 94 h 237"/>
                <a:gd name="T18" fmla="*/ 162 w 326"/>
                <a:gd name="T19" fmla="*/ 86 h 237"/>
                <a:gd name="T20" fmla="*/ 162 w 326"/>
                <a:gd name="T21" fmla="*/ 74 h 237"/>
                <a:gd name="T22" fmla="*/ 263 w 326"/>
                <a:gd name="T23" fmla="*/ 66 h 237"/>
                <a:gd name="T24" fmla="*/ 162 w 326"/>
                <a:gd name="T25" fmla="*/ 45 h 237"/>
                <a:gd name="T26" fmla="*/ 263 w 326"/>
                <a:gd name="T27" fmla="*/ 53 h 237"/>
                <a:gd name="T28" fmla="*/ 162 w 326"/>
                <a:gd name="T29" fmla="*/ 45 h 237"/>
                <a:gd name="T30" fmla="*/ 93 w 326"/>
                <a:gd name="T31" fmla="*/ 43 h 237"/>
                <a:gd name="T32" fmla="*/ 91 w 326"/>
                <a:gd name="T33" fmla="*/ 44 h 237"/>
                <a:gd name="T34" fmla="*/ 90 w 326"/>
                <a:gd name="T35" fmla="*/ 44 h 237"/>
                <a:gd name="T36" fmla="*/ 89 w 326"/>
                <a:gd name="T37" fmla="*/ 45 h 237"/>
                <a:gd name="T38" fmla="*/ 88 w 326"/>
                <a:gd name="T39" fmla="*/ 45 h 237"/>
                <a:gd name="T40" fmla="*/ 88 w 326"/>
                <a:gd name="T41" fmla="*/ 45 h 237"/>
                <a:gd name="T42" fmla="*/ 87 w 326"/>
                <a:gd name="T43" fmla="*/ 46 h 237"/>
                <a:gd name="T44" fmla="*/ 87 w 326"/>
                <a:gd name="T45" fmla="*/ 46 h 237"/>
                <a:gd name="T46" fmla="*/ 86 w 326"/>
                <a:gd name="T47" fmla="*/ 47 h 237"/>
                <a:gd name="T48" fmla="*/ 85 w 326"/>
                <a:gd name="T49" fmla="*/ 47 h 237"/>
                <a:gd name="T50" fmla="*/ 85 w 326"/>
                <a:gd name="T51" fmla="*/ 47 h 237"/>
                <a:gd name="T52" fmla="*/ 84 w 326"/>
                <a:gd name="T53" fmla="*/ 48 h 237"/>
                <a:gd name="T54" fmla="*/ 84 w 326"/>
                <a:gd name="T55" fmla="*/ 48 h 237"/>
                <a:gd name="T56" fmla="*/ 83 w 326"/>
                <a:gd name="T57" fmla="*/ 49 h 237"/>
                <a:gd name="T58" fmla="*/ 83 w 326"/>
                <a:gd name="T59" fmla="*/ 49 h 237"/>
                <a:gd name="T60" fmla="*/ 82 w 326"/>
                <a:gd name="T61" fmla="*/ 50 h 237"/>
                <a:gd name="T62" fmla="*/ 82 w 326"/>
                <a:gd name="T63" fmla="*/ 50 h 237"/>
                <a:gd name="T64" fmla="*/ 72 w 326"/>
                <a:gd name="T65" fmla="*/ 69 h 237"/>
                <a:gd name="T66" fmla="*/ 144 w 326"/>
                <a:gd name="T67" fmla="*/ 105 h 237"/>
                <a:gd name="T68" fmla="*/ 93 w 326"/>
                <a:gd name="T69" fmla="*/ 43 h 237"/>
                <a:gd name="T70" fmla="*/ 80 w 326"/>
                <a:gd name="T71" fmla="*/ 69 h 237"/>
                <a:gd name="T72" fmla="*/ 106 w 326"/>
                <a:gd name="T73" fmla="*/ 102 h 237"/>
                <a:gd name="T74" fmla="*/ 132 w 326"/>
                <a:gd name="T75" fmla="*/ 71 h 237"/>
                <a:gd name="T76" fmla="*/ 113 w 326"/>
                <a:gd name="T77" fmla="*/ 64 h 237"/>
                <a:gd name="T78" fmla="*/ 109 w 326"/>
                <a:gd name="T79" fmla="*/ 72 h 237"/>
                <a:gd name="T80" fmla="*/ 106 w 326"/>
                <a:gd name="T81" fmla="*/ 72 h 237"/>
                <a:gd name="T82" fmla="*/ 116 w 326"/>
                <a:gd name="T83" fmla="*/ 77 h 237"/>
                <a:gd name="T84" fmla="*/ 116 w 326"/>
                <a:gd name="T85" fmla="*/ 84 h 237"/>
                <a:gd name="T86" fmla="*/ 116 w 326"/>
                <a:gd name="T87" fmla="*/ 77 h 237"/>
                <a:gd name="T88" fmla="*/ 91 w 326"/>
                <a:gd name="T89" fmla="*/ 81 h 237"/>
                <a:gd name="T90" fmla="*/ 98 w 326"/>
                <a:gd name="T91" fmla="*/ 81 h 237"/>
                <a:gd name="T92" fmla="*/ 148 w 326"/>
                <a:gd name="T93" fmla="*/ 149 h 237"/>
                <a:gd name="T94" fmla="*/ 93 w 326"/>
                <a:gd name="T95" fmla="*/ 142 h 237"/>
                <a:gd name="T96" fmla="*/ 63 w 326"/>
                <a:gd name="T97" fmla="*/ 149 h 237"/>
                <a:gd name="T98" fmla="*/ 145 w 326"/>
                <a:gd name="T99" fmla="*/ 199 h 237"/>
                <a:gd name="T100" fmla="*/ 191 w 326"/>
                <a:gd name="T101" fmla="*/ 219 h 237"/>
                <a:gd name="T102" fmla="*/ 145 w 326"/>
                <a:gd name="T103" fmla="*/ 199 h 237"/>
                <a:gd name="T104" fmla="*/ 26 w 326"/>
                <a:gd name="T105" fmla="*/ 24 h 237"/>
                <a:gd name="T106" fmla="*/ 43 w 326"/>
                <a:gd name="T107" fmla="*/ 182 h 237"/>
                <a:gd name="T108" fmla="*/ 0 w 326"/>
                <a:gd name="T109" fmla="*/ 216 h 237"/>
                <a:gd name="T110" fmla="*/ 326 w 326"/>
                <a:gd name="T111" fmla="*/ 237 h 237"/>
                <a:gd name="T112" fmla="*/ 279 w 326"/>
                <a:gd name="T113" fmla="*/ 182 h 237"/>
                <a:gd name="T114" fmla="*/ 298 w 326"/>
                <a:gd name="T115" fmla="*/ 24 h 237"/>
                <a:gd name="T116" fmla="*/ 50 w 326"/>
                <a:gd name="T1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prstClr val="black"/>
                </a:solidFill>
              </a:endParaRPr>
            </a:p>
          </p:txBody>
        </p:sp>
      </p:grpSp>
      <p:grpSp>
        <p:nvGrpSpPr>
          <p:cNvPr id="12" name="组合 11"/>
          <p:cNvGrpSpPr/>
          <p:nvPr/>
        </p:nvGrpSpPr>
        <p:grpSpPr>
          <a:xfrm>
            <a:off x="7727970" y="2650796"/>
            <a:ext cx="841221" cy="841331"/>
            <a:chOff x="5051213" y="1952593"/>
            <a:chExt cx="630998" cy="630998"/>
          </a:xfrm>
        </p:grpSpPr>
        <p:sp>
          <p:nvSpPr>
            <p:cNvPr id="13" name="椭圆 12"/>
            <p:cNvSpPr/>
            <p:nvPr/>
          </p:nvSpPr>
          <p:spPr>
            <a:xfrm rot="20170909">
              <a:off x="5051213" y="1952593"/>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defTabSz="1219078" fontAlgn="base">
                <a:spcBef>
                  <a:spcPct val="0"/>
                </a:spcBef>
                <a:spcAft>
                  <a:spcPct val="0"/>
                </a:spcAft>
                <a:defRPr/>
              </a:pPr>
              <a:endParaRPr lang="zh-CN" altLang="en-US" sz="2400" kern="0">
                <a:solidFill>
                  <a:prstClr val="black"/>
                </a:solidFill>
                <a:latin typeface="Calibri"/>
                <a:ea typeface="宋体"/>
              </a:endParaRPr>
            </a:p>
          </p:txBody>
        </p:sp>
        <p:sp>
          <p:nvSpPr>
            <p:cNvPr id="14" name="Freeform 21"/>
            <p:cNvSpPr>
              <a:spLocks noChangeAspect="1" noEditPoints="1"/>
            </p:cNvSpPr>
            <p:nvPr/>
          </p:nvSpPr>
          <p:spPr bwMode="auto">
            <a:xfrm>
              <a:off x="5226779" y="2136692"/>
              <a:ext cx="279866" cy="262800"/>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prstClr val="black"/>
                </a:solidFill>
              </a:endParaRPr>
            </a:p>
          </p:txBody>
        </p:sp>
      </p:grpSp>
      <p:grpSp>
        <p:nvGrpSpPr>
          <p:cNvPr id="15" name="组合 14"/>
          <p:cNvGrpSpPr/>
          <p:nvPr/>
        </p:nvGrpSpPr>
        <p:grpSpPr>
          <a:xfrm>
            <a:off x="3622812" y="3812474"/>
            <a:ext cx="841221" cy="841331"/>
            <a:chOff x="5051213" y="2960993"/>
            <a:chExt cx="630998" cy="630998"/>
          </a:xfrm>
        </p:grpSpPr>
        <p:sp>
          <p:nvSpPr>
            <p:cNvPr id="16" name="椭圆 15"/>
            <p:cNvSpPr/>
            <p:nvPr/>
          </p:nvSpPr>
          <p:spPr>
            <a:xfrm rot="20170909">
              <a:off x="5051213" y="2960993"/>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defTabSz="1219078" fontAlgn="base">
                <a:spcBef>
                  <a:spcPct val="0"/>
                </a:spcBef>
                <a:spcAft>
                  <a:spcPct val="0"/>
                </a:spcAft>
                <a:defRPr/>
              </a:pPr>
              <a:endParaRPr lang="zh-CN" altLang="en-US" sz="2400" kern="0">
                <a:solidFill>
                  <a:prstClr val="black"/>
                </a:solidFill>
                <a:latin typeface="Calibri"/>
                <a:ea typeface="宋体"/>
              </a:endParaRPr>
            </a:p>
          </p:txBody>
        </p:sp>
        <p:sp>
          <p:nvSpPr>
            <p:cNvPr id="17" name="Freeform 26"/>
            <p:cNvSpPr>
              <a:spLocks noChangeAspect="1" noEditPoints="1"/>
            </p:cNvSpPr>
            <p:nvPr/>
          </p:nvSpPr>
          <p:spPr bwMode="auto">
            <a:xfrm>
              <a:off x="5252481" y="3141502"/>
              <a:ext cx="228462" cy="270000"/>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prstClr val="black"/>
                </a:solidFill>
              </a:endParaRPr>
            </a:p>
          </p:txBody>
        </p:sp>
      </p:grpSp>
      <p:grpSp>
        <p:nvGrpSpPr>
          <p:cNvPr id="18" name="组合 17"/>
          <p:cNvGrpSpPr/>
          <p:nvPr/>
        </p:nvGrpSpPr>
        <p:grpSpPr>
          <a:xfrm>
            <a:off x="3622812" y="2712246"/>
            <a:ext cx="841221" cy="841331"/>
            <a:chOff x="4219772" y="3641122"/>
            <a:chExt cx="630998" cy="630998"/>
          </a:xfrm>
        </p:grpSpPr>
        <p:sp>
          <p:nvSpPr>
            <p:cNvPr id="19" name="椭圆 18"/>
            <p:cNvSpPr/>
            <p:nvPr/>
          </p:nvSpPr>
          <p:spPr>
            <a:xfrm rot="20170909">
              <a:off x="4219772" y="3641122"/>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defTabSz="1219078" fontAlgn="base">
                <a:spcBef>
                  <a:spcPct val="0"/>
                </a:spcBef>
                <a:spcAft>
                  <a:spcPct val="0"/>
                </a:spcAft>
                <a:defRPr/>
              </a:pPr>
              <a:endParaRPr lang="zh-CN" altLang="en-US" sz="2400" kern="0">
                <a:solidFill>
                  <a:prstClr val="black"/>
                </a:solidFill>
                <a:latin typeface="Calibri"/>
                <a:ea typeface="宋体"/>
              </a:endParaRPr>
            </a:p>
          </p:txBody>
        </p:sp>
        <p:sp>
          <p:nvSpPr>
            <p:cNvPr id="20" name="Freeform 31"/>
            <p:cNvSpPr>
              <a:spLocks noChangeAspect="1" noEditPoints="1"/>
            </p:cNvSpPr>
            <p:nvPr/>
          </p:nvSpPr>
          <p:spPr bwMode="auto">
            <a:xfrm>
              <a:off x="4410676" y="3808945"/>
              <a:ext cx="249189" cy="295352"/>
            </a:xfrm>
            <a:custGeom>
              <a:avLst/>
              <a:gdLst>
                <a:gd name="T0" fmla="*/ 203 w 235"/>
                <a:gd name="T1" fmla="*/ 0 h 279"/>
                <a:gd name="T2" fmla="*/ 235 w 235"/>
                <a:gd name="T3" fmla="*/ 211 h 279"/>
                <a:gd name="T4" fmla="*/ 205 w 235"/>
                <a:gd name="T5" fmla="*/ 247 h 279"/>
                <a:gd name="T6" fmla="*/ 32 w 235"/>
                <a:gd name="T7" fmla="*/ 279 h 279"/>
                <a:gd name="T8" fmla="*/ 0 w 235"/>
                <a:gd name="T9" fmla="*/ 68 h 279"/>
                <a:gd name="T10" fmla="*/ 31 w 235"/>
                <a:gd name="T11" fmla="*/ 32 h 279"/>
                <a:gd name="T12" fmla="*/ 205 w 235"/>
                <a:gd name="T13" fmla="*/ 196 h 279"/>
                <a:gd name="T14" fmla="*/ 214 w 235"/>
                <a:gd name="T15" fmla="*/ 27 h 279"/>
                <a:gd name="T16" fmla="*/ 52 w 235"/>
                <a:gd name="T17" fmla="*/ 36 h 279"/>
                <a:gd name="T18" fmla="*/ 205 w 235"/>
                <a:gd name="T19" fmla="*/ 68 h 279"/>
                <a:gd name="T20" fmla="*/ 103 w 235"/>
                <a:gd name="T21" fmla="*/ 78 h 279"/>
                <a:gd name="T22" fmla="*/ 65 w 235"/>
                <a:gd name="T23" fmla="*/ 117 h 279"/>
                <a:gd name="T24" fmla="*/ 103 w 235"/>
                <a:gd name="T25" fmla="*/ 156 h 279"/>
                <a:gd name="T26" fmla="*/ 142 w 235"/>
                <a:gd name="T27" fmla="*/ 117 h 279"/>
                <a:gd name="T28" fmla="*/ 103 w 235"/>
                <a:gd name="T29" fmla="*/ 78 h 279"/>
                <a:gd name="T30" fmla="*/ 93 w 235"/>
                <a:gd name="T31" fmla="*/ 214 h 279"/>
                <a:gd name="T32" fmla="*/ 112 w 235"/>
                <a:gd name="T33" fmla="*/ 214 h 279"/>
                <a:gd name="T34" fmla="*/ 107 w 235"/>
                <a:gd name="T35" fmla="*/ 171 h 279"/>
                <a:gd name="T36" fmla="*/ 98 w 235"/>
                <a:gd name="T37" fmla="*/ 171 h 279"/>
                <a:gd name="T38" fmla="*/ 119 w 235"/>
                <a:gd name="T39" fmla="*/ 159 h 279"/>
                <a:gd name="T40" fmla="*/ 118 w 235"/>
                <a:gd name="T41" fmla="*/ 214 h 279"/>
                <a:gd name="T42" fmla="*/ 119 w 235"/>
                <a:gd name="T43" fmla="*/ 159 h 279"/>
                <a:gd name="T44" fmla="*/ 96 w 235"/>
                <a:gd name="T45" fmla="*/ 170 h 279"/>
                <a:gd name="T46" fmla="*/ 47 w 235"/>
                <a:gd name="T47" fmla="*/ 214 h 279"/>
                <a:gd name="T48" fmla="*/ 108 w 235"/>
                <a:gd name="T49" fmla="*/ 103 h 279"/>
                <a:gd name="T50" fmla="*/ 70 w 235"/>
                <a:gd name="T51" fmla="*/ 111 h 279"/>
                <a:gd name="T52" fmla="*/ 79 w 235"/>
                <a:gd name="T53" fmla="*/ 141 h 279"/>
                <a:gd name="T54" fmla="*/ 127 w 235"/>
                <a:gd name="T55" fmla="*/ 141 h 279"/>
                <a:gd name="T56" fmla="*/ 136 w 235"/>
                <a:gd name="T57" fmla="*/ 110 h 279"/>
                <a:gd name="T58" fmla="*/ 108 w 235"/>
                <a:gd name="T59" fmla="*/ 103 h 279"/>
                <a:gd name="T60" fmla="*/ 22 w 235"/>
                <a:gd name="T61" fmla="*/ 232 h 279"/>
                <a:gd name="T62" fmla="*/ 184 w 235"/>
                <a:gd name="T63" fmla="*/ 6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79">
                  <a:moveTo>
                    <a:pt x="63" y="0"/>
                  </a:moveTo>
                  <a:cubicBezTo>
                    <a:pt x="203" y="0"/>
                    <a:pt x="203" y="0"/>
                    <a:pt x="203" y="0"/>
                  </a:cubicBezTo>
                  <a:cubicBezTo>
                    <a:pt x="221" y="0"/>
                    <a:pt x="235" y="14"/>
                    <a:pt x="235" y="32"/>
                  </a:cubicBezTo>
                  <a:cubicBezTo>
                    <a:pt x="235" y="211"/>
                    <a:pt x="235" y="211"/>
                    <a:pt x="235" y="211"/>
                  </a:cubicBezTo>
                  <a:cubicBezTo>
                    <a:pt x="235" y="228"/>
                    <a:pt x="222" y="242"/>
                    <a:pt x="205" y="243"/>
                  </a:cubicBezTo>
                  <a:cubicBezTo>
                    <a:pt x="205" y="247"/>
                    <a:pt x="205" y="247"/>
                    <a:pt x="205" y="247"/>
                  </a:cubicBezTo>
                  <a:cubicBezTo>
                    <a:pt x="205" y="265"/>
                    <a:pt x="190" y="279"/>
                    <a:pt x="173" y="279"/>
                  </a:cubicBezTo>
                  <a:cubicBezTo>
                    <a:pt x="32" y="279"/>
                    <a:pt x="32" y="279"/>
                    <a:pt x="32" y="279"/>
                  </a:cubicBezTo>
                  <a:cubicBezTo>
                    <a:pt x="15" y="279"/>
                    <a:pt x="0" y="265"/>
                    <a:pt x="0" y="247"/>
                  </a:cubicBezTo>
                  <a:cubicBezTo>
                    <a:pt x="0" y="68"/>
                    <a:pt x="0" y="68"/>
                    <a:pt x="0" y="68"/>
                  </a:cubicBezTo>
                  <a:cubicBezTo>
                    <a:pt x="0" y="51"/>
                    <a:pt x="14" y="37"/>
                    <a:pt x="31" y="36"/>
                  </a:cubicBezTo>
                  <a:cubicBezTo>
                    <a:pt x="31" y="32"/>
                    <a:pt x="31" y="32"/>
                    <a:pt x="31" y="32"/>
                  </a:cubicBezTo>
                  <a:cubicBezTo>
                    <a:pt x="31" y="14"/>
                    <a:pt x="45" y="0"/>
                    <a:pt x="63" y="0"/>
                  </a:cubicBezTo>
                  <a:close/>
                  <a:moveTo>
                    <a:pt x="205" y="196"/>
                  </a:moveTo>
                  <a:cubicBezTo>
                    <a:pt x="214" y="196"/>
                    <a:pt x="214" y="196"/>
                    <a:pt x="214" y="196"/>
                  </a:cubicBezTo>
                  <a:cubicBezTo>
                    <a:pt x="214" y="27"/>
                    <a:pt x="214" y="27"/>
                    <a:pt x="214" y="27"/>
                  </a:cubicBezTo>
                  <a:cubicBezTo>
                    <a:pt x="52" y="27"/>
                    <a:pt x="52" y="27"/>
                    <a:pt x="52" y="27"/>
                  </a:cubicBezTo>
                  <a:cubicBezTo>
                    <a:pt x="52" y="36"/>
                    <a:pt x="52" y="36"/>
                    <a:pt x="52" y="36"/>
                  </a:cubicBezTo>
                  <a:cubicBezTo>
                    <a:pt x="173" y="36"/>
                    <a:pt x="173" y="36"/>
                    <a:pt x="173" y="36"/>
                  </a:cubicBezTo>
                  <a:cubicBezTo>
                    <a:pt x="190" y="36"/>
                    <a:pt x="205" y="50"/>
                    <a:pt x="205" y="68"/>
                  </a:cubicBezTo>
                  <a:cubicBezTo>
                    <a:pt x="205" y="196"/>
                    <a:pt x="205" y="196"/>
                    <a:pt x="205" y="196"/>
                  </a:cubicBezTo>
                  <a:close/>
                  <a:moveTo>
                    <a:pt x="103" y="78"/>
                  </a:moveTo>
                  <a:cubicBezTo>
                    <a:pt x="93" y="78"/>
                    <a:pt x="83" y="83"/>
                    <a:pt x="76" y="90"/>
                  </a:cubicBezTo>
                  <a:cubicBezTo>
                    <a:pt x="69" y="97"/>
                    <a:pt x="65" y="106"/>
                    <a:pt x="65" y="117"/>
                  </a:cubicBezTo>
                  <a:cubicBezTo>
                    <a:pt x="65" y="128"/>
                    <a:pt x="69" y="138"/>
                    <a:pt x="76" y="145"/>
                  </a:cubicBezTo>
                  <a:cubicBezTo>
                    <a:pt x="83" y="152"/>
                    <a:pt x="93" y="156"/>
                    <a:pt x="103" y="156"/>
                  </a:cubicBezTo>
                  <a:cubicBezTo>
                    <a:pt x="114" y="156"/>
                    <a:pt x="124" y="152"/>
                    <a:pt x="131" y="145"/>
                  </a:cubicBezTo>
                  <a:cubicBezTo>
                    <a:pt x="138" y="138"/>
                    <a:pt x="142" y="128"/>
                    <a:pt x="142" y="117"/>
                  </a:cubicBezTo>
                  <a:cubicBezTo>
                    <a:pt x="142" y="106"/>
                    <a:pt x="138" y="97"/>
                    <a:pt x="131" y="90"/>
                  </a:cubicBezTo>
                  <a:cubicBezTo>
                    <a:pt x="124" y="83"/>
                    <a:pt x="114" y="78"/>
                    <a:pt x="103" y="78"/>
                  </a:cubicBezTo>
                  <a:close/>
                  <a:moveTo>
                    <a:pt x="102" y="173"/>
                  </a:moveTo>
                  <a:cubicBezTo>
                    <a:pt x="93" y="214"/>
                    <a:pt x="93" y="214"/>
                    <a:pt x="93" y="214"/>
                  </a:cubicBezTo>
                  <a:cubicBezTo>
                    <a:pt x="103" y="222"/>
                    <a:pt x="103" y="222"/>
                    <a:pt x="103" y="222"/>
                  </a:cubicBezTo>
                  <a:cubicBezTo>
                    <a:pt x="112" y="214"/>
                    <a:pt x="112" y="214"/>
                    <a:pt x="112" y="214"/>
                  </a:cubicBezTo>
                  <a:cubicBezTo>
                    <a:pt x="104" y="173"/>
                    <a:pt x="104" y="173"/>
                    <a:pt x="104" y="173"/>
                  </a:cubicBezTo>
                  <a:cubicBezTo>
                    <a:pt x="107" y="171"/>
                    <a:pt x="107" y="171"/>
                    <a:pt x="107" y="171"/>
                  </a:cubicBezTo>
                  <a:cubicBezTo>
                    <a:pt x="103" y="168"/>
                    <a:pt x="103" y="168"/>
                    <a:pt x="103" y="168"/>
                  </a:cubicBezTo>
                  <a:cubicBezTo>
                    <a:pt x="98" y="171"/>
                    <a:pt x="98" y="171"/>
                    <a:pt x="98" y="171"/>
                  </a:cubicBezTo>
                  <a:cubicBezTo>
                    <a:pt x="102" y="173"/>
                    <a:pt x="102" y="173"/>
                    <a:pt x="102" y="173"/>
                  </a:cubicBezTo>
                  <a:close/>
                  <a:moveTo>
                    <a:pt x="119" y="159"/>
                  </a:moveTo>
                  <a:cubicBezTo>
                    <a:pt x="109" y="170"/>
                    <a:pt x="109" y="170"/>
                    <a:pt x="109" y="170"/>
                  </a:cubicBezTo>
                  <a:cubicBezTo>
                    <a:pt x="118" y="214"/>
                    <a:pt x="118" y="214"/>
                    <a:pt x="118" y="214"/>
                  </a:cubicBezTo>
                  <a:cubicBezTo>
                    <a:pt x="158" y="214"/>
                    <a:pt x="158" y="214"/>
                    <a:pt x="158" y="214"/>
                  </a:cubicBezTo>
                  <a:cubicBezTo>
                    <a:pt x="157" y="188"/>
                    <a:pt x="141" y="166"/>
                    <a:pt x="119" y="159"/>
                  </a:cubicBezTo>
                  <a:close/>
                  <a:moveTo>
                    <a:pt x="87" y="214"/>
                  </a:moveTo>
                  <a:cubicBezTo>
                    <a:pt x="96" y="170"/>
                    <a:pt x="96" y="170"/>
                    <a:pt x="96" y="170"/>
                  </a:cubicBezTo>
                  <a:cubicBezTo>
                    <a:pt x="86" y="159"/>
                    <a:pt x="86" y="159"/>
                    <a:pt x="86" y="159"/>
                  </a:cubicBezTo>
                  <a:cubicBezTo>
                    <a:pt x="64" y="166"/>
                    <a:pt x="48" y="188"/>
                    <a:pt x="47" y="214"/>
                  </a:cubicBezTo>
                  <a:cubicBezTo>
                    <a:pt x="87" y="214"/>
                    <a:pt x="87" y="214"/>
                    <a:pt x="87" y="214"/>
                  </a:cubicBezTo>
                  <a:close/>
                  <a:moveTo>
                    <a:pt x="108" y="103"/>
                  </a:moveTo>
                  <a:cubicBezTo>
                    <a:pt x="107" y="103"/>
                    <a:pt x="107" y="103"/>
                    <a:pt x="106" y="104"/>
                  </a:cubicBezTo>
                  <a:cubicBezTo>
                    <a:pt x="93" y="110"/>
                    <a:pt x="77" y="111"/>
                    <a:pt x="70" y="111"/>
                  </a:cubicBezTo>
                  <a:cubicBezTo>
                    <a:pt x="70" y="113"/>
                    <a:pt x="69" y="115"/>
                    <a:pt x="69" y="117"/>
                  </a:cubicBezTo>
                  <a:cubicBezTo>
                    <a:pt x="69" y="126"/>
                    <a:pt x="73" y="135"/>
                    <a:pt x="79" y="141"/>
                  </a:cubicBezTo>
                  <a:cubicBezTo>
                    <a:pt x="85" y="147"/>
                    <a:pt x="94" y="151"/>
                    <a:pt x="103" y="151"/>
                  </a:cubicBezTo>
                  <a:cubicBezTo>
                    <a:pt x="113" y="151"/>
                    <a:pt x="121" y="147"/>
                    <a:pt x="127" y="141"/>
                  </a:cubicBezTo>
                  <a:cubicBezTo>
                    <a:pt x="133" y="135"/>
                    <a:pt x="137" y="126"/>
                    <a:pt x="137" y="117"/>
                  </a:cubicBezTo>
                  <a:cubicBezTo>
                    <a:pt x="137" y="115"/>
                    <a:pt x="137" y="112"/>
                    <a:pt x="136" y="110"/>
                  </a:cubicBezTo>
                  <a:cubicBezTo>
                    <a:pt x="133" y="110"/>
                    <a:pt x="130" y="110"/>
                    <a:pt x="127" y="109"/>
                  </a:cubicBezTo>
                  <a:cubicBezTo>
                    <a:pt x="121" y="108"/>
                    <a:pt x="114" y="106"/>
                    <a:pt x="108" y="103"/>
                  </a:cubicBezTo>
                  <a:close/>
                  <a:moveTo>
                    <a:pt x="22" y="63"/>
                  </a:moveTo>
                  <a:cubicBezTo>
                    <a:pt x="22" y="232"/>
                    <a:pt x="22" y="232"/>
                    <a:pt x="22" y="232"/>
                  </a:cubicBezTo>
                  <a:cubicBezTo>
                    <a:pt x="184" y="232"/>
                    <a:pt x="184" y="232"/>
                    <a:pt x="184" y="232"/>
                  </a:cubicBezTo>
                  <a:cubicBezTo>
                    <a:pt x="184" y="63"/>
                    <a:pt x="184" y="63"/>
                    <a:pt x="184" y="63"/>
                  </a:cubicBezTo>
                  <a:lnTo>
                    <a:pt x="22" y="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prstClr val="black"/>
                </a:solidFill>
              </a:endParaRPr>
            </a:p>
          </p:txBody>
        </p:sp>
      </p:grpSp>
      <p:sp>
        <p:nvSpPr>
          <p:cNvPr id="21" name="矩形 20"/>
          <p:cNvSpPr/>
          <p:nvPr/>
        </p:nvSpPr>
        <p:spPr>
          <a:xfrm>
            <a:off x="801101" y="2763578"/>
            <a:ext cx="2687674" cy="1122155"/>
          </a:xfrm>
          <a:prstGeom prst="rect">
            <a:avLst/>
          </a:prstGeom>
        </p:spPr>
        <p:txBody>
          <a:bodyPr wrap="square" lIns="121908" tIns="60954" rIns="121908" bIns="60954">
            <a:spAutoFit/>
          </a:bodyPr>
          <a:lstStyle/>
          <a:p>
            <a:pPr algn="just">
              <a:lnSpc>
                <a:spcPts val="1600"/>
              </a:lnSpc>
            </a:pPr>
            <a:r>
              <a:rPr lang="zh-CN" altLang="en-US" sz="800" dirty="0">
                <a:solidFill>
                  <a:schemeClr val="bg1"/>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22" name="矩形 21"/>
          <p:cNvSpPr/>
          <p:nvPr/>
        </p:nvSpPr>
        <p:spPr>
          <a:xfrm>
            <a:off x="801101" y="3863820"/>
            <a:ext cx="2687674" cy="1122155"/>
          </a:xfrm>
          <a:prstGeom prst="rect">
            <a:avLst/>
          </a:prstGeom>
        </p:spPr>
        <p:txBody>
          <a:bodyPr wrap="square" lIns="121908" tIns="60954" rIns="121908" bIns="60954">
            <a:spAutoFit/>
          </a:bodyPr>
          <a:lstStyle/>
          <a:p>
            <a:pPr algn="just">
              <a:lnSpc>
                <a:spcPts val="1600"/>
              </a:lnSpc>
            </a:pPr>
            <a:r>
              <a:rPr lang="zh-CN" altLang="en-US" sz="800" dirty="0">
                <a:solidFill>
                  <a:schemeClr val="bg1"/>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23" name="矩形 22"/>
          <p:cNvSpPr/>
          <p:nvPr/>
        </p:nvSpPr>
        <p:spPr>
          <a:xfrm>
            <a:off x="8703226" y="2751856"/>
            <a:ext cx="2687674" cy="1122155"/>
          </a:xfrm>
          <a:prstGeom prst="rect">
            <a:avLst/>
          </a:prstGeom>
        </p:spPr>
        <p:txBody>
          <a:bodyPr wrap="square" lIns="121908" tIns="60954" rIns="121908" bIns="60954">
            <a:spAutoFit/>
          </a:bodyPr>
          <a:lstStyle/>
          <a:p>
            <a:pPr algn="just">
              <a:lnSpc>
                <a:spcPts val="1600"/>
              </a:lnSpc>
            </a:pPr>
            <a:r>
              <a:rPr lang="zh-CN" altLang="en-US" sz="800" dirty="0">
                <a:solidFill>
                  <a:schemeClr val="bg1"/>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24" name="矩形 23"/>
          <p:cNvSpPr/>
          <p:nvPr/>
        </p:nvSpPr>
        <p:spPr>
          <a:xfrm>
            <a:off x="8703226" y="3852084"/>
            <a:ext cx="2687674" cy="1122155"/>
          </a:xfrm>
          <a:prstGeom prst="rect">
            <a:avLst/>
          </a:prstGeom>
        </p:spPr>
        <p:txBody>
          <a:bodyPr wrap="square" lIns="121908" tIns="60954" rIns="121908" bIns="60954">
            <a:spAutoFit/>
          </a:bodyPr>
          <a:lstStyle/>
          <a:p>
            <a:pPr algn="just">
              <a:lnSpc>
                <a:spcPts val="1600"/>
              </a:lnSpc>
            </a:pPr>
            <a:r>
              <a:rPr lang="zh-CN" altLang="en-US" sz="800" dirty="0">
                <a:solidFill>
                  <a:schemeClr val="bg1"/>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385881072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00"/>
                                            <p:tgtEl>
                                              <p:spTgt spid="8"/>
                                            </p:tgtEl>
                                          </p:cBhvr>
                                        </p:animEffect>
                                        <p:anim calcmode="lin" valueType="num">
                                          <p:cBhvr>
                                            <p:cTn id="13" dur="700" fill="hold"/>
                                            <p:tgtEl>
                                              <p:spTgt spid="8"/>
                                            </p:tgtEl>
                                            <p:attrNameLst>
                                              <p:attrName>ppt_x</p:attrName>
                                            </p:attrNameLst>
                                          </p:cBhvr>
                                          <p:tavLst>
                                            <p:tav tm="0">
                                              <p:val>
                                                <p:strVal val="#ppt_x"/>
                                              </p:val>
                                            </p:tav>
                                            <p:tav tm="100000">
                                              <p:val>
                                                <p:strVal val="#ppt_x"/>
                                              </p:val>
                                            </p:tav>
                                          </p:tavLst>
                                        </p:anim>
                                        <p:anim calcmode="lin" valueType="num">
                                          <p:cBhvr>
                                            <p:cTn id="14" dur="7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200"/>
                                </p:stCondLst>
                                <p:childTnLst>
                                  <p:par>
                                    <p:cTn id="16" presetID="5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200" fill="hold"/>
                                            <p:tgtEl>
                                              <p:spTgt spid="18"/>
                                            </p:tgtEl>
                                            <p:attrNameLst>
                                              <p:attrName>ppt_w</p:attrName>
                                            </p:attrNameLst>
                                          </p:cBhvr>
                                          <p:tavLst>
                                            <p:tav tm="0">
                                              <p:val>
                                                <p:fltVal val="0"/>
                                              </p:val>
                                            </p:tav>
                                            <p:tav tm="100000">
                                              <p:val>
                                                <p:strVal val="#ppt_w"/>
                                              </p:val>
                                            </p:tav>
                                          </p:tavLst>
                                        </p:anim>
                                        <p:anim calcmode="lin" valueType="num">
                                          <p:cBhvr>
                                            <p:cTn id="19" dur="200" fill="hold"/>
                                            <p:tgtEl>
                                              <p:spTgt spid="18"/>
                                            </p:tgtEl>
                                            <p:attrNameLst>
                                              <p:attrName>ppt_h</p:attrName>
                                            </p:attrNameLst>
                                          </p:cBhvr>
                                          <p:tavLst>
                                            <p:tav tm="0">
                                              <p:val>
                                                <p:fltVal val="0"/>
                                              </p:val>
                                            </p:tav>
                                            <p:tav tm="100000">
                                              <p:val>
                                                <p:strVal val="#ppt_h"/>
                                              </p:val>
                                            </p:tav>
                                          </p:tavLst>
                                        </p:anim>
                                        <p:animEffect transition="in" filter="fade">
                                          <p:cBhvr>
                                            <p:cTn id="20" dur="200"/>
                                            <p:tgtEl>
                                              <p:spTgt spid="18"/>
                                            </p:tgtEl>
                                          </p:cBhvr>
                                        </p:animEffect>
                                      </p:childTnLst>
                                    </p:cTn>
                                  </p:par>
                                  <p:par>
                                    <p:cTn id="21" presetID="6" presetClass="emph" presetSubtype="0" autoRev="1" fill="hold" nodeType="withEffect">
                                      <p:stCondLst>
                                        <p:cond delay="150"/>
                                      </p:stCondLst>
                                      <p:childTnLst>
                                        <p:animScale>
                                          <p:cBhvr>
                                            <p:cTn id="22" dur="100" fill="hold"/>
                                            <p:tgtEl>
                                              <p:spTgt spid="18"/>
                                            </p:tgtEl>
                                          </p:cBhvr>
                                          <p:by x="130000" y="130000"/>
                                        </p:animScale>
                                      </p:childTnLst>
                                    </p:cTn>
                                  </p:par>
                                </p:childTnLst>
                              </p:cTn>
                            </p:par>
                            <p:par>
                              <p:cTn id="23" fill="hold">
                                <p:stCondLst>
                                  <p:cond delay="1550"/>
                                </p:stCondLst>
                                <p:childTnLst>
                                  <p:par>
                                    <p:cTn id="24" presetID="2" presetClass="entr" presetSubtype="8" fill="hold" grpId="0" nodeType="afterEffect" p14:presetBounceEnd="56667">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56667">
                                          <p:cBhvr additive="base">
                                            <p:cTn id="26" dur="300" fill="hold"/>
                                            <p:tgtEl>
                                              <p:spTgt spid="21"/>
                                            </p:tgtEl>
                                            <p:attrNameLst>
                                              <p:attrName>ppt_x</p:attrName>
                                            </p:attrNameLst>
                                          </p:cBhvr>
                                          <p:tavLst>
                                            <p:tav tm="0">
                                              <p:val>
                                                <p:strVal val="0-#ppt_w/2"/>
                                              </p:val>
                                            </p:tav>
                                            <p:tav tm="100000">
                                              <p:val>
                                                <p:strVal val="#ppt_x"/>
                                              </p:val>
                                            </p:tav>
                                          </p:tavLst>
                                        </p:anim>
                                        <p:anim calcmode="lin" valueType="num" p14:bounceEnd="56667">
                                          <p:cBhvr additive="base">
                                            <p:cTn id="27" dur="30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18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200" fill="hold"/>
                                            <p:tgtEl>
                                              <p:spTgt spid="15"/>
                                            </p:tgtEl>
                                            <p:attrNameLst>
                                              <p:attrName>ppt_w</p:attrName>
                                            </p:attrNameLst>
                                          </p:cBhvr>
                                          <p:tavLst>
                                            <p:tav tm="0">
                                              <p:val>
                                                <p:fltVal val="0"/>
                                              </p:val>
                                            </p:tav>
                                            <p:tav tm="100000">
                                              <p:val>
                                                <p:strVal val="#ppt_w"/>
                                              </p:val>
                                            </p:tav>
                                          </p:tavLst>
                                        </p:anim>
                                        <p:anim calcmode="lin" valueType="num">
                                          <p:cBhvr>
                                            <p:cTn id="32" dur="200" fill="hold"/>
                                            <p:tgtEl>
                                              <p:spTgt spid="15"/>
                                            </p:tgtEl>
                                            <p:attrNameLst>
                                              <p:attrName>ppt_h</p:attrName>
                                            </p:attrNameLst>
                                          </p:cBhvr>
                                          <p:tavLst>
                                            <p:tav tm="0">
                                              <p:val>
                                                <p:fltVal val="0"/>
                                              </p:val>
                                            </p:tav>
                                            <p:tav tm="100000">
                                              <p:val>
                                                <p:strVal val="#ppt_h"/>
                                              </p:val>
                                            </p:tav>
                                          </p:tavLst>
                                        </p:anim>
                                        <p:animEffect transition="in" filter="fade">
                                          <p:cBhvr>
                                            <p:cTn id="33" dur="200"/>
                                            <p:tgtEl>
                                              <p:spTgt spid="15"/>
                                            </p:tgtEl>
                                          </p:cBhvr>
                                        </p:animEffect>
                                      </p:childTnLst>
                                    </p:cTn>
                                  </p:par>
                                  <p:par>
                                    <p:cTn id="34" presetID="6" presetClass="emph" presetSubtype="0" autoRev="1" fill="hold" nodeType="withEffect">
                                      <p:stCondLst>
                                        <p:cond delay="150"/>
                                      </p:stCondLst>
                                      <p:childTnLst>
                                        <p:animScale>
                                          <p:cBhvr>
                                            <p:cTn id="35" dur="100" fill="hold"/>
                                            <p:tgtEl>
                                              <p:spTgt spid="15"/>
                                            </p:tgtEl>
                                          </p:cBhvr>
                                          <p:by x="130000" y="130000"/>
                                        </p:animScale>
                                      </p:childTnLst>
                                    </p:cTn>
                                  </p:par>
                                </p:childTnLst>
                              </p:cTn>
                            </p:par>
                            <p:par>
                              <p:cTn id="36" fill="hold">
                                <p:stCondLst>
                                  <p:cond delay="2200"/>
                                </p:stCondLst>
                                <p:childTnLst>
                                  <p:par>
                                    <p:cTn id="37" presetID="2" presetClass="entr" presetSubtype="8" fill="hold" grpId="0" nodeType="afterEffect" p14:presetBounceEnd="56667">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14:bounceEnd="56667">
                                          <p:cBhvr additive="base">
                                            <p:cTn id="39" dur="300" fill="hold"/>
                                            <p:tgtEl>
                                              <p:spTgt spid="22"/>
                                            </p:tgtEl>
                                            <p:attrNameLst>
                                              <p:attrName>ppt_x</p:attrName>
                                            </p:attrNameLst>
                                          </p:cBhvr>
                                          <p:tavLst>
                                            <p:tav tm="0">
                                              <p:val>
                                                <p:strVal val="0-#ppt_w/2"/>
                                              </p:val>
                                            </p:tav>
                                            <p:tav tm="100000">
                                              <p:val>
                                                <p:strVal val="#ppt_x"/>
                                              </p:val>
                                            </p:tav>
                                          </p:tavLst>
                                        </p:anim>
                                        <p:anim calcmode="lin" valueType="num" p14:bounceEnd="56667">
                                          <p:cBhvr additive="base">
                                            <p:cTn id="40" dur="300" fill="hold"/>
                                            <p:tgtEl>
                                              <p:spTgt spid="2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200" fill="hold"/>
                                            <p:tgtEl>
                                              <p:spTgt spid="12"/>
                                            </p:tgtEl>
                                            <p:attrNameLst>
                                              <p:attrName>ppt_w</p:attrName>
                                            </p:attrNameLst>
                                          </p:cBhvr>
                                          <p:tavLst>
                                            <p:tav tm="0">
                                              <p:val>
                                                <p:fltVal val="0"/>
                                              </p:val>
                                            </p:tav>
                                            <p:tav tm="100000">
                                              <p:val>
                                                <p:strVal val="#ppt_w"/>
                                              </p:val>
                                            </p:tav>
                                          </p:tavLst>
                                        </p:anim>
                                        <p:anim calcmode="lin" valueType="num">
                                          <p:cBhvr>
                                            <p:cTn id="45" dur="200" fill="hold"/>
                                            <p:tgtEl>
                                              <p:spTgt spid="12"/>
                                            </p:tgtEl>
                                            <p:attrNameLst>
                                              <p:attrName>ppt_h</p:attrName>
                                            </p:attrNameLst>
                                          </p:cBhvr>
                                          <p:tavLst>
                                            <p:tav tm="0">
                                              <p:val>
                                                <p:fltVal val="0"/>
                                              </p:val>
                                            </p:tav>
                                            <p:tav tm="100000">
                                              <p:val>
                                                <p:strVal val="#ppt_h"/>
                                              </p:val>
                                            </p:tav>
                                          </p:tavLst>
                                        </p:anim>
                                        <p:animEffect transition="in" filter="fade">
                                          <p:cBhvr>
                                            <p:cTn id="46" dur="200"/>
                                            <p:tgtEl>
                                              <p:spTgt spid="12"/>
                                            </p:tgtEl>
                                          </p:cBhvr>
                                        </p:animEffect>
                                      </p:childTnLst>
                                    </p:cTn>
                                  </p:par>
                                  <p:par>
                                    <p:cTn id="47" presetID="6" presetClass="emph" presetSubtype="0" autoRev="1" fill="hold" nodeType="withEffect">
                                      <p:stCondLst>
                                        <p:cond delay="150"/>
                                      </p:stCondLst>
                                      <p:childTnLst>
                                        <p:animScale>
                                          <p:cBhvr>
                                            <p:cTn id="48" dur="100" fill="hold"/>
                                            <p:tgtEl>
                                              <p:spTgt spid="12"/>
                                            </p:tgtEl>
                                          </p:cBhvr>
                                          <p:by x="130000" y="130000"/>
                                        </p:animScale>
                                      </p:childTnLst>
                                    </p:cTn>
                                  </p:par>
                                </p:childTnLst>
                              </p:cTn>
                            </p:par>
                            <p:par>
                              <p:cTn id="49" fill="hold">
                                <p:stCondLst>
                                  <p:cond delay="2850"/>
                                </p:stCondLst>
                                <p:childTnLst>
                                  <p:par>
                                    <p:cTn id="50" presetID="2" presetClass="entr" presetSubtype="2" fill="hold" grpId="0" nodeType="afterEffect" p14:presetBounceEnd="56667">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6667">
                                          <p:cBhvr additive="base">
                                            <p:cTn id="52" dur="300" fill="hold"/>
                                            <p:tgtEl>
                                              <p:spTgt spid="23"/>
                                            </p:tgtEl>
                                            <p:attrNameLst>
                                              <p:attrName>ppt_x</p:attrName>
                                            </p:attrNameLst>
                                          </p:cBhvr>
                                          <p:tavLst>
                                            <p:tav tm="0">
                                              <p:val>
                                                <p:strVal val="1+#ppt_w/2"/>
                                              </p:val>
                                            </p:tav>
                                            <p:tav tm="100000">
                                              <p:val>
                                                <p:strVal val="#ppt_x"/>
                                              </p:val>
                                            </p:tav>
                                          </p:tavLst>
                                        </p:anim>
                                        <p:anim calcmode="lin" valueType="num" p14:bounceEnd="56667">
                                          <p:cBhvr additive="base">
                                            <p:cTn id="53" dur="3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3150"/>
                                </p:stCondLst>
                                <p:childTnLst>
                                  <p:par>
                                    <p:cTn id="55" presetID="53" presetClass="entr" presetSubtype="16"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200" fill="hold"/>
                                            <p:tgtEl>
                                              <p:spTgt spid="9"/>
                                            </p:tgtEl>
                                            <p:attrNameLst>
                                              <p:attrName>ppt_w</p:attrName>
                                            </p:attrNameLst>
                                          </p:cBhvr>
                                          <p:tavLst>
                                            <p:tav tm="0">
                                              <p:val>
                                                <p:fltVal val="0"/>
                                              </p:val>
                                            </p:tav>
                                            <p:tav tm="100000">
                                              <p:val>
                                                <p:strVal val="#ppt_w"/>
                                              </p:val>
                                            </p:tav>
                                          </p:tavLst>
                                        </p:anim>
                                        <p:anim calcmode="lin" valueType="num">
                                          <p:cBhvr>
                                            <p:cTn id="58" dur="200" fill="hold"/>
                                            <p:tgtEl>
                                              <p:spTgt spid="9"/>
                                            </p:tgtEl>
                                            <p:attrNameLst>
                                              <p:attrName>ppt_h</p:attrName>
                                            </p:attrNameLst>
                                          </p:cBhvr>
                                          <p:tavLst>
                                            <p:tav tm="0">
                                              <p:val>
                                                <p:fltVal val="0"/>
                                              </p:val>
                                            </p:tav>
                                            <p:tav tm="100000">
                                              <p:val>
                                                <p:strVal val="#ppt_h"/>
                                              </p:val>
                                            </p:tav>
                                          </p:tavLst>
                                        </p:anim>
                                        <p:animEffect transition="in" filter="fade">
                                          <p:cBhvr>
                                            <p:cTn id="59" dur="200"/>
                                            <p:tgtEl>
                                              <p:spTgt spid="9"/>
                                            </p:tgtEl>
                                          </p:cBhvr>
                                        </p:animEffect>
                                      </p:childTnLst>
                                    </p:cTn>
                                  </p:par>
                                  <p:par>
                                    <p:cTn id="60" presetID="6" presetClass="emph" presetSubtype="0" autoRev="1" fill="hold" nodeType="withEffect">
                                      <p:stCondLst>
                                        <p:cond delay="150"/>
                                      </p:stCondLst>
                                      <p:childTnLst>
                                        <p:animScale>
                                          <p:cBhvr>
                                            <p:cTn id="61" dur="100" fill="hold"/>
                                            <p:tgtEl>
                                              <p:spTgt spid="9"/>
                                            </p:tgtEl>
                                          </p:cBhvr>
                                          <p:by x="130000" y="130000"/>
                                        </p:animScale>
                                      </p:childTnLst>
                                    </p:cTn>
                                  </p:par>
                                </p:childTnLst>
                              </p:cTn>
                            </p:par>
                            <p:par>
                              <p:cTn id="62" fill="hold">
                                <p:stCondLst>
                                  <p:cond delay="3500"/>
                                </p:stCondLst>
                                <p:childTnLst>
                                  <p:par>
                                    <p:cTn id="63" presetID="2" presetClass="entr" presetSubtype="2" fill="hold" grpId="0" nodeType="afterEffect" p14:presetBounceEnd="56667">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14:bounceEnd="56667">
                                          <p:cBhvr additive="base">
                                            <p:cTn id="65" dur="300" fill="hold"/>
                                            <p:tgtEl>
                                              <p:spTgt spid="24"/>
                                            </p:tgtEl>
                                            <p:attrNameLst>
                                              <p:attrName>ppt_x</p:attrName>
                                            </p:attrNameLst>
                                          </p:cBhvr>
                                          <p:tavLst>
                                            <p:tav tm="0">
                                              <p:val>
                                                <p:strVal val="1+#ppt_w/2"/>
                                              </p:val>
                                            </p:tav>
                                            <p:tav tm="100000">
                                              <p:val>
                                                <p:strVal val="#ppt_x"/>
                                              </p:val>
                                            </p:tav>
                                          </p:tavLst>
                                        </p:anim>
                                        <p:anim calcmode="lin" valueType="num" p14:bounceEnd="56667">
                                          <p:cBhvr additive="base">
                                            <p:cTn id="66" dur="3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p:bldP spid="23" grpId="0"/>
          <p:bldP spid="24"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00"/>
                                            <p:tgtEl>
                                              <p:spTgt spid="8"/>
                                            </p:tgtEl>
                                          </p:cBhvr>
                                        </p:animEffect>
                                        <p:anim calcmode="lin" valueType="num">
                                          <p:cBhvr>
                                            <p:cTn id="13" dur="700" fill="hold"/>
                                            <p:tgtEl>
                                              <p:spTgt spid="8"/>
                                            </p:tgtEl>
                                            <p:attrNameLst>
                                              <p:attrName>ppt_x</p:attrName>
                                            </p:attrNameLst>
                                          </p:cBhvr>
                                          <p:tavLst>
                                            <p:tav tm="0">
                                              <p:val>
                                                <p:strVal val="#ppt_x"/>
                                              </p:val>
                                            </p:tav>
                                            <p:tav tm="100000">
                                              <p:val>
                                                <p:strVal val="#ppt_x"/>
                                              </p:val>
                                            </p:tav>
                                          </p:tavLst>
                                        </p:anim>
                                        <p:anim calcmode="lin" valueType="num">
                                          <p:cBhvr>
                                            <p:cTn id="14" dur="7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200"/>
                                </p:stCondLst>
                                <p:childTnLst>
                                  <p:par>
                                    <p:cTn id="16" presetID="5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200" fill="hold"/>
                                            <p:tgtEl>
                                              <p:spTgt spid="18"/>
                                            </p:tgtEl>
                                            <p:attrNameLst>
                                              <p:attrName>ppt_w</p:attrName>
                                            </p:attrNameLst>
                                          </p:cBhvr>
                                          <p:tavLst>
                                            <p:tav tm="0">
                                              <p:val>
                                                <p:fltVal val="0"/>
                                              </p:val>
                                            </p:tav>
                                            <p:tav tm="100000">
                                              <p:val>
                                                <p:strVal val="#ppt_w"/>
                                              </p:val>
                                            </p:tav>
                                          </p:tavLst>
                                        </p:anim>
                                        <p:anim calcmode="lin" valueType="num">
                                          <p:cBhvr>
                                            <p:cTn id="19" dur="200" fill="hold"/>
                                            <p:tgtEl>
                                              <p:spTgt spid="18"/>
                                            </p:tgtEl>
                                            <p:attrNameLst>
                                              <p:attrName>ppt_h</p:attrName>
                                            </p:attrNameLst>
                                          </p:cBhvr>
                                          <p:tavLst>
                                            <p:tav tm="0">
                                              <p:val>
                                                <p:fltVal val="0"/>
                                              </p:val>
                                            </p:tav>
                                            <p:tav tm="100000">
                                              <p:val>
                                                <p:strVal val="#ppt_h"/>
                                              </p:val>
                                            </p:tav>
                                          </p:tavLst>
                                        </p:anim>
                                        <p:animEffect transition="in" filter="fade">
                                          <p:cBhvr>
                                            <p:cTn id="20" dur="200"/>
                                            <p:tgtEl>
                                              <p:spTgt spid="18"/>
                                            </p:tgtEl>
                                          </p:cBhvr>
                                        </p:animEffect>
                                      </p:childTnLst>
                                    </p:cTn>
                                  </p:par>
                                  <p:par>
                                    <p:cTn id="21" presetID="6" presetClass="emph" presetSubtype="0" autoRev="1" fill="hold" nodeType="withEffect">
                                      <p:stCondLst>
                                        <p:cond delay="150"/>
                                      </p:stCondLst>
                                      <p:childTnLst>
                                        <p:animScale>
                                          <p:cBhvr>
                                            <p:cTn id="22" dur="100" fill="hold"/>
                                            <p:tgtEl>
                                              <p:spTgt spid="18"/>
                                            </p:tgtEl>
                                          </p:cBhvr>
                                          <p:by x="130000" y="130000"/>
                                        </p:animScale>
                                      </p:childTnLst>
                                    </p:cTn>
                                  </p:par>
                                </p:childTnLst>
                              </p:cTn>
                            </p:par>
                            <p:par>
                              <p:cTn id="23" fill="hold">
                                <p:stCondLst>
                                  <p:cond delay="15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300" fill="hold"/>
                                            <p:tgtEl>
                                              <p:spTgt spid="21"/>
                                            </p:tgtEl>
                                            <p:attrNameLst>
                                              <p:attrName>ppt_x</p:attrName>
                                            </p:attrNameLst>
                                          </p:cBhvr>
                                          <p:tavLst>
                                            <p:tav tm="0">
                                              <p:val>
                                                <p:strVal val="0-#ppt_w/2"/>
                                              </p:val>
                                            </p:tav>
                                            <p:tav tm="100000">
                                              <p:val>
                                                <p:strVal val="#ppt_x"/>
                                              </p:val>
                                            </p:tav>
                                          </p:tavLst>
                                        </p:anim>
                                        <p:anim calcmode="lin" valueType="num">
                                          <p:cBhvr additive="base">
                                            <p:cTn id="27" dur="30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18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200" fill="hold"/>
                                            <p:tgtEl>
                                              <p:spTgt spid="15"/>
                                            </p:tgtEl>
                                            <p:attrNameLst>
                                              <p:attrName>ppt_w</p:attrName>
                                            </p:attrNameLst>
                                          </p:cBhvr>
                                          <p:tavLst>
                                            <p:tav tm="0">
                                              <p:val>
                                                <p:fltVal val="0"/>
                                              </p:val>
                                            </p:tav>
                                            <p:tav tm="100000">
                                              <p:val>
                                                <p:strVal val="#ppt_w"/>
                                              </p:val>
                                            </p:tav>
                                          </p:tavLst>
                                        </p:anim>
                                        <p:anim calcmode="lin" valueType="num">
                                          <p:cBhvr>
                                            <p:cTn id="32" dur="200" fill="hold"/>
                                            <p:tgtEl>
                                              <p:spTgt spid="15"/>
                                            </p:tgtEl>
                                            <p:attrNameLst>
                                              <p:attrName>ppt_h</p:attrName>
                                            </p:attrNameLst>
                                          </p:cBhvr>
                                          <p:tavLst>
                                            <p:tav tm="0">
                                              <p:val>
                                                <p:fltVal val="0"/>
                                              </p:val>
                                            </p:tav>
                                            <p:tav tm="100000">
                                              <p:val>
                                                <p:strVal val="#ppt_h"/>
                                              </p:val>
                                            </p:tav>
                                          </p:tavLst>
                                        </p:anim>
                                        <p:animEffect transition="in" filter="fade">
                                          <p:cBhvr>
                                            <p:cTn id="33" dur="200"/>
                                            <p:tgtEl>
                                              <p:spTgt spid="15"/>
                                            </p:tgtEl>
                                          </p:cBhvr>
                                        </p:animEffect>
                                      </p:childTnLst>
                                    </p:cTn>
                                  </p:par>
                                  <p:par>
                                    <p:cTn id="34" presetID="6" presetClass="emph" presetSubtype="0" autoRev="1" fill="hold" nodeType="withEffect">
                                      <p:stCondLst>
                                        <p:cond delay="150"/>
                                      </p:stCondLst>
                                      <p:childTnLst>
                                        <p:animScale>
                                          <p:cBhvr>
                                            <p:cTn id="35" dur="100" fill="hold"/>
                                            <p:tgtEl>
                                              <p:spTgt spid="15"/>
                                            </p:tgtEl>
                                          </p:cBhvr>
                                          <p:by x="130000" y="130000"/>
                                        </p:animScale>
                                      </p:childTnLst>
                                    </p:cTn>
                                  </p:par>
                                </p:childTnLst>
                              </p:cTn>
                            </p:par>
                            <p:par>
                              <p:cTn id="36" fill="hold">
                                <p:stCondLst>
                                  <p:cond delay="2200"/>
                                </p:stCondLst>
                                <p:childTnLst>
                                  <p:par>
                                    <p:cTn id="37" presetID="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300" fill="hold"/>
                                            <p:tgtEl>
                                              <p:spTgt spid="22"/>
                                            </p:tgtEl>
                                            <p:attrNameLst>
                                              <p:attrName>ppt_x</p:attrName>
                                            </p:attrNameLst>
                                          </p:cBhvr>
                                          <p:tavLst>
                                            <p:tav tm="0">
                                              <p:val>
                                                <p:strVal val="0-#ppt_w/2"/>
                                              </p:val>
                                            </p:tav>
                                            <p:tav tm="100000">
                                              <p:val>
                                                <p:strVal val="#ppt_x"/>
                                              </p:val>
                                            </p:tav>
                                          </p:tavLst>
                                        </p:anim>
                                        <p:anim calcmode="lin" valueType="num">
                                          <p:cBhvr additive="base">
                                            <p:cTn id="40" dur="300" fill="hold"/>
                                            <p:tgtEl>
                                              <p:spTgt spid="2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200" fill="hold"/>
                                            <p:tgtEl>
                                              <p:spTgt spid="12"/>
                                            </p:tgtEl>
                                            <p:attrNameLst>
                                              <p:attrName>ppt_w</p:attrName>
                                            </p:attrNameLst>
                                          </p:cBhvr>
                                          <p:tavLst>
                                            <p:tav tm="0">
                                              <p:val>
                                                <p:fltVal val="0"/>
                                              </p:val>
                                            </p:tav>
                                            <p:tav tm="100000">
                                              <p:val>
                                                <p:strVal val="#ppt_w"/>
                                              </p:val>
                                            </p:tav>
                                          </p:tavLst>
                                        </p:anim>
                                        <p:anim calcmode="lin" valueType="num">
                                          <p:cBhvr>
                                            <p:cTn id="45" dur="200" fill="hold"/>
                                            <p:tgtEl>
                                              <p:spTgt spid="12"/>
                                            </p:tgtEl>
                                            <p:attrNameLst>
                                              <p:attrName>ppt_h</p:attrName>
                                            </p:attrNameLst>
                                          </p:cBhvr>
                                          <p:tavLst>
                                            <p:tav tm="0">
                                              <p:val>
                                                <p:fltVal val="0"/>
                                              </p:val>
                                            </p:tav>
                                            <p:tav tm="100000">
                                              <p:val>
                                                <p:strVal val="#ppt_h"/>
                                              </p:val>
                                            </p:tav>
                                          </p:tavLst>
                                        </p:anim>
                                        <p:animEffect transition="in" filter="fade">
                                          <p:cBhvr>
                                            <p:cTn id="46" dur="200"/>
                                            <p:tgtEl>
                                              <p:spTgt spid="12"/>
                                            </p:tgtEl>
                                          </p:cBhvr>
                                        </p:animEffect>
                                      </p:childTnLst>
                                    </p:cTn>
                                  </p:par>
                                  <p:par>
                                    <p:cTn id="47" presetID="6" presetClass="emph" presetSubtype="0" autoRev="1" fill="hold" nodeType="withEffect">
                                      <p:stCondLst>
                                        <p:cond delay="150"/>
                                      </p:stCondLst>
                                      <p:childTnLst>
                                        <p:animScale>
                                          <p:cBhvr>
                                            <p:cTn id="48" dur="100" fill="hold"/>
                                            <p:tgtEl>
                                              <p:spTgt spid="12"/>
                                            </p:tgtEl>
                                          </p:cBhvr>
                                          <p:by x="130000" y="130000"/>
                                        </p:animScale>
                                      </p:childTnLst>
                                    </p:cTn>
                                  </p:par>
                                </p:childTnLst>
                              </p:cTn>
                            </p:par>
                            <p:par>
                              <p:cTn id="49" fill="hold">
                                <p:stCondLst>
                                  <p:cond delay="2850"/>
                                </p:stCondLst>
                                <p:childTnLst>
                                  <p:par>
                                    <p:cTn id="50" presetID="2" presetClass="entr" presetSubtype="2"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300" fill="hold"/>
                                            <p:tgtEl>
                                              <p:spTgt spid="23"/>
                                            </p:tgtEl>
                                            <p:attrNameLst>
                                              <p:attrName>ppt_x</p:attrName>
                                            </p:attrNameLst>
                                          </p:cBhvr>
                                          <p:tavLst>
                                            <p:tav tm="0">
                                              <p:val>
                                                <p:strVal val="1+#ppt_w/2"/>
                                              </p:val>
                                            </p:tav>
                                            <p:tav tm="100000">
                                              <p:val>
                                                <p:strVal val="#ppt_x"/>
                                              </p:val>
                                            </p:tav>
                                          </p:tavLst>
                                        </p:anim>
                                        <p:anim calcmode="lin" valueType="num">
                                          <p:cBhvr additive="base">
                                            <p:cTn id="53" dur="3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3150"/>
                                </p:stCondLst>
                                <p:childTnLst>
                                  <p:par>
                                    <p:cTn id="55" presetID="53" presetClass="entr" presetSubtype="16"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200" fill="hold"/>
                                            <p:tgtEl>
                                              <p:spTgt spid="9"/>
                                            </p:tgtEl>
                                            <p:attrNameLst>
                                              <p:attrName>ppt_w</p:attrName>
                                            </p:attrNameLst>
                                          </p:cBhvr>
                                          <p:tavLst>
                                            <p:tav tm="0">
                                              <p:val>
                                                <p:fltVal val="0"/>
                                              </p:val>
                                            </p:tav>
                                            <p:tav tm="100000">
                                              <p:val>
                                                <p:strVal val="#ppt_w"/>
                                              </p:val>
                                            </p:tav>
                                          </p:tavLst>
                                        </p:anim>
                                        <p:anim calcmode="lin" valueType="num">
                                          <p:cBhvr>
                                            <p:cTn id="58" dur="200" fill="hold"/>
                                            <p:tgtEl>
                                              <p:spTgt spid="9"/>
                                            </p:tgtEl>
                                            <p:attrNameLst>
                                              <p:attrName>ppt_h</p:attrName>
                                            </p:attrNameLst>
                                          </p:cBhvr>
                                          <p:tavLst>
                                            <p:tav tm="0">
                                              <p:val>
                                                <p:fltVal val="0"/>
                                              </p:val>
                                            </p:tav>
                                            <p:tav tm="100000">
                                              <p:val>
                                                <p:strVal val="#ppt_h"/>
                                              </p:val>
                                            </p:tav>
                                          </p:tavLst>
                                        </p:anim>
                                        <p:animEffect transition="in" filter="fade">
                                          <p:cBhvr>
                                            <p:cTn id="59" dur="200"/>
                                            <p:tgtEl>
                                              <p:spTgt spid="9"/>
                                            </p:tgtEl>
                                          </p:cBhvr>
                                        </p:animEffect>
                                      </p:childTnLst>
                                    </p:cTn>
                                  </p:par>
                                  <p:par>
                                    <p:cTn id="60" presetID="6" presetClass="emph" presetSubtype="0" autoRev="1" fill="hold" nodeType="withEffect">
                                      <p:stCondLst>
                                        <p:cond delay="150"/>
                                      </p:stCondLst>
                                      <p:childTnLst>
                                        <p:animScale>
                                          <p:cBhvr>
                                            <p:cTn id="61" dur="100" fill="hold"/>
                                            <p:tgtEl>
                                              <p:spTgt spid="9"/>
                                            </p:tgtEl>
                                          </p:cBhvr>
                                          <p:by x="130000" y="130000"/>
                                        </p:animScale>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300" fill="hold"/>
                                            <p:tgtEl>
                                              <p:spTgt spid="24"/>
                                            </p:tgtEl>
                                            <p:attrNameLst>
                                              <p:attrName>ppt_x</p:attrName>
                                            </p:attrNameLst>
                                          </p:cBhvr>
                                          <p:tavLst>
                                            <p:tav tm="0">
                                              <p:val>
                                                <p:strVal val="1+#ppt_w/2"/>
                                              </p:val>
                                            </p:tav>
                                            <p:tav tm="100000">
                                              <p:val>
                                                <p:strVal val="#ppt_x"/>
                                              </p:val>
                                            </p:tav>
                                          </p:tavLst>
                                        </p:anim>
                                        <p:anim calcmode="lin" valueType="num">
                                          <p:cBhvr additive="base">
                                            <p:cTn id="66" dur="3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p:bldP spid="23" grpId="0"/>
          <p:bldP spid="2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noEditPoints="1"/>
          </p:cNvSpPr>
          <p:nvPr/>
        </p:nvSpPr>
        <p:spPr bwMode="auto">
          <a:xfrm>
            <a:off x="5242504" y="1988841"/>
            <a:ext cx="1880493" cy="117974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tx1">
              <a:lumMod val="50000"/>
              <a:lumOff val="50000"/>
            </a:schemeClr>
          </a:solidFill>
          <a:ln>
            <a:noFill/>
          </a:ln>
          <a:extLst/>
        </p:spPr>
        <p:txBody>
          <a:bodyPr vert="horz" wrap="square" lIns="121908" tIns="60954" rIns="121908" bIns="60954" numCol="1" anchor="t" anchorCtr="0" compatLnSpc="1">
            <a:prstTxWarp prst="textNoShape">
              <a:avLst/>
            </a:prstTxWarp>
          </a:bodyPr>
          <a:lstStyle/>
          <a:p>
            <a:endParaRPr lang="zh-CN" altLang="en-US"/>
          </a:p>
        </p:txBody>
      </p:sp>
      <p:sp>
        <p:nvSpPr>
          <p:cNvPr id="8" name="Freeform 13"/>
          <p:cNvSpPr>
            <a:spLocks/>
          </p:cNvSpPr>
          <p:nvPr/>
        </p:nvSpPr>
        <p:spPr bwMode="auto">
          <a:xfrm>
            <a:off x="4368036" y="3594269"/>
            <a:ext cx="1814161" cy="1732579"/>
          </a:xfrm>
          <a:custGeom>
            <a:avLst/>
            <a:gdLst/>
            <a:ahLst/>
            <a:cxnLst/>
            <a:rect l="l" t="t" r="r" b="b"/>
            <a:pathLst>
              <a:path w="2605087" h="2487613">
                <a:moveTo>
                  <a:pt x="1285081" y="0"/>
                </a:moveTo>
                <a:cubicBezTo>
                  <a:pt x="1477528" y="0"/>
                  <a:pt x="1633537" y="162051"/>
                  <a:pt x="1633537" y="361950"/>
                </a:cubicBezTo>
                <a:cubicBezTo>
                  <a:pt x="1633537" y="432070"/>
                  <a:pt x="1614341" y="497533"/>
                  <a:pt x="1580229" y="552450"/>
                </a:cubicBezTo>
                <a:lnTo>
                  <a:pt x="2605087" y="552450"/>
                </a:lnTo>
                <a:cubicBezTo>
                  <a:pt x="2605087" y="552450"/>
                  <a:pt x="2605087" y="552450"/>
                  <a:pt x="2605087" y="2487613"/>
                </a:cubicBezTo>
                <a:cubicBezTo>
                  <a:pt x="2605087" y="2487613"/>
                  <a:pt x="2605087" y="2487613"/>
                  <a:pt x="337350" y="2487613"/>
                </a:cubicBezTo>
                <a:cubicBezTo>
                  <a:pt x="149933" y="2487613"/>
                  <a:pt x="0" y="2330100"/>
                  <a:pt x="0" y="2138834"/>
                </a:cubicBezTo>
                <a:cubicBezTo>
                  <a:pt x="0" y="2138834"/>
                  <a:pt x="0" y="2138834"/>
                  <a:pt x="0" y="552450"/>
                </a:cubicBezTo>
                <a:lnTo>
                  <a:pt x="989934" y="552450"/>
                </a:lnTo>
                <a:cubicBezTo>
                  <a:pt x="955821" y="497533"/>
                  <a:pt x="936625" y="432070"/>
                  <a:pt x="936625" y="361950"/>
                </a:cubicBezTo>
                <a:cubicBezTo>
                  <a:pt x="936625" y="162051"/>
                  <a:pt x="1092634" y="0"/>
                  <a:pt x="1285081" y="0"/>
                </a:cubicBezTo>
                <a:close/>
              </a:path>
            </a:pathLst>
          </a:custGeom>
          <a:solidFill>
            <a:schemeClr val="accent1"/>
          </a:solidFill>
          <a:ln>
            <a:noFill/>
          </a:ln>
          <a:extLst/>
        </p:spPr>
        <p:txBody>
          <a:bodyPr vert="horz" wrap="square" lIns="121908" tIns="60954" rIns="121908" bIns="60954" numCol="1" anchor="t" anchorCtr="0" compatLnSpc="1">
            <a:prstTxWarp prst="textNoShape">
              <a:avLst/>
            </a:prstTxWarp>
          </a:bodyPr>
          <a:lstStyle/>
          <a:p>
            <a:endParaRPr lang="zh-CN" altLang="en-US"/>
          </a:p>
        </p:txBody>
      </p:sp>
      <p:sp>
        <p:nvSpPr>
          <p:cNvPr id="9" name="Freeform 11"/>
          <p:cNvSpPr>
            <a:spLocks/>
          </p:cNvSpPr>
          <p:nvPr/>
        </p:nvSpPr>
        <p:spPr bwMode="auto">
          <a:xfrm>
            <a:off x="5825115" y="3979039"/>
            <a:ext cx="2172351" cy="1347808"/>
          </a:xfrm>
          <a:custGeom>
            <a:avLst/>
            <a:gdLst/>
            <a:ahLst/>
            <a:cxnLst/>
            <a:rect l="l" t="t" r="r" b="b"/>
            <a:pathLst>
              <a:path w="3119437" h="1935163">
                <a:moveTo>
                  <a:pt x="512762" y="0"/>
                </a:moveTo>
                <a:lnTo>
                  <a:pt x="3119437" y="0"/>
                </a:lnTo>
                <a:cubicBezTo>
                  <a:pt x="3119437" y="0"/>
                  <a:pt x="3119437" y="0"/>
                  <a:pt x="3119437" y="1586384"/>
                </a:cubicBezTo>
                <a:cubicBezTo>
                  <a:pt x="3119437" y="1777650"/>
                  <a:pt x="2969413" y="1935163"/>
                  <a:pt x="2781882" y="1935163"/>
                </a:cubicBezTo>
                <a:cubicBezTo>
                  <a:pt x="2781882" y="1935163"/>
                  <a:pt x="2781882" y="1935163"/>
                  <a:pt x="512762" y="1935163"/>
                </a:cubicBezTo>
                <a:cubicBezTo>
                  <a:pt x="512762" y="1935163"/>
                  <a:pt x="512762" y="1935163"/>
                  <a:pt x="512762" y="1285716"/>
                </a:cubicBezTo>
                <a:cubicBezTo>
                  <a:pt x="464438" y="1314706"/>
                  <a:pt x="408203" y="1330325"/>
                  <a:pt x="348456" y="1330325"/>
                </a:cubicBezTo>
                <a:cubicBezTo>
                  <a:pt x="156009" y="1330325"/>
                  <a:pt x="0" y="1168274"/>
                  <a:pt x="0" y="968375"/>
                </a:cubicBezTo>
                <a:cubicBezTo>
                  <a:pt x="0" y="768476"/>
                  <a:pt x="156009" y="606425"/>
                  <a:pt x="348456" y="606425"/>
                </a:cubicBezTo>
                <a:cubicBezTo>
                  <a:pt x="408203" y="606425"/>
                  <a:pt x="464438" y="622045"/>
                  <a:pt x="512762" y="651034"/>
                </a:cubicBezTo>
                <a:cubicBezTo>
                  <a:pt x="512762" y="462924"/>
                  <a:pt x="512762" y="247258"/>
                  <a:pt x="512762" y="0"/>
                </a:cubicBezTo>
                <a:close/>
              </a:path>
            </a:pathLst>
          </a:custGeom>
          <a:solidFill>
            <a:schemeClr val="tx2"/>
          </a:solidFill>
          <a:ln>
            <a:noFill/>
          </a:ln>
          <a:extLst/>
        </p:spPr>
        <p:txBody>
          <a:bodyPr vert="horz" wrap="square" lIns="121908" tIns="60954" rIns="121908" bIns="60954" numCol="1" anchor="t" anchorCtr="0" compatLnSpc="1">
            <a:prstTxWarp prst="textNoShape">
              <a:avLst/>
            </a:prstTxWarp>
          </a:bodyPr>
          <a:lstStyle/>
          <a:p>
            <a:endParaRPr lang="zh-CN" altLang="en-US"/>
          </a:p>
        </p:txBody>
      </p:sp>
      <p:sp>
        <p:nvSpPr>
          <p:cNvPr id="10" name="Freeform 7"/>
          <p:cNvSpPr>
            <a:spLocks/>
          </p:cNvSpPr>
          <p:nvPr/>
        </p:nvSpPr>
        <p:spPr bwMode="auto">
          <a:xfrm>
            <a:off x="6182196" y="2700891"/>
            <a:ext cx="1815268" cy="1667345"/>
          </a:xfrm>
          <a:custGeom>
            <a:avLst/>
            <a:gdLst/>
            <a:ahLst/>
            <a:cxnLst/>
            <a:rect l="l" t="t" r="r" b="b"/>
            <a:pathLst>
              <a:path w="2606675" h="2393951">
                <a:moveTo>
                  <a:pt x="0" y="0"/>
                </a:moveTo>
                <a:cubicBezTo>
                  <a:pt x="0" y="0"/>
                  <a:pt x="0" y="0"/>
                  <a:pt x="2269120" y="0"/>
                </a:cubicBezTo>
                <a:cubicBezTo>
                  <a:pt x="2456651" y="0"/>
                  <a:pt x="2606675" y="157620"/>
                  <a:pt x="2606675" y="349016"/>
                </a:cubicBezTo>
                <a:cubicBezTo>
                  <a:pt x="2606675" y="349016"/>
                  <a:pt x="2606675" y="349016"/>
                  <a:pt x="2606675" y="1835150"/>
                </a:cubicBezTo>
                <a:lnTo>
                  <a:pt x="1610549" y="1835150"/>
                </a:lnTo>
                <a:cubicBezTo>
                  <a:pt x="1647246" y="1891926"/>
                  <a:pt x="1668462" y="1960195"/>
                  <a:pt x="1668462" y="2033588"/>
                </a:cubicBezTo>
                <a:cubicBezTo>
                  <a:pt x="1668462" y="2232611"/>
                  <a:pt x="1512453" y="2393951"/>
                  <a:pt x="1320006" y="2393951"/>
                </a:cubicBezTo>
                <a:cubicBezTo>
                  <a:pt x="1127559" y="2393951"/>
                  <a:pt x="971550" y="2232611"/>
                  <a:pt x="971550" y="2033588"/>
                </a:cubicBezTo>
                <a:cubicBezTo>
                  <a:pt x="971550" y="1960195"/>
                  <a:pt x="992766" y="1891926"/>
                  <a:pt x="1029463" y="1835150"/>
                </a:cubicBezTo>
                <a:lnTo>
                  <a:pt x="0" y="1835150"/>
                </a:lnTo>
                <a:cubicBezTo>
                  <a:pt x="0" y="1835150"/>
                  <a:pt x="0" y="1835150"/>
                  <a:pt x="0" y="0"/>
                </a:cubicBezTo>
                <a:close/>
              </a:path>
            </a:pathLst>
          </a:custGeom>
          <a:solidFill>
            <a:schemeClr val="accent1"/>
          </a:solidFill>
          <a:ln>
            <a:noFill/>
          </a:ln>
          <a:extLst/>
        </p:spPr>
        <p:txBody>
          <a:bodyPr vert="horz" wrap="square" lIns="121908" tIns="60954" rIns="121908" bIns="60954" numCol="1" anchor="t" anchorCtr="0" compatLnSpc="1">
            <a:prstTxWarp prst="textNoShape">
              <a:avLst/>
            </a:prstTxWarp>
          </a:bodyPr>
          <a:lstStyle/>
          <a:p>
            <a:endParaRPr lang="zh-CN" altLang="en-US"/>
          </a:p>
        </p:txBody>
      </p:sp>
      <p:sp>
        <p:nvSpPr>
          <p:cNvPr id="11" name="Freeform 9"/>
          <p:cNvSpPr>
            <a:spLocks/>
          </p:cNvSpPr>
          <p:nvPr/>
        </p:nvSpPr>
        <p:spPr bwMode="auto">
          <a:xfrm>
            <a:off x="4368034" y="2700891"/>
            <a:ext cx="2170140" cy="1278151"/>
          </a:xfrm>
          <a:custGeom>
            <a:avLst/>
            <a:gdLst/>
            <a:ahLst/>
            <a:cxnLst/>
            <a:rect l="l" t="t" r="r" b="b"/>
            <a:pathLst>
              <a:path w="3116262" h="1835150">
                <a:moveTo>
                  <a:pt x="337350" y="0"/>
                </a:moveTo>
                <a:cubicBezTo>
                  <a:pt x="337363" y="0"/>
                  <a:pt x="342762" y="0"/>
                  <a:pt x="2605087" y="0"/>
                </a:cubicBezTo>
                <a:lnTo>
                  <a:pt x="2605087" y="614464"/>
                </a:lnTo>
                <a:cubicBezTo>
                  <a:pt x="2652886" y="586505"/>
                  <a:pt x="2708255" y="571500"/>
                  <a:pt x="2767012" y="571500"/>
                </a:cubicBezTo>
                <a:cubicBezTo>
                  <a:pt x="2959897" y="571500"/>
                  <a:pt x="3116262" y="733195"/>
                  <a:pt x="3116262" y="932657"/>
                </a:cubicBezTo>
                <a:cubicBezTo>
                  <a:pt x="3116262" y="1132119"/>
                  <a:pt x="2959897" y="1293814"/>
                  <a:pt x="2767012" y="1293814"/>
                </a:cubicBezTo>
                <a:cubicBezTo>
                  <a:pt x="2708255" y="1293814"/>
                  <a:pt x="2652886" y="1278809"/>
                  <a:pt x="2605087" y="1250850"/>
                </a:cubicBezTo>
                <a:lnTo>
                  <a:pt x="2605087" y="1835150"/>
                </a:lnTo>
                <a:lnTo>
                  <a:pt x="2604451" y="1835150"/>
                </a:lnTo>
                <a:cubicBezTo>
                  <a:pt x="2597631" y="1835150"/>
                  <a:pt x="2517671" y="1835150"/>
                  <a:pt x="1580230" y="1835150"/>
                </a:cubicBezTo>
                <a:cubicBezTo>
                  <a:pt x="1614342" y="1780233"/>
                  <a:pt x="1633538" y="1714770"/>
                  <a:pt x="1633538" y="1644650"/>
                </a:cubicBezTo>
                <a:cubicBezTo>
                  <a:pt x="1633538" y="1444751"/>
                  <a:pt x="1477529" y="1282700"/>
                  <a:pt x="1285082" y="1282700"/>
                </a:cubicBezTo>
                <a:cubicBezTo>
                  <a:pt x="1092635" y="1282700"/>
                  <a:pt x="936626" y="1444751"/>
                  <a:pt x="936626" y="1644650"/>
                </a:cubicBezTo>
                <a:cubicBezTo>
                  <a:pt x="936626" y="1714770"/>
                  <a:pt x="955822" y="1780233"/>
                  <a:pt x="989935" y="1835150"/>
                </a:cubicBezTo>
                <a:cubicBezTo>
                  <a:pt x="710929" y="1835150"/>
                  <a:pt x="383725" y="1835150"/>
                  <a:pt x="1" y="1835150"/>
                </a:cubicBezTo>
                <a:cubicBezTo>
                  <a:pt x="0" y="1835136"/>
                  <a:pt x="0" y="1830497"/>
                  <a:pt x="0" y="349016"/>
                </a:cubicBezTo>
                <a:cubicBezTo>
                  <a:pt x="0" y="157620"/>
                  <a:pt x="149933" y="0"/>
                  <a:pt x="337350" y="0"/>
                </a:cubicBezTo>
                <a:close/>
              </a:path>
            </a:pathLst>
          </a:custGeom>
          <a:solidFill>
            <a:schemeClr val="tx2"/>
          </a:solidFill>
          <a:ln>
            <a:noFill/>
          </a:ln>
          <a:extLst/>
        </p:spPr>
        <p:txBody>
          <a:bodyPr vert="horz" wrap="square" lIns="121908" tIns="60954" rIns="121908" bIns="60954" numCol="1" anchor="t" anchorCtr="0" compatLnSpc="1">
            <a:prstTxWarp prst="textNoShape">
              <a:avLst/>
            </a:prstTxWarp>
          </a:bodyPr>
          <a:lstStyle/>
          <a:p>
            <a:endParaRPr lang="zh-CN" altLang="en-US"/>
          </a:p>
        </p:txBody>
      </p:sp>
      <p:sp>
        <p:nvSpPr>
          <p:cNvPr id="12" name="矩形 11"/>
          <p:cNvSpPr/>
          <p:nvPr/>
        </p:nvSpPr>
        <p:spPr>
          <a:xfrm>
            <a:off x="1296576" y="2970632"/>
            <a:ext cx="2687674" cy="1122155"/>
          </a:xfrm>
          <a:prstGeom prst="rect">
            <a:avLst/>
          </a:prstGeom>
        </p:spPr>
        <p:txBody>
          <a:bodyPr wrap="square" lIns="121908" tIns="60954" rIns="121908" bIns="60954">
            <a:spAutoFit/>
          </a:bodyPr>
          <a:lstStyle/>
          <a:p>
            <a:pPr algn="just">
              <a:lnSpc>
                <a:spcPts val="1600"/>
              </a:lnSpc>
            </a:pPr>
            <a:r>
              <a:rPr lang="zh-CN" altLang="en-US" sz="8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13" name="矩形 12"/>
          <p:cNvSpPr/>
          <p:nvPr/>
        </p:nvSpPr>
        <p:spPr>
          <a:xfrm>
            <a:off x="8303958" y="2970632"/>
            <a:ext cx="2687674" cy="1122155"/>
          </a:xfrm>
          <a:prstGeom prst="rect">
            <a:avLst/>
          </a:prstGeom>
        </p:spPr>
        <p:txBody>
          <a:bodyPr wrap="square" lIns="121908" tIns="60954" rIns="121908" bIns="60954">
            <a:spAutoFit/>
          </a:bodyPr>
          <a:lstStyle/>
          <a:p>
            <a:pPr algn="just">
              <a:lnSpc>
                <a:spcPts val="1600"/>
              </a:lnSpc>
            </a:pPr>
            <a:r>
              <a:rPr lang="zh-CN" altLang="en-US" sz="8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14" name="矩形 13"/>
          <p:cNvSpPr/>
          <p:nvPr/>
        </p:nvSpPr>
        <p:spPr>
          <a:xfrm>
            <a:off x="1296576" y="4283611"/>
            <a:ext cx="2687674" cy="1122155"/>
          </a:xfrm>
          <a:prstGeom prst="rect">
            <a:avLst/>
          </a:prstGeom>
        </p:spPr>
        <p:txBody>
          <a:bodyPr wrap="square" lIns="121908" tIns="60954" rIns="121908" bIns="60954">
            <a:spAutoFit/>
          </a:bodyPr>
          <a:lstStyle/>
          <a:p>
            <a:pPr algn="just">
              <a:lnSpc>
                <a:spcPts val="1600"/>
              </a:lnSpc>
            </a:pPr>
            <a:r>
              <a:rPr lang="zh-CN" altLang="en-US" sz="8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15" name="矩形 14"/>
          <p:cNvSpPr/>
          <p:nvPr/>
        </p:nvSpPr>
        <p:spPr>
          <a:xfrm>
            <a:off x="8303958" y="4283611"/>
            <a:ext cx="2687674" cy="1122155"/>
          </a:xfrm>
          <a:prstGeom prst="rect">
            <a:avLst/>
          </a:prstGeom>
        </p:spPr>
        <p:txBody>
          <a:bodyPr wrap="square" lIns="121908" tIns="60954" rIns="121908" bIns="60954">
            <a:spAutoFit/>
          </a:bodyPr>
          <a:lstStyle/>
          <a:p>
            <a:pPr algn="just">
              <a:lnSpc>
                <a:spcPts val="1600"/>
              </a:lnSpc>
            </a:pPr>
            <a:r>
              <a:rPr lang="zh-CN" altLang="en-US" sz="8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are becoming more and more abundant.</a:t>
            </a:r>
          </a:p>
        </p:txBody>
      </p:sp>
      <p:sp>
        <p:nvSpPr>
          <p:cNvPr id="16" name="标题层"/>
          <p:cNvSpPr txBox="1"/>
          <p:nvPr/>
        </p:nvSpPr>
        <p:spPr bwMode="auto">
          <a:xfrm>
            <a:off x="4891478" y="2827385"/>
            <a:ext cx="823517" cy="697627"/>
          </a:xfrm>
          <a:prstGeom prst="rect">
            <a:avLst/>
          </a:prstGeom>
          <a:noFill/>
          <a:effectLst>
            <a:outerShdw blurRad="12700" dist="12700" dir="4380000" algn="tl" rotWithShape="0">
              <a:prstClr val="black">
                <a:alpha val="40000"/>
              </a:prstClr>
            </a:outerShdw>
          </a:effectLst>
        </p:spPr>
        <p:txBody>
          <a:bodyPr wrap="square" lIns="121908" tIns="60954" rIns="121908" bIns="60954">
            <a:spAutoFit/>
          </a:bodyPr>
          <a:lstStyle/>
          <a:p>
            <a:pPr algn="ctr" defTabSz="1219078">
              <a:defRPr/>
            </a:pPr>
            <a:r>
              <a:rPr lang="en-US" altLang="zh-CN" sz="3700" kern="0" dirty="0">
                <a:solidFill>
                  <a:sysClr val="window" lastClr="FFFFFF"/>
                </a:solidFill>
                <a:latin typeface="Impact" pitchFamily="34" charset="0"/>
                <a:ea typeface="微软雅黑" pitchFamily="34" charset="-122"/>
                <a:cs typeface="Arial" panose="020B0604020202020204" pitchFamily="34" charset="0"/>
              </a:rPr>
              <a:t>01</a:t>
            </a:r>
            <a:endParaRPr lang="zh-CN" altLang="en-US" sz="3700" kern="0" dirty="0">
              <a:solidFill>
                <a:sysClr val="window" lastClr="FFFFFF"/>
              </a:solidFill>
              <a:latin typeface="Impact" pitchFamily="34" charset="0"/>
              <a:ea typeface="微软雅黑" pitchFamily="34" charset="-122"/>
              <a:cs typeface="Arial" panose="020B0604020202020204" pitchFamily="34" charset="0"/>
            </a:endParaRPr>
          </a:p>
        </p:txBody>
      </p:sp>
      <p:sp>
        <p:nvSpPr>
          <p:cNvPr id="17" name="标题层"/>
          <p:cNvSpPr txBox="1"/>
          <p:nvPr/>
        </p:nvSpPr>
        <p:spPr bwMode="auto">
          <a:xfrm>
            <a:off x="6678072" y="2827385"/>
            <a:ext cx="823517" cy="697627"/>
          </a:xfrm>
          <a:prstGeom prst="rect">
            <a:avLst/>
          </a:prstGeom>
          <a:noFill/>
          <a:effectLst>
            <a:outerShdw blurRad="12700" dist="12700" dir="4380000" algn="tl" rotWithShape="0">
              <a:prstClr val="black">
                <a:alpha val="40000"/>
              </a:prstClr>
            </a:outerShdw>
          </a:effectLst>
        </p:spPr>
        <p:txBody>
          <a:bodyPr wrap="square" lIns="121908" tIns="60954" rIns="121908" bIns="60954">
            <a:spAutoFit/>
          </a:bodyPr>
          <a:lstStyle/>
          <a:p>
            <a:pPr algn="ctr" defTabSz="1219078">
              <a:defRPr/>
            </a:pPr>
            <a:r>
              <a:rPr lang="en-US" altLang="zh-CN" sz="3700" kern="0" dirty="0">
                <a:solidFill>
                  <a:sysClr val="window" lastClr="FFFFFF"/>
                </a:solidFill>
                <a:latin typeface="Impact" pitchFamily="34" charset="0"/>
                <a:ea typeface="微软雅黑" pitchFamily="34" charset="-122"/>
                <a:cs typeface="Arial" panose="020B0604020202020204" pitchFamily="34" charset="0"/>
              </a:rPr>
              <a:t>02</a:t>
            </a:r>
            <a:endParaRPr lang="zh-CN" altLang="en-US" sz="3700" kern="0" dirty="0">
              <a:solidFill>
                <a:sysClr val="window" lastClr="FFFFFF"/>
              </a:solidFill>
              <a:latin typeface="Impact" pitchFamily="34" charset="0"/>
              <a:ea typeface="微软雅黑" pitchFamily="34" charset="-122"/>
              <a:cs typeface="Arial" panose="020B0604020202020204" pitchFamily="34" charset="0"/>
            </a:endParaRPr>
          </a:p>
        </p:txBody>
      </p:sp>
      <p:sp>
        <p:nvSpPr>
          <p:cNvPr id="18" name="标题层"/>
          <p:cNvSpPr txBox="1"/>
          <p:nvPr/>
        </p:nvSpPr>
        <p:spPr bwMode="auto">
          <a:xfrm>
            <a:off x="6678072" y="4460558"/>
            <a:ext cx="823517" cy="697627"/>
          </a:xfrm>
          <a:prstGeom prst="rect">
            <a:avLst/>
          </a:prstGeom>
          <a:noFill/>
          <a:effectLst>
            <a:outerShdw blurRad="12700" dist="12700" dir="4380000" algn="tl" rotWithShape="0">
              <a:prstClr val="black">
                <a:alpha val="40000"/>
              </a:prstClr>
            </a:outerShdw>
          </a:effectLst>
        </p:spPr>
        <p:txBody>
          <a:bodyPr wrap="square" lIns="121908" tIns="60954" rIns="121908" bIns="60954">
            <a:spAutoFit/>
          </a:bodyPr>
          <a:lstStyle/>
          <a:p>
            <a:pPr algn="ctr" defTabSz="1219078">
              <a:defRPr/>
            </a:pPr>
            <a:r>
              <a:rPr lang="en-US" altLang="zh-CN" sz="3700" kern="0" dirty="0">
                <a:solidFill>
                  <a:sysClr val="window" lastClr="FFFFFF"/>
                </a:solidFill>
                <a:latin typeface="Impact" pitchFamily="34" charset="0"/>
                <a:ea typeface="微软雅黑" pitchFamily="34" charset="-122"/>
                <a:cs typeface="Arial" panose="020B0604020202020204" pitchFamily="34" charset="0"/>
              </a:rPr>
              <a:t>04</a:t>
            </a:r>
            <a:endParaRPr lang="zh-CN" altLang="en-US" sz="3700" kern="0" dirty="0">
              <a:solidFill>
                <a:sysClr val="window" lastClr="FFFFFF"/>
              </a:solidFill>
              <a:latin typeface="Impact" pitchFamily="34" charset="0"/>
              <a:ea typeface="微软雅黑" pitchFamily="34" charset="-122"/>
              <a:cs typeface="Arial" panose="020B0604020202020204" pitchFamily="34" charset="0"/>
            </a:endParaRPr>
          </a:p>
        </p:txBody>
      </p:sp>
      <p:sp>
        <p:nvSpPr>
          <p:cNvPr id="19" name="标题层"/>
          <p:cNvSpPr txBox="1"/>
          <p:nvPr/>
        </p:nvSpPr>
        <p:spPr bwMode="auto">
          <a:xfrm>
            <a:off x="4891478" y="4460558"/>
            <a:ext cx="823517" cy="697627"/>
          </a:xfrm>
          <a:prstGeom prst="rect">
            <a:avLst/>
          </a:prstGeom>
          <a:noFill/>
          <a:effectLst>
            <a:outerShdw blurRad="12700" dist="12700" dir="4380000" algn="tl" rotWithShape="0">
              <a:prstClr val="black">
                <a:alpha val="40000"/>
              </a:prstClr>
            </a:outerShdw>
          </a:effectLst>
        </p:spPr>
        <p:txBody>
          <a:bodyPr wrap="square" lIns="121908" tIns="60954" rIns="121908" bIns="60954">
            <a:spAutoFit/>
          </a:bodyPr>
          <a:lstStyle/>
          <a:p>
            <a:pPr algn="ctr" defTabSz="1219078">
              <a:defRPr/>
            </a:pPr>
            <a:r>
              <a:rPr lang="en-US" altLang="zh-CN" sz="3700" kern="0" dirty="0">
                <a:solidFill>
                  <a:sysClr val="window" lastClr="FFFFFF"/>
                </a:solidFill>
                <a:latin typeface="Impact" pitchFamily="34" charset="0"/>
                <a:ea typeface="微软雅黑" pitchFamily="34" charset="-122"/>
                <a:cs typeface="Arial" panose="020B0604020202020204" pitchFamily="34" charset="0"/>
              </a:rPr>
              <a:t>03</a:t>
            </a:r>
            <a:endParaRPr lang="zh-CN" altLang="en-US" sz="3700" kern="0" dirty="0">
              <a:solidFill>
                <a:sysClr val="window" lastClr="FFFFFF"/>
              </a:solidFill>
              <a:latin typeface="Impact" pitchFamily="34" charset="0"/>
              <a:ea typeface="微软雅黑" pitchFamily="34" charset="-122"/>
              <a:cs typeface="Arial" panose="020B0604020202020204" pitchFamily="34" charset="0"/>
            </a:endParaRPr>
          </a:p>
        </p:txBody>
      </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2467880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45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5000">
                                          <p:cBhvr additive="base">
                                            <p:cTn id="7" dur="400" fill="hold"/>
                                            <p:tgtEl>
                                              <p:spTgt spid="11"/>
                                            </p:tgtEl>
                                            <p:attrNameLst>
                                              <p:attrName>ppt_x</p:attrName>
                                            </p:attrNameLst>
                                          </p:cBhvr>
                                          <p:tavLst>
                                            <p:tav tm="0">
                                              <p:val>
                                                <p:strVal val="0-#ppt_w/2"/>
                                              </p:val>
                                            </p:tav>
                                            <p:tav tm="100000">
                                              <p:val>
                                                <p:strVal val="#ppt_x"/>
                                              </p:val>
                                            </p:tav>
                                          </p:tavLst>
                                        </p:anim>
                                        <p:anim calcmode="lin" valueType="num" p14:bounceEnd="45000">
                                          <p:cBhvr additive="base">
                                            <p:cTn id="8" dur="4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45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5000">
                                          <p:cBhvr additive="base">
                                            <p:cTn id="11" dur="400" fill="hold"/>
                                            <p:tgtEl>
                                              <p:spTgt spid="10"/>
                                            </p:tgtEl>
                                            <p:attrNameLst>
                                              <p:attrName>ppt_x</p:attrName>
                                            </p:attrNameLst>
                                          </p:cBhvr>
                                          <p:tavLst>
                                            <p:tav tm="0">
                                              <p:val>
                                                <p:strVal val="1+#ppt_w/2"/>
                                              </p:val>
                                            </p:tav>
                                            <p:tav tm="100000">
                                              <p:val>
                                                <p:strVal val="#ppt_x"/>
                                              </p:val>
                                            </p:tav>
                                          </p:tavLst>
                                        </p:anim>
                                        <p:anim calcmode="lin" valueType="num" p14:bounceEnd="45000">
                                          <p:cBhvr additive="base">
                                            <p:cTn id="12" dur="4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14:presetBounceEnd="45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5000">
                                          <p:cBhvr additive="base">
                                            <p:cTn id="15" dur="400" fill="hold"/>
                                            <p:tgtEl>
                                              <p:spTgt spid="9"/>
                                            </p:tgtEl>
                                            <p:attrNameLst>
                                              <p:attrName>ppt_x</p:attrName>
                                            </p:attrNameLst>
                                          </p:cBhvr>
                                          <p:tavLst>
                                            <p:tav tm="0">
                                              <p:val>
                                                <p:strVal val="1+#ppt_w/2"/>
                                              </p:val>
                                            </p:tav>
                                            <p:tav tm="100000">
                                              <p:val>
                                                <p:strVal val="#ppt_x"/>
                                              </p:val>
                                            </p:tav>
                                          </p:tavLst>
                                        </p:anim>
                                        <p:anim calcmode="lin" valueType="num" p14:bounceEnd="45000">
                                          <p:cBhvr additive="base">
                                            <p:cTn id="16" dur="4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14:presetBounceEnd="45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45000">
                                          <p:cBhvr additive="base">
                                            <p:cTn id="19" dur="400" fill="hold"/>
                                            <p:tgtEl>
                                              <p:spTgt spid="8"/>
                                            </p:tgtEl>
                                            <p:attrNameLst>
                                              <p:attrName>ppt_x</p:attrName>
                                            </p:attrNameLst>
                                          </p:cBhvr>
                                          <p:tavLst>
                                            <p:tav tm="0">
                                              <p:val>
                                                <p:strVal val="0-#ppt_w/2"/>
                                              </p:val>
                                            </p:tav>
                                            <p:tav tm="100000">
                                              <p:val>
                                                <p:strVal val="#ppt_x"/>
                                              </p:val>
                                            </p:tav>
                                          </p:tavLst>
                                        </p:anim>
                                        <p:anim calcmode="lin" valueType="num" p14:bounceEnd="45000">
                                          <p:cBhvr additive="base">
                                            <p:cTn id="20" dur="4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4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14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9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24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29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3400"/>
                                </p:stCondLst>
                                <p:childTnLst>
                                  <p:par>
                                    <p:cTn id="44" presetID="2" presetClass="entr" presetSubtype="8" fill="hold" grpId="0" nodeType="afterEffect" p14:presetBounceEnd="56667">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14:bounceEnd="56667">
                                          <p:cBhvr additive="base">
                                            <p:cTn id="46" dur="300" fill="hold"/>
                                            <p:tgtEl>
                                              <p:spTgt spid="12"/>
                                            </p:tgtEl>
                                            <p:attrNameLst>
                                              <p:attrName>ppt_x</p:attrName>
                                            </p:attrNameLst>
                                          </p:cBhvr>
                                          <p:tavLst>
                                            <p:tav tm="0">
                                              <p:val>
                                                <p:strVal val="0-#ppt_w/2"/>
                                              </p:val>
                                            </p:tav>
                                            <p:tav tm="100000">
                                              <p:val>
                                                <p:strVal val="#ppt_x"/>
                                              </p:val>
                                            </p:tav>
                                          </p:tavLst>
                                        </p:anim>
                                        <p:anim calcmode="lin" valueType="num" p14:bounceEnd="56667">
                                          <p:cBhvr additive="base">
                                            <p:cTn id="47" dur="3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00"/>
                                </p:stCondLst>
                                <p:childTnLst>
                                  <p:par>
                                    <p:cTn id="49" presetID="2" presetClass="entr" presetSubtype="2" fill="hold" grpId="0" nodeType="afterEffect" p14:presetBounceEnd="56667">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14:bounceEnd="56667">
                                          <p:cBhvr additive="base">
                                            <p:cTn id="51" dur="300" fill="hold"/>
                                            <p:tgtEl>
                                              <p:spTgt spid="13"/>
                                            </p:tgtEl>
                                            <p:attrNameLst>
                                              <p:attrName>ppt_x</p:attrName>
                                            </p:attrNameLst>
                                          </p:cBhvr>
                                          <p:tavLst>
                                            <p:tav tm="0">
                                              <p:val>
                                                <p:strVal val="1+#ppt_w/2"/>
                                              </p:val>
                                            </p:tav>
                                            <p:tav tm="100000">
                                              <p:val>
                                                <p:strVal val="#ppt_x"/>
                                              </p:val>
                                            </p:tav>
                                          </p:tavLst>
                                        </p:anim>
                                        <p:anim calcmode="lin" valueType="num" p14:bounceEnd="56667">
                                          <p:cBhvr additive="base">
                                            <p:cTn id="52" dur="3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 presetClass="entr" presetSubtype="8" fill="hold" grpId="0" nodeType="afterEffect" p14:presetBounceEnd="56667">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14:bounceEnd="56667">
                                          <p:cBhvr additive="base">
                                            <p:cTn id="56" dur="300" fill="hold"/>
                                            <p:tgtEl>
                                              <p:spTgt spid="14"/>
                                            </p:tgtEl>
                                            <p:attrNameLst>
                                              <p:attrName>ppt_x</p:attrName>
                                            </p:attrNameLst>
                                          </p:cBhvr>
                                          <p:tavLst>
                                            <p:tav tm="0">
                                              <p:val>
                                                <p:strVal val="0-#ppt_w/2"/>
                                              </p:val>
                                            </p:tav>
                                            <p:tav tm="100000">
                                              <p:val>
                                                <p:strVal val="#ppt_x"/>
                                              </p:val>
                                            </p:tav>
                                          </p:tavLst>
                                        </p:anim>
                                        <p:anim calcmode="lin" valueType="num" p14:bounceEnd="56667">
                                          <p:cBhvr additive="base">
                                            <p:cTn id="57" dur="300" fill="hold"/>
                                            <p:tgtEl>
                                              <p:spTgt spid="14"/>
                                            </p:tgtEl>
                                            <p:attrNameLst>
                                              <p:attrName>ppt_y</p:attrName>
                                            </p:attrNameLst>
                                          </p:cBhvr>
                                          <p:tavLst>
                                            <p:tav tm="0">
                                              <p:val>
                                                <p:strVal val="#ppt_y"/>
                                              </p:val>
                                            </p:tav>
                                            <p:tav tm="100000">
                                              <p:val>
                                                <p:strVal val="#ppt_y"/>
                                              </p:val>
                                            </p:tav>
                                          </p:tavLst>
                                        </p:anim>
                                      </p:childTnLst>
                                    </p:cTn>
                                  </p:par>
                                </p:childTnLst>
                              </p:cTn>
                            </p:par>
                            <p:par>
                              <p:cTn id="58" fill="hold">
                                <p:stCondLst>
                                  <p:cond delay="4300"/>
                                </p:stCondLst>
                                <p:childTnLst>
                                  <p:par>
                                    <p:cTn id="59" presetID="2" presetClass="entr" presetSubtype="2" fill="hold" grpId="0" nodeType="afterEffect" p14:presetBounceEnd="56667">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14:bounceEnd="56667">
                                          <p:cBhvr additive="base">
                                            <p:cTn id="61" dur="300" fill="hold"/>
                                            <p:tgtEl>
                                              <p:spTgt spid="15"/>
                                            </p:tgtEl>
                                            <p:attrNameLst>
                                              <p:attrName>ppt_x</p:attrName>
                                            </p:attrNameLst>
                                          </p:cBhvr>
                                          <p:tavLst>
                                            <p:tav tm="0">
                                              <p:val>
                                                <p:strVal val="1+#ppt_w/2"/>
                                              </p:val>
                                            </p:tav>
                                            <p:tav tm="100000">
                                              <p:val>
                                                <p:strVal val="#ppt_x"/>
                                              </p:val>
                                            </p:tav>
                                          </p:tavLst>
                                        </p:anim>
                                        <p:anim calcmode="lin" valueType="num" p14:bounceEnd="56667">
                                          <p:cBhvr additive="base">
                                            <p:cTn id="62" dur="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400" fill="hold"/>
                                            <p:tgtEl>
                                              <p:spTgt spid="11"/>
                                            </p:tgtEl>
                                            <p:attrNameLst>
                                              <p:attrName>ppt_x</p:attrName>
                                            </p:attrNameLst>
                                          </p:cBhvr>
                                          <p:tavLst>
                                            <p:tav tm="0">
                                              <p:val>
                                                <p:strVal val="0-#ppt_w/2"/>
                                              </p:val>
                                            </p:tav>
                                            <p:tav tm="100000">
                                              <p:val>
                                                <p:strVal val="#ppt_x"/>
                                              </p:val>
                                            </p:tav>
                                          </p:tavLst>
                                        </p:anim>
                                        <p:anim calcmode="lin" valueType="num">
                                          <p:cBhvr additive="base">
                                            <p:cTn id="8" dur="4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400" fill="hold"/>
                                            <p:tgtEl>
                                              <p:spTgt spid="10"/>
                                            </p:tgtEl>
                                            <p:attrNameLst>
                                              <p:attrName>ppt_x</p:attrName>
                                            </p:attrNameLst>
                                          </p:cBhvr>
                                          <p:tavLst>
                                            <p:tav tm="0">
                                              <p:val>
                                                <p:strVal val="1+#ppt_w/2"/>
                                              </p:val>
                                            </p:tav>
                                            <p:tav tm="100000">
                                              <p:val>
                                                <p:strVal val="#ppt_x"/>
                                              </p:val>
                                            </p:tav>
                                          </p:tavLst>
                                        </p:anim>
                                        <p:anim calcmode="lin" valueType="num">
                                          <p:cBhvr additive="base">
                                            <p:cTn id="12" dur="4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400" fill="hold"/>
                                            <p:tgtEl>
                                              <p:spTgt spid="9"/>
                                            </p:tgtEl>
                                            <p:attrNameLst>
                                              <p:attrName>ppt_x</p:attrName>
                                            </p:attrNameLst>
                                          </p:cBhvr>
                                          <p:tavLst>
                                            <p:tav tm="0">
                                              <p:val>
                                                <p:strVal val="1+#ppt_w/2"/>
                                              </p:val>
                                            </p:tav>
                                            <p:tav tm="100000">
                                              <p:val>
                                                <p:strVal val="#ppt_x"/>
                                              </p:val>
                                            </p:tav>
                                          </p:tavLst>
                                        </p:anim>
                                        <p:anim calcmode="lin" valueType="num">
                                          <p:cBhvr additive="base">
                                            <p:cTn id="16" dur="4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400" fill="hold"/>
                                            <p:tgtEl>
                                              <p:spTgt spid="8"/>
                                            </p:tgtEl>
                                            <p:attrNameLst>
                                              <p:attrName>ppt_x</p:attrName>
                                            </p:attrNameLst>
                                          </p:cBhvr>
                                          <p:tavLst>
                                            <p:tav tm="0">
                                              <p:val>
                                                <p:strVal val="0-#ppt_w/2"/>
                                              </p:val>
                                            </p:tav>
                                            <p:tav tm="100000">
                                              <p:val>
                                                <p:strVal val="#ppt_x"/>
                                              </p:val>
                                            </p:tav>
                                          </p:tavLst>
                                        </p:anim>
                                        <p:anim calcmode="lin" valueType="num">
                                          <p:cBhvr additive="base">
                                            <p:cTn id="20" dur="4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4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14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9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24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29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34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300" fill="hold"/>
                                            <p:tgtEl>
                                              <p:spTgt spid="12"/>
                                            </p:tgtEl>
                                            <p:attrNameLst>
                                              <p:attrName>ppt_x</p:attrName>
                                            </p:attrNameLst>
                                          </p:cBhvr>
                                          <p:tavLst>
                                            <p:tav tm="0">
                                              <p:val>
                                                <p:strVal val="0-#ppt_w/2"/>
                                              </p:val>
                                            </p:tav>
                                            <p:tav tm="100000">
                                              <p:val>
                                                <p:strVal val="#ppt_x"/>
                                              </p:val>
                                            </p:tav>
                                          </p:tavLst>
                                        </p:anim>
                                        <p:anim calcmode="lin" valueType="num">
                                          <p:cBhvr additive="base">
                                            <p:cTn id="47" dur="3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00"/>
                                </p:stCondLst>
                                <p:childTnLst>
                                  <p:par>
                                    <p:cTn id="49" presetID="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300" fill="hold"/>
                                            <p:tgtEl>
                                              <p:spTgt spid="13"/>
                                            </p:tgtEl>
                                            <p:attrNameLst>
                                              <p:attrName>ppt_x</p:attrName>
                                            </p:attrNameLst>
                                          </p:cBhvr>
                                          <p:tavLst>
                                            <p:tav tm="0">
                                              <p:val>
                                                <p:strVal val="1+#ppt_w/2"/>
                                              </p:val>
                                            </p:tav>
                                            <p:tav tm="100000">
                                              <p:val>
                                                <p:strVal val="#ppt_x"/>
                                              </p:val>
                                            </p:tav>
                                          </p:tavLst>
                                        </p:anim>
                                        <p:anim calcmode="lin" valueType="num">
                                          <p:cBhvr additive="base">
                                            <p:cTn id="52" dur="3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300" fill="hold"/>
                                            <p:tgtEl>
                                              <p:spTgt spid="14"/>
                                            </p:tgtEl>
                                            <p:attrNameLst>
                                              <p:attrName>ppt_x</p:attrName>
                                            </p:attrNameLst>
                                          </p:cBhvr>
                                          <p:tavLst>
                                            <p:tav tm="0">
                                              <p:val>
                                                <p:strVal val="0-#ppt_w/2"/>
                                              </p:val>
                                            </p:tav>
                                            <p:tav tm="100000">
                                              <p:val>
                                                <p:strVal val="#ppt_x"/>
                                              </p:val>
                                            </p:tav>
                                          </p:tavLst>
                                        </p:anim>
                                        <p:anim calcmode="lin" valueType="num">
                                          <p:cBhvr additive="base">
                                            <p:cTn id="57" dur="300" fill="hold"/>
                                            <p:tgtEl>
                                              <p:spTgt spid="14"/>
                                            </p:tgtEl>
                                            <p:attrNameLst>
                                              <p:attrName>ppt_y</p:attrName>
                                            </p:attrNameLst>
                                          </p:cBhvr>
                                          <p:tavLst>
                                            <p:tav tm="0">
                                              <p:val>
                                                <p:strVal val="#ppt_y"/>
                                              </p:val>
                                            </p:tav>
                                            <p:tav tm="100000">
                                              <p:val>
                                                <p:strVal val="#ppt_y"/>
                                              </p:val>
                                            </p:tav>
                                          </p:tavLst>
                                        </p:anim>
                                      </p:childTnLst>
                                    </p:cTn>
                                  </p:par>
                                </p:childTnLst>
                              </p:cTn>
                            </p:par>
                            <p:par>
                              <p:cTn id="58" fill="hold">
                                <p:stCondLst>
                                  <p:cond delay="4300"/>
                                </p:stCondLst>
                                <p:childTnLst>
                                  <p:par>
                                    <p:cTn id="59" presetID="2" presetClass="entr" presetSubtype="2"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300" fill="hold"/>
                                            <p:tgtEl>
                                              <p:spTgt spid="15"/>
                                            </p:tgtEl>
                                            <p:attrNameLst>
                                              <p:attrName>ppt_x</p:attrName>
                                            </p:attrNameLst>
                                          </p:cBhvr>
                                          <p:tavLst>
                                            <p:tav tm="0">
                                              <p:val>
                                                <p:strVal val="1+#ppt_w/2"/>
                                              </p:val>
                                            </p:tav>
                                            <p:tav tm="100000">
                                              <p:val>
                                                <p:strVal val="#ppt_x"/>
                                              </p:val>
                                            </p:tav>
                                          </p:tavLst>
                                        </p:anim>
                                        <p:anim calcmode="lin" valueType="num">
                                          <p:cBhvr additive="base">
                                            <p:cTn id="62" dur="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空心弧 44"/>
          <p:cNvSpPr/>
          <p:nvPr/>
        </p:nvSpPr>
        <p:spPr>
          <a:xfrm flipV="1">
            <a:off x="2596611" y="155960"/>
            <a:ext cx="4008038" cy="4008560"/>
          </a:xfrm>
          <a:prstGeom prst="blockArc">
            <a:avLst>
              <a:gd name="adj1" fmla="val 16214668"/>
              <a:gd name="adj2" fmla="val 0"/>
              <a:gd name="adj3" fmla="val 21828"/>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46" name="空心弧 45"/>
          <p:cNvSpPr/>
          <p:nvPr/>
        </p:nvSpPr>
        <p:spPr>
          <a:xfrm flipH="1" flipV="1">
            <a:off x="5749306" y="155960"/>
            <a:ext cx="4008038" cy="4008560"/>
          </a:xfrm>
          <a:prstGeom prst="blockArc">
            <a:avLst>
              <a:gd name="adj1" fmla="val 16214668"/>
              <a:gd name="adj2" fmla="val 0"/>
              <a:gd name="adj3" fmla="val 2182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47" name="空心弧 46"/>
          <p:cNvSpPr/>
          <p:nvPr/>
        </p:nvSpPr>
        <p:spPr>
          <a:xfrm flipH="1">
            <a:off x="5739650" y="3308872"/>
            <a:ext cx="4008038" cy="4008560"/>
          </a:xfrm>
          <a:prstGeom prst="blockArc">
            <a:avLst>
              <a:gd name="adj1" fmla="val 16214668"/>
              <a:gd name="adj2" fmla="val 0"/>
              <a:gd name="adj3" fmla="val 21828"/>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48" name="空心弧 47"/>
          <p:cNvSpPr/>
          <p:nvPr/>
        </p:nvSpPr>
        <p:spPr>
          <a:xfrm>
            <a:off x="2586955" y="3308872"/>
            <a:ext cx="4008038" cy="4008560"/>
          </a:xfrm>
          <a:prstGeom prst="blockArc">
            <a:avLst>
              <a:gd name="adj1" fmla="val 16214668"/>
              <a:gd name="adj2" fmla="val 0"/>
              <a:gd name="adj3" fmla="val 2182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grpSp>
        <p:nvGrpSpPr>
          <p:cNvPr id="49" name="组合 48"/>
          <p:cNvGrpSpPr/>
          <p:nvPr/>
        </p:nvGrpSpPr>
        <p:grpSpPr>
          <a:xfrm>
            <a:off x="4650554" y="3573537"/>
            <a:ext cx="680721" cy="441265"/>
            <a:chOff x="6265863" y="3954463"/>
            <a:chExt cx="685800" cy="444500"/>
          </a:xfrm>
          <a:effectLst>
            <a:outerShdw blurRad="25400" dist="25400" dir="2700000" algn="tl" rotWithShape="0">
              <a:prstClr val="black">
                <a:alpha val="40000"/>
              </a:prstClr>
            </a:outerShdw>
          </a:effectLst>
        </p:grpSpPr>
        <p:sp>
          <p:nvSpPr>
            <p:cNvPr id="50" name="AutoShape 22"/>
            <p:cNvSpPr>
              <a:spLocks noChangeAspect="1" noChangeArrowheads="1" noTextEdit="1"/>
            </p:cNvSpPr>
            <p:nvPr/>
          </p:nvSpPr>
          <p:spPr bwMode="auto">
            <a:xfrm>
              <a:off x="6265863" y="3954463"/>
              <a:ext cx="685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51" name="Oval 24"/>
            <p:cNvSpPr>
              <a:spLocks noChangeArrowheads="1"/>
            </p:cNvSpPr>
            <p:nvPr/>
          </p:nvSpPr>
          <p:spPr bwMode="auto">
            <a:xfrm>
              <a:off x="6532563" y="4316413"/>
              <a:ext cx="88900" cy="825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52" name="Oval 25"/>
            <p:cNvSpPr>
              <a:spLocks noChangeArrowheads="1"/>
            </p:cNvSpPr>
            <p:nvPr/>
          </p:nvSpPr>
          <p:spPr bwMode="auto">
            <a:xfrm>
              <a:off x="6754813" y="4316413"/>
              <a:ext cx="88900" cy="825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53" name="Freeform 26"/>
            <p:cNvSpPr>
              <a:spLocks/>
            </p:cNvSpPr>
            <p:nvPr/>
          </p:nvSpPr>
          <p:spPr bwMode="auto">
            <a:xfrm>
              <a:off x="6272213" y="4024313"/>
              <a:ext cx="584200" cy="279400"/>
            </a:xfrm>
            <a:custGeom>
              <a:avLst/>
              <a:gdLst>
                <a:gd name="T0" fmla="*/ 38 w 92"/>
                <a:gd name="T1" fmla="*/ 44 h 44"/>
                <a:gd name="T2" fmla="*/ 34 w 92"/>
                <a:gd name="T3" fmla="*/ 42 h 44"/>
                <a:gd name="T4" fmla="*/ 19 w 92"/>
                <a:gd name="T5" fmla="*/ 7 h 44"/>
                <a:gd name="T6" fmla="*/ 4 w 92"/>
                <a:gd name="T7" fmla="*/ 7 h 44"/>
                <a:gd name="T8" fmla="*/ 0 w 92"/>
                <a:gd name="T9" fmla="*/ 3 h 44"/>
                <a:gd name="T10" fmla="*/ 4 w 92"/>
                <a:gd name="T11" fmla="*/ 0 h 44"/>
                <a:gd name="T12" fmla="*/ 22 w 92"/>
                <a:gd name="T13" fmla="*/ 0 h 44"/>
                <a:gd name="T14" fmla="*/ 25 w 92"/>
                <a:gd name="T15" fmla="*/ 2 h 44"/>
                <a:gd name="T16" fmla="*/ 40 w 92"/>
                <a:gd name="T17" fmla="*/ 37 h 44"/>
                <a:gd name="T18" fmla="*/ 88 w 92"/>
                <a:gd name="T19" fmla="*/ 37 h 44"/>
                <a:gd name="T20" fmla="*/ 92 w 92"/>
                <a:gd name="T21" fmla="*/ 40 h 44"/>
                <a:gd name="T22" fmla="*/ 88 w 92"/>
                <a:gd name="T23" fmla="*/ 44 h 44"/>
                <a:gd name="T24" fmla="*/ 38 w 92"/>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44">
                  <a:moveTo>
                    <a:pt x="38" y="44"/>
                  </a:moveTo>
                  <a:cubicBezTo>
                    <a:pt x="34" y="42"/>
                    <a:pt x="34" y="42"/>
                    <a:pt x="34" y="42"/>
                  </a:cubicBezTo>
                  <a:cubicBezTo>
                    <a:pt x="19" y="7"/>
                    <a:pt x="19" y="7"/>
                    <a:pt x="19" y="7"/>
                  </a:cubicBezTo>
                  <a:cubicBezTo>
                    <a:pt x="4" y="7"/>
                    <a:pt x="4" y="7"/>
                    <a:pt x="4" y="7"/>
                  </a:cubicBezTo>
                  <a:cubicBezTo>
                    <a:pt x="2" y="7"/>
                    <a:pt x="0" y="5"/>
                    <a:pt x="0" y="3"/>
                  </a:cubicBezTo>
                  <a:cubicBezTo>
                    <a:pt x="0" y="1"/>
                    <a:pt x="2" y="0"/>
                    <a:pt x="4" y="0"/>
                  </a:cubicBezTo>
                  <a:cubicBezTo>
                    <a:pt x="22" y="0"/>
                    <a:pt x="22" y="0"/>
                    <a:pt x="22" y="0"/>
                  </a:cubicBezTo>
                  <a:cubicBezTo>
                    <a:pt x="25" y="2"/>
                    <a:pt x="25" y="2"/>
                    <a:pt x="25" y="2"/>
                  </a:cubicBezTo>
                  <a:cubicBezTo>
                    <a:pt x="40" y="37"/>
                    <a:pt x="40" y="37"/>
                    <a:pt x="40" y="37"/>
                  </a:cubicBezTo>
                  <a:cubicBezTo>
                    <a:pt x="88" y="37"/>
                    <a:pt x="88" y="37"/>
                    <a:pt x="88" y="37"/>
                  </a:cubicBezTo>
                  <a:cubicBezTo>
                    <a:pt x="90" y="37"/>
                    <a:pt x="92" y="38"/>
                    <a:pt x="92" y="40"/>
                  </a:cubicBezTo>
                  <a:cubicBezTo>
                    <a:pt x="92" y="43"/>
                    <a:pt x="90" y="44"/>
                    <a:pt x="88" y="44"/>
                  </a:cubicBezTo>
                  <a:lnTo>
                    <a:pt x="38"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54" name="Freeform 27"/>
            <p:cNvSpPr>
              <a:spLocks/>
            </p:cNvSpPr>
            <p:nvPr/>
          </p:nvSpPr>
          <p:spPr bwMode="auto">
            <a:xfrm>
              <a:off x="6450013" y="3960813"/>
              <a:ext cx="488950" cy="273050"/>
            </a:xfrm>
            <a:custGeom>
              <a:avLst/>
              <a:gdLst>
                <a:gd name="T0" fmla="*/ 52 w 77"/>
                <a:gd name="T1" fmla="*/ 23 h 43"/>
                <a:gd name="T2" fmla="*/ 66 w 77"/>
                <a:gd name="T3" fmla="*/ 9 h 43"/>
                <a:gd name="T4" fmla="*/ 74 w 77"/>
                <a:gd name="T5" fmla="*/ 11 h 43"/>
                <a:gd name="T6" fmla="*/ 75 w 77"/>
                <a:gd name="T7" fmla="*/ 10 h 43"/>
                <a:gd name="T8" fmla="*/ 68 w 77"/>
                <a:gd name="T9" fmla="*/ 0 h 43"/>
                <a:gd name="T10" fmla="*/ 50 w 77"/>
                <a:gd name="T11" fmla="*/ 0 h 43"/>
                <a:gd name="T12" fmla="*/ 27 w 77"/>
                <a:gd name="T13" fmla="*/ 0 h 43"/>
                <a:gd name="T14" fmla="*/ 10 w 77"/>
                <a:gd name="T15" fmla="*/ 0 h 43"/>
                <a:gd name="T16" fmla="*/ 3 w 77"/>
                <a:gd name="T17" fmla="*/ 10 h 43"/>
                <a:gd name="T18" fmla="*/ 12 w 77"/>
                <a:gd name="T19" fmla="*/ 33 h 43"/>
                <a:gd name="T20" fmla="*/ 27 w 77"/>
                <a:gd name="T21" fmla="*/ 43 h 43"/>
                <a:gd name="T22" fmla="*/ 50 w 77"/>
                <a:gd name="T23" fmla="*/ 43 h 43"/>
                <a:gd name="T24" fmla="*/ 64 w 77"/>
                <a:gd name="T25" fmla="*/ 36 h 43"/>
                <a:gd name="T26" fmla="*/ 52 w 77"/>
                <a:gd name="T2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3">
                  <a:moveTo>
                    <a:pt x="52" y="23"/>
                  </a:moveTo>
                  <a:cubicBezTo>
                    <a:pt x="52" y="15"/>
                    <a:pt x="58" y="9"/>
                    <a:pt x="66" y="9"/>
                  </a:cubicBezTo>
                  <a:cubicBezTo>
                    <a:pt x="69" y="9"/>
                    <a:pt x="72" y="10"/>
                    <a:pt x="74" y="11"/>
                  </a:cubicBezTo>
                  <a:cubicBezTo>
                    <a:pt x="75" y="10"/>
                    <a:pt x="75" y="10"/>
                    <a:pt x="75" y="10"/>
                  </a:cubicBezTo>
                  <a:cubicBezTo>
                    <a:pt x="77" y="4"/>
                    <a:pt x="74" y="0"/>
                    <a:pt x="68" y="0"/>
                  </a:cubicBezTo>
                  <a:cubicBezTo>
                    <a:pt x="50" y="0"/>
                    <a:pt x="50" y="0"/>
                    <a:pt x="50" y="0"/>
                  </a:cubicBezTo>
                  <a:cubicBezTo>
                    <a:pt x="44" y="0"/>
                    <a:pt x="34" y="0"/>
                    <a:pt x="27" y="0"/>
                  </a:cubicBezTo>
                  <a:cubicBezTo>
                    <a:pt x="10" y="0"/>
                    <a:pt x="10" y="0"/>
                    <a:pt x="10" y="0"/>
                  </a:cubicBezTo>
                  <a:cubicBezTo>
                    <a:pt x="3" y="0"/>
                    <a:pt x="0" y="4"/>
                    <a:pt x="3" y="10"/>
                  </a:cubicBezTo>
                  <a:cubicBezTo>
                    <a:pt x="12" y="33"/>
                    <a:pt x="12" y="33"/>
                    <a:pt x="12" y="33"/>
                  </a:cubicBezTo>
                  <a:cubicBezTo>
                    <a:pt x="14" y="39"/>
                    <a:pt x="21" y="43"/>
                    <a:pt x="27" y="43"/>
                  </a:cubicBezTo>
                  <a:cubicBezTo>
                    <a:pt x="50" y="43"/>
                    <a:pt x="50" y="43"/>
                    <a:pt x="50" y="43"/>
                  </a:cubicBezTo>
                  <a:cubicBezTo>
                    <a:pt x="55" y="43"/>
                    <a:pt x="60" y="40"/>
                    <a:pt x="64" y="36"/>
                  </a:cubicBezTo>
                  <a:cubicBezTo>
                    <a:pt x="57" y="35"/>
                    <a:pt x="52" y="29"/>
                    <a:pt x="52"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55" name="Freeform 28"/>
            <p:cNvSpPr>
              <a:spLocks noEditPoints="1"/>
            </p:cNvSpPr>
            <p:nvPr/>
          </p:nvSpPr>
          <p:spPr bwMode="auto">
            <a:xfrm>
              <a:off x="6792913" y="4030663"/>
              <a:ext cx="152400" cy="146050"/>
            </a:xfrm>
            <a:custGeom>
              <a:avLst/>
              <a:gdLst>
                <a:gd name="T0" fmla="*/ 19 w 24"/>
                <a:gd name="T1" fmla="*/ 3 h 23"/>
                <a:gd name="T2" fmla="*/ 12 w 24"/>
                <a:gd name="T3" fmla="*/ 0 h 23"/>
                <a:gd name="T4" fmla="*/ 0 w 24"/>
                <a:gd name="T5" fmla="*/ 12 h 23"/>
                <a:gd name="T6" fmla="*/ 11 w 24"/>
                <a:gd name="T7" fmla="*/ 23 h 23"/>
                <a:gd name="T8" fmla="*/ 12 w 24"/>
                <a:gd name="T9" fmla="*/ 23 h 23"/>
                <a:gd name="T10" fmla="*/ 24 w 24"/>
                <a:gd name="T11" fmla="*/ 12 h 23"/>
                <a:gd name="T12" fmla="*/ 19 w 24"/>
                <a:gd name="T13" fmla="*/ 3 h 23"/>
                <a:gd name="T14" fmla="*/ 15 w 24"/>
                <a:gd name="T15" fmla="*/ 13 h 23"/>
                <a:gd name="T16" fmla="*/ 19 w 24"/>
                <a:gd name="T17" fmla="*/ 17 h 23"/>
                <a:gd name="T18" fmla="*/ 19 w 24"/>
                <a:gd name="T19" fmla="*/ 19 h 23"/>
                <a:gd name="T20" fmla="*/ 18 w 24"/>
                <a:gd name="T21" fmla="*/ 20 h 23"/>
                <a:gd name="T22" fmla="*/ 17 w 24"/>
                <a:gd name="T23" fmla="*/ 19 h 23"/>
                <a:gd name="T24" fmla="*/ 14 w 24"/>
                <a:gd name="T25" fmla="*/ 16 h 23"/>
                <a:gd name="T26" fmla="*/ 12 w 24"/>
                <a:gd name="T27" fmla="*/ 14 h 23"/>
                <a:gd name="T28" fmla="*/ 7 w 24"/>
                <a:gd name="T29" fmla="*/ 19 h 23"/>
                <a:gd name="T30" fmla="*/ 6 w 24"/>
                <a:gd name="T31" fmla="*/ 20 h 23"/>
                <a:gd name="T32" fmla="*/ 4 w 24"/>
                <a:gd name="T33" fmla="*/ 19 h 23"/>
                <a:gd name="T34" fmla="*/ 4 w 24"/>
                <a:gd name="T35" fmla="*/ 17 h 23"/>
                <a:gd name="T36" fmla="*/ 10 w 24"/>
                <a:gd name="T37" fmla="*/ 12 h 23"/>
                <a:gd name="T38" fmla="*/ 4 w 24"/>
                <a:gd name="T39" fmla="*/ 6 h 23"/>
                <a:gd name="T40" fmla="*/ 4 w 24"/>
                <a:gd name="T41" fmla="*/ 4 h 23"/>
                <a:gd name="T42" fmla="*/ 7 w 24"/>
                <a:gd name="T43" fmla="*/ 4 h 23"/>
                <a:gd name="T44" fmla="*/ 12 w 24"/>
                <a:gd name="T45" fmla="*/ 9 h 23"/>
                <a:gd name="T46" fmla="*/ 17 w 24"/>
                <a:gd name="T47" fmla="*/ 4 h 23"/>
                <a:gd name="T48" fmla="*/ 19 w 24"/>
                <a:gd name="T49" fmla="*/ 4 h 23"/>
                <a:gd name="T50" fmla="*/ 19 w 24"/>
                <a:gd name="T51" fmla="*/ 4 h 23"/>
                <a:gd name="T52" fmla="*/ 19 w 24"/>
                <a:gd name="T53" fmla="*/ 6 h 23"/>
                <a:gd name="T54" fmla="*/ 17 w 24"/>
                <a:gd name="T55" fmla="*/ 9 h 23"/>
                <a:gd name="T56" fmla="*/ 14 w 24"/>
                <a:gd name="T57" fmla="*/ 12 h 23"/>
                <a:gd name="T58" fmla="*/ 15 w 24"/>
                <a:gd name="T5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23">
                  <a:moveTo>
                    <a:pt x="19" y="3"/>
                  </a:moveTo>
                  <a:cubicBezTo>
                    <a:pt x="17" y="1"/>
                    <a:pt x="15" y="0"/>
                    <a:pt x="12" y="0"/>
                  </a:cubicBezTo>
                  <a:cubicBezTo>
                    <a:pt x="5" y="0"/>
                    <a:pt x="0" y="5"/>
                    <a:pt x="0" y="12"/>
                  </a:cubicBezTo>
                  <a:cubicBezTo>
                    <a:pt x="0" y="18"/>
                    <a:pt x="5" y="23"/>
                    <a:pt x="11" y="23"/>
                  </a:cubicBezTo>
                  <a:cubicBezTo>
                    <a:pt x="12" y="23"/>
                    <a:pt x="12" y="23"/>
                    <a:pt x="12" y="23"/>
                  </a:cubicBezTo>
                  <a:cubicBezTo>
                    <a:pt x="18" y="23"/>
                    <a:pt x="24" y="18"/>
                    <a:pt x="24" y="12"/>
                  </a:cubicBezTo>
                  <a:cubicBezTo>
                    <a:pt x="24" y="8"/>
                    <a:pt x="22" y="5"/>
                    <a:pt x="19" y="3"/>
                  </a:cubicBezTo>
                  <a:close/>
                  <a:moveTo>
                    <a:pt x="15" y="13"/>
                  </a:moveTo>
                  <a:cubicBezTo>
                    <a:pt x="19" y="17"/>
                    <a:pt x="19" y="17"/>
                    <a:pt x="19" y="17"/>
                  </a:cubicBezTo>
                  <a:cubicBezTo>
                    <a:pt x="20" y="17"/>
                    <a:pt x="20" y="18"/>
                    <a:pt x="19" y="19"/>
                  </a:cubicBezTo>
                  <a:cubicBezTo>
                    <a:pt x="19" y="19"/>
                    <a:pt x="19" y="20"/>
                    <a:pt x="18" y="20"/>
                  </a:cubicBezTo>
                  <a:cubicBezTo>
                    <a:pt x="18" y="20"/>
                    <a:pt x="17" y="19"/>
                    <a:pt x="17" y="19"/>
                  </a:cubicBezTo>
                  <a:cubicBezTo>
                    <a:pt x="14" y="16"/>
                    <a:pt x="14" y="16"/>
                    <a:pt x="14" y="16"/>
                  </a:cubicBezTo>
                  <a:cubicBezTo>
                    <a:pt x="12" y="14"/>
                    <a:pt x="12" y="14"/>
                    <a:pt x="12" y="14"/>
                  </a:cubicBezTo>
                  <a:cubicBezTo>
                    <a:pt x="7" y="19"/>
                    <a:pt x="7" y="19"/>
                    <a:pt x="7" y="19"/>
                  </a:cubicBezTo>
                  <a:cubicBezTo>
                    <a:pt x="6" y="19"/>
                    <a:pt x="6" y="20"/>
                    <a:pt x="6" y="20"/>
                  </a:cubicBezTo>
                  <a:cubicBezTo>
                    <a:pt x="5" y="20"/>
                    <a:pt x="5" y="19"/>
                    <a:pt x="4" y="19"/>
                  </a:cubicBezTo>
                  <a:cubicBezTo>
                    <a:pt x="4" y="18"/>
                    <a:pt x="4" y="17"/>
                    <a:pt x="4" y="17"/>
                  </a:cubicBezTo>
                  <a:cubicBezTo>
                    <a:pt x="10" y="12"/>
                    <a:pt x="10" y="12"/>
                    <a:pt x="10" y="12"/>
                  </a:cubicBezTo>
                  <a:cubicBezTo>
                    <a:pt x="4" y="6"/>
                    <a:pt x="4" y="6"/>
                    <a:pt x="4" y="6"/>
                  </a:cubicBezTo>
                  <a:cubicBezTo>
                    <a:pt x="4" y="6"/>
                    <a:pt x="4" y="5"/>
                    <a:pt x="4" y="4"/>
                  </a:cubicBezTo>
                  <a:cubicBezTo>
                    <a:pt x="5" y="3"/>
                    <a:pt x="6" y="3"/>
                    <a:pt x="7" y="4"/>
                  </a:cubicBezTo>
                  <a:cubicBezTo>
                    <a:pt x="12" y="9"/>
                    <a:pt x="12" y="9"/>
                    <a:pt x="12" y="9"/>
                  </a:cubicBezTo>
                  <a:cubicBezTo>
                    <a:pt x="17" y="4"/>
                    <a:pt x="17" y="4"/>
                    <a:pt x="17" y="4"/>
                  </a:cubicBezTo>
                  <a:cubicBezTo>
                    <a:pt x="18" y="3"/>
                    <a:pt x="18" y="3"/>
                    <a:pt x="19" y="4"/>
                  </a:cubicBezTo>
                  <a:cubicBezTo>
                    <a:pt x="19" y="4"/>
                    <a:pt x="19" y="4"/>
                    <a:pt x="19" y="4"/>
                  </a:cubicBezTo>
                  <a:cubicBezTo>
                    <a:pt x="20" y="5"/>
                    <a:pt x="20" y="6"/>
                    <a:pt x="19" y="6"/>
                  </a:cubicBezTo>
                  <a:cubicBezTo>
                    <a:pt x="17" y="9"/>
                    <a:pt x="17" y="9"/>
                    <a:pt x="17" y="9"/>
                  </a:cubicBezTo>
                  <a:cubicBezTo>
                    <a:pt x="14" y="12"/>
                    <a:pt x="14" y="12"/>
                    <a:pt x="14" y="12"/>
                  </a:cubicBezTo>
                  <a:lnTo>
                    <a:pt x="15"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56" name="Freeform 6"/>
          <p:cNvSpPr>
            <a:spLocks noEditPoints="1"/>
          </p:cNvSpPr>
          <p:nvPr/>
        </p:nvSpPr>
        <p:spPr bwMode="auto">
          <a:xfrm>
            <a:off x="5931785" y="2266558"/>
            <a:ext cx="562651" cy="428407"/>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121908" tIns="60954" rIns="121908" bIns="60954" numCol="1" anchor="t" anchorCtr="0" compatLnSpc="1">
            <a:prstTxWarp prst="textNoShape">
              <a:avLst/>
            </a:prstTxWarp>
          </a:bodyPr>
          <a:lstStyle/>
          <a:p>
            <a:endParaRPr lang="zh-CN" altLang="en-US">
              <a:solidFill>
                <a:schemeClr val="tx1">
                  <a:lumMod val="50000"/>
                  <a:lumOff val="50000"/>
                </a:schemeClr>
              </a:solidFill>
            </a:endParaRPr>
          </a:p>
        </p:txBody>
      </p:sp>
      <p:grpSp>
        <p:nvGrpSpPr>
          <p:cNvPr id="57" name="Group 20"/>
          <p:cNvGrpSpPr>
            <a:grpSpLocks noChangeAspect="1"/>
          </p:cNvGrpSpPr>
          <p:nvPr/>
        </p:nvGrpSpPr>
        <p:grpSpPr bwMode="auto">
          <a:xfrm>
            <a:off x="5859031" y="4743290"/>
            <a:ext cx="569943" cy="437497"/>
            <a:chOff x="1066" y="1895"/>
            <a:chExt cx="314" cy="241"/>
          </a:xfrm>
          <a:solidFill>
            <a:schemeClr val="bg1"/>
          </a:solidFill>
          <a:effectLst>
            <a:outerShdw blurRad="25400" dist="25400" dir="2700000" algn="tl" rotWithShape="0">
              <a:prstClr val="black">
                <a:alpha val="40000"/>
              </a:prstClr>
            </a:outerShdw>
          </a:effectLst>
        </p:grpSpPr>
        <p:sp>
          <p:nvSpPr>
            <p:cNvPr id="58" name="Freeform 21"/>
            <p:cNvSpPr>
              <a:spLocks/>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59"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60"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61"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62"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63" name="Freeform 6"/>
          <p:cNvSpPr>
            <a:spLocks noEditPoints="1"/>
          </p:cNvSpPr>
          <p:nvPr/>
        </p:nvSpPr>
        <p:spPr bwMode="auto">
          <a:xfrm>
            <a:off x="7118966" y="3533395"/>
            <a:ext cx="523564" cy="522351"/>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121908" tIns="60954" rIns="121908" bIns="60954" numCol="1" anchor="t" anchorCtr="0" compatLnSpc="1">
            <a:prstTxWarp prst="textNoShape">
              <a:avLst/>
            </a:prstTxWarp>
          </a:bodyPr>
          <a:lstStyle/>
          <a:p>
            <a:endParaRPr lang="zh-CN" altLang="en-US">
              <a:solidFill>
                <a:schemeClr val="tx1">
                  <a:lumMod val="50000"/>
                  <a:lumOff val="50000"/>
                </a:schemeClr>
              </a:solidFill>
            </a:endParaRPr>
          </a:p>
        </p:txBody>
      </p:sp>
      <p:grpSp>
        <p:nvGrpSpPr>
          <p:cNvPr id="64" name="组合 63"/>
          <p:cNvGrpSpPr/>
          <p:nvPr/>
        </p:nvGrpSpPr>
        <p:grpSpPr>
          <a:xfrm>
            <a:off x="1134285" y="3954903"/>
            <a:ext cx="2903850" cy="1358251"/>
            <a:chOff x="5034485" y="1053296"/>
            <a:chExt cx="2178171" cy="1018688"/>
          </a:xfrm>
        </p:grpSpPr>
        <p:sp>
          <p:nvSpPr>
            <p:cNvPr id="65" name="矩形 64"/>
            <p:cNvSpPr/>
            <p:nvPr/>
          </p:nvSpPr>
          <p:spPr>
            <a:xfrm>
              <a:off x="5034485" y="1053296"/>
              <a:ext cx="2178171" cy="1018688"/>
            </a:xfrm>
            <a:prstGeom prst="rect">
              <a:avLst/>
            </a:prstGeom>
            <a:solidFill>
              <a:sysClr val="window" lastClr="FFFFFF">
                <a:alpha val="13000"/>
              </a:sysClr>
            </a:solidFill>
            <a:ln w="2540" cap="flat" cmpd="sng" algn="ctr">
              <a:solidFill>
                <a:schemeClr val="accent1"/>
              </a:solidFill>
              <a:prstDash val="solid"/>
            </a:ln>
            <a:effectLst>
              <a:outerShdw blurRad="50800" dist="38100" dir="2700000" algn="tl" rotWithShape="0">
                <a:prstClr val="black">
                  <a:alpha val="40000"/>
                </a:prstClr>
              </a:outerShdw>
            </a:effectLst>
          </p:spPr>
          <p:txBody>
            <a:bodyPr rtlCol="0" anchor="ctr"/>
            <a:lstStyle/>
            <a:p>
              <a:pPr algn="ctr" defTabSz="1219078">
                <a:defRPr/>
              </a:pPr>
              <a:endParaRPr lang="zh-CN" altLang="en-US" sz="1000" kern="0">
                <a:solidFill>
                  <a:schemeClr val="tx1">
                    <a:lumMod val="50000"/>
                    <a:lumOff val="50000"/>
                  </a:schemeClr>
                </a:solidFill>
                <a:latin typeface="Calibri"/>
                <a:ea typeface="宋体"/>
              </a:endParaRPr>
            </a:p>
          </p:txBody>
        </p:sp>
        <p:sp>
          <p:nvSpPr>
            <p:cNvPr id="66" name="矩形 65"/>
            <p:cNvSpPr>
              <a:spLocks noChangeArrowheads="1"/>
            </p:cNvSpPr>
            <p:nvPr/>
          </p:nvSpPr>
          <p:spPr bwMode="auto">
            <a:xfrm>
              <a:off x="5217323" y="1185976"/>
              <a:ext cx="1812495" cy="7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866"/>
                </a:lnSpc>
                <a:defRPr/>
              </a:pPr>
              <a:r>
                <a:rPr lang="en-US" altLang="zh-CN" sz="1000" kern="0" dirty="0">
                  <a:solidFill>
                    <a:schemeClr val="tx1">
                      <a:lumMod val="50000"/>
                      <a:lumOff val="50000"/>
                    </a:schemeClr>
                  </a:solidFill>
                  <a:latin typeface="微软雅黑" pitchFamily="34" charset="-122"/>
                  <a:ea typeface="微软雅黑" pitchFamily="34" charset="-122"/>
                </a:rPr>
                <a:t>2019</a:t>
              </a:r>
              <a:r>
                <a:rPr lang="zh-CN" altLang="en-US" sz="1000" kern="0" dirty="0">
                  <a:solidFill>
                    <a:schemeClr val="tx1">
                      <a:lumMod val="50000"/>
                      <a:lumOff val="50000"/>
                    </a:schemeClr>
                  </a:solidFill>
                  <a:latin typeface="微软雅黑" pitchFamily="34" charset="-122"/>
                  <a:ea typeface="微软雅黑" pitchFamily="34" charset="-122"/>
                </a:rPr>
                <a:t>XX department to achieve three years of development planning, the key year, but also the key to the expansion of business development.</a:t>
              </a:r>
            </a:p>
          </p:txBody>
        </p:sp>
      </p:grpSp>
      <p:grpSp>
        <p:nvGrpSpPr>
          <p:cNvPr id="67" name="组合 66"/>
          <p:cNvGrpSpPr/>
          <p:nvPr/>
        </p:nvGrpSpPr>
        <p:grpSpPr>
          <a:xfrm>
            <a:off x="1134284" y="1937929"/>
            <a:ext cx="2903850" cy="1358251"/>
            <a:chOff x="5034484" y="1053296"/>
            <a:chExt cx="2178171" cy="1018688"/>
          </a:xfrm>
        </p:grpSpPr>
        <p:sp>
          <p:nvSpPr>
            <p:cNvPr id="68" name="矩形 67"/>
            <p:cNvSpPr/>
            <p:nvPr/>
          </p:nvSpPr>
          <p:spPr>
            <a:xfrm>
              <a:off x="5034484" y="1053296"/>
              <a:ext cx="2178171" cy="1018688"/>
            </a:xfrm>
            <a:prstGeom prst="rect">
              <a:avLst/>
            </a:prstGeom>
            <a:solidFill>
              <a:schemeClr val="bg1">
                <a:alpha val="13000"/>
              </a:schemeClr>
            </a:solidFill>
            <a:ln w="2540" cap="flat" cmpd="sng" algn="ctr">
              <a:solidFill>
                <a:schemeClr val="accent1"/>
              </a:solidFill>
              <a:prstDash val="solid"/>
            </a:ln>
            <a:effectLst>
              <a:outerShdw blurRad="50800" dist="38100" dir="2700000" algn="tl" rotWithShape="0">
                <a:prstClr val="black">
                  <a:alpha val="40000"/>
                </a:prstClr>
              </a:outerShdw>
            </a:effectLst>
          </p:spPr>
          <p:txBody>
            <a:bodyPr rtlCol="0" anchor="ctr"/>
            <a:lstStyle/>
            <a:p>
              <a:pPr algn="ctr" defTabSz="1219078">
                <a:defRPr/>
              </a:pPr>
              <a:endParaRPr lang="zh-CN" altLang="en-US" sz="1000" kern="0">
                <a:solidFill>
                  <a:schemeClr val="tx1">
                    <a:lumMod val="50000"/>
                    <a:lumOff val="50000"/>
                  </a:schemeClr>
                </a:solidFill>
                <a:latin typeface="Calibri"/>
                <a:ea typeface="宋体"/>
              </a:endParaRPr>
            </a:p>
          </p:txBody>
        </p:sp>
        <p:sp>
          <p:nvSpPr>
            <p:cNvPr id="69" name="矩形 68"/>
            <p:cNvSpPr>
              <a:spLocks noChangeArrowheads="1"/>
            </p:cNvSpPr>
            <p:nvPr/>
          </p:nvSpPr>
          <p:spPr bwMode="auto">
            <a:xfrm>
              <a:off x="5217323" y="1185976"/>
              <a:ext cx="1812495" cy="7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866"/>
                </a:lnSpc>
                <a:defRPr/>
              </a:pPr>
              <a:r>
                <a:rPr lang="en-US" altLang="zh-CN" sz="1000" kern="0" dirty="0">
                  <a:solidFill>
                    <a:schemeClr val="tx1">
                      <a:lumMod val="50000"/>
                      <a:lumOff val="50000"/>
                    </a:schemeClr>
                  </a:solidFill>
                  <a:latin typeface="微软雅黑" pitchFamily="34" charset="-122"/>
                  <a:ea typeface="微软雅黑" pitchFamily="34" charset="-122"/>
                </a:rPr>
                <a:t>2019</a:t>
              </a:r>
              <a:r>
                <a:rPr lang="zh-CN" altLang="en-US" sz="1000" kern="0" dirty="0">
                  <a:solidFill>
                    <a:schemeClr val="tx1">
                      <a:lumMod val="50000"/>
                      <a:lumOff val="50000"/>
                    </a:schemeClr>
                  </a:solidFill>
                  <a:latin typeface="微软雅黑" pitchFamily="34" charset="-122"/>
                  <a:ea typeface="微软雅黑" pitchFamily="34" charset="-122"/>
                </a:rPr>
                <a:t>XX department to achieve three years of development planning, the key year, but also the key to the expansion of business development.</a:t>
              </a:r>
            </a:p>
          </p:txBody>
        </p:sp>
      </p:grpSp>
      <p:grpSp>
        <p:nvGrpSpPr>
          <p:cNvPr id="70" name="组合 69"/>
          <p:cNvGrpSpPr/>
          <p:nvPr/>
        </p:nvGrpSpPr>
        <p:grpSpPr>
          <a:xfrm>
            <a:off x="8204927" y="3933057"/>
            <a:ext cx="2903850" cy="1358251"/>
            <a:chOff x="5034485" y="1053296"/>
            <a:chExt cx="2178171" cy="1018688"/>
          </a:xfrm>
        </p:grpSpPr>
        <p:sp>
          <p:nvSpPr>
            <p:cNvPr id="71" name="矩形 70"/>
            <p:cNvSpPr/>
            <p:nvPr/>
          </p:nvSpPr>
          <p:spPr>
            <a:xfrm>
              <a:off x="5034485" y="1053296"/>
              <a:ext cx="2178171" cy="1018688"/>
            </a:xfrm>
            <a:prstGeom prst="rect">
              <a:avLst/>
            </a:prstGeom>
            <a:solidFill>
              <a:sysClr val="window" lastClr="FFFFFF">
                <a:alpha val="13000"/>
              </a:sysClr>
            </a:solidFill>
            <a:ln w="2540" cap="flat" cmpd="sng" algn="ctr">
              <a:solidFill>
                <a:schemeClr val="accent1"/>
              </a:solidFill>
              <a:prstDash val="solid"/>
            </a:ln>
            <a:effectLst>
              <a:outerShdw blurRad="50800" dist="38100" dir="2700000" algn="tl" rotWithShape="0">
                <a:prstClr val="black">
                  <a:alpha val="40000"/>
                </a:prstClr>
              </a:outerShdw>
            </a:effectLst>
          </p:spPr>
          <p:txBody>
            <a:bodyPr rtlCol="0" anchor="ctr"/>
            <a:lstStyle/>
            <a:p>
              <a:pPr algn="ctr" defTabSz="1219078">
                <a:defRPr/>
              </a:pPr>
              <a:endParaRPr lang="zh-CN" altLang="en-US" sz="1000" kern="0">
                <a:solidFill>
                  <a:schemeClr val="tx1">
                    <a:lumMod val="50000"/>
                    <a:lumOff val="50000"/>
                  </a:schemeClr>
                </a:solidFill>
                <a:latin typeface="Calibri"/>
                <a:ea typeface="宋体"/>
              </a:endParaRPr>
            </a:p>
          </p:txBody>
        </p:sp>
        <p:sp>
          <p:nvSpPr>
            <p:cNvPr id="72" name="矩形 71"/>
            <p:cNvSpPr>
              <a:spLocks noChangeArrowheads="1"/>
            </p:cNvSpPr>
            <p:nvPr/>
          </p:nvSpPr>
          <p:spPr bwMode="auto">
            <a:xfrm>
              <a:off x="5217323" y="1185976"/>
              <a:ext cx="1812495" cy="7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866"/>
                </a:lnSpc>
                <a:defRPr/>
              </a:pPr>
              <a:r>
                <a:rPr lang="en-US" altLang="zh-CN" sz="1000" kern="0" dirty="0">
                  <a:solidFill>
                    <a:schemeClr val="tx1">
                      <a:lumMod val="50000"/>
                      <a:lumOff val="50000"/>
                    </a:schemeClr>
                  </a:solidFill>
                  <a:latin typeface="微软雅黑" pitchFamily="34" charset="-122"/>
                  <a:ea typeface="微软雅黑" pitchFamily="34" charset="-122"/>
                </a:rPr>
                <a:t>2019</a:t>
              </a:r>
              <a:r>
                <a:rPr lang="zh-CN" altLang="en-US" sz="1000" kern="0" dirty="0">
                  <a:solidFill>
                    <a:schemeClr val="tx1">
                      <a:lumMod val="50000"/>
                      <a:lumOff val="50000"/>
                    </a:schemeClr>
                  </a:solidFill>
                  <a:latin typeface="微软雅黑" pitchFamily="34" charset="-122"/>
                  <a:ea typeface="微软雅黑" pitchFamily="34" charset="-122"/>
                </a:rPr>
                <a:t>XX department to achieve three years of development planning, the key year, but also the key to the expansion of business development.</a:t>
              </a:r>
            </a:p>
          </p:txBody>
        </p:sp>
      </p:grpSp>
      <p:grpSp>
        <p:nvGrpSpPr>
          <p:cNvPr id="73" name="组合 72"/>
          <p:cNvGrpSpPr/>
          <p:nvPr/>
        </p:nvGrpSpPr>
        <p:grpSpPr>
          <a:xfrm>
            <a:off x="8232710" y="1937929"/>
            <a:ext cx="2903850" cy="1358251"/>
            <a:chOff x="5034485" y="1053296"/>
            <a:chExt cx="2178171" cy="1018688"/>
          </a:xfrm>
        </p:grpSpPr>
        <p:sp>
          <p:nvSpPr>
            <p:cNvPr id="74" name="矩形 73"/>
            <p:cNvSpPr/>
            <p:nvPr/>
          </p:nvSpPr>
          <p:spPr>
            <a:xfrm>
              <a:off x="5034485" y="1053296"/>
              <a:ext cx="2178171" cy="1018688"/>
            </a:xfrm>
            <a:prstGeom prst="rect">
              <a:avLst/>
            </a:prstGeom>
            <a:solidFill>
              <a:sysClr val="window" lastClr="FFFFFF">
                <a:alpha val="13000"/>
              </a:sysClr>
            </a:solidFill>
            <a:ln w="2540" cap="flat" cmpd="sng" algn="ctr">
              <a:solidFill>
                <a:schemeClr val="accent2"/>
              </a:solidFill>
              <a:prstDash val="solid"/>
            </a:ln>
            <a:effectLst>
              <a:outerShdw blurRad="50800" dist="38100" dir="2700000" algn="tl" rotWithShape="0">
                <a:prstClr val="black">
                  <a:alpha val="40000"/>
                </a:prstClr>
              </a:outerShdw>
            </a:effectLst>
          </p:spPr>
          <p:txBody>
            <a:bodyPr rtlCol="0" anchor="ctr"/>
            <a:lstStyle/>
            <a:p>
              <a:pPr algn="ctr" defTabSz="1219078">
                <a:defRPr/>
              </a:pPr>
              <a:endParaRPr lang="zh-CN" altLang="en-US" sz="1000" kern="0">
                <a:solidFill>
                  <a:schemeClr val="tx1">
                    <a:lumMod val="50000"/>
                    <a:lumOff val="50000"/>
                  </a:schemeClr>
                </a:solidFill>
                <a:latin typeface="Calibri"/>
                <a:ea typeface="宋体"/>
              </a:endParaRPr>
            </a:p>
          </p:txBody>
        </p:sp>
        <p:sp>
          <p:nvSpPr>
            <p:cNvPr id="75" name="矩形 74"/>
            <p:cNvSpPr>
              <a:spLocks noChangeArrowheads="1"/>
            </p:cNvSpPr>
            <p:nvPr/>
          </p:nvSpPr>
          <p:spPr bwMode="auto">
            <a:xfrm>
              <a:off x="5217323" y="1185976"/>
              <a:ext cx="1812495" cy="7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866"/>
                </a:lnSpc>
                <a:defRPr/>
              </a:pPr>
              <a:r>
                <a:rPr lang="en-US" altLang="zh-CN" sz="1000" kern="0" dirty="0">
                  <a:solidFill>
                    <a:schemeClr val="tx1">
                      <a:lumMod val="50000"/>
                      <a:lumOff val="50000"/>
                    </a:schemeClr>
                  </a:solidFill>
                  <a:latin typeface="微软雅黑" pitchFamily="34" charset="-122"/>
                  <a:ea typeface="微软雅黑" pitchFamily="34" charset="-122"/>
                </a:rPr>
                <a:t>2019</a:t>
              </a:r>
              <a:r>
                <a:rPr lang="zh-CN" altLang="en-US" sz="1000" kern="0" dirty="0">
                  <a:solidFill>
                    <a:schemeClr val="tx1">
                      <a:lumMod val="50000"/>
                      <a:lumOff val="50000"/>
                    </a:schemeClr>
                  </a:solidFill>
                  <a:latin typeface="微软雅黑" pitchFamily="34" charset="-122"/>
                  <a:ea typeface="微软雅黑" pitchFamily="34" charset="-122"/>
                </a:rPr>
                <a:t>XX department to achieve three years of development planning, the key year, but also the key to the expansion of business development.</a:t>
              </a:r>
            </a:p>
          </p:txBody>
        </p:sp>
      </p:grpSp>
      <p:cxnSp>
        <p:nvCxnSpPr>
          <p:cNvPr id="76" name="直接连接符 75"/>
          <p:cNvCxnSpPr/>
          <p:nvPr/>
        </p:nvCxnSpPr>
        <p:spPr>
          <a:xfrm flipH="1">
            <a:off x="4048951" y="2601750"/>
            <a:ext cx="1820895" cy="0"/>
          </a:xfrm>
          <a:prstGeom prst="line">
            <a:avLst/>
          </a:prstGeom>
          <a:ln>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4182785" y="4131805"/>
            <a:ext cx="820733" cy="521328"/>
            <a:chOff x="3028399" y="3350884"/>
            <a:chExt cx="615630" cy="390996"/>
          </a:xfrm>
        </p:grpSpPr>
        <p:cxnSp>
          <p:nvCxnSpPr>
            <p:cNvPr id="78" name="直接连接符 77"/>
            <p:cNvCxnSpPr/>
            <p:nvPr/>
          </p:nvCxnSpPr>
          <p:spPr>
            <a:xfrm>
              <a:off x="3634573" y="3350884"/>
              <a:ext cx="0" cy="376664"/>
            </a:xfrm>
            <a:prstGeom prst="line">
              <a:avLst/>
            </a:prstGeom>
            <a:ln>
              <a:solidFill>
                <a:schemeClr val="accent1"/>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3028399" y="3727548"/>
              <a:ext cx="615630" cy="14332"/>
            </a:xfrm>
            <a:prstGeom prst="line">
              <a:avLst/>
            </a:prstGeom>
            <a:ln>
              <a:solidFill>
                <a:schemeClr val="accent1"/>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flipH="1" flipV="1">
            <a:off x="7488630" y="2617056"/>
            <a:ext cx="708602" cy="818809"/>
            <a:chOff x="2919895" y="3113441"/>
            <a:chExt cx="531521" cy="614107"/>
          </a:xfrm>
        </p:grpSpPr>
        <p:cxnSp>
          <p:nvCxnSpPr>
            <p:cNvPr id="81" name="直接连接符 80"/>
            <p:cNvCxnSpPr/>
            <p:nvPr/>
          </p:nvCxnSpPr>
          <p:spPr>
            <a:xfrm flipH="1">
              <a:off x="3451416" y="3113441"/>
              <a:ext cx="0" cy="614106"/>
            </a:xfrm>
            <a:prstGeom prst="line">
              <a:avLst/>
            </a:prstGeom>
            <a:ln>
              <a:solidFill>
                <a:schemeClr val="accent2"/>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2919895" y="3727548"/>
              <a:ext cx="531521" cy="0"/>
            </a:xfrm>
            <a:prstGeom prst="line">
              <a:avLst/>
            </a:prstGeom>
            <a:ln>
              <a:solidFill>
                <a:schemeClr val="accent2"/>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6384032" y="4603846"/>
            <a:ext cx="1785416" cy="224076"/>
            <a:chOff x="4700389" y="3721296"/>
            <a:chExt cx="1339236" cy="168057"/>
          </a:xfrm>
        </p:grpSpPr>
        <p:cxnSp>
          <p:nvCxnSpPr>
            <p:cNvPr id="84" name="直接连接符 83"/>
            <p:cNvCxnSpPr/>
            <p:nvPr/>
          </p:nvCxnSpPr>
          <p:spPr>
            <a:xfrm flipH="1">
              <a:off x="4700389" y="3889353"/>
              <a:ext cx="807715" cy="0"/>
            </a:xfrm>
            <a:prstGeom prst="line">
              <a:avLst/>
            </a:prstGeom>
            <a:ln>
              <a:solidFill>
                <a:schemeClr val="accent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5508104" y="3727548"/>
              <a:ext cx="0" cy="155467"/>
            </a:xfrm>
            <a:prstGeom prst="line">
              <a:avLst/>
            </a:prstGeom>
            <a:ln>
              <a:solidFill>
                <a:schemeClr val="accent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5508104" y="3721296"/>
              <a:ext cx="531521" cy="0"/>
            </a:xfrm>
            <a:prstGeom prst="line">
              <a:avLst/>
            </a:prstGeom>
            <a:ln>
              <a:solidFill>
                <a:schemeClr val="accent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21191978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42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42000">
                                          <p:cBhvr additive="base">
                                            <p:cTn id="7" dur="500" fill="hold"/>
                                            <p:tgtEl>
                                              <p:spTgt spid="48"/>
                                            </p:tgtEl>
                                            <p:attrNameLst>
                                              <p:attrName>ppt_x</p:attrName>
                                            </p:attrNameLst>
                                          </p:cBhvr>
                                          <p:tavLst>
                                            <p:tav tm="0">
                                              <p:val>
                                                <p:strVal val="0-#ppt_w/2"/>
                                              </p:val>
                                            </p:tav>
                                            <p:tav tm="100000">
                                              <p:val>
                                                <p:strVal val="#ppt_x"/>
                                              </p:val>
                                            </p:tav>
                                          </p:tavLst>
                                        </p:anim>
                                        <p:anim calcmode="lin" valueType="num" p14:bounceEnd="42000">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14:presetBounceEnd="42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42000">
                                          <p:cBhvr additive="base">
                                            <p:cTn id="11" dur="500" fill="hold"/>
                                            <p:tgtEl>
                                              <p:spTgt spid="45"/>
                                            </p:tgtEl>
                                            <p:attrNameLst>
                                              <p:attrName>ppt_x</p:attrName>
                                            </p:attrNameLst>
                                          </p:cBhvr>
                                          <p:tavLst>
                                            <p:tav tm="0">
                                              <p:val>
                                                <p:strVal val="0-#ppt_w/2"/>
                                              </p:val>
                                            </p:tav>
                                            <p:tav tm="100000">
                                              <p:val>
                                                <p:strVal val="#ppt_x"/>
                                              </p:val>
                                            </p:tav>
                                          </p:tavLst>
                                        </p:anim>
                                        <p:anim calcmode="lin" valueType="num" p14:bounceEnd="42000">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14:presetBounceEnd="42000">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14:bounceEnd="42000">
                                          <p:cBhvr additive="base">
                                            <p:cTn id="15" dur="500" fill="hold"/>
                                            <p:tgtEl>
                                              <p:spTgt spid="47"/>
                                            </p:tgtEl>
                                            <p:attrNameLst>
                                              <p:attrName>ppt_x</p:attrName>
                                            </p:attrNameLst>
                                          </p:cBhvr>
                                          <p:tavLst>
                                            <p:tav tm="0">
                                              <p:val>
                                                <p:strVal val="1+#ppt_w/2"/>
                                              </p:val>
                                            </p:tav>
                                            <p:tav tm="100000">
                                              <p:val>
                                                <p:strVal val="#ppt_x"/>
                                              </p:val>
                                            </p:tav>
                                          </p:tavLst>
                                        </p:anim>
                                        <p:anim calcmode="lin" valueType="num" p14:bounceEnd="42000">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42000">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14:bounceEnd="42000">
                                          <p:cBhvr additive="base">
                                            <p:cTn id="19" dur="500" fill="hold"/>
                                            <p:tgtEl>
                                              <p:spTgt spid="46"/>
                                            </p:tgtEl>
                                            <p:attrNameLst>
                                              <p:attrName>ppt_x</p:attrName>
                                            </p:attrNameLst>
                                          </p:cBhvr>
                                          <p:tavLst>
                                            <p:tav tm="0">
                                              <p:val>
                                                <p:strVal val="1+#ppt_w/2"/>
                                              </p:val>
                                            </p:tav>
                                            <p:tav tm="100000">
                                              <p:val>
                                                <p:strVal val="#ppt_x"/>
                                              </p:val>
                                            </p:tav>
                                          </p:tavLst>
                                        </p:anim>
                                        <p:anim calcmode="lin" valueType="num" p14:bounceEnd="42000">
                                          <p:cBhvr additive="base">
                                            <p:cTn id="20" dur="500" fill="hold"/>
                                            <p:tgtEl>
                                              <p:spTgt spid="4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63"/>
                                            </p:tgtEl>
                                            <p:attrNameLst>
                                              <p:attrName>style.visibility</p:attrName>
                                            </p:attrNameLst>
                                          </p:cBhvr>
                                          <p:to>
                                            <p:strVal val="visible"/>
                                          </p:to>
                                        </p:set>
                                        <p:anim calcmode="lin" valueType="num">
                                          <p:cBhvr>
                                            <p:cTn id="34" dur="500" fill="hold"/>
                                            <p:tgtEl>
                                              <p:spTgt spid="63"/>
                                            </p:tgtEl>
                                            <p:attrNameLst>
                                              <p:attrName>ppt_w</p:attrName>
                                            </p:attrNameLst>
                                          </p:cBhvr>
                                          <p:tavLst>
                                            <p:tav tm="0">
                                              <p:val>
                                                <p:fltVal val="0"/>
                                              </p:val>
                                            </p:tav>
                                            <p:tav tm="100000">
                                              <p:val>
                                                <p:strVal val="#ppt_w"/>
                                              </p:val>
                                            </p:tav>
                                          </p:tavLst>
                                        </p:anim>
                                        <p:anim calcmode="lin" valueType="num">
                                          <p:cBhvr>
                                            <p:cTn id="35" dur="500" fill="hold"/>
                                            <p:tgtEl>
                                              <p:spTgt spid="63"/>
                                            </p:tgtEl>
                                            <p:attrNameLst>
                                              <p:attrName>ppt_h</p:attrName>
                                            </p:attrNameLst>
                                          </p:cBhvr>
                                          <p:tavLst>
                                            <p:tav tm="0">
                                              <p:val>
                                                <p:fltVal val="0"/>
                                              </p:val>
                                            </p:tav>
                                            <p:tav tm="100000">
                                              <p:val>
                                                <p:strVal val="#ppt_h"/>
                                              </p:val>
                                            </p:tav>
                                          </p:tavLst>
                                        </p:anim>
                                        <p:animEffect transition="in" filter="fade">
                                          <p:cBhvr>
                                            <p:cTn id="36" dur="500"/>
                                            <p:tgtEl>
                                              <p:spTgt spid="63"/>
                                            </p:tgtEl>
                                          </p:cBhvr>
                                        </p:animEffect>
                                      </p:childTnLst>
                                    </p:cTn>
                                  </p:par>
                                  <p:par>
                                    <p:cTn id="37" presetID="53" presetClass="entr" presetSubtype="16" fill="hold" nodeType="withEffect">
                                      <p:stCondLst>
                                        <p:cond delay="30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Effect transition="in" filter="fade">
                                          <p:cBhvr>
                                            <p:cTn id="41" dur="500"/>
                                            <p:tgtEl>
                                              <p:spTgt spid="57"/>
                                            </p:tgtEl>
                                          </p:cBhvr>
                                        </p:animEffect>
                                      </p:childTnLst>
                                    </p:cTn>
                                  </p:par>
                                </p:childTnLst>
                              </p:cTn>
                            </p:par>
                            <p:par>
                              <p:cTn id="42" fill="hold">
                                <p:stCondLst>
                                  <p:cond delay="1300"/>
                                </p:stCondLst>
                                <p:childTnLst>
                                  <p:par>
                                    <p:cTn id="43" presetID="22" presetClass="entr" presetSubtype="2"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right)">
                                          <p:cBhvr>
                                            <p:cTn id="45" dur="500"/>
                                            <p:tgtEl>
                                              <p:spTgt spid="76"/>
                                            </p:tgtEl>
                                          </p:cBhvr>
                                        </p:animEffect>
                                      </p:childTnLst>
                                    </p:cTn>
                                  </p:par>
                                  <p:par>
                                    <p:cTn id="46" presetID="12" presetClass="entr" presetSubtype="2" fill="hold" nodeType="withEffect">
                                      <p:stCondLst>
                                        <p:cond delay="40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p:tgtEl>
                                              <p:spTgt spid="67"/>
                                            </p:tgtEl>
                                            <p:attrNameLst>
                                              <p:attrName>ppt_x</p:attrName>
                                            </p:attrNameLst>
                                          </p:cBhvr>
                                          <p:tavLst>
                                            <p:tav tm="0">
                                              <p:val>
                                                <p:strVal val="#ppt_x+#ppt_w*1.125000"/>
                                              </p:val>
                                            </p:tav>
                                            <p:tav tm="100000">
                                              <p:val>
                                                <p:strVal val="#ppt_x"/>
                                              </p:val>
                                            </p:tav>
                                          </p:tavLst>
                                        </p:anim>
                                        <p:animEffect transition="in" filter="wipe(left)">
                                          <p:cBhvr>
                                            <p:cTn id="49" dur="500"/>
                                            <p:tgtEl>
                                              <p:spTgt spid="67"/>
                                            </p:tgtEl>
                                          </p:cBhvr>
                                        </p:animEffect>
                                      </p:childTnLst>
                                    </p:cTn>
                                  </p:par>
                                </p:childTnLst>
                              </p:cTn>
                            </p:par>
                            <p:par>
                              <p:cTn id="50" fill="hold">
                                <p:stCondLst>
                                  <p:cond delay="2200"/>
                                </p:stCondLst>
                                <p:childTnLst>
                                  <p:par>
                                    <p:cTn id="51" presetID="22" presetClass="entr" presetSubtype="2"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ipe(right)">
                                          <p:cBhvr>
                                            <p:cTn id="53" dur="500"/>
                                            <p:tgtEl>
                                              <p:spTgt spid="77"/>
                                            </p:tgtEl>
                                          </p:cBhvr>
                                        </p:animEffect>
                                      </p:childTnLst>
                                    </p:cTn>
                                  </p:par>
                                  <p:par>
                                    <p:cTn id="54" presetID="12" presetClass="entr" presetSubtype="2" fill="hold" nodeType="withEffect">
                                      <p:stCondLst>
                                        <p:cond delay="400"/>
                                      </p:stCondLst>
                                      <p:childTnLst>
                                        <p:set>
                                          <p:cBhvr>
                                            <p:cTn id="55" dur="1" fill="hold">
                                              <p:stCondLst>
                                                <p:cond delay="0"/>
                                              </p:stCondLst>
                                            </p:cTn>
                                            <p:tgtEl>
                                              <p:spTgt spid="64"/>
                                            </p:tgtEl>
                                            <p:attrNameLst>
                                              <p:attrName>style.visibility</p:attrName>
                                            </p:attrNameLst>
                                          </p:cBhvr>
                                          <p:to>
                                            <p:strVal val="visible"/>
                                          </p:to>
                                        </p:set>
                                        <p:anim calcmode="lin" valueType="num">
                                          <p:cBhvr additive="base">
                                            <p:cTn id="56" dur="500"/>
                                            <p:tgtEl>
                                              <p:spTgt spid="64"/>
                                            </p:tgtEl>
                                            <p:attrNameLst>
                                              <p:attrName>ppt_x</p:attrName>
                                            </p:attrNameLst>
                                          </p:cBhvr>
                                          <p:tavLst>
                                            <p:tav tm="0">
                                              <p:val>
                                                <p:strVal val="#ppt_x+#ppt_w*1.125000"/>
                                              </p:val>
                                            </p:tav>
                                            <p:tav tm="100000">
                                              <p:val>
                                                <p:strVal val="#ppt_x"/>
                                              </p:val>
                                            </p:tav>
                                          </p:tavLst>
                                        </p:anim>
                                        <p:animEffect transition="in" filter="wipe(left)">
                                          <p:cBhvr>
                                            <p:cTn id="57" dur="500"/>
                                            <p:tgtEl>
                                              <p:spTgt spid="64"/>
                                            </p:tgtEl>
                                          </p:cBhvr>
                                        </p:animEffect>
                                      </p:childTnLst>
                                    </p:cTn>
                                  </p:par>
                                </p:childTnLst>
                              </p:cTn>
                            </p:par>
                            <p:par>
                              <p:cTn id="58" fill="hold">
                                <p:stCondLst>
                                  <p:cond delay="3100"/>
                                </p:stCondLst>
                                <p:childTnLst>
                                  <p:par>
                                    <p:cTn id="59" presetID="22" presetClass="entr" presetSubtype="8"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left)">
                                          <p:cBhvr>
                                            <p:cTn id="61" dur="500"/>
                                            <p:tgtEl>
                                              <p:spTgt spid="80"/>
                                            </p:tgtEl>
                                          </p:cBhvr>
                                        </p:animEffect>
                                      </p:childTnLst>
                                    </p:cTn>
                                  </p:par>
                                  <p:par>
                                    <p:cTn id="62" presetID="12" presetClass="entr" presetSubtype="8" fill="hold" nodeType="withEffect">
                                      <p:stCondLst>
                                        <p:cond delay="400"/>
                                      </p:stCondLst>
                                      <p:childTnLst>
                                        <p:set>
                                          <p:cBhvr>
                                            <p:cTn id="63" dur="1" fill="hold">
                                              <p:stCondLst>
                                                <p:cond delay="0"/>
                                              </p:stCondLst>
                                            </p:cTn>
                                            <p:tgtEl>
                                              <p:spTgt spid="73"/>
                                            </p:tgtEl>
                                            <p:attrNameLst>
                                              <p:attrName>style.visibility</p:attrName>
                                            </p:attrNameLst>
                                          </p:cBhvr>
                                          <p:to>
                                            <p:strVal val="visible"/>
                                          </p:to>
                                        </p:set>
                                        <p:anim calcmode="lin" valueType="num">
                                          <p:cBhvr additive="base">
                                            <p:cTn id="64" dur="500"/>
                                            <p:tgtEl>
                                              <p:spTgt spid="73"/>
                                            </p:tgtEl>
                                            <p:attrNameLst>
                                              <p:attrName>ppt_x</p:attrName>
                                            </p:attrNameLst>
                                          </p:cBhvr>
                                          <p:tavLst>
                                            <p:tav tm="0">
                                              <p:val>
                                                <p:strVal val="#ppt_x-#ppt_w*1.125000"/>
                                              </p:val>
                                            </p:tav>
                                            <p:tav tm="100000">
                                              <p:val>
                                                <p:strVal val="#ppt_x"/>
                                              </p:val>
                                            </p:tav>
                                          </p:tavLst>
                                        </p:anim>
                                        <p:animEffect transition="in" filter="wipe(right)">
                                          <p:cBhvr>
                                            <p:cTn id="65" dur="500"/>
                                            <p:tgtEl>
                                              <p:spTgt spid="73"/>
                                            </p:tgtEl>
                                          </p:cBhvr>
                                        </p:animEffect>
                                      </p:childTnLst>
                                    </p:cTn>
                                  </p:par>
                                </p:childTnLst>
                              </p:cTn>
                            </p:par>
                            <p:par>
                              <p:cTn id="66" fill="hold">
                                <p:stCondLst>
                                  <p:cond delay="4000"/>
                                </p:stCondLst>
                                <p:childTnLst>
                                  <p:par>
                                    <p:cTn id="67" presetID="22" presetClass="entr" presetSubtype="8"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wipe(left)">
                                          <p:cBhvr>
                                            <p:cTn id="69" dur="500"/>
                                            <p:tgtEl>
                                              <p:spTgt spid="83"/>
                                            </p:tgtEl>
                                          </p:cBhvr>
                                        </p:animEffect>
                                      </p:childTnLst>
                                    </p:cTn>
                                  </p:par>
                                  <p:par>
                                    <p:cTn id="70" presetID="12" presetClass="entr" presetSubtype="8" fill="hold" nodeType="withEffect">
                                      <p:stCondLst>
                                        <p:cond delay="400"/>
                                      </p:stCondLst>
                                      <p:childTnLst>
                                        <p:set>
                                          <p:cBhvr>
                                            <p:cTn id="71" dur="1" fill="hold">
                                              <p:stCondLst>
                                                <p:cond delay="0"/>
                                              </p:stCondLst>
                                            </p:cTn>
                                            <p:tgtEl>
                                              <p:spTgt spid="70"/>
                                            </p:tgtEl>
                                            <p:attrNameLst>
                                              <p:attrName>style.visibility</p:attrName>
                                            </p:attrNameLst>
                                          </p:cBhvr>
                                          <p:to>
                                            <p:strVal val="visible"/>
                                          </p:to>
                                        </p:set>
                                        <p:anim calcmode="lin" valueType="num">
                                          <p:cBhvr additive="base">
                                            <p:cTn id="72" dur="500"/>
                                            <p:tgtEl>
                                              <p:spTgt spid="70"/>
                                            </p:tgtEl>
                                            <p:attrNameLst>
                                              <p:attrName>ppt_x</p:attrName>
                                            </p:attrNameLst>
                                          </p:cBhvr>
                                          <p:tavLst>
                                            <p:tav tm="0">
                                              <p:val>
                                                <p:strVal val="#ppt_x-#ppt_w*1.125000"/>
                                              </p:val>
                                            </p:tav>
                                            <p:tav tm="100000">
                                              <p:val>
                                                <p:strVal val="#ppt_x"/>
                                              </p:val>
                                            </p:tav>
                                          </p:tavLst>
                                        </p:anim>
                                        <p:animEffect transition="in" filter="wipe(right)">
                                          <p:cBhvr>
                                            <p:cTn id="7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56" grpId="0" animBg="1"/>
          <p:bldP spid="63"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1+#ppt_w/2"/>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63"/>
                                            </p:tgtEl>
                                            <p:attrNameLst>
                                              <p:attrName>style.visibility</p:attrName>
                                            </p:attrNameLst>
                                          </p:cBhvr>
                                          <p:to>
                                            <p:strVal val="visible"/>
                                          </p:to>
                                        </p:set>
                                        <p:anim calcmode="lin" valueType="num">
                                          <p:cBhvr>
                                            <p:cTn id="34" dur="500" fill="hold"/>
                                            <p:tgtEl>
                                              <p:spTgt spid="63"/>
                                            </p:tgtEl>
                                            <p:attrNameLst>
                                              <p:attrName>ppt_w</p:attrName>
                                            </p:attrNameLst>
                                          </p:cBhvr>
                                          <p:tavLst>
                                            <p:tav tm="0">
                                              <p:val>
                                                <p:fltVal val="0"/>
                                              </p:val>
                                            </p:tav>
                                            <p:tav tm="100000">
                                              <p:val>
                                                <p:strVal val="#ppt_w"/>
                                              </p:val>
                                            </p:tav>
                                          </p:tavLst>
                                        </p:anim>
                                        <p:anim calcmode="lin" valueType="num">
                                          <p:cBhvr>
                                            <p:cTn id="35" dur="500" fill="hold"/>
                                            <p:tgtEl>
                                              <p:spTgt spid="63"/>
                                            </p:tgtEl>
                                            <p:attrNameLst>
                                              <p:attrName>ppt_h</p:attrName>
                                            </p:attrNameLst>
                                          </p:cBhvr>
                                          <p:tavLst>
                                            <p:tav tm="0">
                                              <p:val>
                                                <p:fltVal val="0"/>
                                              </p:val>
                                            </p:tav>
                                            <p:tav tm="100000">
                                              <p:val>
                                                <p:strVal val="#ppt_h"/>
                                              </p:val>
                                            </p:tav>
                                          </p:tavLst>
                                        </p:anim>
                                        <p:animEffect transition="in" filter="fade">
                                          <p:cBhvr>
                                            <p:cTn id="36" dur="500"/>
                                            <p:tgtEl>
                                              <p:spTgt spid="63"/>
                                            </p:tgtEl>
                                          </p:cBhvr>
                                        </p:animEffect>
                                      </p:childTnLst>
                                    </p:cTn>
                                  </p:par>
                                  <p:par>
                                    <p:cTn id="37" presetID="53" presetClass="entr" presetSubtype="16" fill="hold" nodeType="withEffect">
                                      <p:stCondLst>
                                        <p:cond delay="30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Effect transition="in" filter="fade">
                                          <p:cBhvr>
                                            <p:cTn id="41" dur="500"/>
                                            <p:tgtEl>
                                              <p:spTgt spid="57"/>
                                            </p:tgtEl>
                                          </p:cBhvr>
                                        </p:animEffect>
                                      </p:childTnLst>
                                    </p:cTn>
                                  </p:par>
                                </p:childTnLst>
                              </p:cTn>
                            </p:par>
                            <p:par>
                              <p:cTn id="42" fill="hold">
                                <p:stCondLst>
                                  <p:cond delay="1300"/>
                                </p:stCondLst>
                                <p:childTnLst>
                                  <p:par>
                                    <p:cTn id="43" presetID="22" presetClass="entr" presetSubtype="2"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right)">
                                          <p:cBhvr>
                                            <p:cTn id="45" dur="500"/>
                                            <p:tgtEl>
                                              <p:spTgt spid="76"/>
                                            </p:tgtEl>
                                          </p:cBhvr>
                                        </p:animEffect>
                                      </p:childTnLst>
                                    </p:cTn>
                                  </p:par>
                                  <p:par>
                                    <p:cTn id="46" presetID="12" presetClass="entr" presetSubtype="2" fill="hold" nodeType="withEffect">
                                      <p:stCondLst>
                                        <p:cond delay="40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p:tgtEl>
                                              <p:spTgt spid="67"/>
                                            </p:tgtEl>
                                            <p:attrNameLst>
                                              <p:attrName>ppt_x</p:attrName>
                                            </p:attrNameLst>
                                          </p:cBhvr>
                                          <p:tavLst>
                                            <p:tav tm="0">
                                              <p:val>
                                                <p:strVal val="#ppt_x+#ppt_w*1.125000"/>
                                              </p:val>
                                            </p:tav>
                                            <p:tav tm="100000">
                                              <p:val>
                                                <p:strVal val="#ppt_x"/>
                                              </p:val>
                                            </p:tav>
                                          </p:tavLst>
                                        </p:anim>
                                        <p:animEffect transition="in" filter="wipe(left)">
                                          <p:cBhvr>
                                            <p:cTn id="49" dur="500"/>
                                            <p:tgtEl>
                                              <p:spTgt spid="67"/>
                                            </p:tgtEl>
                                          </p:cBhvr>
                                        </p:animEffect>
                                      </p:childTnLst>
                                    </p:cTn>
                                  </p:par>
                                </p:childTnLst>
                              </p:cTn>
                            </p:par>
                            <p:par>
                              <p:cTn id="50" fill="hold">
                                <p:stCondLst>
                                  <p:cond delay="2200"/>
                                </p:stCondLst>
                                <p:childTnLst>
                                  <p:par>
                                    <p:cTn id="51" presetID="22" presetClass="entr" presetSubtype="2"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ipe(right)">
                                          <p:cBhvr>
                                            <p:cTn id="53" dur="500"/>
                                            <p:tgtEl>
                                              <p:spTgt spid="77"/>
                                            </p:tgtEl>
                                          </p:cBhvr>
                                        </p:animEffect>
                                      </p:childTnLst>
                                    </p:cTn>
                                  </p:par>
                                  <p:par>
                                    <p:cTn id="54" presetID="12" presetClass="entr" presetSubtype="2" fill="hold" nodeType="withEffect">
                                      <p:stCondLst>
                                        <p:cond delay="400"/>
                                      </p:stCondLst>
                                      <p:childTnLst>
                                        <p:set>
                                          <p:cBhvr>
                                            <p:cTn id="55" dur="1" fill="hold">
                                              <p:stCondLst>
                                                <p:cond delay="0"/>
                                              </p:stCondLst>
                                            </p:cTn>
                                            <p:tgtEl>
                                              <p:spTgt spid="64"/>
                                            </p:tgtEl>
                                            <p:attrNameLst>
                                              <p:attrName>style.visibility</p:attrName>
                                            </p:attrNameLst>
                                          </p:cBhvr>
                                          <p:to>
                                            <p:strVal val="visible"/>
                                          </p:to>
                                        </p:set>
                                        <p:anim calcmode="lin" valueType="num">
                                          <p:cBhvr additive="base">
                                            <p:cTn id="56" dur="500"/>
                                            <p:tgtEl>
                                              <p:spTgt spid="64"/>
                                            </p:tgtEl>
                                            <p:attrNameLst>
                                              <p:attrName>ppt_x</p:attrName>
                                            </p:attrNameLst>
                                          </p:cBhvr>
                                          <p:tavLst>
                                            <p:tav tm="0">
                                              <p:val>
                                                <p:strVal val="#ppt_x+#ppt_w*1.125000"/>
                                              </p:val>
                                            </p:tav>
                                            <p:tav tm="100000">
                                              <p:val>
                                                <p:strVal val="#ppt_x"/>
                                              </p:val>
                                            </p:tav>
                                          </p:tavLst>
                                        </p:anim>
                                        <p:animEffect transition="in" filter="wipe(left)">
                                          <p:cBhvr>
                                            <p:cTn id="57" dur="500"/>
                                            <p:tgtEl>
                                              <p:spTgt spid="64"/>
                                            </p:tgtEl>
                                          </p:cBhvr>
                                        </p:animEffect>
                                      </p:childTnLst>
                                    </p:cTn>
                                  </p:par>
                                </p:childTnLst>
                              </p:cTn>
                            </p:par>
                            <p:par>
                              <p:cTn id="58" fill="hold">
                                <p:stCondLst>
                                  <p:cond delay="3100"/>
                                </p:stCondLst>
                                <p:childTnLst>
                                  <p:par>
                                    <p:cTn id="59" presetID="22" presetClass="entr" presetSubtype="8"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left)">
                                          <p:cBhvr>
                                            <p:cTn id="61" dur="500"/>
                                            <p:tgtEl>
                                              <p:spTgt spid="80"/>
                                            </p:tgtEl>
                                          </p:cBhvr>
                                        </p:animEffect>
                                      </p:childTnLst>
                                    </p:cTn>
                                  </p:par>
                                  <p:par>
                                    <p:cTn id="62" presetID="12" presetClass="entr" presetSubtype="8" fill="hold" nodeType="withEffect">
                                      <p:stCondLst>
                                        <p:cond delay="400"/>
                                      </p:stCondLst>
                                      <p:childTnLst>
                                        <p:set>
                                          <p:cBhvr>
                                            <p:cTn id="63" dur="1" fill="hold">
                                              <p:stCondLst>
                                                <p:cond delay="0"/>
                                              </p:stCondLst>
                                            </p:cTn>
                                            <p:tgtEl>
                                              <p:spTgt spid="73"/>
                                            </p:tgtEl>
                                            <p:attrNameLst>
                                              <p:attrName>style.visibility</p:attrName>
                                            </p:attrNameLst>
                                          </p:cBhvr>
                                          <p:to>
                                            <p:strVal val="visible"/>
                                          </p:to>
                                        </p:set>
                                        <p:anim calcmode="lin" valueType="num">
                                          <p:cBhvr additive="base">
                                            <p:cTn id="64" dur="500"/>
                                            <p:tgtEl>
                                              <p:spTgt spid="73"/>
                                            </p:tgtEl>
                                            <p:attrNameLst>
                                              <p:attrName>ppt_x</p:attrName>
                                            </p:attrNameLst>
                                          </p:cBhvr>
                                          <p:tavLst>
                                            <p:tav tm="0">
                                              <p:val>
                                                <p:strVal val="#ppt_x-#ppt_w*1.125000"/>
                                              </p:val>
                                            </p:tav>
                                            <p:tav tm="100000">
                                              <p:val>
                                                <p:strVal val="#ppt_x"/>
                                              </p:val>
                                            </p:tav>
                                          </p:tavLst>
                                        </p:anim>
                                        <p:animEffect transition="in" filter="wipe(right)">
                                          <p:cBhvr>
                                            <p:cTn id="65" dur="500"/>
                                            <p:tgtEl>
                                              <p:spTgt spid="73"/>
                                            </p:tgtEl>
                                          </p:cBhvr>
                                        </p:animEffect>
                                      </p:childTnLst>
                                    </p:cTn>
                                  </p:par>
                                </p:childTnLst>
                              </p:cTn>
                            </p:par>
                            <p:par>
                              <p:cTn id="66" fill="hold">
                                <p:stCondLst>
                                  <p:cond delay="4000"/>
                                </p:stCondLst>
                                <p:childTnLst>
                                  <p:par>
                                    <p:cTn id="67" presetID="22" presetClass="entr" presetSubtype="8"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wipe(left)">
                                          <p:cBhvr>
                                            <p:cTn id="69" dur="500"/>
                                            <p:tgtEl>
                                              <p:spTgt spid="83"/>
                                            </p:tgtEl>
                                          </p:cBhvr>
                                        </p:animEffect>
                                      </p:childTnLst>
                                    </p:cTn>
                                  </p:par>
                                  <p:par>
                                    <p:cTn id="70" presetID="12" presetClass="entr" presetSubtype="8" fill="hold" nodeType="withEffect">
                                      <p:stCondLst>
                                        <p:cond delay="400"/>
                                      </p:stCondLst>
                                      <p:childTnLst>
                                        <p:set>
                                          <p:cBhvr>
                                            <p:cTn id="71" dur="1" fill="hold">
                                              <p:stCondLst>
                                                <p:cond delay="0"/>
                                              </p:stCondLst>
                                            </p:cTn>
                                            <p:tgtEl>
                                              <p:spTgt spid="70"/>
                                            </p:tgtEl>
                                            <p:attrNameLst>
                                              <p:attrName>style.visibility</p:attrName>
                                            </p:attrNameLst>
                                          </p:cBhvr>
                                          <p:to>
                                            <p:strVal val="visible"/>
                                          </p:to>
                                        </p:set>
                                        <p:anim calcmode="lin" valueType="num">
                                          <p:cBhvr additive="base">
                                            <p:cTn id="72" dur="500"/>
                                            <p:tgtEl>
                                              <p:spTgt spid="70"/>
                                            </p:tgtEl>
                                            <p:attrNameLst>
                                              <p:attrName>ppt_x</p:attrName>
                                            </p:attrNameLst>
                                          </p:cBhvr>
                                          <p:tavLst>
                                            <p:tav tm="0">
                                              <p:val>
                                                <p:strVal val="#ppt_x-#ppt_w*1.125000"/>
                                              </p:val>
                                            </p:tav>
                                            <p:tav tm="100000">
                                              <p:val>
                                                <p:strVal val="#ppt_x"/>
                                              </p:val>
                                            </p:tav>
                                          </p:tavLst>
                                        </p:anim>
                                        <p:animEffect transition="in" filter="wipe(right)">
                                          <p:cBhvr>
                                            <p:cTn id="7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56" grpId="0" animBg="1"/>
          <p:bldP spid="6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3"/>
          <p:cNvSpPr txBox="1"/>
          <p:nvPr>
            <p:custDataLst>
              <p:tags r:id="rId1"/>
            </p:custDataLst>
          </p:nvPr>
        </p:nvSpPr>
        <p:spPr>
          <a:xfrm>
            <a:off x="510363" y="2682801"/>
            <a:ext cx="2438488" cy="707886"/>
          </a:xfrm>
          <a:prstGeom prst="rect">
            <a:avLst/>
          </a:prstGeom>
          <a:noFill/>
        </p:spPr>
        <p:txBody>
          <a:bodyPr wrap="none" rtlCol="0">
            <a:spAutoFit/>
          </a:bodyPr>
          <a:lstStyle/>
          <a:p>
            <a:r>
              <a:rPr lang="zh-CN" altLang="en-US" sz="4000" b="1" dirty="0">
                <a:solidFill>
                  <a:schemeClr val="tx2"/>
                </a:solidFill>
              </a:rPr>
              <a:t>Directory</a:t>
            </a:r>
          </a:p>
        </p:txBody>
      </p:sp>
      <p:sp>
        <p:nvSpPr>
          <p:cNvPr id="3" name="PA_文本框 4"/>
          <p:cNvSpPr txBox="1"/>
          <p:nvPr>
            <p:custDataLst>
              <p:tags r:id="rId2"/>
            </p:custDataLst>
          </p:nvPr>
        </p:nvSpPr>
        <p:spPr>
          <a:xfrm>
            <a:off x="558079" y="3406617"/>
            <a:ext cx="1688283" cy="420564"/>
          </a:xfrm>
          <a:prstGeom prst="rect">
            <a:avLst/>
          </a:prstGeom>
          <a:noFill/>
        </p:spPr>
        <p:txBody>
          <a:bodyPr wrap="none" rtlCol="0">
            <a:spAutoFit/>
          </a:bodyPr>
          <a:lstStyle/>
          <a:p>
            <a:r>
              <a:rPr lang="en-US" altLang="zh-CN" sz="2133" b="1">
                <a:solidFill>
                  <a:schemeClr val="bg2"/>
                </a:solidFill>
              </a:rPr>
              <a:t>CONTENTS</a:t>
            </a:r>
            <a:endParaRPr lang="zh-CN" altLang="en-US" sz="2133" b="1">
              <a:solidFill>
                <a:schemeClr val="bg2"/>
              </a:solidFill>
            </a:endParaRPr>
          </a:p>
        </p:txBody>
      </p:sp>
      <p:sp>
        <p:nvSpPr>
          <p:cNvPr id="4" name="PA_矩形 1"/>
          <p:cNvSpPr>
            <a:spLocks noChangeArrowheads="1"/>
          </p:cNvSpPr>
          <p:nvPr>
            <p:custDataLst>
              <p:tags r:id="rId3"/>
            </p:custDataLst>
          </p:nvPr>
        </p:nvSpPr>
        <p:spPr bwMode="auto">
          <a:xfrm>
            <a:off x="558079" y="3777444"/>
            <a:ext cx="1885576" cy="74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dirty="0" err="1">
                <a:solidFill>
                  <a:schemeClr val="tx1">
                    <a:lumMod val="75000"/>
                    <a:lumOff val="25000"/>
                  </a:schemeClr>
                </a:solidFill>
                <a:cs typeface="Arial" panose="020B0604020202020204" pitchFamily="34" charset="0"/>
              </a:rPr>
              <a:t>Lorem</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Ipsum</a:t>
            </a:r>
            <a:r>
              <a:rPr lang="en-US" altLang="zh-CN" sz="1067" dirty="0">
                <a:solidFill>
                  <a:schemeClr val="tx1">
                    <a:lumMod val="75000"/>
                    <a:lumOff val="25000"/>
                  </a:schemeClr>
                </a:solidFill>
                <a:cs typeface="Arial" panose="020B0604020202020204" pitchFamily="34" charset="0"/>
              </a:rPr>
              <a:t> Dolor sit </a:t>
            </a:r>
            <a:r>
              <a:rPr lang="en-US" altLang="zh-CN" sz="1067" dirty="0" err="1">
                <a:solidFill>
                  <a:schemeClr val="tx1">
                    <a:lumMod val="75000"/>
                    <a:lumOff val="25000"/>
                  </a:schemeClr>
                </a:solidFill>
                <a:cs typeface="Arial" panose="020B0604020202020204" pitchFamily="34" charset="0"/>
              </a:rPr>
              <a:t>Amet</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Consectetuer</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Adipiscing</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Elit</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Aenean</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Commodo</a:t>
            </a:r>
            <a:r>
              <a:rPr lang="en-US" altLang="zh-CN" sz="1067" dirty="0">
                <a:solidFill>
                  <a:schemeClr val="tx1">
                    <a:lumMod val="75000"/>
                    <a:lumOff val="25000"/>
                  </a:schemeClr>
                </a:solidFill>
                <a:cs typeface="Arial" panose="020B0604020202020204" pitchFamily="34" charset="0"/>
              </a:rPr>
              <a:t> Ligula </a:t>
            </a:r>
            <a:r>
              <a:rPr lang="en-US" altLang="zh-CN" sz="1067" dirty="0" err="1">
                <a:solidFill>
                  <a:schemeClr val="tx1">
                    <a:lumMod val="75000"/>
                    <a:lumOff val="25000"/>
                  </a:schemeClr>
                </a:solidFill>
                <a:cs typeface="Arial" panose="020B0604020202020204" pitchFamily="34" charset="0"/>
              </a:rPr>
              <a:t>Eget</a:t>
            </a:r>
            <a:r>
              <a:rPr lang="en-US" altLang="zh-CN" sz="1067" dirty="0">
                <a:solidFill>
                  <a:schemeClr val="tx1">
                    <a:lumMod val="75000"/>
                    <a:lumOff val="25000"/>
                  </a:schemeClr>
                </a:solidFill>
                <a:cs typeface="Arial" panose="020B0604020202020204" pitchFamily="34" charset="0"/>
              </a:rPr>
              <a:t> Dolor. </a:t>
            </a:r>
            <a:r>
              <a:rPr lang="en-US" altLang="zh-CN" sz="1067" dirty="0" err="1">
                <a:solidFill>
                  <a:schemeClr val="tx1">
                    <a:lumMod val="75000"/>
                    <a:lumOff val="25000"/>
                  </a:schemeClr>
                </a:solidFill>
                <a:cs typeface="Arial" panose="020B0604020202020204" pitchFamily="34" charset="0"/>
              </a:rPr>
              <a:t>Aenean</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Massa</a:t>
            </a:r>
            <a:r>
              <a:rPr lang="en-US" altLang="zh-CN" sz="1067" dirty="0">
                <a:solidFill>
                  <a:schemeClr val="tx1">
                    <a:lumMod val="75000"/>
                    <a:lumOff val="25000"/>
                  </a:schemeClr>
                </a:solidFill>
                <a:cs typeface="Arial" panose="020B0604020202020204" pitchFamily="34" charset="0"/>
              </a:rPr>
              <a:t>. </a:t>
            </a:r>
            <a:endParaRPr lang="zh-CN" altLang="en-US" sz="1467" dirty="0">
              <a:solidFill>
                <a:schemeClr val="tx1">
                  <a:lumMod val="75000"/>
                  <a:lumOff val="25000"/>
                </a:schemeClr>
              </a:solidFill>
              <a:cs typeface="Arial" panose="020B0604020202020204" pitchFamily="34" charset="0"/>
            </a:endParaRPr>
          </a:p>
        </p:txBody>
      </p:sp>
      <p:sp>
        <p:nvSpPr>
          <p:cNvPr id="5" name="PA_文本框 8"/>
          <p:cNvSpPr txBox="1"/>
          <p:nvPr>
            <p:custDataLst>
              <p:tags r:id="rId4"/>
            </p:custDataLst>
          </p:nvPr>
        </p:nvSpPr>
        <p:spPr>
          <a:xfrm>
            <a:off x="3126824" y="885578"/>
            <a:ext cx="1449436" cy="461665"/>
          </a:xfrm>
          <a:prstGeom prst="rect">
            <a:avLst/>
          </a:prstGeom>
          <a:noFill/>
        </p:spPr>
        <p:txBody>
          <a:bodyPr wrap="none" rtlCol="0">
            <a:spAutoFit/>
          </a:bodyPr>
          <a:lstStyle/>
          <a:p>
            <a:r>
              <a:rPr lang="en-US" altLang="zh-CN" sz="2400" b="1" dirty="0">
                <a:solidFill>
                  <a:schemeClr val="bg2"/>
                </a:solidFill>
              </a:rPr>
              <a:t>1. </a:t>
            </a:r>
            <a:r>
              <a:rPr lang="zh-CN" altLang="en-US" sz="2400" b="1" dirty="0">
                <a:solidFill>
                  <a:schemeClr val="bg2"/>
                </a:solidFill>
              </a:rPr>
              <a:t>Title bar</a:t>
            </a:r>
          </a:p>
        </p:txBody>
      </p:sp>
      <p:sp>
        <p:nvSpPr>
          <p:cNvPr id="6" name="PA_文本框 9"/>
          <p:cNvSpPr txBox="1"/>
          <p:nvPr>
            <p:custDataLst>
              <p:tags r:id="rId5"/>
            </p:custDataLst>
          </p:nvPr>
        </p:nvSpPr>
        <p:spPr>
          <a:xfrm>
            <a:off x="3126824" y="1995093"/>
            <a:ext cx="1449436" cy="461665"/>
          </a:xfrm>
          <a:prstGeom prst="rect">
            <a:avLst/>
          </a:prstGeom>
          <a:noFill/>
        </p:spPr>
        <p:txBody>
          <a:bodyPr wrap="none" rtlCol="0">
            <a:spAutoFit/>
          </a:bodyPr>
          <a:lstStyle/>
          <a:p>
            <a:r>
              <a:rPr lang="en-US" altLang="zh-CN" sz="2400" b="1" dirty="0">
                <a:solidFill>
                  <a:schemeClr val="tx2"/>
                </a:solidFill>
              </a:rPr>
              <a:t>2. </a:t>
            </a:r>
            <a:r>
              <a:rPr lang="zh-CN" altLang="en-US" sz="2400" b="1" dirty="0">
                <a:solidFill>
                  <a:schemeClr val="tx2"/>
                </a:solidFill>
              </a:rPr>
              <a:t>Title bar</a:t>
            </a:r>
          </a:p>
        </p:txBody>
      </p:sp>
      <p:sp>
        <p:nvSpPr>
          <p:cNvPr id="7" name="PA_文本框 10"/>
          <p:cNvSpPr txBox="1"/>
          <p:nvPr>
            <p:custDataLst>
              <p:tags r:id="rId6"/>
            </p:custDataLst>
          </p:nvPr>
        </p:nvSpPr>
        <p:spPr>
          <a:xfrm>
            <a:off x="3146929" y="3104608"/>
            <a:ext cx="1449436" cy="461665"/>
          </a:xfrm>
          <a:prstGeom prst="rect">
            <a:avLst/>
          </a:prstGeom>
          <a:noFill/>
        </p:spPr>
        <p:txBody>
          <a:bodyPr wrap="none" rtlCol="0">
            <a:spAutoFit/>
          </a:bodyPr>
          <a:lstStyle/>
          <a:p>
            <a:r>
              <a:rPr lang="en-US" altLang="zh-CN" sz="2400" b="1" dirty="0">
                <a:solidFill>
                  <a:schemeClr val="bg2"/>
                </a:solidFill>
              </a:rPr>
              <a:t>3. </a:t>
            </a:r>
            <a:r>
              <a:rPr lang="zh-CN" altLang="en-US" sz="2400" b="1" dirty="0">
                <a:solidFill>
                  <a:schemeClr val="bg2"/>
                </a:solidFill>
              </a:rPr>
              <a:t>Title bar</a:t>
            </a:r>
          </a:p>
        </p:txBody>
      </p:sp>
      <p:sp>
        <p:nvSpPr>
          <p:cNvPr id="8" name="PA_文本框 11"/>
          <p:cNvSpPr txBox="1"/>
          <p:nvPr>
            <p:custDataLst>
              <p:tags r:id="rId7"/>
            </p:custDataLst>
          </p:nvPr>
        </p:nvSpPr>
        <p:spPr>
          <a:xfrm>
            <a:off x="3126824" y="4214121"/>
            <a:ext cx="1449436" cy="461665"/>
          </a:xfrm>
          <a:prstGeom prst="rect">
            <a:avLst/>
          </a:prstGeom>
          <a:noFill/>
        </p:spPr>
        <p:txBody>
          <a:bodyPr wrap="none" rtlCol="0">
            <a:spAutoFit/>
          </a:bodyPr>
          <a:lstStyle/>
          <a:p>
            <a:r>
              <a:rPr lang="en-US" altLang="zh-CN" sz="2400" b="1" dirty="0">
                <a:solidFill>
                  <a:schemeClr val="tx2"/>
                </a:solidFill>
              </a:rPr>
              <a:t>4. </a:t>
            </a:r>
            <a:r>
              <a:rPr lang="zh-CN" altLang="en-US" sz="2400" b="1" dirty="0">
                <a:solidFill>
                  <a:schemeClr val="tx2"/>
                </a:solidFill>
              </a:rPr>
              <a:t>Title bar</a:t>
            </a:r>
          </a:p>
        </p:txBody>
      </p:sp>
      <p:sp>
        <p:nvSpPr>
          <p:cNvPr id="9" name="PA_矩形 1"/>
          <p:cNvSpPr>
            <a:spLocks noChangeArrowheads="1"/>
          </p:cNvSpPr>
          <p:nvPr>
            <p:custDataLst>
              <p:tags r:id="rId8"/>
            </p:custDataLst>
          </p:nvPr>
        </p:nvSpPr>
        <p:spPr bwMode="auto">
          <a:xfrm>
            <a:off x="3146928" y="1283399"/>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dirty="0" err="1">
                <a:solidFill>
                  <a:schemeClr val="tx1">
                    <a:lumMod val="75000"/>
                    <a:lumOff val="25000"/>
                  </a:schemeClr>
                </a:solidFill>
                <a:cs typeface="Arial" panose="020B0604020202020204" pitchFamily="34" charset="0"/>
              </a:rPr>
              <a:t>Lorem</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Ipsum</a:t>
            </a:r>
            <a:r>
              <a:rPr lang="en-US" altLang="zh-CN" sz="1067" dirty="0">
                <a:solidFill>
                  <a:schemeClr val="tx1">
                    <a:lumMod val="75000"/>
                    <a:lumOff val="25000"/>
                  </a:schemeClr>
                </a:solidFill>
                <a:cs typeface="Arial" panose="020B0604020202020204" pitchFamily="34" charset="0"/>
              </a:rPr>
              <a:t> Dolor sit </a:t>
            </a:r>
            <a:r>
              <a:rPr lang="en-US" altLang="zh-CN" sz="1067" dirty="0" err="1">
                <a:solidFill>
                  <a:schemeClr val="tx1">
                    <a:lumMod val="75000"/>
                    <a:lumOff val="25000"/>
                  </a:schemeClr>
                </a:solidFill>
                <a:cs typeface="Arial" panose="020B0604020202020204" pitchFamily="34" charset="0"/>
              </a:rPr>
              <a:t>Amet</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Consectetuer</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Adipiscing</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Elit</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Aenean</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Commodo</a:t>
            </a:r>
            <a:r>
              <a:rPr lang="en-US" altLang="zh-CN" sz="1067" dirty="0">
                <a:solidFill>
                  <a:schemeClr val="tx1">
                    <a:lumMod val="75000"/>
                    <a:lumOff val="25000"/>
                  </a:schemeClr>
                </a:solidFill>
                <a:cs typeface="Arial" panose="020B0604020202020204" pitchFamily="34" charset="0"/>
              </a:rPr>
              <a:t> Ligula </a:t>
            </a:r>
            <a:r>
              <a:rPr lang="en-US" altLang="zh-CN" sz="1067" dirty="0" err="1">
                <a:solidFill>
                  <a:schemeClr val="tx1">
                    <a:lumMod val="75000"/>
                    <a:lumOff val="25000"/>
                  </a:schemeClr>
                </a:solidFill>
                <a:cs typeface="Arial" panose="020B0604020202020204" pitchFamily="34" charset="0"/>
              </a:rPr>
              <a:t>Eget</a:t>
            </a:r>
            <a:r>
              <a:rPr lang="en-US" altLang="zh-CN" sz="1067" dirty="0">
                <a:solidFill>
                  <a:schemeClr val="tx1">
                    <a:lumMod val="75000"/>
                    <a:lumOff val="25000"/>
                  </a:schemeClr>
                </a:solidFill>
                <a:cs typeface="Arial" panose="020B0604020202020204" pitchFamily="34" charset="0"/>
              </a:rPr>
              <a:t> Dolor. </a:t>
            </a:r>
            <a:r>
              <a:rPr lang="en-US" altLang="zh-CN" sz="1067" dirty="0" err="1">
                <a:solidFill>
                  <a:schemeClr val="tx1">
                    <a:lumMod val="75000"/>
                    <a:lumOff val="25000"/>
                  </a:schemeClr>
                </a:solidFill>
                <a:cs typeface="Arial" panose="020B0604020202020204" pitchFamily="34" charset="0"/>
              </a:rPr>
              <a:t>Aenean</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Massa</a:t>
            </a:r>
            <a:r>
              <a:rPr lang="en-US" altLang="zh-CN" sz="1067" dirty="0">
                <a:solidFill>
                  <a:schemeClr val="tx1">
                    <a:lumMod val="75000"/>
                    <a:lumOff val="25000"/>
                  </a:schemeClr>
                </a:solidFill>
                <a:cs typeface="Arial" panose="020B0604020202020204" pitchFamily="34" charset="0"/>
              </a:rPr>
              <a:t>. </a:t>
            </a:r>
            <a:endParaRPr lang="zh-CN" altLang="en-US" sz="1467" dirty="0">
              <a:solidFill>
                <a:schemeClr val="tx1">
                  <a:lumMod val="75000"/>
                  <a:lumOff val="25000"/>
                </a:schemeClr>
              </a:solidFill>
              <a:cs typeface="Arial" panose="020B0604020202020204" pitchFamily="34" charset="0"/>
            </a:endParaRPr>
          </a:p>
        </p:txBody>
      </p:sp>
      <p:sp>
        <p:nvSpPr>
          <p:cNvPr id="10" name="PA_矩形 1"/>
          <p:cNvSpPr>
            <a:spLocks noChangeArrowheads="1"/>
          </p:cNvSpPr>
          <p:nvPr>
            <p:custDataLst>
              <p:tags r:id="rId9"/>
            </p:custDataLst>
          </p:nvPr>
        </p:nvSpPr>
        <p:spPr bwMode="auto">
          <a:xfrm>
            <a:off x="3126823" y="2413431"/>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a:solidFill>
                  <a:schemeClr val="tx1">
                    <a:lumMod val="75000"/>
                    <a:lumOff val="25000"/>
                  </a:schemeClr>
                </a:solidFill>
                <a:cs typeface="Arial" panose="020B0604020202020204" pitchFamily="34" charset="0"/>
              </a:rPr>
              <a:t>Lorem ipsum dolor sit amet, consectetuer adipiscing elit. Aenean commodo ligula eget dolor. Aenean Massa.</a:t>
            </a:r>
            <a:endParaRPr lang="zh-CN" altLang="en-US" sz="1467">
              <a:solidFill>
                <a:schemeClr val="tx1">
                  <a:lumMod val="75000"/>
                  <a:lumOff val="25000"/>
                </a:schemeClr>
              </a:solidFill>
              <a:cs typeface="Arial" panose="020B0604020202020204" pitchFamily="34" charset="0"/>
            </a:endParaRPr>
          </a:p>
        </p:txBody>
      </p:sp>
      <p:sp>
        <p:nvSpPr>
          <p:cNvPr id="11" name="PA_矩形 1"/>
          <p:cNvSpPr>
            <a:spLocks noChangeArrowheads="1"/>
          </p:cNvSpPr>
          <p:nvPr>
            <p:custDataLst>
              <p:tags r:id="rId10"/>
            </p:custDataLst>
          </p:nvPr>
        </p:nvSpPr>
        <p:spPr bwMode="auto">
          <a:xfrm>
            <a:off x="3146928" y="3508523"/>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dirty="0" err="1">
                <a:solidFill>
                  <a:schemeClr val="tx1">
                    <a:lumMod val="75000"/>
                    <a:lumOff val="25000"/>
                  </a:schemeClr>
                </a:solidFill>
                <a:cs typeface="Arial" panose="020B0604020202020204" pitchFamily="34" charset="0"/>
              </a:rPr>
              <a:t>Lorem</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Ipsum</a:t>
            </a:r>
            <a:r>
              <a:rPr lang="en-US" altLang="zh-CN" sz="1067" dirty="0">
                <a:solidFill>
                  <a:schemeClr val="tx1">
                    <a:lumMod val="75000"/>
                    <a:lumOff val="25000"/>
                  </a:schemeClr>
                </a:solidFill>
                <a:cs typeface="Arial" panose="020B0604020202020204" pitchFamily="34" charset="0"/>
              </a:rPr>
              <a:t> Dolor sit </a:t>
            </a:r>
            <a:r>
              <a:rPr lang="en-US" altLang="zh-CN" sz="1067" dirty="0" err="1">
                <a:solidFill>
                  <a:schemeClr val="tx1">
                    <a:lumMod val="75000"/>
                    <a:lumOff val="25000"/>
                  </a:schemeClr>
                </a:solidFill>
                <a:cs typeface="Arial" panose="020B0604020202020204" pitchFamily="34" charset="0"/>
              </a:rPr>
              <a:t>Amet</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Consectetuer</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Adipiscing</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Elit</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Aenean</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Commodo</a:t>
            </a:r>
            <a:r>
              <a:rPr lang="en-US" altLang="zh-CN" sz="1067" dirty="0">
                <a:solidFill>
                  <a:schemeClr val="tx1">
                    <a:lumMod val="75000"/>
                    <a:lumOff val="25000"/>
                  </a:schemeClr>
                </a:solidFill>
                <a:cs typeface="Arial" panose="020B0604020202020204" pitchFamily="34" charset="0"/>
              </a:rPr>
              <a:t> Ligula </a:t>
            </a:r>
            <a:r>
              <a:rPr lang="en-US" altLang="zh-CN" sz="1067" dirty="0" err="1">
                <a:solidFill>
                  <a:schemeClr val="tx1">
                    <a:lumMod val="75000"/>
                    <a:lumOff val="25000"/>
                  </a:schemeClr>
                </a:solidFill>
                <a:cs typeface="Arial" panose="020B0604020202020204" pitchFamily="34" charset="0"/>
              </a:rPr>
              <a:t>Eget</a:t>
            </a:r>
            <a:r>
              <a:rPr lang="en-US" altLang="zh-CN" sz="1067" dirty="0">
                <a:solidFill>
                  <a:schemeClr val="tx1">
                    <a:lumMod val="75000"/>
                    <a:lumOff val="25000"/>
                  </a:schemeClr>
                </a:solidFill>
                <a:cs typeface="Arial" panose="020B0604020202020204" pitchFamily="34" charset="0"/>
              </a:rPr>
              <a:t> Dolor. </a:t>
            </a:r>
            <a:r>
              <a:rPr lang="en-US" altLang="zh-CN" sz="1067" dirty="0" err="1">
                <a:solidFill>
                  <a:schemeClr val="tx1">
                    <a:lumMod val="75000"/>
                    <a:lumOff val="25000"/>
                  </a:schemeClr>
                </a:solidFill>
                <a:cs typeface="Arial" panose="020B0604020202020204" pitchFamily="34" charset="0"/>
              </a:rPr>
              <a:t>Aenean</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Massa</a:t>
            </a:r>
            <a:r>
              <a:rPr lang="en-US" altLang="zh-CN" sz="1067" dirty="0">
                <a:solidFill>
                  <a:schemeClr val="tx1">
                    <a:lumMod val="75000"/>
                    <a:lumOff val="25000"/>
                  </a:schemeClr>
                </a:solidFill>
                <a:cs typeface="Arial" panose="020B0604020202020204" pitchFamily="34" charset="0"/>
              </a:rPr>
              <a:t>. </a:t>
            </a:r>
            <a:endParaRPr lang="zh-CN" altLang="en-US" sz="1467" dirty="0">
              <a:solidFill>
                <a:schemeClr val="tx1">
                  <a:lumMod val="75000"/>
                  <a:lumOff val="25000"/>
                </a:schemeClr>
              </a:solidFill>
              <a:cs typeface="Arial" panose="020B0604020202020204" pitchFamily="34" charset="0"/>
            </a:endParaRPr>
          </a:p>
        </p:txBody>
      </p:sp>
      <p:sp>
        <p:nvSpPr>
          <p:cNvPr id="12" name="PA_矩形 1"/>
          <p:cNvSpPr>
            <a:spLocks noChangeArrowheads="1"/>
          </p:cNvSpPr>
          <p:nvPr>
            <p:custDataLst>
              <p:tags r:id="rId11"/>
            </p:custDataLst>
          </p:nvPr>
        </p:nvSpPr>
        <p:spPr bwMode="auto">
          <a:xfrm>
            <a:off x="3146928" y="4538228"/>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dirty="0" err="1">
                <a:solidFill>
                  <a:schemeClr val="tx1">
                    <a:lumMod val="75000"/>
                    <a:lumOff val="25000"/>
                  </a:schemeClr>
                </a:solidFill>
                <a:cs typeface="Arial" panose="020B0604020202020204" pitchFamily="34" charset="0"/>
              </a:rPr>
              <a:t>Lorem</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Ipsum</a:t>
            </a:r>
            <a:r>
              <a:rPr lang="en-US" altLang="zh-CN" sz="1067" dirty="0">
                <a:solidFill>
                  <a:schemeClr val="tx1">
                    <a:lumMod val="75000"/>
                    <a:lumOff val="25000"/>
                  </a:schemeClr>
                </a:solidFill>
                <a:cs typeface="Arial" panose="020B0604020202020204" pitchFamily="34" charset="0"/>
              </a:rPr>
              <a:t> Dolor sit </a:t>
            </a:r>
            <a:r>
              <a:rPr lang="en-US" altLang="zh-CN" sz="1067" dirty="0" err="1">
                <a:solidFill>
                  <a:schemeClr val="tx1">
                    <a:lumMod val="75000"/>
                    <a:lumOff val="25000"/>
                  </a:schemeClr>
                </a:solidFill>
                <a:cs typeface="Arial" panose="020B0604020202020204" pitchFamily="34" charset="0"/>
              </a:rPr>
              <a:t>Amet</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Consectetuer</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Adipiscing</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Elit</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Aenean</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Commodo</a:t>
            </a:r>
            <a:r>
              <a:rPr lang="en-US" altLang="zh-CN" sz="1067" dirty="0">
                <a:solidFill>
                  <a:schemeClr val="tx1">
                    <a:lumMod val="75000"/>
                    <a:lumOff val="25000"/>
                  </a:schemeClr>
                </a:solidFill>
                <a:cs typeface="Arial" panose="020B0604020202020204" pitchFamily="34" charset="0"/>
              </a:rPr>
              <a:t> Ligula </a:t>
            </a:r>
            <a:r>
              <a:rPr lang="en-US" altLang="zh-CN" sz="1067" dirty="0" err="1">
                <a:solidFill>
                  <a:schemeClr val="tx1">
                    <a:lumMod val="75000"/>
                    <a:lumOff val="25000"/>
                  </a:schemeClr>
                </a:solidFill>
                <a:cs typeface="Arial" panose="020B0604020202020204" pitchFamily="34" charset="0"/>
              </a:rPr>
              <a:t>Eget</a:t>
            </a:r>
            <a:r>
              <a:rPr lang="en-US" altLang="zh-CN" sz="1067" dirty="0">
                <a:solidFill>
                  <a:schemeClr val="tx1">
                    <a:lumMod val="75000"/>
                    <a:lumOff val="25000"/>
                  </a:schemeClr>
                </a:solidFill>
                <a:cs typeface="Arial" panose="020B0604020202020204" pitchFamily="34" charset="0"/>
              </a:rPr>
              <a:t> Dolor. </a:t>
            </a:r>
            <a:r>
              <a:rPr lang="en-US" altLang="zh-CN" sz="1067" dirty="0" err="1">
                <a:solidFill>
                  <a:schemeClr val="tx1">
                    <a:lumMod val="75000"/>
                    <a:lumOff val="25000"/>
                  </a:schemeClr>
                </a:solidFill>
                <a:cs typeface="Arial" panose="020B0604020202020204" pitchFamily="34" charset="0"/>
              </a:rPr>
              <a:t>Aenean</a:t>
            </a:r>
            <a:r>
              <a:rPr lang="en-US" altLang="zh-CN" sz="1067" dirty="0">
                <a:solidFill>
                  <a:schemeClr val="tx1">
                    <a:lumMod val="75000"/>
                    <a:lumOff val="25000"/>
                  </a:schemeClr>
                </a:solidFill>
                <a:cs typeface="Arial" panose="020B0604020202020204" pitchFamily="34" charset="0"/>
              </a:rPr>
              <a:t> </a:t>
            </a:r>
            <a:r>
              <a:rPr lang="en-US" altLang="zh-CN" sz="1067" dirty="0" err="1">
                <a:solidFill>
                  <a:schemeClr val="tx1">
                    <a:lumMod val="75000"/>
                    <a:lumOff val="25000"/>
                  </a:schemeClr>
                </a:solidFill>
                <a:cs typeface="Arial" panose="020B0604020202020204" pitchFamily="34" charset="0"/>
              </a:rPr>
              <a:t>Massa</a:t>
            </a:r>
            <a:r>
              <a:rPr lang="en-US" altLang="zh-CN" sz="1067" dirty="0">
                <a:solidFill>
                  <a:schemeClr val="tx1">
                    <a:lumMod val="75000"/>
                    <a:lumOff val="25000"/>
                  </a:schemeClr>
                </a:solidFill>
                <a:cs typeface="Arial" panose="020B0604020202020204" pitchFamily="34" charset="0"/>
              </a:rPr>
              <a:t>. </a:t>
            </a:r>
            <a:endParaRPr lang="zh-CN" altLang="en-US" sz="1467" dirty="0">
              <a:solidFill>
                <a:schemeClr val="tx1">
                  <a:lumMod val="75000"/>
                  <a:lumOff val="25000"/>
                </a:schemeClr>
              </a:solidFill>
              <a:cs typeface="Arial" panose="020B0604020202020204" pitchFamily="34" charset="0"/>
            </a:endParaRPr>
          </a:p>
        </p:txBody>
      </p:sp>
      <p:sp>
        <p:nvSpPr>
          <p:cNvPr id="13" name="PA_文本框 16"/>
          <p:cNvSpPr txBox="1"/>
          <p:nvPr>
            <p:custDataLst>
              <p:tags r:id="rId12"/>
            </p:custDataLst>
          </p:nvPr>
        </p:nvSpPr>
        <p:spPr>
          <a:xfrm>
            <a:off x="3126824" y="5223114"/>
            <a:ext cx="1449436" cy="461665"/>
          </a:xfrm>
          <a:prstGeom prst="rect">
            <a:avLst/>
          </a:prstGeom>
          <a:noFill/>
        </p:spPr>
        <p:txBody>
          <a:bodyPr wrap="none" rtlCol="0">
            <a:spAutoFit/>
          </a:bodyPr>
          <a:lstStyle/>
          <a:p>
            <a:r>
              <a:rPr lang="en-US" altLang="zh-CN" sz="2400" b="1" dirty="0">
                <a:solidFill>
                  <a:schemeClr val="bg2"/>
                </a:solidFill>
              </a:rPr>
              <a:t>5. </a:t>
            </a:r>
            <a:r>
              <a:rPr lang="zh-CN" altLang="en-US" sz="2400" b="1" dirty="0">
                <a:solidFill>
                  <a:schemeClr val="bg2"/>
                </a:solidFill>
              </a:rPr>
              <a:t>Title bar</a:t>
            </a:r>
          </a:p>
        </p:txBody>
      </p:sp>
      <p:sp>
        <p:nvSpPr>
          <p:cNvPr id="14" name="PA_矩形 1"/>
          <p:cNvSpPr>
            <a:spLocks noChangeArrowheads="1"/>
          </p:cNvSpPr>
          <p:nvPr>
            <p:custDataLst>
              <p:tags r:id="rId13"/>
            </p:custDataLst>
          </p:nvPr>
        </p:nvSpPr>
        <p:spPr bwMode="auto">
          <a:xfrm>
            <a:off x="3146928" y="5547222"/>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a:solidFill>
                  <a:schemeClr val="tx1">
                    <a:lumMod val="75000"/>
                    <a:lumOff val="25000"/>
                  </a:schemeClr>
                </a:solidFill>
                <a:cs typeface="Arial" panose="020B0604020202020204" pitchFamily="34" charset="0"/>
              </a:rPr>
              <a:t>Lorem ipsum dolor sit amet, consectetuer adipiscing elit. Aenean commodo ligula eget dolor. Aenean Massa.</a:t>
            </a:r>
            <a:endParaRPr lang="zh-CN" altLang="en-US" sz="1467">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426329432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2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1+#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4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1+#ppt_w/2"/>
                                          </p:val>
                                        </p:tav>
                                        <p:tav tm="100000">
                                          <p:val>
                                            <p:strVal val="#ppt_x"/>
                                          </p:val>
                                        </p:tav>
                                      </p:tavLst>
                                    </p:anim>
                                    <p:anim calcmode="lin" valueType="num">
                                      <p:cBhvr additive="base">
                                        <p:cTn id="36" dur="10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6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1+#ppt_w/2"/>
                                          </p:val>
                                        </p:tav>
                                        <p:tav tm="100000">
                                          <p:val>
                                            <p:strVal val="#ppt_x"/>
                                          </p:val>
                                        </p:tav>
                                      </p:tavLst>
                                    </p:anim>
                                    <p:anim calcmode="lin" valueType="num">
                                      <p:cBhvr additive="base">
                                        <p:cTn id="40" dur="10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8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00" fill="hold"/>
                                        <p:tgtEl>
                                          <p:spTgt spid="8"/>
                                        </p:tgtEl>
                                        <p:attrNameLst>
                                          <p:attrName>ppt_x</p:attrName>
                                        </p:attrNameLst>
                                      </p:cBhvr>
                                      <p:tavLst>
                                        <p:tav tm="0">
                                          <p:val>
                                            <p:strVal val="1+#ppt_w/2"/>
                                          </p:val>
                                        </p:tav>
                                        <p:tav tm="100000">
                                          <p:val>
                                            <p:strVal val="#ppt_x"/>
                                          </p:val>
                                        </p:tav>
                                      </p:tavLst>
                                    </p:anim>
                                    <p:anim calcmode="lin" valueType="num">
                                      <p:cBhvr additive="base">
                                        <p:cTn id="44" dur="10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0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1+#ppt_w/2"/>
                                          </p:val>
                                        </p:tav>
                                        <p:tav tm="100000">
                                          <p:val>
                                            <p:strVal val="#ppt_x"/>
                                          </p:val>
                                        </p:tav>
                                      </p:tavLst>
                                    </p:anim>
                                    <p:anim calcmode="lin" valueType="num">
                                      <p:cBhvr additive="base">
                                        <p:cTn id="48" dur="10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2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1+#ppt_w/2"/>
                                          </p:val>
                                        </p:tav>
                                        <p:tav tm="100000">
                                          <p:val>
                                            <p:strVal val="#ppt_x"/>
                                          </p:val>
                                        </p:tav>
                                      </p:tavLst>
                                    </p:anim>
                                    <p:anim calcmode="lin" valueType="num">
                                      <p:cBhvr additive="base">
                                        <p:cTn id="52" dur="1000" fill="hold"/>
                                        <p:tgtEl>
                                          <p:spTgt spid="1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4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1+#ppt_w/2"/>
                                          </p:val>
                                        </p:tav>
                                        <p:tav tm="100000">
                                          <p:val>
                                            <p:strVal val="#ppt_x"/>
                                          </p:val>
                                        </p:tav>
                                      </p:tavLst>
                                    </p:anim>
                                    <p:anim calcmode="lin" valueType="num">
                                      <p:cBhvr additive="base">
                                        <p:cTn id="5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252312" y="1847668"/>
            <a:ext cx="2703496" cy="2815505"/>
            <a:chOff x="143508" y="1853921"/>
            <a:chExt cx="2052922" cy="2343317"/>
          </a:xfrm>
        </p:grpSpPr>
        <p:sp>
          <p:nvSpPr>
            <p:cNvPr id="68" name="Freeform 5"/>
            <p:cNvSpPr>
              <a:spLocks/>
            </p:cNvSpPr>
            <p:nvPr/>
          </p:nvSpPr>
          <p:spPr bwMode="auto">
            <a:xfrm>
              <a:off x="143508" y="1853921"/>
              <a:ext cx="2052922" cy="2343317"/>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solidFill>
              <a:schemeClr val="tx2"/>
            </a:solidFill>
            <a:ln>
              <a:noFill/>
            </a:ln>
            <a:effectLst/>
          </p:spPr>
          <p:txBody>
            <a:bodyPr wrap="none" anchor="ctr"/>
            <a:lstStyle/>
            <a:p>
              <a:pPr defTabSz="1219078">
                <a:defRPr/>
              </a:pPr>
              <a:endParaRPr lang="zh-CN" altLang="en-US" sz="1100" kern="0">
                <a:solidFill>
                  <a:prstClr val="black"/>
                </a:solidFill>
              </a:endParaRPr>
            </a:p>
          </p:txBody>
        </p:sp>
        <p:sp>
          <p:nvSpPr>
            <p:cNvPr id="69" name="矩形 68"/>
            <p:cNvSpPr/>
            <p:nvPr/>
          </p:nvSpPr>
          <p:spPr>
            <a:xfrm>
              <a:off x="197138" y="2408513"/>
              <a:ext cx="1548923" cy="1617753"/>
            </a:xfrm>
            <a:prstGeom prst="rect">
              <a:avLst/>
            </a:prstGeom>
          </p:spPr>
          <p:txBody>
            <a:bodyPr wrap="square">
              <a:spAutoFit/>
            </a:bodyPr>
            <a:lstStyle/>
            <a:p>
              <a:pPr algn="just">
                <a:lnSpc>
                  <a:spcPts val="2133"/>
                </a:lnSpc>
              </a:pPr>
              <a:r>
                <a:rPr lang="zh-CN" altLang="en-US" sz="1100" kern="0" dirty="0">
                  <a:solidFill>
                    <a:schemeClr val="bg1"/>
                  </a:solidFill>
                  <a:latin typeface="微软雅黑" panose="020B0503020204020204" pitchFamily="34" charset="-122"/>
                  <a:ea typeface="微软雅黑" panose="020B0503020204020204" pitchFamily="34" charset="-122"/>
                </a:rPr>
                <a:t>With the development of computer technology and the progress of printing technology, graphic design is becoming more and more abundant in the field of visual perception.</a:t>
              </a:r>
            </a:p>
          </p:txBody>
        </p:sp>
        <p:sp>
          <p:nvSpPr>
            <p:cNvPr id="70" name="矩形 69"/>
            <p:cNvSpPr/>
            <p:nvPr/>
          </p:nvSpPr>
          <p:spPr>
            <a:xfrm>
              <a:off x="828581" y="1947279"/>
              <a:ext cx="293854" cy="264911"/>
            </a:xfrm>
            <a:prstGeom prst="rect">
              <a:avLst/>
            </a:prstGeom>
          </p:spPr>
          <p:txBody>
            <a:bodyPr wrap="square">
              <a:spAutoFit/>
            </a:bodyPr>
            <a:lstStyle/>
            <a:p>
              <a:pPr algn="just" defTabSz="1219078">
                <a:lnSpc>
                  <a:spcPts val="2000"/>
                </a:lnSpc>
                <a:defRPr/>
              </a:pPr>
              <a:r>
                <a:rPr lang="en-US" altLang="zh-CN" sz="1100" kern="0" dirty="0">
                  <a:solidFill>
                    <a:prstClr val="white"/>
                  </a:solidFill>
                  <a:latin typeface="方正超粗黑简体" pitchFamily="2" charset="-122"/>
                  <a:ea typeface="方正超粗黑简体" pitchFamily="2" charset="-122"/>
                </a:rPr>
                <a:t>1</a:t>
              </a:r>
              <a:endParaRPr lang="zh-CN" altLang="en-US" sz="1100" kern="0" dirty="0">
                <a:solidFill>
                  <a:prstClr val="white"/>
                </a:solidFill>
                <a:latin typeface="方正超粗黑简体" pitchFamily="2" charset="-122"/>
                <a:ea typeface="方正超粗黑简体" pitchFamily="2" charset="-122"/>
              </a:endParaRPr>
            </a:p>
          </p:txBody>
        </p:sp>
      </p:grpSp>
      <p:grpSp>
        <p:nvGrpSpPr>
          <p:cNvPr id="71" name="组合 70"/>
          <p:cNvGrpSpPr/>
          <p:nvPr/>
        </p:nvGrpSpPr>
        <p:grpSpPr>
          <a:xfrm>
            <a:off x="2603891" y="1844825"/>
            <a:ext cx="2703496" cy="2815505"/>
            <a:chOff x="1929199" y="1851555"/>
            <a:chExt cx="2052922" cy="2343317"/>
          </a:xfrm>
        </p:grpSpPr>
        <p:sp>
          <p:nvSpPr>
            <p:cNvPr id="72" name="Freeform 10"/>
            <p:cNvSpPr>
              <a:spLocks/>
            </p:cNvSpPr>
            <p:nvPr/>
          </p:nvSpPr>
          <p:spPr bwMode="auto">
            <a:xfrm>
              <a:off x="1929199"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1"/>
            </a:solidFill>
            <a:ln>
              <a:noFill/>
            </a:ln>
            <a:effectLst/>
          </p:spPr>
          <p:txBody>
            <a:bodyPr wrap="none" anchor="ctr"/>
            <a:lstStyle/>
            <a:p>
              <a:pPr defTabSz="1219078">
                <a:defRPr/>
              </a:pPr>
              <a:endParaRPr lang="zh-CN" altLang="en-US" sz="1100" kern="0">
                <a:solidFill>
                  <a:prstClr val="black"/>
                </a:solidFill>
              </a:endParaRPr>
            </a:p>
          </p:txBody>
        </p:sp>
        <p:sp>
          <p:nvSpPr>
            <p:cNvPr id="73" name="矩形 72"/>
            <p:cNvSpPr/>
            <p:nvPr/>
          </p:nvSpPr>
          <p:spPr>
            <a:xfrm>
              <a:off x="2339355" y="2511105"/>
              <a:ext cx="1224533" cy="1393614"/>
            </a:xfrm>
            <a:prstGeom prst="rect">
              <a:avLst/>
            </a:prstGeom>
          </p:spPr>
          <p:txBody>
            <a:bodyPr wrap="square">
              <a:spAutoFit/>
            </a:bodyPr>
            <a:lstStyle/>
            <a:p>
              <a:pPr algn="just">
                <a:lnSpc>
                  <a:spcPts val="2133"/>
                </a:lnSpc>
              </a:pPr>
              <a:r>
                <a:rPr lang="zh-CN" altLang="en-US" sz="1100" kern="0" dirty="0">
                  <a:solidFill>
                    <a:schemeClr val="bg1"/>
                  </a:solidFill>
                  <a:latin typeface="微软雅黑" panose="020B0503020204020204" pitchFamily="34" charset="-122"/>
                  <a:ea typeface="微软雅黑" panose="020B0503020204020204" pitchFamily="34" charset="-122"/>
                </a:rPr>
                <a:t>With the development of computer technology and the progress of printing technology</a:t>
              </a:r>
            </a:p>
          </p:txBody>
        </p:sp>
        <p:sp>
          <p:nvSpPr>
            <p:cNvPr id="74" name="矩形 73"/>
            <p:cNvSpPr/>
            <p:nvPr/>
          </p:nvSpPr>
          <p:spPr>
            <a:xfrm>
              <a:off x="2616867" y="1933729"/>
              <a:ext cx="293854" cy="264911"/>
            </a:xfrm>
            <a:prstGeom prst="rect">
              <a:avLst/>
            </a:prstGeom>
          </p:spPr>
          <p:txBody>
            <a:bodyPr wrap="square">
              <a:spAutoFit/>
            </a:bodyPr>
            <a:lstStyle/>
            <a:p>
              <a:pPr algn="just" defTabSz="1219078">
                <a:lnSpc>
                  <a:spcPts val="2000"/>
                </a:lnSpc>
                <a:defRPr/>
              </a:pPr>
              <a:r>
                <a:rPr lang="en-US" altLang="zh-CN" sz="1100" kern="0">
                  <a:solidFill>
                    <a:prstClr val="white"/>
                  </a:solidFill>
                  <a:latin typeface="方正超粗黑简体" pitchFamily="2" charset="-122"/>
                  <a:ea typeface="方正超粗黑简体" pitchFamily="2" charset="-122"/>
                </a:rPr>
                <a:t>2</a:t>
              </a:r>
              <a:endParaRPr lang="zh-CN" altLang="en-US" sz="1100" kern="0">
                <a:solidFill>
                  <a:prstClr val="white"/>
                </a:solidFill>
                <a:latin typeface="方正超粗黑简体" pitchFamily="2" charset="-122"/>
                <a:ea typeface="方正超粗黑简体" pitchFamily="2" charset="-122"/>
              </a:endParaRPr>
            </a:p>
          </p:txBody>
        </p:sp>
      </p:grpSp>
      <p:grpSp>
        <p:nvGrpSpPr>
          <p:cNvPr id="75" name="组合 74"/>
          <p:cNvGrpSpPr/>
          <p:nvPr/>
        </p:nvGrpSpPr>
        <p:grpSpPr>
          <a:xfrm>
            <a:off x="4960927" y="1844825"/>
            <a:ext cx="2703496" cy="2815505"/>
            <a:chOff x="3719033" y="1851555"/>
            <a:chExt cx="2052922" cy="2343317"/>
          </a:xfrm>
        </p:grpSpPr>
        <p:sp>
          <p:nvSpPr>
            <p:cNvPr id="76" name="Freeform 10"/>
            <p:cNvSpPr>
              <a:spLocks/>
            </p:cNvSpPr>
            <p:nvPr/>
          </p:nvSpPr>
          <p:spPr bwMode="auto">
            <a:xfrm>
              <a:off x="3719033"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3"/>
            </a:solidFill>
            <a:ln>
              <a:noFill/>
            </a:ln>
            <a:effectLst/>
          </p:spPr>
          <p:txBody>
            <a:bodyPr wrap="none" anchor="ctr"/>
            <a:lstStyle/>
            <a:p>
              <a:pPr defTabSz="1219078">
                <a:defRPr/>
              </a:pPr>
              <a:endParaRPr lang="zh-CN" altLang="en-US" sz="1100" kern="0">
                <a:solidFill>
                  <a:prstClr val="black"/>
                </a:solidFill>
              </a:endParaRPr>
            </a:p>
          </p:txBody>
        </p:sp>
        <p:sp>
          <p:nvSpPr>
            <p:cNvPr id="77" name="矩形 76"/>
            <p:cNvSpPr/>
            <p:nvPr/>
          </p:nvSpPr>
          <p:spPr>
            <a:xfrm>
              <a:off x="4122349" y="2511104"/>
              <a:ext cx="1246289" cy="1169474"/>
            </a:xfrm>
            <a:prstGeom prst="rect">
              <a:avLst/>
            </a:prstGeom>
          </p:spPr>
          <p:txBody>
            <a:bodyPr wrap="square">
              <a:spAutoFit/>
            </a:bodyPr>
            <a:lstStyle/>
            <a:p>
              <a:pPr algn="just">
                <a:lnSpc>
                  <a:spcPts val="2133"/>
                </a:lnSpc>
              </a:pPr>
              <a:r>
                <a:rPr lang="zh-CN" altLang="en-US" sz="1100" kern="0" dirty="0">
                  <a:solidFill>
                    <a:schemeClr val="bg1"/>
                  </a:solidFill>
                  <a:latin typeface="微软雅黑" panose="020B0503020204020204" pitchFamily="34" charset="-122"/>
                  <a:ea typeface="微软雅黑" panose="020B0503020204020204" pitchFamily="34" charset="-122"/>
                </a:rPr>
                <a:t>With the development of computer technology and the progress of printing technology</a:t>
              </a:r>
            </a:p>
          </p:txBody>
        </p:sp>
        <p:sp>
          <p:nvSpPr>
            <p:cNvPr id="78" name="矩形 77"/>
            <p:cNvSpPr/>
            <p:nvPr/>
          </p:nvSpPr>
          <p:spPr>
            <a:xfrm>
              <a:off x="4408218" y="1933728"/>
              <a:ext cx="293854" cy="264911"/>
            </a:xfrm>
            <a:prstGeom prst="rect">
              <a:avLst/>
            </a:prstGeom>
          </p:spPr>
          <p:txBody>
            <a:bodyPr wrap="square">
              <a:spAutoFit/>
            </a:bodyPr>
            <a:lstStyle/>
            <a:p>
              <a:pPr algn="just" defTabSz="1219078">
                <a:lnSpc>
                  <a:spcPts val="2000"/>
                </a:lnSpc>
                <a:defRPr/>
              </a:pPr>
              <a:r>
                <a:rPr lang="en-US" altLang="zh-CN" sz="1100" kern="0">
                  <a:solidFill>
                    <a:prstClr val="white"/>
                  </a:solidFill>
                  <a:latin typeface="方正超粗黑简体" pitchFamily="2" charset="-122"/>
                  <a:ea typeface="方正超粗黑简体" pitchFamily="2" charset="-122"/>
                </a:rPr>
                <a:t>3</a:t>
              </a:r>
              <a:endParaRPr lang="zh-CN" altLang="en-US" sz="1100" kern="0">
                <a:solidFill>
                  <a:prstClr val="white"/>
                </a:solidFill>
                <a:latin typeface="方正超粗黑简体" pitchFamily="2" charset="-122"/>
                <a:ea typeface="方正超粗黑简体" pitchFamily="2" charset="-122"/>
              </a:endParaRPr>
            </a:p>
          </p:txBody>
        </p:sp>
      </p:grpSp>
      <p:grpSp>
        <p:nvGrpSpPr>
          <p:cNvPr id="79" name="组合 78"/>
          <p:cNvGrpSpPr/>
          <p:nvPr/>
        </p:nvGrpSpPr>
        <p:grpSpPr>
          <a:xfrm>
            <a:off x="7307050" y="1844825"/>
            <a:ext cx="2703496" cy="2815505"/>
            <a:chOff x="5500580" y="1851555"/>
            <a:chExt cx="2052922" cy="2343317"/>
          </a:xfrm>
        </p:grpSpPr>
        <p:sp>
          <p:nvSpPr>
            <p:cNvPr id="80" name="Freeform 14"/>
            <p:cNvSpPr>
              <a:spLocks/>
            </p:cNvSpPr>
            <p:nvPr/>
          </p:nvSpPr>
          <p:spPr bwMode="auto">
            <a:xfrm>
              <a:off x="5500580"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5"/>
            </a:solidFill>
            <a:ln>
              <a:noFill/>
            </a:ln>
            <a:effectLst/>
          </p:spPr>
          <p:txBody>
            <a:bodyPr wrap="none" anchor="ctr"/>
            <a:lstStyle/>
            <a:p>
              <a:endParaRPr lang="zh-CN" altLang="en-US" sz="1100" kern="0">
                <a:solidFill>
                  <a:prstClr val="black"/>
                </a:solidFill>
              </a:endParaRPr>
            </a:p>
          </p:txBody>
        </p:sp>
        <p:sp>
          <p:nvSpPr>
            <p:cNvPr id="81" name="矩形 80"/>
            <p:cNvSpPr/>
            <p:nvPr/>
          </p:nvSpPr>
          <p:spPr>
            <a:xfrm>
              <a:off x="5896538" y="2514213"/>
              <a:ext cx="1246289" cy="1169474"/>
            </a:xfrm>
            <a:prstGeom prst="rect">
              <a:avLst/>
            </a:prstGeom>
          </p:spPr>
          <p:txBody>
            <a:bodyPr wrap="square">
              <a:spAutoFit/>
            </a:bodyPr>
            <a:lstStyle/>
            <a:p>
              <a:pPr algn="just">
                <a:lnSpc>
                  <a:spcPts val="2133"/>
                </a:lnSpc>
              </a:pPr>
              <a:r>
                <a:rPr lang="zh-CN" altLang="en-US" sz="1100" kern="0" dirty="0">
                  <a:solidFill>
                    <a:prstClr val="white"/>
                  </a:solidFill>
                  <a:latin typeface="微软雅黑" panose="020B0503020204020204" pitchFamily="34" charset="-122"/>
                  <a:ea typeface="微软雅黑" panose="020B0503020204020204" pitchFamily="34" charset="-122"/>
                </a:rPr>
                <a:t>With the development of computer technology and the progress of printing technology</a:t>
              </a:r>
            </a:p>
          </p:txBody>
        </p:sp>
        <p:sp>
          <p:nvSpPr>
            <p:cNvPr id="82" name="矩形 81"/>
            <p:cNvSpPr/>
            <p:nvPr/>
          </p:nvSpPr>
          <p:spPr>
            <a:xfrm>
              <a:off x="6191368" y="1938644"/>
              <a:ext cx="293854" cy="264911"/>
            </a:xfrm>
            <a:prstGeom prst="rect">
              <a:avLst/>
            </a:prstGeom>
          </p:spPr>
          <p:txBody>
            <a:bodyPr wrap="square">
              <a:spAutoFit/>
            </a:bodyPr>
            <a:lstStyle/>
            <a:p>
              <a:pPr algn="just" defTabSz="1219078">
                <a:lnSpc>
                  <a:spcPts val="2000"/>
                </a:lnSpc>
                <a:defRPr/>
              </a:pPr>
              <a:r>
                <a:rPr lang="en-US" altLang="zh-CN" sz="1100" kern="0">
                  <a:solidFill>
                    <a:prstClr val="white"/>
                  </a:solidFill>
                  <a:latin typeface="方正超粗黑简体" pitchFamily="2" charset="-122"/>
                  <a:ea typeface="方正超粗黑简体" pitchFamily="2" charset="-122"/>
                </a:rPr>
                <a:t>4</a:t>
              </a:r>
              <a:endParaRPr lang="zh-CN" altLang="en-US" sz="1100" kern="0">
                <a:solidFill>
                  <a:prstClr val="white"/>
                </a:solidFill>
                <a:latin typeface="方正超粗黑简体" pitchFamily="2" charset="-122"/>
                <a:ea typeface="方正超粗黑简体" pitchFamily="2" charset="-122"/>
              </a:endParaRPr>
            </a:p>
          </p:txBody>
        </p:sp>
      </p:grpSp>
      <p:grpSp>
        <p:nvGrpSpPr>
          <p:cNvPr id="83" name="组合 82"/>
          <p:cNvGrpSpPr/>
          <p:nvPr/>
        </p:nvGrpSpPr>
        <p:grpSpPr>
          <a:xfrm>
            <a:off x="9651809" y="1844824"/>
            <a:ext cx="2264281" cy="2818348"/>
            <a:chOff x="7281092" y="1851555"/>
            <a:chExt cx="1719400" cy="2345683"/>
          </a:xfrm>
        </p:grpSpPr>
        <p:sp>
          <p:nvSpPr>
            <p:cNvPr id="84" name="Freeform 6"/>
            <p:cNvSpPr>
              <a:spLocks/>
            </p:cNvSpPr>
            <p:nvPr/>
          </p:nvSpPr>
          <p:spPr bwMode="auto">
            <a:xfrm>
              <a:off x="7281092" y="1851555"/>
              <a:ext cx="1719400" cy="2345683"/>
            </a:xfrm>
            <a:custGeom>
              <a:avLst/>
              <a:gdLst>
                <a:gd name="T0" fmla="*/ 1112 w 1112"/>
                <a:gd name="T1" fmla="*/ 216 h 1328"/>
                <a:gd name="T2" fmla="*/ 664 w 1112"/>
                <a:gd name="T3" fmla="*/ 186 h 1328"/>
                <a:gd name="T4" fmla="*/ 670 w 1112"/>
                <a:gd name="T5" fmla="*/ 172 h 1328"/>
                <a:gd name="T6" fmla="*/ 678 w 1112"/>
                <a:gd name="T7" fmla="*/ 140 h 1328"/>
                <a:gd name="T8" fmla="*/ 680 w 1112"/>
                <a:gd name="T9" fmla="*/ 124 h 1328"/>
                <a:gd name="T10" fmla="*/ 678 w 1112"/>
                <a:gd name="T11" fmla="*/ 100 h 1328"/>
                <a:gd name="T12" fmla="*/ 670 w 1112"/>
                <a:gd name="T13" fmla="*/ 76 h 1328"/>
                <a:gd name="T14" fmla="*/ 644 w 1112"/>
                <a:gd name="T15" fmla="*/ 36 h 1328"/>
                <a:gd name="T16" fmla="*/ 604 w 1112"/>
                <a:gd name="T17" fmla="*/ 10 h 1328"/>
                <a:gd name="T18" fmla="*/ 580 w 1112"/>
                <a:gd name="T19" fmla="*/ 2 h 1328"/>
                <a:gd name="T20" fmla="*/ 556 w 1112"/>
                <a:gd name="T21" fmla="*/ 0 h 1328"/>
                <a:gd name="T22" fmla="*/ 544 w 1112"/>
                <a:gd name="T23" fmla="*/ 0 h 1328"/>
                <a:gd name="T24" fmla="*/ 520 w 1112"/>
                <a:gd name="T25" fmla="*/ 6 h 1328"/>
                <a:gd name="T26" fmla="*/ 486 w 1112"/>
                <a:gd name="T27" fmla="*/ 22 h 1328"/>
                <a:gd name="T28" fmla="*/ 454 w 1112"/>
                <a:gd name="T29" fmla="*/ 54 h 1328"/>
                <a:gd name="T30" fmla="*/ 438 w 1112"/>
                <a:gd name="T31" fmla="*/ 88 h 1328"/>
                <a:gd name="T32" fmla="*/ 432 w 1112"/>
                <a:gd name="T33" fmla="*/ 112 h 1328"/>
                <a:gd name="T34" fmla="*/ 432 w 1112"/>
                <a:gd name="T35" fmla="*/ 124 h 1328"/>
                <a:gd name="T36" fmla="*/ 436 w 1112"/>
                <a:gd name="T37" fmla="*/ 156 h 1328"/>
                <a:gd name="T38" fmla="*/ 448 w 1112"/>
                <a:gd name="T39" fmla="*/ 186 h 1328"/>
                <a:gd name="T40" fmla="*/ 432 w 1112"/>
                <a:gd name="T41" fmla="*/ 216 h 1328"/>
                <a:gd name="T42" fmla="*/ 0 w 1112"/>
                <a:gd name="T43" fmla="*/ 216 h 1328"/>
                <a:gd name="T44" fmla="*/ 0 w 1112"/>
                <a:gd name="T45" fmla="*/ 616 h 1328"/>
                <a:gd name="T46" fmla="*/ 26 w 1112"/>
                <a:gd name="T47" fmla="*/ 610 h 1328"/>
                <a:gd name="T48" fmla="*/ 52 w 1112"/>
                <a:gd name="T49" fmla="*/ 608 h 1328"/>
                <a:gd name="T50" fmla="*/ 86 w 1112"/>
                <a:gd name="T51" fmla="*/ 612 h 1328"/>
                <a:gd name="T52" fmla="*/ 116 w 1112"/>
                <a:gd name="T53" fmla="*/ 620 h 1328"/>
                <a:gd name="T54" fmla="*/ 144 w 1112"/>
                <a:gd name="T55" fmla="*/ 636 h 1328"/>
                <a:gd name="T56" fmla="*/ 168 w 1112"/>
                <a:gd name="T57" fmla="*/ 656 h 1328"/>
                <a:gd name="T58" fmla="*/ 188 w 1112"/>
                <a:gd name="T59" fmla="*/ 680 h 1328"/>
                <a:gd name="T60" fmla="*/ 204 w 1112"/>
                <a:gd name="T61" fmla="*/ 708 h 1328"/>
                <a:gd name="T62" fmla="*/ 212 w 1112"/>
                <a:gd name="T63" fmla="*/ 738 h 1328"/>
                <a:gd name="T64" fmla="*/ 216 w 1112"/>
                <a:gd name="T65" fmla="*/ 772 h 1328"/>
                <a:gd name="T66" fmla="*/ 216 w 1112"/>
                <a:gd name="T67" fmla="*/ 788 h 1328"/>
                <a:gd name="T68" fmla="*/ 208 w 1112"/>
                <a:gd name="T69" fmla="*/ 820 h 1328"/>
                <a:gd name="T70" fmla="*/ 196 w 1112"/>
                <a:gd name="T71" fmla="*/ 850 h 1328"/>
                <a:gd name="T72" fmla="*/ 178 w 1112"/>
                <a:gd name="T73" fmla="*/ 876 h 1328"/>
                <a:gd name="T74" fmla="*/ 156 w 1112"/>
                <a:gd name="T75" fmla="*/ 898 h 1328"/>
                <a:gd name="T76" fmla="*/ 130 w 1112"/>
                <a:gd name="T77" fmla="*/ 916 h 1328"/>
                <a:gd name="T78" fmla="*/ 100 w 1112"/>
                <a:gd name="T79" fmla="*/ 928 h 1328"/>
                <a:gd name="T80" fmla="*/ 68 w 1112"/>
                <a:gd name="T81" fmla="*/ 936 h 1328"/>
                <a:gd name="T82" fmla="*/ 52 w 1112"/>
                <a:gd name="T83" fmla="*/ 936 h 1328"/>
                <a:gd name="T84" fmla="*/ 0 w 1112"/>
                <a:gd name="T85" fmla="*/ 928 h 1328"/>
                <a:gd name="T86" fmla="*/ 0 w 1112"/>
                <a:gd name="T87" fmla="*/ 1328 h 1328"/>
                <a:gd name="T88" fmla="*/ 1112 w 1112"/>
                <a:gd name="T89" fmla="*/ 21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2" h="1328">
                  <a:moveTo>
                    <a:pt x="1112" y="216"/>
                  </a:move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lnTo>
                    <a:pt x="1112" y="216"/>
                  </a:lnTo>
                  <a:close/>
                </a:path>
              </a:pathLst>
            </a:custGeom>
            <a:solidFill>
              <a:srgbClr val="9E9E9E"/>
            </a:solidFill>
            <a:ln>
              <a:noFill/>
            </a:ln>
            <a:effectLst/>
          </p:spPr>
          <p:txBody>
            <a:bodyPr wrap="none" anchor="ctr"/>
            <a:lstStyle/>
            <a:p>
              <a:pPr defTabSz="1219078">
                <a:defRPr/>
              </a:pPr>
              <a:endParaRPr lang="zh-CN" altLang="en-US" sz="1100" kern="0">
                <a:solidFill>
                  <a:prstClr val="black"/>
                </a:solidFill>
              </a:endParaRPr>
            </a:p>
          </p:txBody>
        </p:sp>
        <p:sp>
          <p:nvSpPr>
            <p:cNvPr id="85" name="矩形 84"/>
            <p:cNvSpPr/>
            <p:nvPr/>
          </p:nvSpPr>
          <p:spPr>
            <a:xfrm>
              <a:off x="7668343" y="2514213"/>
              <a:ext cx="1246289" cy="1169474"/>
            </a:xfrm>
            <a:prstGeom prst="rect">
              <a:avLst/>
            </a:prstGeom>
          </p:spPr>
          <p:txBody>
            <a:bodyPr wrap="square">
              <a:spAutoFit/>
            </a:bodyPr>
            <a:lstStyle/>
            <a:p>
              <a:pPr algn="just">
                <a:lnSpc>
                  <a:spcPts val="2133"/>
                </a:lnSpc>
              </a:pPr>
              <a:r>
                <a:rPr lang="zh-CN" altLang="en-US" sz="1100" kern="0" dirty="0">
                  <a:solidFill>
                    <a:prstClr val="white"/>
                  </a:solidFill>
                  <a:latin typeface="微软雅黑" panose="020B0503020204020204" pitchFamily="34" charset="-122"/>
                  <a:ea typeface="微软雅黑" panose="020B0503020204020204" pitchFamily="34" charset="-122"/>
                </a:rPr>
                <a:t>With the development of computer technology and the progress of printing technology</a:t>
              </a:r>
            </a:p>
          </p:txBody>
        </p:sp>
        <p:sp>
          <p:nvSpPr>
            <p:cNvPr id="86" name="矩形 85"/>
            <p:cNvSpPr/>
            <p:nvPr/>
          </p:nvSpPr>
          <p:spPr>
            <a:xfrm>
              <a:off x="7970375" y="1938252"/>
              <a:ext cx="293854" cy="264911"/>
            </a:xfrm>
            <a:prstGeom prst="rect">
              <a:avLst/>
            </a:prstGeom>
          </p:spPr>
          <p:txBody>
            <a:bodyPr wrap="square">
              <a:spAutoFit/>
            </a:bodyPr>
            <a:lstStyle/>
            <a:p>
              <a:pPr algn="just" defTabSz="1219078">
                <a:lnSpc>
                  <a:spcPts val="2000"/>
                </a:lnSpc>
                <a:defRPr/>
              </a:pPr>
              <a:r>
                <a:rPr lang="en-US" altLang="zh-CN" sz="1100" kern="0">
                  <a:solidFill>
                    <a:prstClr val="white"/>
                  </a:solidFill>
                  <a:latin typeface="方正超粗黑简体" pitchFamily="2" charset="-122"/>
                  <a:ea typeface="方正超粗黑简体" pitchFamily="2" charset="-122"/>
                </a:rPr>
                <a:t>5</a:t>
              </a:r>
              <a:endParaRPr lang="zh-CN" altLang="en-US" sz="1100" kern="0">
                <a:solidFill>
                  <a:prstClr val="white"/>
                </a:solidFill>
                <a:latin typeface="方正超粗黑简体" pitchFamily="2" charset="-122"/>
                <a:ea typeface="方正超粗黑简体" pitchFamily="2" charset="-122"/>
              </a:endParaRPr>
            </a:p>
          </p:txBody>
        </p:sp>
      </p:grpSp>
      <p:cxnSp>
        <p:nvCxnSpPr>
          <p:cNvPr id="87" name="Straight Connector 21"/>
          <p:cNvCxnSpPr/>
          <p:nvPr/>
        </p:nvCxnSpPr>
        <p:spPr>
          <a:xfrm>
            <a:off x="432107" y="4951203"/>
            <a:ext cx="11274914" cy="0"/>
          </a:xfrm>
          <a:prstGeom prst="line">
            <a:avLst/>
          </a:prstGeom>
          <a:noFill/>
          <a:ln w="6350" cap="flat" cmpd="sng" algn="ctr">
            <a:solidFill>
              <a:srgbClr val="B8B8B8"/>
            </a:solidFill>
            <a:prstDash val="solid"/>
            <a:headEnd type="oval" w="sm" len="sm"/>
            <a:tailEnd type="oval" w="sm" len="sm"/>
          </a:ln>
          <a:effectLst/>
        </p:spPr>
      </p:cxnSp>
      <p:grpSp>
        <p:nvGrpSpPr>
          <p:cNvPr id="88" name="Group 24"/>
          <p:cNvGrpSpPr/>
          <p:nvPr/>
        </p:nvGrpSpPr>
        <p:grpSpPr>
          <a:xfrm>
            <a:off x="1104096" y="5239236"/>
            <a:ext cx="231326" cy="231356"/>
            <a:chOff x="1068295" y="3417488"/>
            <a:chExt cx="239034" cy="239034"/>
          </a:xfrm>
        </p:grpSpPr>
        <p:sp>
          <p:nvSpPr>
            <p:cNvPr id="89" name="Oval 25"/>
            <p:cNvSpPr/>
            <p:nvPr/>
          </p:nvSpPr>
          <p:spPr>
            <a:xfrm>
              <a:off x="1068295" y="3417488"/>
              <a:ext cx="239034" cy="239034"/>
            </a:xfrm>
            <a:prstGeom prst="ellipse">
              <a:avLst/>
            </a:prstGeom>
            <a:solidFill>
              <a:schemeClr val="tx2"/>
            </a:solidFill>
            <a:ln w="3175" cap="flat" cmpd="sng" algn="ctr">
              <a:noFill/>
              <a:prstDash val="solid"/>
            </a:ln>
            <a:effectLst/>
          </p:spPr>
          <p:txBody>
            <a:bodyPr rtlCol="0" anchor="ctr"/>
            <a:lstStyle/>
            <a:p>
              <a:pPr algn="ctr" defTabSz="609539">
                <a:defRPr/>
              </a:pPr>
              <a:endParaRPr lang="en-US" sz="2400" kern="0">
                <a:solidFill>
                  <a:schemeClr val="tx1">
                    <a:lumMod val="50000"/>
                    <a:lumOff val="50000"/>
                  </a:schemeClr>
                </a:solidFill>
                <a:latin typeface="Calibri"/>
              </a:endParaRPr>
            </a:p>
          </p:txBody>
        </p:sp>
        <p:sp>
          <p:nvSpPr>
            <p:cNvPr id="90" name="Plus 26"/>
            <p:cNvSpPr/>
            <p:nvPr/>
          </p:nvSpPr>
          <p:spPr>
            <a:xfrm>
              <a:off x="1129668" y="3475634"/>
              <a:ext cx="115371" cy="115371"/>
            </a:xfrm>
            <a:prstGeom prst="mathPlus">
              <a:avLst/>
            </a:prstGeom>
            <a:solidFill>
              <a:srgbClr val="FFFFFF"/>
            </a:solidFill>
            <a:ln w="9525" cap="flat" cmpd="sng" algn="ctr">
              <a:noFill/>
              <a:prstDash val="solid"/>
            </a:ln>
            <a:effectLst/>
          </p:spPr>
          <p:txBody>
            <a:bodyPr rtlCol="0" anchor="ctr"/>
            <a:lstStyle/>
            <a:p>
              <a:pPr algn="ctr" defTabSz="609539">
                <a:defRPr/>
              </a:pPr>
              <a:endParaRPr lang="en-US" sz="2400" kern="0">
                <a:solidFill>
                  <a:schemeClr val="tx1">
                    <a:lumMod val="50000"/>
                    <a:lumOff val="50000"/>
                  </a:schemeClr>
                </a:solidFill>
                <a:latin typeface="Calibri"/>
              </a:endParaRPr>
            </a:p>
          </p:txBody>
        </p:sp>
      </p:grpSp>
      <p:sp>
        <p:nvSpPr>
          <p:cNvPr id="91" name="矩形 90"/>
          <p:cNvSpPr/>
          <p:nvPr/>
        </p:nvSpPr>
        <p:spPr>
          <a:xfrm>
            <a:off x="1604061" y="5233139"/>
            <a:ext cx="9483845" cy="772847"/>
          </a:xfrm>
          <a:prstGeom prst="rect">
            <a:avLst/>
          </a:prstGeom>
        </p:spPr>
        <p:txBody>
          <a:bodyPr wrap="square" lIns="68525" tIns="34262" rIns="68525" bIns="34262">
            <a:spAutoFit/>
          </a:bodyPr>
          <a:lstStyle/>
          <a:p>
            <a:pPr algn="just" defTabSz="685247">
              <a:lnSpc>
                <a:spcPts val="1949"/>
              </a:lnSpc>
            </a:pPr>
            <a:r>
              <a:rPr lang="zh-CN" altLang="en-US" sz="1100" dirty="0">
                <a:solidFill>
                  <a:schemeClr val="tx1">
                    <a:lumMod val="50000"/>
                    <a:lumOff val="50000"/>
                  </a:schemeClr>
                </a:solidFill>
                <a:latin typeface="微软雅黑" pitchFamily="34" charset="-122"/>
                <a:ea typeface="微软雅黑" pitchFamily="34" charset="-122"/>
              </a:rPr>
              <a:t>About the relationship between Chinese painting pen and ink and color, since ancient times has been talking about constantly, some people advocate heavy ink light color, some people advocate heavy color light ink, and Chinese painting pen and ink and color in the past thousands of years experienced different forms of painting.</a:t>
            </a:r>
          </a:p>
        </p:txBody>
      </p:sp>
      <p:sp>
        <p:nvSpPr>
          <p:cNvPr id="2" name="标题 1"/>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320464417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300" fill="hold"/>
                                        <p:tgtEl>
                                          <p:spTgt spid="67"/>
                                        </p:tgtEl>
                                        <p:attrNameLst>
                                          <p:attrName>ppt_x</p:attrName>
                                        </p:attrNameLst>
                                      </p:cBhvr>
                                      <p:tavLst>
                                        <p:tav tm="0">
                                          <p:val>
                                            <p:strVal val="1+#ppt_w/2"/>
                                          </p:val>
                                        </p:tav>
                                        <p:tav tm="100000">
                                          <p:val>
                                            <p:strVal val="#ppt_x"/>
                                          </p:val>
                                        </p:tav>
                                      </p:tavLst>
                                    </p:anim>
                                    <p:anim calcmode="lin" valueType="num">
                                      <p:cBhvr additive="base">
                                        <p:cTn id="8" dur="300" fill="hold"/>
                                        <p:tgtEl>
                                          <p:spTgt spid="67"/>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300" fill="hold"/>
                                        <p:tgtEl>
                                          <p:spTgt spid="71"/>
                                        </p:tgtEl>
                                        <p:attrNameLst>
                                          <p:attrName>ppt_x</p:attrName>
                                        </p:attrNameLst>
                                      </p:cBhvr>
                                      <p:tavLst>
                                        <p:tav tm="0">
                                          <p:val>
                                            <p:strVal val="1+#ppt_w/2"/>
                                          </p:val>
                                        </p:tav>
                                        <p:tav tm="100000">
                                          <p:val>
                                            <p:strVal val="#ppt_x"/>
                                          </p:val>
                                        </p:tav>
                                      </p:tavLst>
                                    </p:anim>
                                    <p:anim calcmode="lin" valueType="num">
                                      <p:cBhvr additive="base">
                                        <p:cTn id="13" dur="300" fill="hold"/>
                                        <p:tgtEl>
                                          <p:spTgt spid="71"/>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2"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300" fill="hold"/>
                                        <p:tgtEl>
                                          <p:spTgt spid="75"/>
                                        </p:tgtEl>
                                        <p:attrNameLst>
                                          <p:attrName>ppt_x</p:attrName>
                                        </p:attrNameLst>
                                      </p:cBhvr>
                                      <p:tavLst>
                                        <p:tav tm="0">
                                          <p:val>
                                            <p:strVal val="1+#ppt_w/2"/>
                                          </p:val>
                                        </p:tav>
                                        <p:tav tm="100000">
                                          <p:val>
                                            <p:strVal val="#ppt_x"/>
                                          </p:val>
                                        </p:tav>
                                      </p:tavLst>
                                    </p:anim>
                                    <p:anim calcmode="lin" valueType="num">
                                      <p:cBhvr additive="base">
                                        <p:cTn id="18" dur="300" fill="hold"/>
                                        <p:tgtEl>
                                          <p:spTgt spid="75"/>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2"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300" fill="hold"/>
                                        <p:tgtEl>
                                          <p:spTgt spid="79"/>
                                        </p:tgtEl>
                                        <p:attrNameLst>
                                          <p:attrName>ppt_x</p:attrName>
                                        </p:attrNameLst>
                                      </p:cBhvr>
                                      <p:tavLst>
                                        <p:tav tm="0">
                                          <p:val>
                                            <p:strVal val="1+#ppt_w/2"/>
                                          </p:val>
                                        </p:tav>
                                        <p:tav tm="100000">
                                          <p:val>
                                            <p:strVal val="#ppt_x"/>
                                          </p:val>
                                        </p:tav>
                                      </p:tavLst>
                                    </p:anim>
                                    <p:anim calcmode="lin" valueType="num">
                                      <p:cBhvr additive="base">
                                        <p:cTn id="23" dur="300" fill="hold"/>
                                        <p:tgtEl>
                                          <p:spTgt spid="79"/>
                                        </p:tgtEl>
                                        <p:attrNameLst>
                                          <p:attrName>ppt_y</p:attrName>
                                        </p:attrNameLst>
                                      </p:cBhvr>
                                      <p:tavLst>
                                        <p:tav tm="0">
                                          <p:val>
                                            <p:strVal val="#ppt_y"/>
                                          </p:val>
                                        </p:tav>
                                        <p:tav tm="100000">
                                          <p:val>
                                            <p:strVal val="#ppt_y"/>
                                          </p:val>
                                        </p:tav>
                                      </p:tavLst>
                                    </p:anim>
                                  </p:childTnLst>
                                </p:cTn>
                              </p:par>
                            </p:childTnLst>
                          </p:cTn>
                        </p:par>
                        <p:par>
                          <p:cTn id="24" fill="hold">
                            <p:stCondLst>
                              <p:cond delay="1200"/>
                            </p:stCondLst>
                            <p:childTnLst>
                              <p:par>
                                <p:cTn id="25" presetID="2" presetClass="entr" presetSubtype="2"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300" fill="hold"/>
                                        <p:tgtEl>
                                          <p:spTgt spid="83"/>
                                        </p:tgtEl>
                                        <p:attrNameLst>
                                          <p:attrName>ppt_x</p:attrName>
                                        </p:attrNameLst>
                                      </p:cBhvr>
                                      <p:tavLst>
                                        <p:tav tm="0">
                                          <p:val>
                                            <p:strVal val="1+#ppt_w/2"/>
                                          </p:val>
                                        </p:tav>
                                        <p:tav tm="100000">
                                          <p:val>
                                            <p:strVal val="#ppt_x"/>
                                          </p:val>
                                        </p:tav>
                                      </p:tavLst>
                                    </p:anim>
                                    <p:anim calcmode="lin" valueType="num">
                                      <p:cBhvr additive="base">
                                        <p:cTn id="28" dur="300" fill="hold"/>
                                        <p:tgtEl>
                                          <p:spTgt spid="8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300" fill="hold"/>
                                        <p:tgtEl>
                                          <p:spTgt spid="87"/>
                                        </p:tgtEl>
                                        <p:attrNameLst>
                                          <p:attrName>ppt_w</p:attrName>
                                        </p:attrNameLst>
                                      </p:cBhvr>
                                      <p:tavLst>
                                        <p:tav tm="0">
                                          <p:val>
                                            <p:fltVal val="0"/>
                                          </p:val>
                                        </p:tav>
                                        <p:tav tm="100000">
                                          <p:val>
                                            <p:strVal val="#ppt_w"/>
                                          </p:val>
                                        </p:tav>
                                      </p:tavLst>
                                    </p:anim>
                                    <p:anim calcmode="lin" valueType="num">
                                      <p:cBhvr>
                                        <p:cTn id="33" dur="300" fill="hold"/>
                                        <p:tgtEl>
                                          <p:spTgt spid="87"/>
                                        </p:tgtEl>
                                        <p:attrNameLst>
                                          <p:attrName>ppt_h</p:attrName>
                                        </p:attrNameLst>
                                      </p:cBhvr>
                                      <p:tavLst>
                                        <p:tav tm="0">
                                          <p:val>
                                            <p:fltVal val="0"/>
                                          </p:val>
                                        </p:tav>
                                        <p:tav tm="100000">
                                          <p:val>
                                            <p:strVal val="#ppt_h"/>
                                          </p:val>
                                        </p:tav>
                                      </p:tavLst>
                                    </p:anim>
                                    <p:animEffect transition="in" filter="fade">
                                      <p:cBhvr>
                                        <p:cTn id="34" dur="300"/>
                                        <p:tgtEl>
                                          <p:spTgt spid="87"/>
                                        </p:tgtEl>
                                      </p:cBhvr>
                                    </p:animEffect>
                                  </p:childTnLst>
                                </p:cTn>
                              </p:par>
                            </p:childTnLst>
                          </p:cTn>
                        </p:par>
                        <p:par>
                          <p:cTn id="35" fill="hold">
                            <p:stCondLst>
                              <p:cond delay="1800"/>
                            </p:stCondLst>
                            <p:childTnLst>
                              <p:par>
                                <p:cTn id="36" presetID="53" presetClass="entr" presetSubtype="16"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p:cTn id="38" dur="500" fill="hold"/>
                                        <p:tgtEl>
                                          <p:spTgt spid="88"/>
                                        </p:tgtEl>
                                        <p:attrNameLst>
                                          <p:attrName>ppt_w</p:attrName>
                                        </p:attrNameLst>
                                      </p:cBhvr>
                                      <p:tavLst>
                                        <p:tav tm="0">
                                          <p:val>
                                            <p:fltVal val="0"/>
                                          </p:val>
                                        </p:tav>
                                        <p:tav tm="100000">
                                          <p:val>
                                            <p:strVal val="#ppt_w"/>
                                          </p:val>
                                        </p:tav>
                                      </p:tavLst>
                                    </p:anim>
                                    <p:anim calcmode="lin" valueType="num">
                                      <p:cBhvr>
                                        <p:cTn id="39" dur="500" fill="hold"/>
                                        <p:tgtEl>
                                          <p:spTgt spid="88"/>
                                        </p:tgtEl>
                                        <p:attrNameLst>
                                          <p:attrName>ppt_h</p:attrName>
                                        </p:attrNameLst>
                                      </p:cBhvr>
                                      <p:tavLst>
                                        <p:tav tm="0">
                                          <p:val>
                                            <p:fltVal val="0"/>
                                          </p:val>
                                        </p:tav>
                                        <p:tav tm="100000">
                                          <p:val>
                                            <p:strVal val="#ppt_h"/>
                                          </p:val>
                                        </p:tav>
                                      </p:tavLst>
                                    </p:anim>
                                    <p:animEffect transition="in" filter="fade">
                                      <p:cBhvr>
                                        <p:cTn id="40" dur="500"/>
                                        <p:tgtEl>
                                          <p:spTgt spid="88"/>
                                        </p:tgtEl>
                                      </p:cBhvr>
                                    </p:animEffect>
                                  </p:childTnLst>
                                </p:cTn>
                              </p:par>
                            </p:childTnLst>
                          </p:cTn>
                        </p:par>
                        <p:par>
                          <p:cTn id="41" fill="hold">
                            <p:stCondLst>
                              <p:cond delay="2300"/>
                            </p:stCondLst>
                            <p:childTnLst>
                              <p:par>
                                <p:cTn id="42" presetID="42" presetClass="entr" presetSubtype="0" fill="hold" grpId="0"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800"/>
                                        <p:tgtEl>
                                          <p:spTgt spid="91"/>
                                        </p:tgtEl>
                                      </p:cBhvr>
                                    </p:animEffect>
                                    <p:anim calcmode="lin" valueType="num">
                                      <p:cBhvr>
                                        <p:cTn id="45" dur="800" fill="hold"/>
                                        <p:tgtEl>
                                          <p:spTgt spid="91"/>
                                        </p:tgtEl>
                                        <p:attrNameLst>
                                          <p:attrName>ppt_x</p:attrName>
                                        </p:attrNameLst>
                                      </p:cBhvr>
                                      <p:tavLst>
                                        <p:tav tm="0">
                                          <p:val>
                                            <p:strVal val="#ppt_x"/>
                                          </p:val>
                                        </p:tav>
                                        <p:tav tm="100000">
                                          <p:val>
                                            <p:strVal val="#ppt_x"/>
                                          </p:val>
                                        </p:tav>
                                      </p:tavLst>
                                    </p:anim>
                                    <p:anim calcmode="lin" valueType="num">
                                      <p:cBhvr>
                                        <p:cTn id="46" dur="8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flipH="1">
            <a:off x="4091596" y="1657307"/>
            <a:ext cx="3947741" cy="3791097"/>
            <a:chOff x="4122668" y="1649312"/>
            <a:chExt cx="3947741" cy="3791975"/>
          </a:xfrm>
        </p:grpSpPr>
        <p:sp>
          <p:nvSpPr>
            <p:cNvPr id="33" name="Freeform 414"/>
            <p:cNvSpPr>
              <a:spLocks noEditPoints="1"/>
            </p:cNvSpPr>
            <p:nvPr/>
          </p:nvSpPr>
          <p:spPr bwMode="auto">
            <a:xfrm>
              <a:off x="4516955" y="2019261"/>
              <a:ext cx="3159167" cy="3168902"/>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4" name="Freeform 415"/>
            <p:cNvSpPr>
              <a:spLocks/>
            </p:cNvSpPr>
            <p:nvPr/>
          </p:nvSpPr>
          <p:spPr bwMode="auto">
            <a:xfrm>
              <a:off x="4507220" y="4044244"/>
              <a:ext cx="885929" cy="934607"/>
            </a:xfrm>
            <a:custGeom>
              <a:avLst/>
              <a:gdLst>
                <a:gd name="T0" fmla="*/ 49 w 77"/>
                <a:gd name="T1" fmla="*/ 81 h 81"/>
                <a:gd name="T2" fmla="*/ 77 w 77"/>
                <a:gd name="T3" fmla="*/ 44 h 81"/>
                <a:gd name="T4" fmla="*/ 43 w 77"/>
                <a:gd name="T5" fmla="*/ 0 h 81"/>
                <a:gd name="T6" fmla="*/ 0 w 77"/>
                <a:gd name="T7" fmla="*/ 17 h 81"/>
                <a:gd name="T8" fmla="*/ 49 w 77"/>
                <a:gd name="T9" fmla="*/ 81 h 81"/>
              </a:gdLst>
              <a:ahLst/>
              <a:cxnLst>
                <a:cxn ang="0">
                  <a:pos x="T0" y="T1"/>
                </a:cxn>
                <a:cxn ang="0">
                  <a:pos x="T2" y="T3"/>
                </a:cxn>
                <a:cxn ang="0">
                  <a:pos x="T4" y="T5"/>
                </a:cxn>
                <a:cxn ang="0">
                  <a:pos x="T6" y="T7"/>
                </a:cxn>
                <a:cxn ang="0">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5" name="Freeform 416"/>
            <p:cNvSpPr>
              <a:spLocks/>
            </p:cNvSpPr>
            <p:nvPr/>
          </p:nvSpPr>
          <p:spPr bwMode="auto">
            <a:xfrm>
              <a:off x="5553785" y="4725728"/>
              <a:ext cx="545187" cy="598732"/>
            </a:xfrm>
            <a:custGeom>
              <a:avLst/>
              <a:gdLst>
                <a:gd name="T0" fmla="*/ 15 w 47"/>
                <a:gd name="T1" fmla="*/ 0 h 52"/>
                <a:gd name="T2" fmla="*/ 0 w 47"/>
                <a:gd name="T3" fmla="*/ 44 h 52"/>
                <a:gd name="T4" fmla="*/ 47 w 47"/>
                <a:gd name="T5" fmla="*/ 52 h 52"/>
                <a:gd name="T6" fmla="*/ 47 w 47"/>
                <a:gd name="T7" fmla="*/ 5 h 52"/>
                <a:gd name="T8" fmla="*/ 15 w 47"/>
                <a:gd name="T9" fmla="*/ 0 h 52"/>
              </a:gdLst>
              <a:ahLst/>
              <a:cxnLst>
                <a:cxn ang="0">
                  <a:pos x="T0" y="T1"/>
                </a:cxn>
                <a:cxn ang="0">
                  <a:pos x="T2" y="T3"/>
                </a:cxn>
                <a:cxn ang="0">
                  <a:pos x="T4" y="T5"/>
                </a:cxn>
                <a:cxn ang="0">
                  <a:pos x="T6" y="T7"/>
                </a:cxn>
                <a:cxn ang="0">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6" name="Freeform 417"/>
            <p:cNvSpPr>
              <a:spLocks/>
            </p:cNvSpPr>
            <p:nvPr/>
          </p:nvSpPr>
          <p:spPr bwMode="auto">
            <a:xfrm>
              <a:off x="5071878" y="1902435"/>
              <a:ext cx="793442" cy="754501"/>
            </a:xfrm>
            <a:custGeom>
              <a:avLst/>
              <a:gdLst>
                <a:gd name="T0" fmla="*/ 28 w 69"/>
                <a:gd name="T1" fmla="*/ 65 h 65"/>
                <a:gd name="T2" fmla="*/ 69 w 69"/>
                <a:gd name="T3" fmla="*/ 46 h 65"/>
                <a:gd name="T4" fmla="*/ 60 w 69"/>
                <a:gd name="T5" fmla="*/ 0 h 65"/>
                <a:gd name="T6" fmla="*/ 0 w 69"/>
                <a:gd name="T7" fmla="*/ 27 h 65"/>
                <a:gd name="T8" fmla="*/ 28 w 69"/>
                <a:gd name="T9" fmla="*/ 65 h 65"/>
              </a:gdLst>
              <a:ahLst/>
              <a:cxnLst>
                <a:cxn ang="0">
                  <a:pos x="T0" y="T1"/>
                </a:cxn>
                <a:cxn ang="0">
                  <a:pos x="T2" y="T3"/>
                </a:cxn>
                <a:cxn ang="0">
                  <a:pos x="T4" y="T5"/>
                </a:cxn>
                <a:cxn ang="0">
                  <a:pos x="T6" y="T7"/>
                </a:cxn>
                <a:cxn ang="0">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7" name="Freeform 418"/>
            <p:cNvSpPr>
              <a:spLocks/>
            </p:cNvSpPr>
            <p:nvPr/>
          </p:nvSpPr>
          <p:spPr bwMode="auto">
            <a:xfrm>
              <a:off x="6537069" y="3265404"/>
              <a:ext cx="1533340" cy="2175883"/>
            </a:xfrm>
            <a:custGeom>
              <a:avLst/>
              <a:gdLst>
                <a:gd name="T0" fmla="*/ 65 w 133"/>
                <a:gd name="T1" fmla="*/ 29 h 188"/>
                <a:gd name="T2" fmla="*/ 0 w 133"/>
                <a:gd name="T3" fmla="*/ 124 h 188"/>
                <a:gd name="T4" fmla="*/ 26 w 133"/>
                <a:gd name="T5" fmla="*/ 188 h 188"/>
                <a:gd name="T6" fmla="*/ 133 w 133"/>
                <a:gd name="T7" fmla="*/ 29 h 188"/>
                <a:gd name="T8" fmla="*/ 131 w 133"/>
                <a:gd name="T9" fmla="*/ 0 h 188"/>
                <a:gd name="T10" fmla="*/ 63 w 133"/>
                <a:gd name="T11" fmla="*/ 12 h 188"/>
                <a:gd name="T12" fmla="*/ 65 w 133"/>
                <a:gd name="T13" fmla="*/ 29 h 188"/>
              </a:gdLst>
              <a:ahLst/>
              <a:cxnLst>
                <a:cxn ang="0">
                  <a:pos x="T0" y="T1"/>
                </a:cxn>
                <a:cxn ang="0">
                  <a:pos x="T2" y="T3"/>
                </a:cxn>
                <a:cxn ang="0">
                  <a:pos x="T4" y="T5"/>
                </a:cxn>
                <a:cxn ang="0">
                  <a:pos x="T6" y="T7"/>
                </a:cxn>
                <a:cxn ang="0">
                  <a:pos x="T8" y="T9"/>
                </a:cxn>
                <a:cxn ang="0">
                  <a:pos x="T10" y="T11"/>
                </a:cxn>
                <a:cxn ang="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8" name="Freeform 419"/>
            <p:cNvSpPr>
              <a:spLocks/>
            </p:cNvSpPr>
            <p:nvPr/>
          </p:nvSpPr>
          <p:spPr bwMode="auto">
            <a:xfrm>
              <a:off x="4122668" y="2330797"/>
              <a:ext cx="1061169" cy="1270482"/>
            </a:xfrm>
            <a:custGeom>
              <a:avLst/>
              <a:gdLst>
                <a:gd name="T0" fmla="*/ 92 w 92"/>
                <a:gd name="T1" fmla="*/ 44 h 110"/>
                <a:gd name="T2" fmla="*/ 40 w 92"/>
                <a:gd name="T3" fmla="*/ 0 h 110"/>
                <a:gd name="T4" fmla="*/ 0 w 92"/>
                <a:gd name="T5" fmla="*/ 110 h 110"/>
                <a:gd name="T6" fmla="*/ 68 w 92"/>
                <a:gd name="T7" fmla="*/ 110 h 110"/>
                <a:gd name="T8" fmla="*/ 92 w 92"/>
                <a:gd name="T9" fmla="*/ 44 h 110"/>
              </a:gdLst>
              <a:ahLst/>
              <a:cxnLst>
                <a:cxn ang="0">
                  <a:pos x="T0" y="T1"/>
                </a:cxn>
                <a:cxn ang="0">
                  <a:pos x="T2" y="T3"/>
                </a:cxn>
                <a:cxn ang="0">
                  <a:pos x="T4" y="T5"/>
                </a:cxn>
                <a:cxn ang="0">
                  <a:pos x="T6" y="T7"/>
                </a:cxn>
                <a:cxn ang="0">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9" name="Freeform 420"/>
            <p:cNvSpPr>
              <a:spLocks/>
            </p:cNvSpPr>
            <p:nvPr/>
          </p:nvSpPr>
          <p:spPr bwMode="auto">
            <a:xfrm>
              <a:off x="6293682" y="1649312"/>
              <a:ext cx="1635562" cy="1504133"/>
            </a:xfrm>
            <a:custGeom>
              <a:avLst/>
              <a:gdLst>
                <a:gd name="T0" fmla="*/ 11 w 142"/>
                <a:gd name="T1" fmla="*/ 0 h 130"/>
                <a:gd name="T2" fmla="*/ 0 w 142"/>
                <a:gd name="T3" fmla="*/ 67 h 130"/>
                <a:gd name="T4" fmla="*/ 78 w 142"/>
                <a:gd name="T5" fmla="*/ 130 h 130"/>
                <a:gd name="T6" fmla="*/ 142 w 142"/>
                <a:gd name="T7" fmla="*/ 105 h 130"/>
                <a:gd name="T8" fmla="*/ 11 w 142"/>
                <a:gd name="T9" fmla="*/ 0 h 130"/>
              </a:gdLst>
              <a:ahLst/>
              <a:cxnLst>
                <a:cxn ang="0">
                  <a:pos x="T0" y="T1"/>
                </a:cxn>
                <a:cxn ang="0">
                  <a:pos x="T2" y="T3"/>
                </a:cxn>
                <a:cxn ang="0">
                  <a:pos x="T4" y="T5"/>
                </a:cxn>
                <a:cxn ang="0">
                  <a:pos x="T6" y="T7"/>
                </a:cxn>
                <a:cxn ang="0">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40" name="组合 39"/>
          <p:cNvGrpSpPr/>
          <p:nvPr/>
        </p:nvGrpSpPr>
        <p:grpSpPr>
          <a:xfrm>
            <a:off x="6696249" y="1124745"/>
            <a:ext cx="3774048" cy="1139793"/>
            <a:chOff x="6655890" y="1130073"/>
            <a:chExt cx="3774048" cy="1140057"/>
          </a:xfrm>
        </p:grpSpPr>
        <p:grpSp>
          <p:nvGrpSpPr>
            <p:cNvPr id="41" name="组合 40"/>
            <p:cNvGrpSpPr/>
            <p:nvPr/>
          </p:nvGrpSpPr>
          <p:grpSpPr>
            <a:xfrm>
              <a:off x="7789419" y="1130073"/>
              <a:ext cx="2640519" cy="1052676"/>
              <a:chOff x="7860852" y="1152157"/>
              <a:chExt cx="4314929" cy="1052676"/>
            </a:xfrm>
          </p:grpSpPr>
          <p:sp>
            <p:nvSpPr>
              <p:cNvPr id="43" name="文本框 32"/>
              <p:cNvSpPr txBox="1"/>
              <p:nvPr/>
            </p:nvSpPr>
            <p:spPr>
              <a:xfrm>
                <a:off x="7860852" y="1152157"/>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Enter a title</a:t>
                </a:r>
              </a:p>
            </p:txBody>
          </p:sp>
          <p:sp>
            <p:nvSpPr>
              <p:cNvPr id="44" name="矩形 1"/>
              <p:cNvSpPr>
                <a:spLocks noChangeArrowheads="1"/>
              </p:cNvSpPr>
              <p:nvPr/>
            </p:nvSpPr>
            <p:spPr bwMode="auto">
              <a:xfrm>
                <a:off x="7874299" y="1466169"/>
                <a:ext cx="43014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2" name="任意多边形 41"/>
            <p:cNvSpPr/>
            <p:nvPr/>
          </p:nvSpPr>
          <p:spPr>
            <a:xfrm>
              <a:off x="6655890" y="1449859"/>
              <a:ext cx="1075765" cy="82027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Lst>
              <a:ahLst/>
              <a:cxnLst>
                <a:cxn ang="0">
                  <a:pos x="connsiteX0" y="connsiteY0"/>
                </a:cxn>
                <a:cxn ang="0">
                  <a:pos x="connsiteX1" y="connsiteY1"/>
                </a:cxn>
                <a:cxn ang="0">
                  <a:pos x="connsiteX2" y="connsiteY2"/>
                </a:cxn>
                <a:cxn ang="0">
                  <a:pos x="connsiteX3" y="connsiteY3"/>
                </a:cxn>
              </a:cxnLst>
              <a:rect l="l" t="t" r="r" b="b"/>
              <a:pathLst>
                <a:path w="1075765" h="820271">
                  <a:moveTo>
                    <a:pt x="0" y="820271"/>
                  </a:moveTo>
                  <a:lnTo>
                    <a:pt x="389965" y="0"/>
                  </a:lnTo>
                  <a:lnTo>
                    <a:pt x="1075765" y="0"/>
                  </a:lnTo>
                  <a:lnTo>
                    <a:pt x="1075765"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519938" y="2483289"/>
            <a:ext cx="3760638" cy="1012808"/>
            <a:chOff x="7479579" y="2316413"/>
            <a:chExt cx="3760638" cy="1013043"/>
          </a:xfrm>
        </p:grpSpPr>
        <p:sp>
          <p:nvSpPr>
            <p:cNvPr id="46" name="任意多边形 45"/>
            <p:cNvSpPr/>
            <p:nvPr/>
          </p:nvSpPr>
          <p:spPr>
            <a:xfrm>
              <a:off x="7479579" y="2553556"/>
              <a:ext cx="1196788" cy="49754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 name="connsiteX0" fmla="*/ 0 w 981636"/>
                <a:gd name="connsiteY0" fmla="*/ 497542 h 497542"/>
                <a:gd name="connsiteX1" fmla="*/ 295836 w 981636"/>
                <a:gd name="connsiteY1" fmla="*/ 0 h 497542"/>
                <a:gd name="connsiteX2" fmla="*/ 981636 w 981636"/>
                <a:gd name="connsiteY2" fmla="*/ 0 h 497542"/>
                <a:gd name="connsiteX3" fmla="*/ 981636 w 981636"/>
                <a:gd name="connsiteY3" fmla="*/ 13447 h 497542"/>
                <a:gd name="connsiteX0" fmla="*/ 0 w 1116106"/>
                <a:gd name="connsiteY0" fmla="*/ 578224 h 578224"/>
                <a:gd name="connsiteX1" fmla="*/ 430306 w 1116106"/>
                <a:gd name="connsiteY1" fmla="*/ 0 h 578224"/>
                <a:gd name="connsiteX2" fmla="*/ 1116106 w 1116106"/>
                <a:gd name="connsiteY2" fmla="*/ 0 h 578224"/>
                <a:gd name="connsiteX3" fmla="*/ 1116106 w 1116106"/>
                <a:gd name="connsiteY3" fmla="*/ 13447 h 578224"/>
                <a:gd name="connsiteX0" fmla="*/ 0 w 1196788"/>
                <a:gd name="connsiteY0" fmla="*/ 430306 h 430306"/>
                <a:gd name="connsiteX1" fmla="*/ 510988 w 1196788"/>
                <a:gd name="connsiteY1" fmla="*/ 0 h 430306"/>
                <a:gd name="connsiteX2" fmla="*/ 1196788 w 1196788"/>
                <a:gd name="connsiteY2" fmla="*/ 0 h 430306"/>
                <a:gd name="connsiteX3" fmla="*/ 1196788 w 1196788"/>
                <a:gd name="connsiteY3" fmla="*/ 13447 h 430306"/>
                <a:gd name="connsiteX0" fmla="*/ 0 w 1196788"/>
                <a:gd name="connsiteY0" fmla="*/ 497541 h 497541"/>
                <a:gd name="connsiteX1" fmla="*/ 510988 w 1196788"/>
                <a:gd name="connsiteY1" fmla="*/ 0 h 497541"/>
                <a:gd name="connsiteX2" fmla="*/ 1196788 w 1196788"/>
                <a:gd name="connsiteY2" fmla="*/ 0 h 497541"/>
                <a:gd name="connsiteX3" fmla="*/ 1196788 w 1196788"/>
                <a:gd name="connsiteY3" fmla="*/ 13447 h 497541"/>
              </a:gdLst>
              <a:ahLst/>
              <a:cxnLst>
                <a:cxn ang="0">
                  <a:pos x="connsiteX0" y="connsiteY0"/>
                </a:cxn>
                <a:cxn ang="0">
                  <a:pos x="connsiteX1" y="connsiteY1"/>
                </a:cxn>
                <a:cxn ang="0">
                  <a:pos x="connsiteX2" y="connsiteY2"/>
                </a:cxn>
                <a:cxn ang="0">
                  <a:pos x="connsiteX3" y="connsiteY3"/>
                </a:cxn>
              </a:cxnLst>
              <a:rect l="l" t="t" r="r" b="b"/>
              <a:pathLst>
                <a:path w="1196788" h="497541">
                  <a:moveTo>
                    <a:pt x="0" y="497541"/>
                  </a:moveTo>
                  <a:lnTo>
                    <a:pt x="510988" y="0"/>
                  </a:lnTo>
                  <a:lnTo>
                    <a:pt x="1196788" y="0"/>
                  </a:lnTo>
                  <a:lnTo>
                    <a:pt x="1196788"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8714534" y="2316413"/>
              <a:ext cx="2525683" cy="1013043"/>
              <a:chOff x="7860852" y="1191790"/>
              <a:chExt cx="4127273" cy="1013043"/>
            </a:xfrm>
          </p:grpSpPr>
          <p:sp>
            <p:nvSpPr>
              <p:cNvPr id="48" name="文本框 54"/>
              <p:cNvSpPr txBox="1"/>
              <p:nvPr/>
            </p:nvSpPr>
            <p:spPr>
              <a:xfrm>
                <a:off x="7860852" y="1191790"/>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Enter a title</a:t>
                </a:r>
              </a:p>
            </p:txBody>
          </p:sp>
          <p:sp>
            <p:nvSpPr>
              <p:cNvPr id="49" name="矩形 1"/>
              <p:cNvSpPr>
                <a:spLocks noChangeArrowheads="1"/>
              </p:cNvSpPr>
              <p:nvPr/>
            </p:nvSpPr>
            <p:spPr bwMode="auto">
              <a:xfrm>
                <a:off x="7874299" y="1466169"/>
                <a:ext cx="4113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0" name="组合 49"/>
          <p:cNvGrpSpPr/>
          <p:nvPr/>
        </p:nvGrpSpPr>
        <p:grpSpPr>
          <a:xfrm>
            <a:off x="7181190" y="4355063"/>
            <a:ext cx="3793164" cy="1028078"/>
            <a:chOff x="7140831" y="4447401"/>
            <a:chExt cx="3793164" cy="1028316"/>
          </a:xfrm>
        </p:grpSpPr>
        <p:sp>
          <p:nvSpPr>
            <p:cNvPr id="51" name="任意多边形 50"/>
            <p:cNvSpPr/>
            <p:nvPr/>
          </p:nvSpPr>
          <p:spPr>
            <a:xfrm>
              <a:off x="7140831" y="4468169"/>
              <a:ext cx="1089211" cy="385027"/>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 name="connsiteX0" fmla="*/ 0 w 981636"/>
                <a:gd name="connsiteY0" fmla="*/ 497542 h 497542"/>
                <a:gd name="connsiteX1" fmla="*/ 295836 w 981636"/>
                <a:gd name="connsiteY1" fmla="*/ 0 h 497542"/>
                <a:gd name="connsiteX2" fmla="*/ 981636 w 981636"/>
                <a:gd name="connsiteY2" fmla="*/ 0 h 497542"/>
                <a:gd name="connsiteX3" fmla="*/ 981636 w 981636"/>
                <a:gd name="connsiteY3" fmla="*/ 13447 h 497542"/>
                <a:gd name="connsiteX0" fmla="*/ 0 w 1116106"/>
                <a:gd name="connsiteY0" fmla="*/ 578224 h 578224"/>
                <a:gd name="connsiteX1" fmla="*/ 430306 w 1116106"/>
                <a:gd name="connsiteY1" fmla="*/ 0 h 578224"/>
                <a:gd name="connsiteX2" fmla="*/ 1116106 w 1116106"/>
                <a:gd name="connsiteY2" fmla="*/ 0 h 578224"/>
                <a:gd name="connsiteX3" fmla="*/ 1116106 w 1116106"/>
                <a:gd name="connsiteY3" fmla="*/ 13447 h 578224"/>
                <a:gd name="connsiteX0" fmla="*/ 0 w 1196788"/>
                <a:gd name="connsiteY0" fmla="*/ 430306 h 430306"/>
                <a:gd name="connsiteX1" fmla="*/ 510988 w 1196788"/>
                <a:gd name="connsiteY1" fmla="*/ 0 h 430306"/>
                <a:gd name="connsiteX2" fmla="*/ 1196788 w 1196788"/>
                <a:gd name="connsiteY2" fmla="*/ 0 h 430306"/>
                <a:gd name="connsiteX3" fmla="*/ 1196788 w 1196788"/>
                <a:gd name="connsiteY3" fmla="*/ 13447 h 430306"/>
                <a:gd name="connsiteX0" fmla="*/ 0 w 1196788"/>
                <a:gd name="connsiteY0" fmla="*/ 497541 h 497541"/>
                <a:gd name="connsiteX1" fmla="*/ 510988 w 1196788"/>
                <a:gd name="connsiteY1" fmla="*/ 0 h 497541"/>
                <a:gd name="connsiteX2" fmla="*/ 1196788 w 1196788"/>
                <a:gd name="connsiteY2" fmla="*/ 0 h 497541"/>
                <a:gd name="connsiteX3" fmla="*/ 1196788 w 1196788"/>
                <a:gd name="connsiteY3" fmla="*/ 13447 h 497541"/>
                <a:gd name="connsiteX0" fmla="*/ 0 w 1089211"/>
                <a:gd name="connsiteY0" fmla="*/ 0 h 322729"/>
                <a:gd name="connsiteX1" fmla="*/ 403411 w 1089211"/>
                <a:gd name="connsiteY1" fmla="*/ 309282 h 322729"/>
                <a:gd name="connsiteX2" fmla="*/ 1089211 w 1089211"/>
                <a:gd name="connsiteY2" fmla="*/ 309282 h 322729"/>
                <a:gd name="connsiteX3" fmla="*/ 1089211 w 1089211"/>
                <a:gd name="connsiteY3" fmla="*/ 322729 h 322729"/>
              </a:gdLst>
              <a:ahLst/>
              <a:cxnLst>
                <a:cxn ang="0">
                  <a:pos x="connsiteX0" y="connsiteY0"/>
                </a:cxn>
                <a:cxn ang="0">
                  <a:pos x="connsiteX1" y="connsiteY1"/>
                </a:cxn>
                <a:cxn ang="0">
                  <a:pos x="connsiteX2" y="connsiteY2"/>
                </a:cxn>
                <a:cxn ang="0">
                  <a:pos x="connsiteX3" y="connsiteY3"/>
                </a:cxn>
              </a:cxnLst>
              <a:rect l="l" t="t" r="r" b="b"/>
              <a:pathLst>
                <a:path w="1089211" h="322729">
                  <a:moveTo>
                    <a:pt x="0" y="0"/>
                  </a:moveTo>
                  <a:lnTo>
                    <a:pt x="403411" y="309282"/>
                  </a:lnTo>
                  <a:lnTo>
                    <a:pt x="1089211" y="309282"/>
                  </a:lnTo>
                  <a:lnTo>
                    <a:pt x="1089211" y="322729"/>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8268209" y="4447401"/>
              <a:ext cx="2665786" cy="1028316"/>
              <a:chOff x="7860852" y="1098883"/>
              <a:chExt cx="4356219" cy="1028316"/>
            </a:xfrm>
          </p:grpSpPr>
          <p:sp>
            <p:nvSpPr>
              <p:cNvPr id="53" name="文本框 58"/>
              <p:cNvSpPr txBox="1"/>
              <p:nvPr/>
            </p:nvSpPr>
            <p:spPr>
              <a:xfrm>
                <a:off x="7860852" y="109888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Enter a title</a:t>
                </a:r>
              </a:p>
            </p:txBody>
          </p:sp>
          <p:sp>
            <p:nvSpPr>
              <p:cNvPr id="54" name="矩形 1"/>
              <p:cNvSpPr>
                <a:spLocks noChangeArrowheads="1"/>
              </p:cNvSpPr>
              <p:nvPr/>
            </p:nvSpPr>
            <p:spPr bwMode="auto">
              <a:xfrm>
                <a:off x="7874301" y="1388535"/>
                <a:ext cx="43427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6320579" y="5039601"/>
            <a:ext cx="3566972" cy="1484493"/>
            <a:chOff x="6280220" y="5045836"/>
            <a:chExt cx="3566972" cy="1484837"/>
          </a:xfrm>
        </p:grpSpPr>
        <p:sp>
          <p:nvSpPr>
            <p:cNvPr id="56" name="任意多边形 55"/>
            <p:cNvSpPr/>
            <p:nvPr/>
          </p:nvSpPr>
          <p:spPr>
            <a:xfrm>
              <a:off x="6280220" y="5045836"/>
              <a:ext cx="860611" cy="820270"/>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 name="connsiteX0" fmla="*/ 0 w 981636"/>
                <a:gd name="connsiteY0" fmla="*/ 497542 h 497542"/>
                <a:gd name="connsiteX1" fmla="*/ 295836 w 981636"/>
                <a:gd name="connsiteY1" fmla="*/ 0 h 497542"/>
                <a:gd name="connsiteX2" fmla="*/ 981636 w 981636"/>
                <a:gd name="connsiteY2" fmla="*/ 0 h 497542"/>
                <a:gd name="connsiteX3" fmla="*/ 981636 w 981636"/>
                <a:gd name="connsiteY3" fmla="*/ 13447 h 497542"/>
                <a:gd name="connsiteX0" fmla="*/ 0 w 1116106"/>
                <a:gd name="connsiteY0" fmla="*/ 578224 h 578224"/>
                <a:gd name="connsiteX1" fmla="*/ 430306 w 1116106"/>
                <a:gd name="connsiteY1" fmla="*/ 0 h 578224"/>
                <a:gd name="connsiteX2" fmla="*/ 1116106 w 1116106"/>
                <a:gd name="connsiteY2" fmla="*/ 0 h 578224"/>
                <a:gd name="connsiteX3" fmla="*/ 1116106 w 1116106"/>
                <a:gd name="connsiteY3" fmla="*/ 13447 h 578224"/>
                <a:gd name="connsiteX0" fmla="*/ 0 w 1196788"/>
                <a:gd name="connsiteY0" fmla="*/ 430306 h 430306"/>
                <a:gd name="connsiteX1" fmla="*/ 510988 w 1196788"/>
                <a:gd name="connsiteY1" fmla="*/ 0 h 430306"/>
                <a:gd name="connsiteX2" fmla="*/ 1196788 w 1196788"/>
                <a:gd name="connsiteY2" fmla="*/ 0 h 430306"/>
                <a:gd name="connsiteX3" fmla="*/ 1196788 w 1196788"/>
                <a:gd name="connsiteY3" fmla="*/ 13447 h 430306"/>
                <a:gd name="connsiteX0" fmla="*/ 0 w 1196788"/>
                <a:gd name="connsiteY0" fmla="*/ 497541 h 497541"/>
                <a:gd name="connsiteX1" fmla="*/ 510988 w 1196788"/>
                <a:gd name="connsiteY1" fmla="*/ 0 h 497541"/>
                <a:gd name="connsiteX2" fmla="*/ 1196788 w 1196788"/>
                <a:gd name="connsiteY2" fmla="*/ 0 h 497541"/>
                <a:gd name="connsiteX3" fmla="*/ 1196788 w 1196788"/>
                <a:gd name="connsiteY3" fmla="*/ 13447 h 497541"/>
                <a:gd name="connsiteX0" fmla="*/ 0 w 1089211"/>
                <a:gd name="connsiteY0" fmla="*/ 0 h 322729"/>
                <a:gd name="connsiteX1" fmla="*/ 403411 w 1089211"/>
                <a:gd name="connsiteY1" fmla="*/ 309282 h 322729"/>
                <a:gd name="connsiteX2" fmla="*/ 1089211 w 1089211"/>
                <a:gd name="connsiteY2" fmla="*/ 309282 h 322729"/>
                <a:gd name="connsiteX3" fmla="*/ 1089211 w 1089211"/>
                <a:gd name="connsiteY3" fmla="*/ 322729 h 322729"/>
                <a:gd name="connsiteX0" fmla="*/ 0 w 860611"/>
                <a:gd name="connsiteY0" fmla="*/ 0 h 820270"/>
                <a:gd name="connsiteX1" fmla="*/ 174811 w 860611"/>
                <a:gd name="connsiteY1" fmla="*/ 806823 h 820270"/>
                <a:gd name="connsiteX2" fmla="*/ 860611 w 860611"/>
                <a:gd name="connsiteY2" fmla="*/ 806823 h 820270"/>
                <a:gd name="connsiteX3" fmla="*/ 860611 w 860611"/>
                <a:gd name="connsiteY3" fmla="*/ 820270 h 820270"/>
              </a:gdLst>
              <a:ahLst/>
              <a:cxnLst>
                <a:cxn ang="0">
                  <a:pos x="connsiteX0" y="connsiteY0"/>
                </a:cxn>
                <a:cxn ang="0">
                  <a:pos x="connsiteX1" y="connsiteY1"/>
                </a:cxn>
                <a:cxn ang="0">
                  <a:pos x="connsiteX2" y="connsiteY2"/>
                </a:cxn>
                <a:cxn ang="0">
                  <a:pos x="connsiteX3" y="connsiteY3"/>
                </a:cxn>
              </a:cxnLst>
              <a:rect l="l" t="t" r="r" b="b"/>
              <a:pathLst>
                <a:path w="860611" h="820270">
                  <a:moveTo>
                    <a:pt x="0" y="0"/>
                  </a:moveTo>
                  <a:lnTo>
                    <a:pt x="174811" y="806823"/>
                  </a:lnTo>
                  <a:lnTo>
                    <a:pt x="860611" y="806823"/>
                  </a:lnTo>
                  <a:lnTo>
                    <a:pt x="860611" y="820270"/>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7178998" y="5513269"/>
              <a:ext cx="2668194" cy="1017404"/>
              <a:chOff x="7860852" y="1089543"/>
              <a:chExt cx="4360154" cy="1017404"/>
            </a:xfrm>
          </p:grpSpPr>
          <p:sp>
            <p:nvSpPr>
              <p:cNvPr id="58" name="文本框 62"/>
              <p:cNvSpPr txBox="1"/>
              <p:nvPr/>
            </p:nvSpPr>
            <p:spPr>
              <a:xfrm>
                <a:off x="7860852" y="108954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Enter a title</a:t>
                </a:r>
              </a:p>
            </p:txBody>
          </p:sp>
          <p:sp>
            <p:nvSpPr>
              <p:cNvPr id="59" name="矩形 1"/>
              <p:cNvSpPr>
                <a:spLocks noChangeArrowheads="1"/>
              </p:cNvSpPr>
              <p:nvPr/>
            </p:nvSpPr>
            <p:spPr bwMode="auto">
              <a:xfrm>
                <a:off x="7874301" y="1368283"/>
                <a:ext cx="43467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967543" y="4461760"/>
            <a:ext cx="3733230" cy="1270428"/>
            <a:chOff x="927184" y="4467863"/>
            <a:chExt cx="3733230" cy="1270722"/>
          </a:xfrm>
        </p:grpSpPr>
        <p:grpSp>
          <p:nvGrpSpPr>
            <p:cNvPr id="61" name="组合 60"/>
            <p:cNvGrpSpPr/>
            <p:nvPr/>
          </p:nvGrpSpPr>
          <p:grpSpPr>
            <a:xfrm>
              <a:off x="927184" y="4721181"/>
              <a:ext cx="2547542" cy="1017404"/>
              <a:chOff x="556968" y="1471874"/>
              <a:chExt cx="4037696" cy="1017404"/>
            </a:xfrm>
          </p:grpSpPr>
          <p:sp>
            <p:nvSpPr>
              <p:cNvPr id="63" name="文本框 35"/>
              <p:cNvSpPr txBox="1"/>
              <p:nvPr/>
            </p:nvSpPr>
            <p:spPr>
              <a:xfrm>
                <a:off x="1445155" y="1471874"/>
                <a:ext cx="314950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Enter a title</a:t>
                </a:r>
              </a:p>
            </p:txBody>
          </p:sp>
          <p:sp>
            <p:nvSpPr>
              <p:cNvPr id="64" name="矩形 1"/>
              <p:cNvSpPr>
                <a:spLocks noChangeArrowheads="1"/>
              </p:cNvSpPr>
              <p:nvPr/>
            </p:nvSpPr>
            <p:spPr bwMode="auto">
              <a:xfrm>
                <a:off x="556968" y="1750614"/>
                <a:ext cx="40376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2" name="任意多边形 61"/>
            <p:cNvSpPr/>
            <p:nvPr/>
          </p:nvSpPr>
          <p:spPr>
            <a:xfrm flipH="1">
              <a:off x="3450179" y="4467863"/>
              <a:ext cx="1210235" cy="524435"/>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 name="connsiteX0" fmla="*/ 0 w 981636"/>
                <a:gd name="connsiteY0" fmla="*/ 497542 h 497542"/>
                <a:gd name="connsiteX1" fmla="*/ 295836 w 981636"/>
                <a:gd name="connsiteY1" fmla="*/ 0 h 497542"/>
                <a:gd name="connsiteX2" fmla="*/ 981636 w 981636"/>
                <a:gd name="connsiteY2" fmla="*/ 0 h 497542"/>
                <a:gd name="connsiteX3" fmla="*/ 981636 w 981636"/>
                <a:gd name="connsiteY3" fmla="*/ 13447 h 497542"/>
                <a:gd name="connsiteX0" fmla="*/ 0 w 1116106"/>
                <a:gd name="connsiteY0" fmla="*/ 578224 h 578224"/>
                <a:gd name="connsiteX1" fmla="*/ 430306 w 1116106"/>
                <a:gd name="connsiteY1" fmla="*/ 0 h 578224"/>
                <a:gd name="connsiteX2" fmla="*/ 1116106 w 1116106"/>
                <a:gd name="connsiteY2" fmla="*/ 0 h 578224"/>
                <a:gd name="connsiteX3" fmla="*/ 1116106 w 1116106"/>
                <a:gd name="connsiteY3" fmla="*/ 13447 h 578224"/>
                <a:gd name="connsiteX0" fmla="*/ 0 w 1196788"/>
                <a:gd name="connsiteY0" fmla="*/ 430306 h 430306"/>
                <a:gd name="connsiteX1" fmla="*/ 510988 w 1196788"/>
                <a:gd name="connsiteY1" fmla="*/ 0 h 430306"/>
                <a:gd name="connsiteX2" fmla="*/ 1196788 w 1196788"/>
                <a:gd name="connsiteY2" fmla="*/ 0 h 430306"/>
                <a:gd name="connsiteX3" fmla="*/ 1196788 w 1196788"/>
                <a:gd name="connsiteY3" fmla="*/ 13447 h 430306"/>
                <a:gd name="connsiteX0" fmla="*/ 0 w 1196788"/>
                <a:gd name="connsiteY0" fmla="*/ 497541 h 497541"/>
                <a:gd name="connsiteX1" fmla="*/ 510988 w 1196788"/>
                <a:gd name="connsiteY1" fmla="*/ 0 h 497541"/>
                <a:gd name="connsiteX2" fmla="*/ 1196788 w 1196788"/>
                <a:gd name="connsiteY2" fmla="*/ 0 h 497541"/>
                <a:gd name="connsiteX3" fmla="*/ 1196788 w 1196788"/>
                <a:gd name="connsiteY3" fmla="*/ 13447 h 497541"/>
                <a:gd name="connsiteX0" fmla="*/ 0 w 1089211"/>
                <a:gd name="connsiteY0" fmla="*/ 0 h 322729"/>
                <a:gd name="connsiteX1" fmla="*/ 403411 w 1089211"/>
                <a:gd name="connsiteY1" fmla="*/ 309282 h 322729"/>
                <a:gd name="connsiteX2" fmla="*/ 1089211 w 1089211"/>
                <a:gd name="connsiteY2" fmla="*/ 309282 h 322729"/>
                <a:gd name="connsiteX3" fmla="*/ 1089211 w 1089211"/>
                <a:gd name="connsiteY3" fmla="*/ 322729 h 322729"/>
                <a:gd name="connsiteX0" fmla="*/ 0 w 860611"/>
                <a:gd name="connsiteY0" fmla="*/ 0 h 820270"/>
                <a:gd name="connsiteX1" fmla="*/ 174811 w 860611"/>
                <a:gd name="connsiteY1" fmla="*/ 806823 h 820270"/>
                <a:gd name="connsiteX2" fmla="*/ 860611 w 860611"/>
                <a:gd name="connsiteY2" fmla="*/ 806823 h 820270"/>
                <a:gd name="connsiteX3" fmla="*/ 860611 w 860611"/>
                <a:gd name="connsiteY3" fmla="*/ 820270 h 820270"/>
                <a:gd name="connsiteX0" fmla="*/ 0 w 1210235"/>
                <a:gd name="connsiteY0" fmla="*/ 0 h 524435"/>
                <a:gd name="connsiteX1" fmla="*/ 524435 w 1210235"/>
                <a:gd name="connsiteY1" fmla="*/ 510988 h 524435"/>
                <a:gd name="connsiteX2" fmla="*/ 1210235 w 1210235"/>
                <a:gd name="connsiteY2" fmla="*/ 510988 h 524435"/>
                <a:gd name="connsiteX3" fmla="*/ 1210235 w 1210235"/>
                <a:gd name="connsiteY3" fmla="*/ 524435 h 524435"/>
              </a:gdLst>
              <a:ahLst/>
              <a:cxnLst>
                <a:cxn ang="0">
                  <a:pos x="connsiteX0" y="connsiteY0"/>
                </a:cxn>
                <a:cxn ang="0">
                  <a:pos x="connsiteX1" y="connsiteY1"/>
                </a:cxn>
                <a:cxn ang="0">
                  <a:pos x="connsiteX2" y="connsiteY2"/>
                </a:cxn>
                <a:cxn ang="0">
                  <a:pos x="connsiteX3" y="connsiteY3"/>
                </a:cxn>
              </a:cxnLst>
              <a:rect l="l" t="t" r="r" b="b"/>
              <a:pathLst>
                <a:path w="1210235" h="524435">
                  <a:moveTo>
                    <a:pt x="0" y="0"/>
                  </a:moveTo>
                  <a:lnTo>
                    <a:pt x="524435" y="510988"/>
                  </a:lnTo>
                  <a:lnTo>
                    <a:pt x="1210235" y="510988"/>
                  </a:lnTo>
                  <a:lnTo>
                    <a:pt x="1210235" y="524435"/>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1122820" y="1331428"/>
            <a:ext cx="3934002" cy="1075268"/>
            <a:chOff x="1082461" y="1336805"/>
            <a:chExt cx="3934002" cy="1075517"/>
          </a:xfrm>
        </p:grpSpPr>
        <p:grpSp>
          <p:nvGrpSpPr>
            <p:cNvPr id="66" name="组合 65"/>
            <p:cNvGrpSpPr/>
            <p:nvPr/>
          </p:nvGrpSpPr>
          <p:grpSpPr>
            <a:xfrm>
              <a:off x="1082461" y="1336805"/>
              <a:ext cx="2538998" cy="1000757"/>
              <a:chOff x="515821" y="1515015"/>
              <a:chExt cx="4024155" cy="1000757"/>
            </a:xfrm>
          </p:grpSpPr>
          <p:sp>
            <p:nvSpPr>
              <p:cNvPr id="68" name="文本框 66"/>
              <p:cNvSpPr txBox="1"/>
              <p:nvPr/>
            </p:nvSpPr>
            <p:spPr>
              <a:xfrm>
                <a:off x="1390466" y="1515015"/>
                <a:ext cx="3149510"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Enter a title</a:t>
                </a:r>
              </a:p>
            </p:txBody>
          </p:sp>
          <p:sp>
            <p:nvSpPr>
              <p:cNvPr id="69" name="矩形 1"/>
              <p:cNvSpPr>
                <a:spLocks noChangeArrowheads="1"/>
              </p:cNvSpPr>
              <p:nvPr/>
            </p:nvSpPr>
            <p:spPr bwMode="auto">
              <a:xfrm>
                <a:off x="515821" y="1777108"/>
                <a:ext cx="40241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7" name="任意多边形 66"/>
            <p:cNvSpPr/>
            <p:nvPr/>
          </p:nvSpPr>
          <p:spPr>
            <a:xfrm flipH="1">
              <a:off x="3631416" y="1551710"/>
              <a:ext cx="1385047" cy="860612"/>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 name="connsiteX0" fmla="*/ 0 w 981636"/>
                <a:gd name="connsiteY0" fmla="*/ 497542 h 497542"/>
                <a:gd name="connsiteX1" fmla="*/ 295836 w 981636"/>
                <a:gd name="connsiteY1" fmla="*/ 0 h 497542"/>
                <a:gd name="connsiteX2" fmla="*/ 981636 w 981636"/>
                <a:gd name="connsiteY2" fmla="*/ 0 h 497542"/>
                <a:gd name="connsiteX3" fmla="*/ 981636 w 981636"/>
                <a:gd name="connsiteY3" fmla="*/ 13447 h 497542"/>
                <a:gd name="connsiteX0" fmla="*/ 0 w 1116106"/>
                <a:gd name="connsiteY0" fmla="*/ 578224 h 578224"/>
                <a:gd name="connsiteX1" fmla="*/ 430306 w 1116106"/>
                <a:gd name="connsiteY1" fmla="*/ 0 h 578224"/>
                <a:gd name="connsiteX2" fmla="*/ 1116106 w 1116106"/>
                <a:gd name="connsiteY2" fmla="*/ 0 h 578224"/>
                <a:gd name="connsiteX3" fmla="*/ 1116106 w 1116106"/>
                <a:gd name="connsiteY3" fmla="*/ 13447 h 578224"/>
                <a:gd name="connsiteX0" fmla="*/ 0 w 1196788"/>
                <a:gd name="connsiteY0" fmla="*/ 430306 h 430306"/>
                <a:gd name="connsiteX1" fmla="*/ 510988 w 1196788"/>
                <a:gd name="connsiteY1" fmla="*/ 0 h 430306"/>
                <a:gd name="connsiteX2" fmla="*/ 1196788 w 1196788"/>
                <a:gd name="connsiteY2" fmla="*/ 0 h 430306"/>
                <a:gd name="connsiteX3" fmla="*/ 1196788 w 1196788"/>
                <a:gd name="connsiteY3" fmla="*/ 13447 h 430306"/>
                <a:gd name="connsiteX0" fmla="*/ 0 w 1196788"/>
                <a:gd name="connsiteY0" fmla="*/ 497541 h 497541"/>
                <a:gd name="connsiteX1" fmla="*/ 510988 w 1196788"/>
                <a:gd name="connsiteY1" fmla="*/ 0 h 497541"/>
                <a:gd name="connsiteX2" fmla="*/ 1196788 w 1196788"/>
                <a:gd name="connsiteY2" fmla="*/ 0 h 497541"/>
                <a:gd name="connsiteX3" fmla="*/ 1196788 w 1196788"/>
                <a:gd name="connsiteY3" fmla="*/ 13447 h 497541"/>
                <a:gd name="connsiteX0" fmla="*/ 0 w 1089211"/>
                <a:gd name="connsiteY0" fmla="*/ 0 h 322729"/>
                <a:gd name="connsiteX1" fmla="*/ 403411 w 1089211"/>
                <a:gd name="connsiteY1" fmla="*/ 309282 h 322729"/>
                <a:gd name="connsiteX2" fmla="*/ 1089211 w 1089211"/>
                <a:gd name="connsiteY2" fmla="*/ 309282 h 322729"/>
                <a:gd name="connsiteX3" fmla="*/ 1089211 w 1089211"/>
                <a:gd name="connsiteY3" fmla="*/ 322729 h 322729"/>
                <a:gd name="connsiteX0" fmla="*/ 0 w 860611"/>
                <a:gd name="connsiteY0" fmla="*/ 0 h 820270"/>
                <a:gd name="connsiteX1" fmla="*/ 174811 w 860611"/>
                <a:gd name="connsiteY1" fmla="*/ 806823 h 820270"/>
                <a:gd name="connsiteX2" fmla="*/ 860611 w 860611"/>
                <a:gd name="connsiteY2" fmla="*/ 806823 h 820270"/>
                <a:gd name="connsiteX3" fmla="*/ 860611 w 860611"/>
                <a:gd name="connsiteY3" fmla="*/ 820270 h 820270"/>
                <a:gd name="connsiteX0" fmla="*/ 0 w 1210235"/>
                <a:gd name="connsiteY0" fmla="*/ 0 h 524435"/>
                <a:gd name="connsiteX1" fmla="*/ 524435 w 1210235"/>
                <a:gd name="connsiteY1" fmla="*/ 510988 h 524435"/>
                <a:gd name="connsiteX2" fmla="*/ 1210235 w 1210235"/>
                <a:gd name="connsiteY2" fmla="*/ 510988 h 524435"/>
                <a:gd name="connsiteX3" fmla="*/ 1210235 w 1210235"/>
                <a:gd name="connsiteY3" fmla="*/ 524435 h 524435"/>
                <a:gd name="connsiteX0" fmla="*/ 0 w 1546411"/>
                <a:gd name="connsiteY0" fmla="*/ 443753 h 443753"/>
                <a:gd name="connsiteX1" fmla="*/ 860611 w 1546411"/>
                <a:gd name="connsiteY1" fmla="*/ 0 h 443753"/>
                <a:gd name="connsiteX2" fmla="*/ 1546411 w 1546411"/>
                <a:gd name="connsiteY2" fmla="*/ 0 h 443753"/>
                <a:gd name="connsiteX3" fmla="*/ 1546411 w 1546411"/>
                <a:gd name="connsiteY3" fmla="*/ 13447 h 443753"/>
                <a:gd name="connsiteX0" fmla="*/ 0 w 1385047"/>
                <a:gd name="connsiteY0" fmla="*/ 860612 h 860612"/>
                <a:gd name="connsiteX1" fmla="*/ 699247 w 1385047"/>
                <a:gd name="connsiteY1" fmla="*/ 0 h 860612"/>
                <a:gd name="connsiteX2" fmla="*/ 1385047 w 1385047"/>
                <a:gd name="connsiteY2" fmla="*/ 0 h 860612"/>
                <a:gd name="connsiteX3" fmla="*/ 1385047 w 1385047"/>
                <a:gd name="connsiteY3" fmla="*/ 13447 h 860612"/>
              </a:gdLst>
              <a:ahLst/>
              <a:cxnLst>
                <a:cxn ang="0">
                  <a:pos x="connsiteX0" y="connsiteY0"/>
                </a:cxn>
                <a:cxn ang="0">
                  <a:pos x="connsiteX1" y="connsiteY1"/>
                </a:cxn>
                <a:cxn ang="0">
                  <a:pos x="connsiteX2" y="connsiteY2"/>
                </a:cxn>
                <a:cxn ang="0">
                  <a:pos x="connsiteX3" y="connsiteY3"/>
                </a:cxn>
              </a:cxnLst>
              <a:rect l="l" t="t" r="r" b="b"/>
              <a:pathLst>
                <a:path w="1385047" h="860612">
                  <a:moveTo>
                    <a:pt x="0" y="860612"/>
                  </a:moveTo>
                  <a:lnTo>
                    <a:pt x="699247" y="0"/>
                  </a:lnTo>
                  <a:lnTo>
                    <a:pt x="1385047" y="0"/>
                  </a:lnTo>
                  <a:lnTo>
                    <a:pt x="1385047" y="13447"/>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312932666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14:presetBounceEnd="50000">
                                      <p:stCondLst>
                                        <p:cond delay="500"/>
                                      </p:stCondLst>
                                      <p:childTnLst>
                                        <p:animRot by="21600000" p14:bounceEnd="50000">
                                          <p:cBhvr>
                                            <p:cTn id="11" dur="500" fill="hold"/>
                                            <p:tgtEl>
                                              <p:spTgt spid="32"/>
                                            </p:tgtEl>
                                            <p:attrNameLst>
                                              <p:attrName>r</p:attrName>
                                            </p:attrNameLst>
                                          </p:cBhvr>
                                        </p:animRot>
                                      </p:childTnLst>
                                    </p:cTn>
                                  </p:par>
                                  <p:par>
                                    <p:cTn id="12" presetID="2" presetClass="entr" presetSubtype="8" accel="50000" fill="hold" nodeType="withEffect" p14:presetBounceEnd="50000">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14:bounceEnd="50000">
                                          <p:cBhvr additive="base">
                                            <p:cTn id="14" dur="5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accel="50000" fill="hold" nodeType="afterEffect" p14:presetBounceEnd="50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50000">
                                          <p:cBhvr additive="base">
                                            <p:cTn id="19" dur="5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accel="50000" fill="hold" nodeType="afterEffect" p14:presetBounceEnd="50000">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14:bounceEnd="50000">
                                          <p:cBhvr additive="base">
                                            <p:cTn id="24" dur="5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accel="50000" fill="hold" nodeType="afterEffect" p14:presetBounceEnd="50000">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14:bounceEnd="50000">
                                          <p:cBhvr additive="base">
                                            <p:cTn id="29" dur="5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accel="50000" fill="hold" nodeType="afterEffect" p14:presetBounceEnd="50000">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14:bounceEnd="50000">
                                          <p:cBhvr additive="base">
                                            <p:cTn id="34" dur="500" fill="hold"/>
                                            <p:tgtEl>
                                              <p:spTgt spid="60"/>
                                            </p:tgtEl>
                                            <p:attrNameLst>
                                              <p:attrName>ppt_x</p:attrName>
                                            </p:attrNameLst>
                                          </p:cBhvr>
                                          <p:tavLst>
                                            <p:tav tm="0">
                                              <p:val>
                                                <p:strVal val="1+#ppt_w/2"/>
                                              </p:val>
                                            </p:tav>
                                            <p:tav tm="100000">
                                              <p:val>
                                                <p:strVal val="#ppt_x"/>
                                              </p:val>
                                            </p:tav>
                                          </p:tavLst>
                                        </p:anim>
                                        <p:anim calcmode="lin" valueType="num" p14:bounceEnd="50000">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accel="50000" fill="hold" nodeType="afterEffect" p14:presetBounceEnd="50000">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14:bounceEnd="50000">
                                          <p:cBhvr additive="base">
                                            <p:cTn id="39" dur="500" fill="hold"/>
                                            <p:tgtEl>
                                              <p:spTgt spid="65"/>
                                            </p:tgtEl>
                                            <p:attrNameLst>
                                              <p:attrName>ppt_x</p:attrName>
                                            </p:attrNameLst>
                                          </p:cBhvr>
                                          <p:tavLst>
                                            <p:tav tm="0">
                                              <p:val>
                                                <p:strVal val="1+#ppt_w/2"/>
                                              </p:val>
                                            </p:tav>
                                            <p:tav tm="100000">
                                              <p:val>
                                                <p:strVal val="#ppt_x"/>
                                              </p:val>
                                            </p:tav>
                                          </p:tavLst>
                                        </p:anim>
                                        <p:anim calcmode="lin" valueType="num" p14:bounceEnd="50000">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stCondLst>
                                        <p:cond delay="500"/>
                                      </p:stCondLst>
                                      <p:childTnLst>
                                        <p:animRot by="21600000">
                                          <p:cBhvr>
                                            <p:cTn id="11" dur="500" fill="hold"/>
                                            <p:tgtEl>
                                              <p:spTgt spid="32"/>
                                            </p:tgtEl>
                                            <p:attrNameLst>
                                              <p:attrName>r</p:attrName>
                                            </p:attrNameLst>
                                          </p:cBhvr>
                                        </p:animRot>
                                      </p:childTnLst>
                                    </p:cTn>
                                  </p:par>
                                  <p:par>
                                    <p:cTn id="12" presetID="2" presetClass="entr" presetSubtype="8" accel="50000" fill="hold" nodeType="withEffect">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accel="5000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accel="5000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0-#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accel="5000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0-#ppt_w/2"/>
                                              </p:val>
                                            </p:tav>
                                            <p:tav tm="100000">
                                              <p:val>
                                                <p:strVal val="#ppt_x"/>
                                              </p:val>
                                            </p:tav>
                                          </p:tavLst>
                                        </p:anim>
                                        <p:anim calcmode="lin" valueType="num">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accel="5000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1+#ppt_w/2"/>
                                              </p:val>
                                            </p:tav>
                                            <p:tav tm="100000">
                                              <p:val>
                                                <p:strVal val="#ppt_x"/>
                                              </p:val>
                                            </p:tav>
                                          </p:tavLst>
                                        </p:anim>
                                        <p:anim calcmode="lin" valueType="num">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accel="5000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1+#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a:spLocks/>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a:spLocks/>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16999" y="2508527"/>
              <a:ext cx="1766830" cy="1862048"/>
            </a:xfrm>
            <a:prstGeom prst="rect">
              <a:avLst/>
            </a:prstGeom>
            <a:noFill/>
          </p:spPr>
          <p:txBody>
            <a:bodyPr wrap="none" rtlCol="0">
              <a:spAutoFit/>
            </a:bodyPr>
            <a:lstStyle/>
            <a:p>
              <a:pPr algn="ctr"/>
              <a:r>
                <a:rPr lang="en-US" altLang="zh-CN" sz="11500" dirty="0">
                  <a:solidFill>
                    <a:schemeClr val="bg1"/>
                  </a:solidFill>
                  <a:latin typeface="Impact" panose="020B0806030902050204" pitchFamily="34" charset="0"/>
                </a:rPr>
                <a:t>05</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166217"/>
            <a:ext cx="2031325" cy="830997"/>
          </a:xfrm>
          <a:prstGeom prst="rect">
            <a:avLst/>
          </a:prstGeom>
          <a:noFill/>
        </p:spPr>
        <p:txBody>
          <a:bodyPr wrap="none" rtlCol="0">
            <a:spAutoFit/>
          </a:bodyPr>
          <a:lstStyle/>
          <a:p>
            <a:r>
              <a:rPr lang="zh-CN" altLang="en-US" sz="4800" b="1" dirty="0">
                <a:solidFill>
                  <a:schemeClr val="tx2"/>
                </a:solidFill>
                <a:latin typeface="Microsoft YaHei" panose="020B0503020204020204" pitchFamily="34" charset="-122"/>
                <a:ea typeface="Microsoft YaHei" panose="020B0503020204020204" pitchFamily="34" charset="-122"/>
              </a:rPr>
              <a:t>Title bar</a:t>
            </a:r>
          </a:p>
        </p:txBody>
      </p:sp>
      <p:sp>
        <p:nvSpPr>
          <p:cNvPr id="7" name="TextBox 24"/>
          <p:cNvSpPr txBox="1"/>
          <p:nvPr/>
        </p:nvSpPr>
        <p:spPr>
          <a:xfrm>
            <a:off x="5465437" y="3059545"/>
            <a:ext cx="1289223"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8" name="TextBox 25"/>
          <p:cNvSpPr txBox="1"/>
          <p:nvPr/>
        </p:nvSpPr>
        <p:spPr>
          <a:xfrm>
            <a:off x="7007471" y="3056394"/>
            <a:ext cx="1331236"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9" name="TextBox 26"/>
          <p:cNvSpPr txBox="1"/>
          <p:nvPr/>
        </p:nvSpPr>
        <p:spPr>
          <a:xfrm>
            <a:off x="8546347" y="3059544"/>
            <a:ext cx="1457613"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0" name="TextBox 27"/>
          <p:cNvSpPr txBox="1"/>
          <p:nvPr/>
        </p:nvSpPr>
        <p:spPr>
          <a:xfrm>
            <a:off x="5465437" y="3472469"/>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1" name="TextBox 28"/>
          <p:cNvSpPr txBox="1"/>
          <p:nvPr/>
        </p:nvSpPr>
        <p:spPr>
          <a:xfrm>
            <a:off x="7007471" y="3487487"/>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2" name="TextBox 29"/>
          <p:cNvSpPr txBox="1"/>
          <p:nvPr/>
        </p:nvSpPr>
        <p:spPr>
          <a:xfrm>
            <a:off x="8566869" y="3472469"/>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Tree>
    <p:extLst>
      <p:ext uri="{BB962C8B-B14F-4D97-AF65-F5344CB8AC3E}">
        <p14:creationId xmlns:p14="http://schemas.microsoft.com/office/powerpoint/2010/main" val="143042862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25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75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25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nvSpPr>
        <p:spPr bwMode="auto">
          <a:xfrm>
            <a:off x="1398730" y="1485235"/>
            <a:ext cx="1816950" cy="104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indent="-228600">
              <a:lnSpc>
                <a:spcPct val="90000"/>
              </a:lnSpc>
              <a:spcBef>
                <a:spcPts val="500"/>
              </a:spcBef>
              <a:buChar char="•"/>
              <a:defRPr sz="2400">
                <a:solidFill>
                  <a:schemeClr val="tx1"/>
                </a:solidFill>
                <a:latin typeface="Calibri" pitchFamily="34" charset="0"/>
                <a:ea typeface="宋体" pitchFamily="2" charset="-122"/>
              </a:defRPr>
            </a:lvl2pPr>
            <a:lvl3pPr indent="-228600">
              <a:lnSpc>
                <a:spcPct val="90000"/>
              </a:lnSpc>
              <a:spcBef>
                <a:spcPts val="500"/>
              </a:spcBef>
              <a:buChar char="•"/>
              <a:defRPr sz="2000">
                <a:solidFill>
                  <a:schemeClr val="tx1"/>
                </a:solidFill>
                <a:latin typeface="Calibri" pitchFamily="34" charset="0"/>
                <a:ea typeface="宋体" pitchFamily="2" charset="-122"/>
              </a:defRPr>
            </a:lvl3pPr>
            <a:lvl4pPr indent="-228600">
              <a:lnSpc>
                <a:spcPct val="90000"/>
              </a:lnSpc>
              <a:spcBef>
                <a:spcPts val="500"/>
              </a:spcBef>
              <a:buChar char="•"/>
              <a:defRPr>
                <a:solidFill>
                  <a:schemeClr val="tx1"/>
                </a:solidFill>
                <a:latin typeface="Calibri" pitchFamily="34" charset="0"/>
                <a:ea typeface="宋体" pitchFamily="2" charset="-122"/>
              </a:defRPr>
            </a:lvl4pPr>
            <a:lvl5pPr indent="-228600">
              <a:lnSpc>
                <a:spcPct val="90000"/>
              </a:lnSpc>
              <a:spcBef>
                <a:spcPts val="500"/>
              </a:spcBef>
              <a:buChar char="•"/>
              <a:defRPr>
                <a:solidFill>
                  <a:schemeClr val="tx1"/>
                </a:solidFill>
                <a:latin typeface="Calibri" pitchFamily="34" charset="0"/>
                <a:ea typeface="宋体" pitchFamily="2" charset="-122"/>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buNone/>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Enter a subtitle here</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a:p>
            <a:pPr algn="ctr">
              <a:lnSpc>
                <a:spcPct val="100000"/>
              </a:lnSpc>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Latest Boutique</a:t>
            </a:r>
            <a:r>
              <a:rPr lang="en-US" altLang="zh-CN" sz="900" cap="small"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Templates, each page is carefully crafted by the author, all content can be edited and modified, welcome to download!</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p:txBody>
      </p:sp>
      <p:sp>
        <p:nvSpPr>
          <p:cNvPr id="3" name="Line 21"/>
          <p:cNvSpPr>
            <a:spLocks noChangeShapeType="1"/>
          </p:cNvSpPr>
          <p:nvPr/>
        </p:nvSpPr>
        <p:spPr bwMode="auto">
          <a:xfrm flipV="1">
            <a:off x="1277189" y="2169289"/>
            <a:ext cx="0" cy="1071693"/>
          </a:xfrm>
          <a:prstGeom prst="line">
            <a:avLst/>
          </a:prstGeom>
          <a:noFill/>
          <a:ln w="12700" cmpd="sng">
            <a:solidFill>
              <a:srgbClr val="7F7F7F"/>
            </a:solidFill>
            <a:round/>
            <a:headEnd/>
            <a:tail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solidFill>
                <a:schemeClr val="tx1">
                  <a:lumMod val="50000"/>
                  <a:lumOff val="50000"/>
                </a:schemeClr>
              </a:solidFill>
            </a:endParaRPr>
          </a:p>
        </p:txBody>
      </p:sp>
      <p:sp>
        <p:nvSpPr>
          <p:cNvPr id="4" name="Line 23"/>
          <p:cNvSpPr>
            <a:spLocks noChangeShapeType="1"/>
          </p:cNvSpPr>
          <p:nvPr/>
        </p:nvSpPr>
        <p:spPr bwMode="auto">
          <a:xfrm flipV="1">
            <a:off x="3991721" y="2129986"/>
            <a:ext cx="0" cy="1071693"/>
          </a:xfrm>
          <a:prstGeom prst="line">
            <a:avLst/>
          </a:prstGeom>
          <a:noFill/>
          <a:ln w="12700" cmpd="sng">
            <a:solidFill>
              <a:srgbClr val="808080"/>
            </a:solidFill>
            <a:round/>
            <a:headEnd/>
            <a:tail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solidFill>
                <a:schemeClr val="tx1">
                  <a:lumMod val="50000"/>
                  <a:lumOff val="50000"/>
                </a:schemeClr>
              </a:solidFill>
            </a:endParaRPr>
          </a:p>
        </p:txBody>
      </p:sp>
      <p:sp>
        <p:nvSpPr>
          <p:cNvPr id="5" name="Line 25"/>
          <p:cNvSpPr>
            <a:spLocks noChangeShapeType="1"/>
          </p:cNvSpPr>
          <p:nvPr/>
        </p:nvSpPr>
        <p:spPr bwMode="auto">
          <a:xfrm flipV="1">
            <a:off x="6131393" y="2184406"/>
            <a:ext cx="0" cy="1071693"/>
          </a:xfrm>
          <a:prstGeom prst="line">
            <a:avLst/>
          </a:prstGeom>
          <a:noFill/>
          <a:ln w="12700" cmpd="sng">
            <a:solidFill>
              <a:srgbClr val="808080"/>
            </a:solidFill>
            <a:round/>
            <a:headEnd/>
            <a:tail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solidFill>
                <a:schemeClr val="tx1">
                  <a:lumMod val="50000"/>
                  <a:lumOff val="50000"/>
                </a:schemeClr>
              </a:solidFill>
            </a:endParaRPr>
          </a:p>
        </p:txBody>
      </p:sp>
      <p:sp>
        <p:nvSpPr>
          <p:cNvPr id="6" name="Line 27"/>
          <p:cNvSpPr>
            <a:spLocks noChangeShapeType="1"/>
          </p:cNvSpPr>
          <p:nvPr/>
        </p:nvSpPr>
        <p:spPr bwMode="auto">
          <a:xfrm flipV="1">
            <a:off x="2871865" y="4228029"/>
            <a:ext cx="0" cy="1110994"/>
          </a:xfrm>
          <a:prstGeom prst="line">
            <a:avLst/>
          </a:prstGeom>
          <a:noFill/>
          <a:ln w="12700" cmpd="sng">
            <a:solidFill>
              <a:srgbClr val="808080"/>
            </a:solidFill>
            <a:round/>
            <a:headEnd type="triangle" w="med" len="med"/>
            <a:tailEn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7" name="Line 29"/>
          <p:cNvSpPr>
            <a:spLocks noChangeShapeType="1"/>
          </p:cNvSpPr>
          <p:nvPr/>
        </p:nvSpPr>
        <p:spPr bwMode="auto">
          <a:xfrm flipV="1">
            <a:off x="5026469" y="4113147"/>
            <a:ext cx="0" cy="1201686"/>
          </a:xfrm>
          <a:prstGeom prst="line">
            <a:avLst/>
          </a:prstGeom>
          <a:noFill/>
          <a:ln w="12700" cmpd="sng">
            <a:solidFill>
              <a:srgbClr val="808080"/>
            </a:solidFill>
            <a:round/>
            <a:headEnd type="triangle" w="med" len="med"/>
            <a:tailEn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8" name="Line 31"/>
          <p:cNvSpPr>
            <a:spLocks noChangeShapeType="1"/>
          </p:cNvSpPr>
          <p:nvPr/>
        </p:nvSpPr>
        <p:spPr bwMode="auto">
          <a:xfrm flipV="1">
            <a:off x="7439386" y="4123728"/>
            <a:ext cx="0" cy="1100411"/>
          </a:xfrm>
          <a:prstGeom prst="line">
            <a:avLst/>
          </a:prstGeom>
          <a:noFill/>
          <a:ln w="12700" cmpd="sng">
            <a:solidFill>
              <a:srgbClr val="808080"/>
            </a:solidFill>
            <a:round/>
            <a:headEnd type="triangle" w="med" len="med"/>
            <a:tailEn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9" name="Freeform 39"/>
          <p:cNvSpPr>
            <a:spLocks/>
          </p:cNvSpPr>
          <p:nvPr/>
        </p:nvSpPr>
        <p:spPr bwMode="auto">
          <a:xfrm>
            <a:off x="2483649" y="4714747"/>
            <a:ext cx="22398" cy="1512"/>
          </a:xfrm>
          <a:custGeom>
            <a:avLst/>
            <a:gdLst>
              <a:gd name="T0" fmla="*/ 12 w 12"/>
              <a:gd name="T1" fmla="*/ 0 h 1587"/>
              <a:gd name="T2" fmla="*/ 0 w 12"/>
              <a:gd name="T3" fmla="*/ 0 h 1587"/>
              <a:gd name="T4" fmla="*/ 12 w 12"/>
              <a:gd name="T5" fmla="*/ 0 h 1587"/>
              <a:gd name="T6" fmla="*/ 0 w 12"/>
              <a:gd name="T7" fmla="*/ 0 h 1587"/>
              <a:gd name="T8" fmla="*/ 12 w 12"/>
              <a:gd name="T9" fmla="*/ 1587 h 1587"/>
            </a:gdLst>
            <a:ahLst/>
            <a:cxnLst>
              <a:cxn ang="0">
                <a:pos x="T0" y="T1"/>
              </a:cxn>
              <a:cxn ang="0">
                <a:pos x="T2" y="T3"/>
              </a:cxn>
              <a:cxn ang="0">
                <a:pos x="T4" y="T5"/>
              </a:cxn>
            </a:cxnLst>
            <a:rect l="T6" t="T7" r="T8" b="T9"/>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lIns="85981" tIns="42990" rIns="85981" bIns="42990"/>
          <a:lstStyle/>
          <a:p>
            <a:endParaRPr lang="zh-CN" altLang="en-US">
              <a:solidFill>
                <a:schemeClr val="tx1">
                  <a:lumMod val="50000"/>
                  <a:lumOff val="50000"/>
                </a:schemeClr>
              </a:solidFill>
            </a:endParaRPr>
          </a:p>
        </p:txBody>
      </p:sp>
      <p:sp>
        <p:nvSpPr>
          <p:cNvPr id="10" name="Rectangle 20"/>
          <p:cNvSpPr>
            <a:spLocks noChangeArrowheads="1"/>
          </p:cNvSpPr>
          <p:nvPr/>
        </p:nvSpPr>
        <p:spPr bwMode="auto">
          <a:xfrm>
            <a:off x="6278306" y="1485235"/>
            <a:ext cx="1868506" cy="104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indent="-228600">
              <a:lnSpc>
                <a:spcPct val="90000"/>
              </a:lnSpc>
              <a:spcBef>
                <a:spcPts val="500"/>
              </a:spcBef>
              <a:buChar char="•"/>
              <a:defRPr sz="2400">
                <a:solidFill>
                  <a:schemeClr val="tx1"/>
                </a:solidFill>
                <a:latin typeface="Calibri" pitchFamily="34" charset="0"/>
                <a:ea typeface="宋体" pitchFamily="2" charset="-122"/>
              </a:defRPr>
            </a:lvl2pPr>
            <a:lvl3pPr indent="-228600">
              <a:lnSpc>
                <a:spcPct val="90000"/>
              </a:lnSpc>
              <a:spcBef>
                <a:spcPts val="500"/>
              </a:spcBef>
              <a:buChar char="•"/>
              <a:defRPr sz="2000">
                <a:solidFill>
                  <a:schemeClr val="tx1"/>
                </a:solidFill>
                <a:latin typeface="Calibri" pitchFamily="34" charset="0"/>
                <a:ea typeface="宋体" pitchFamily="2" charset="-122"/>
              </a:defRPr>
            </a:lvl3pPr>
            <a:lvl4pPr indent="-228600">
              <a:lnSpc>
                <a:spcPct val="90000"/>
              </a:lnSpc>
              <a:spcBef>
                <a:spcPts val="500"/>
              </a:spcBef>
              <a:buChar char="•"/>
              <a:defRPr>
                <a:solidFill>
                  <a:schemeClr val="tx1"/>
                </a:solidFill>
                <a:latin typeface="Calibri" pitchFamily="34" charset="0"/>
                <a:ea typeface="宋体" pitchFamily="2" charset="-122"/>
              </a:defRPr>
            </a:lvl4pPr>
            <a:lvl5pPr indent="-228600">
              <a:lnSpc>
                <a:spcPct val="90000"/>
              </a:lnSpc>
              <a:spcBef>
                <a:spcPts val="500"/>
              </a:spcBef>
              <a:buChar char="•"/>
              <a:defRPr>
                <a:solidFill>
                  <a:schemeClr val="tx1"/>
                </a:solidFill>
                <a:latin typeface="Calibri" pitchFamily="34" charset="0"/>
                <a:ea typeface="宋体" pitchFamily="2" charset="-122"/>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buNone/>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Enter a subtitle here</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a:p>
            <a:pPr algn="ctr">
              <a:lnSpc>
                <a:spcPct val="100000"/>
              </a:lnSpc>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Latest Boutique</a:t>
            </a:r>
            <a:r>
              <a:rPr lang="en-US" altLang="zh-CN" sz="900" cap="small"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Templates, each page is carefully crafted by the author, all content can be edited and modified, welcome to download!</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p:txBody>
      </p:sp>
      <p:sp>
        <p:nvSpPr>
          <p:cNvPr id="11" name="Rectangle 20"/>
          <p:cNvSpPr>
            <a:spLocks noChangeArrowheads="1"/>
          </p:cNvSpPr>
          <p:nvPr/>
        </p:nvSpPr>
        <p:spPr bwMode="auto">
          <a:xfrm>
            <a:off x="4129677" y="1485235"/>
            <a:ext cx="1784889" cy="104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indent="-228600">
              <a:lnSpc>
                <a:spcPct val="90000"/>
              </a:lnSpc>
              <a:spcBef>
                <a:spcPts val="500"/>
              </a:spcBef>
              <a:buChar char="•"/>
              <a:defRPr sz="2400">
                <a:solidFill>
                  <a:schemeClr val="tx1"/>
                </a:solidFill>
                <a:latin typeface="Calibri" pitchFamily="34" charset="0"/>
                <a:ea typeface="宋体" pitchFamily="2" charset="-122"/>
              </a:defRPr>
            </a:lvl2pPr>
            <a:lvl3pPr indent="-228600">
              <a:lnSpc>
                <a:spcPct val="90000"/>
              </a:lnSpc>
              <a:spcBef>
                <a:spcPts val="500"/>
              </a:spcBef>
              <a:buChar char="•"/>
              <a:defRPr sz="2000">
                <a:solidFill>
                  <a:schemeClr val="tx1"/>
                </a:solidFill>
                <a:latin typeface="Calibri" pitchFamily="34" charset="0"/>
                <a:ea typeface="宋体" pitchFamily="2" charset="-122"/>
              </a:defRPr>
            </a:lvl3pPr>
            <a:lvl4pPr indent="-228600">
              <a:lnSpc>
                <a:spcPct val="90000"/>
              </a:lnSpc>
              <a:spcBef>
                <a:spcPts val="500"/>
              </a:spcBef>
              <a:buChar char="•"/>
              <a:defRPr>
                <a:solidFill>
                  <a:schemeClr val="tx1"/>
                </a:solidFill>
                <a:latin typeface="Calibri" pitchFamily="34" charset="0"/>
                <a:ea typeface="宋体" pitchFamily="2" charset="-122"/>
              </a:defRPr>
            </a:lvl4pPr>
            <a:lvl5pPr indent="-228600">
              <a:lnSpc>
                <a:spcPct val="90000"/>
              </a:lnSpc>
              <a:spcBef>
                <a:spcPts val="500"/>
              </a:spcBef>
              <a:buChar char="•"/>
              <a:defRPr>
                <a:solidFill>
                  <a:schemeClr val="tx1"/>
                </a:solidFill>
                <a:latin typeface="Calibri" pitchFamily="34" charset="0"/>
                <a:ea typeface="宋体" pitchFamily="2" charset="-122"/>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buNone/>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Enter a subtitle here</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a:p>
            <a:pPr algn="ctr">
              <a:lnSpc>
                <a:spcPct val="100000"/>
              </a:lnSpc>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Latest Boutique</a:t>
            </a:r>
            <a:r>
              <a:rPr lang="en-US" altLang="zh-CN" sz="900" cap="small"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Templates, each page is carefully crafted by the author, all content can be edited and modified, welcome to download!</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p:txBody>
      </p:sp>
      <p:sp>
        <p:nvSpPr>
          <p:cNvPr id="12" name="Rectangle 20"/>
          <p:cNvSpPr>
            <a:spLocks noChangeArrowheads="1"/>
          </p:cNvSpPr>
          <p:nvPr/>
        </p:nvSpPr>
        <p:spPr bwMode="auto">
          <a:xfrm>
            <a:off x="8845014" y="1485235"/>
            <a:ext cx="1859498" cy="104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indent="-228600">
              <a:lnSpc>
                <a:spcPct val="90000"/>
              </a:lnSpc>
              <a:spcBef>
                <a:spcPts val="500"/>
              </a:spcBef>
              <a:buChar char="•"/>
              <a:defRPr sz="2400">
                <a:solidFill>
                  <a:schemeClr val="tx1"/>
                </a:solidFill>
                <a:latin typeface="Calibri" pitchFamily="34" charset="0"/>
                <a:ea typeface="宋体" pitchFamily="2" charset="-122"/>
              </a:defRPr>
            </a:lvl2pPr>
            <a:lvl3pPr indent="-228600">
              <a:lnSpc>
                <a:spcPct val="90000"/>
              </a:lnSpc>
              <a:spcBef>
                <a:spcPts val="500"/>
              </a:spcBef>
              <a:buChar char="•"/>
              <a:defRPr sz="2000">
                <a:solidFill>
                  <a:schemeClr val="tx1"/>
                </a:solidFill>
                <a:latin typeface="Calibri" pitchFamily="34" charset="0"/>
                <a:ea typeface="宋体" pitchFamily="2" charset="-122"/>
              </a:defRPr>
            </a:lvl3pPr>
            <a:lvl4pPr indent="-228600">
              <a:lnSpc>
                <a:spcPct val="90000"/>
              </a:lnSpc>
              <a:spcBef>
                <a:spcPts val="500"/>
              </a:spcBef>
              <a:buChar char="•"/>
              <a:defRPr>
                <a:solidFill>
                  <a:schemeClr val="tx1"/>
                </a:solidFill>
                <a:latin typeface="Calibri" pitchFamily="34" charset="0"/>
                <a:ea typeface="宋体" pitchFamily="2" charset="-122"/>
              </a:defRPr>
            </a:lvl4pPr>
            <a:lvl5pPr indent="-228600">
              <a:lnSpc>
                <a:spcPct val="90000"/>
              </a:lnSpc>
              <a:spcBef>
                <a:spcPts val="500"/>
              </a:spcBef>
              <a:buChar char="•"/>
              <a:defRPr>
                <a:solidFill>
                  <a:schemeClr val="tx1"/>
                </a:solidFill>
                <a:latin typeface="Calibri" pitchFamily="34" charset="0"/>
                <a:ea typeface="宋体" pitchFamily="2" charset="-122"/>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buNone/>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Enter a subtitle here</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a:p>
            <a:pPr algn="ctr">
              <a:lnSpc>
                <a:spcPct val="100000"/>
              </a:lnSpc>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Latest Boutique</a:t>
            </a:r>
            <a:r>
              <a:rPr lang="en-US" altLang="zh-CN" sz="900" cap="small"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Templates, each page is carefully crafted by the author, all content can be edited and modified, welcome to download!</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p:txBody>
      </p:sp>
      <p:sp>
        <p:nvSpPr>
          <p:cNvPr id="13" name="Rectangle 20"/>
          <p:cNvSpPr>
            <a:spLocks noChangeArrowheads="1"/>
          </p:cNvSpPr>
          <p:nvPr/>
        </p:nvSpPr>
        <p:spPr bwMode="auto">
          <a:xfrm>
            <a:off x="899364" y="4820634"/>
            <a:ext cx="1884268" cy="104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indent="-228600">
              <a:lnSpc>
                <a:spcPct val="90000"/>
              </a:lnSpc>
              <a:spcBef>
                <a:spcPts val="500"/>
              </a:spcBef>
              <a:buChar char="•"/>
              <a:defRPr sz="2400">
                <a:solidFill>
                  <a:schemeClr val="tx1"/>
                </a:solidFill>
                <a:latin typeface="Calibri" pitchFamily="34" charset="0"/>
                <a:ea typeface="宋体" pitchFamily="2" charset="-122"/>
              </a:defRPr>
            </a:lvl2pPr>
            <a:lvl3pPr indent="-228600">
              <a:lnSpc>
                <a:spcPct val="90000"/>
              </a:lnSpc>
              <a:spcBef>
                <a:spcPts val="500"/>
              </a:spcBef>
              <a:buChar char="•"/>
              <a:defRPr sz="2000">
                <a:solidFill>
                  <a:schemeClr val="tx1"/>
                </a:solidFill>
                <a:latin typeface="Calibri" pitchFamily="34" charset="0"/>
                <a:ea typeface="宋体" pitchFamily="2" charset="-122"/>
              </a:defRPr>
            </a:lvl3pPr>
            <a:lvl4pPr indent="-228600">
              <a:lnSpc>
                <a:spcPct val="90000"/>
              </a:lnSpc>
              <a:spcBef>
                <a:spcPts val="500"/>
              </a:spcBef>
              <a:buChar char="•"/>
              <a:defRPr>
                <a:solidFill>
                  <a:schemeClr val="tx1"/>
                </a:solidFill>
                <a:latin typeface="Calibri" pitchFamily="34" charset="0"/>
                <a:ea typeface="宋体" pitchFamily="2" charset="-122"/>
              </a:defRPr>
            </a:lvl4pPr>
            <a:lvl5pPr indent="-228600">
              <a:lnSpc>
                <a:spcPct val="90000"/>
              </a:lnSpc>
              <a:spcBef>
                <a:spcPts val="500"/>
              </a:spcBef>
              <a:buChar char="•"/>
              <a:defRPr>
                <a:solidFill>
                  <a:schemeClr val="tx1"/>
                </a:solidFill>
                <a:latin typeface="Calibri" pitchFamily="34" charset="0"/>
                <a:ea typeface="宋体" pitchFamily="2" charset="-122"/>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buNone/>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Enter a subtitle here</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a:p>
            <a:pPr algn="ctr">
              <a:lnSpc>
                <a:spcPct val="100000"/>
              </a:lnSpc>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Latest Boutique</a:t>
            </a:r>
            <a:r>
              <a:rPr lang="en-US" altLang="zh-CN" sz="900" cap="small"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Templates, each page is carefully crafted by the author, all content can be edited and modified, welcome to download!</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p:txBody>
      </p:sp>
      <p:sp>
        <p:nvSpPr>
          <p:cNvPr id="14" name="Rectangle 20"/>
          <p:cNvSpPr>
            <a:spLocks noChangeArrowheads="1"/>
          </p:cNvSpPr>
          <p:nvPr/>
        </p:nvSpPr>
        <p:spPr bwMode="auto">
          <a:xfrm>
            <a:off x="5518599" y="4767664"/>
            <a:ext cx="1860526" cy="104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indent="-228600">
              <a:lnSpc>
                <a:spcPct val="90000"/>
              </a:lnSpc>
              <a:spcBef>
                <a:spcPts val="500"/>
              </a:spcBef>
              <a:buChar char="•"/>
              <a:defRPr sz="2400">
                <a:solidFill>
                  <a:schemeClr val="tx1"/>
                </a:solidFill>
                <a:latin typeface="Calibri" pitchFamily="34" charset="0"/>
                <a:ea typeface="宋体" pitchFamily="2" charset="-122"/>
              </a:defRPr>
            </a:lvl2pPr>
            <a:lvl3pPr indent="-228600">
              <a:lnSpc>
                <a:spcPct val="90000"/>
              </a:lnSpc>
              <a:spcBef>
                <a:spcPts val="500"/>
              </a:spcBef>
              <a:buChar char="•"/>
              <a:defRPr sz="2000">
                <a:solidFill>
                  <a:schemeClr val="tx1"/>
                </a:solidFill>
                <a:latin typeface="Calibri" pitchFamily="34" charset="0"/>
                <a:ea typeface="宋体" pitchFamily="2" charset="-122"/>
              </a:defRPr>
            </a:lvl3pPr>
            <a:lvl4pPr indent="-228600">
              <a:lnSpc>
                <a:spcPct val="90000"/>
              </a:lnSpc>
              <a:spcBef>
                <a:spcPts val="500"/>
              </a:spcBef>
              <a:buChar char="•"/>
              <a:defRPr>
                <a:solidFill>
                  <a:schemeClr val="tx1"/>
                </a:solidFill>
                <a:latin typeface="Calibri" pitchFamily="34" charset="0"/>
                <a:ea typeface="宋体" pitchFamily="2" charset="-122"/>
              </a:defRPr>
            </a:lvl4pPr>
            <a:lvl5pPr indent="-228600">
              <a:lnSpc>
                <a:spcPct val="90000"/>
              </a:lnSpc>
              <a:spcBef>
                <a:spcPts val="500"/>
              </a:spcBef>
              <a:buChar char="•"/>
              <a:defRPr>
                <a:solidFill>
                  <a:schemeClr val="tx1"/>
                </a:solidFill>
                <a:latin typeface="Calibri" pitchFamily="34" charset="0"/>
                <a:ea typeface="宋体" pitchFamily="2" charset="-122"/>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buNone/>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Enter a subtitle here</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a:p>
            <a:pPr algn="ctr">
              <a:lnSpc>
                <a:spcPct val="100000"/>
              </a:lnSpc>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Latest Boutique</a:t>
            </a:r>
            <a:r>
              <a:rPr lang="en-US" altLang="zh-CN" sz="900" cap="small"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Templates, each page is carefully crafted by the author, all content can be edited and modified, welcome to download!</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p:txBody>
      </p:sp>
      <p:sp>
        <p:nvSpPr>
          <p:cNvPr id="15" name="Rectangle 20"/>
          <p:cNvSpPr>
            <a:spLocks noChangeArrowheads="1"/>
          </p:cNvSpPr>
          <p:nvPr/>
        </p:nvSpPr>
        <p:spPr bwMode="auto">
          <a:xfrm>
            <a:off x="3097673" y="4786798"/>
            <a:ext cx="1884343" cy="104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indent="-228600">
              <a:lnSpc>
                <a:spcPct val="90000"/>
              </a:lnSpc>
              <a:spcBef>
                <a:spcPts val="500"/>
              </a:spcBef>
              <a:buChar char="•"/>
              <a:defRPr sz="2400">
                <a:solidFill>
                  <a:schemeClr val="tx1"/>
                </a:solidFill>
                <a:latin typeface="Calibri" pitchFamily="34" charset="0"/>
                <a:ea typeface="宋体" pitchFamily="2" charset="-122"/>
              </a:defRPr>
            </a:lvl2pPr>
            <a:lvl3pPr indent="-228600">
              <a:lnSpc>
                <a:spcPct val="90000"/>
              </a:lnSpc>
              <a:spcBef>
                <a:spcPts val="500"/>
              </a:spcBef>
              <a:buChar char="•"/>
              <a:defRPr sz="2000">
                <a:solidFill>
                  <a:schemeClr val="tx1"/>
                </a:solidFill>
                <a:latin typeface="Calibri" pitchFamily="34" charset="0"/>
                <a:ea typeface="宋体" pitchFamily="2" charset="-122"/>
              </a:defRPr>
            </a:lvl3pPr>
            <a:lvl4pPr indent="-228600">
              <a:lnSpc>
                <a:spcPct val="90000"/>
              </a:lnSpc>
              <a:spcBef>
                <a:spcPts val="500"/>
              </a:spcBef>
              <a:buChar char="•"/>
              <a:defRPr>
                <a:solidFill>
                  <a:schemeClr val="tx1"/>
                </a:solidFill>
                <a:latin typeface="Calibri" pitchFamily="34" charset="0"/>
                <a:ea typeface="宋体" pitchFamily="2" charset="-122"/>
              </a:defRPr>
            </a:lvl4pPr>
            <a:lvl5pPr indent="-228600">
              <a:lnSpc>
                <a:spcPct val="90000"/>
              </a:lnSpc>
              <a:spcBef>
                <a:spcPts val="500"/>
              </a:spcBef>
              <a:buChar char="•"/>
              <a:defRPr>
                <a:solidFill>
                  <a:schemeClr val="tx1"/>
                </a:solidFill>
                <a:latin typeface="Calibri" pitchFamily="34" charset="0"/>
                <a:ea typeface="宋体" pitchFamily="2" charset="-122"/>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buNone/>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Enter a subtitle here</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a:p>
            <a:pPr algn="ctr">
              <a:lnSpc>
                <a:spcPct val="100000"/>
              </a:lnSpc>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Latest Boutique</a:t>
            </a:r>
            <a:r>
              <a:rPr lang="en-US" altLang="zh-CN" sz="900" cap="small"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Templates, each page is carefully crafted by the author, all content can be edited and modified, welcome to download!</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p:txBody>
      </p:sp>
      <p:sp>
        <p:nvSpPr>
          <p:cNvPr id="16" name="Rectangle 20"/>
          <p:cNvSpPr>
            <a:spLocks noChangeArrowheads="1"/>
          </p:cNvSpPr>
          <p:nvPr/>
        </p:nvSpPr>
        <p:spPr bwMode="auto">
          <a:xfrm>
            <a:off x="8112226" y="4786798"/>
            <a:ext cx="1849521" cy="104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indent="-228600">
              <a:lnSpc>
                <a:spcPct val="90000"/>
              </a:lnSpc>
              <a:spcBef>
                <a:spcPts val="500"/>
              </a:spcBef>
              <a:buChar char="•"/>
              <a:defRPr sz="2400">
                <a:solidFill>
                  <a:schemeClr val="tx1"/>
                </a:solidFill>
                <a:latin typeface="Calibri" pitchFamily="34" charset="0"/>
                <a:ea typeface="宋体" pitchFamily="2" charset="-122"/>
              </a:defRPr>
            </a:lvl2pPr>
            <a:lvl3pPr indent="-228600">
              <a:lnSpc>
                <a:spcPct val="90000"/>
              </a:lnSpc>
              <a:spcBef>
                <a:spcPts val="500"/>
              </a:spcBef>
              <a:buChar char="•"/>
              <a:defRPr sz="2000">
                <a:solidFill>
                  <a:schemeClr val="tx1"/>
                </a:solidFill>
                <a:latin typeface="Calibri" pitchFamily="34" charset="0"/>
                <a:ea typeface="宋体" pitchFamily="2" charset="-122"/>
              </a:defRPr>
            </a:lvl3pPr>
            <a:lvl4pPr indent="-228600">
              <a:lnSpc>
                <a:spcPct val="90000"/>
              </a:lnSpc>
              <a:spcBef>
                <a:spcPts val="500"/>
              </a:spcBef>
              <a:buChar char="•"/>
              <a:defRPr>
                <a:solidFill>
                  <a:schemeClr val="tx1"/>
                </a:solidFill>
                <a:latin typeface="Calibri" pitchFamily="34" charset="0"/>
                <a:ea typeface="宋体" pitchFamily="2" charset="-122"/>
              </a:defRPr>
            </a:lvl4pPr>
            <a:lvl5pPr indent="-228600">
              <a:lnSpc>
                <a:spcPct val="90000"/>
              </a:lnSpc>
              <a:spcBef>
                <a:spcPts val="500"/>
              </a:spcBef>
              <a:buChar char="•"/>
              <a:defRPr>
                <a:solidFill>
                  <a:schemeClr val="tx1"/>
                </a:solidFill>
                <a:latin typeface="Calibri" pitchFamily="34" charset="0"/>
                <a:ea typeface="宋体" pitchFamily="2" charset="-122"/>
              </a:defRPr>
            </a:lvl5pPr>
            <a:lvl6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buNone/>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Enter a subtitle here</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a:p>
            <a:pPr algn="ctr">
              <a:lnSpc>
                <a:spcPct val="100000"/>
              </a:lnSpc>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Latest Boutique</a:t>
            </a:r>
            <a:r>
              <a:rPr lang="en-US" altLang="zh-CN" sz="900" cap="small"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rPr>
              <a:t>Templates, each page is carefully crafted by the author, all content can be edited and modified, welcome to download!</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Arial" pitchFamily="34" charset="0"/>
            </a:endParaRPr>
          </a:p>
        </p:txBody>
      </p:sp>
      <p:sp>
        <p:nvSpPr>
          <p:cNvPr id="17" name="Line 31"/>
          <p:cNvSpPr>
            <a:spLocks noChangeShapeType="1"/>
          </p:cNvSpPr>
          <p:nvPr/>
        </p:nvSpPr>
        <p:spPr bwMode="auto">
          <a:xfrm flipV="1">
            <a:off x="10088219" y="4212910"/>
            <a:ext cx="0" cy="1101924"/>
          </a:xfrm>
          <a:prstGeom prst="line">
            <a:avLst/>
          </a:prstGeom>
          <a:noFill/>
          <a:ln w="12700" cmpd="sng">
            <a:solidFill>
              <a:srgbClr val="808080"/>
            </a:solidFill>
            <a:round/>
            <a:headEnd type="triangle" w="med" len="med"/>
            <a:tailEn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18" name="Line 25"/>
          <p:cNvSpPr>
            <a:spLocks noChangeShapeType="1"/>
          </p:cNvSpPr>
          <p:nvPr/>
        </p:nvSpPr>
        <p:spPr bwMode="auto">
          <a:xfrm flipV="1">
            <a:off x="8747378" y="2184406"/>
            <a:ext cx="0" cy="1071693"/>
          </a:xfrm>
          <a:prstGeom prst="line">
            <a:avLst/>
          </a:prstGeom>
          <a:noFill/>
          <a:ln w="12700" cmpd="sng">
            <a:solidFill>
              <a:srgbClr val="808080"/>
            </a:solidFill>
            <a:round/>
            <a:headEnd/>
            <a:tail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solidFill>
                <a:schemeClr val="tx1">
                  <a:lumMod val="50000"/>
                  <a:lumOff val="50000"/>
                </a:schemeClr>
              </a:solidFill>
            </a:endParaRPr>
          </a:p>
        </p:txBody>
      </p:sp>
      <p:grpSp>
        <p:nvGrpSpPr>
          <p:cNvPr id="19" name="组合 24"/>
          <p:cNvGrpSpPr>
            <a:grpSpLocks/>
          </p:cNvGrpSpPr>
          <p:nvPr/>
        </p:nvGrpSpPr>
        <p:grpSpPr bwMode="auto">
          <a:xfrm>
            <a:off x="732207" y="3079243"/>
            <a:ext cx="10692387" cy="1254590"/>
            <a:chOff x="0" y="0"/>
            <a:chExt cx="11367328" cy="1316921"/>
          </a:xfrm>
        </p:grpSpPr>
        <p:sp>
          <p:nvSpPr>
            <p:cNvPr id="20" name="Freeform 2"/>
            <p:cNvSpPr>
              <a:spLocks/>
            </p:cNvSpPr>
            <p:nvPr/>
          </p:nvSpPr>
          <p:spPr bwMode="auto">
            <a:xfrm flipH="1">
              <a:off x="5517204" y="915858"/>
              <a:ext cx="831648" cy="222978"/>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3"/>
            <p:cNvSpPr>
              <a:spLocks/>
            </p:cNvSpPr>
            <p:nvPr/>
          </p:nvSpPr>
          <p:spPr bwMode="auto">
            <a:xfrm>
              <a:off x="0" y="974221"/>
              <a:ext cx="934099" cy="342700"/>
            </a:xfrm>
            <a:custGeom>
              <a:avLst/>
              <a:gdLst>
                <a:gd name="T0" fmla="*/ 2331 w 2331"/>
                <a:gd name="T1" fmla="*/ 688 h 688"/>
                <a:gd name="T2" fmla="*/ 104 w 2331"/>
                <a:gd name="T3" fmla="*/ 138 h 688"/>
                <a:gd name="T4" fmla="*/ 2086 w 2331"/>
                <a:gd name="T5" fmla="*/ 0 h 688"/>
                <a:gd name="T6" fmla="*/ 2331 w 2331"/>
                <a:gd name="T7" fmla="*/ 688 h 688"/>
              </a:gdLst>
              <a:ahLst/>
              <a:cxnLst>
                <a:cxn ang="0">
                  <a:pos x="T0" y="T1"/>
                </a:cxn>
                <a:cxn ang="0">
                  <a:pos x="T2" y="T3"/>
                </a:cxn>
                <a:cxn ang="0">
                  <a:pos x="T4" y="T5"/>
                </a:cxn>
                <a:cxn ang="0">
                  <a:pos x="T6" y="T7"/>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rgbClr val="044087">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4"/>
            <p:cNvSpPr>
              <a:spLocks/>
            </p:cNvSpPr>
            <p:nvPr/>
          </p:nvSpPr>
          <p:spPr bwMode="auto">
            <a:xfrm flipH="1">
              <a:off x="6740570" y="838040"/>
              <a:ext cx="819595" cy="366643"/>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5"/>
            <p:cNvSpPr>
              <a:spLocks/>
            </p:cNvSpPr>
            <p:nvPr/>
          </p:nvSpPr>
          <p:spPr bwMode="auto">
            <a:xfrm flipH="1">
              <a:off x="8084465" y="868218"/>
              <a:ext cx="795491" cy="342698"/>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6"/>
            <p:cNvSpPr>
              <a:spLocks/>
            </p:cNvSpPr>
            <p:nvPr/>
          </p:nvSpPr>
          <p:spPr bwMode="auto">
            <a:xfrm>
              <a:off x="1446346" y="841033"/>
              <a:ext cx="795491" cy="342698"/>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7"/>
            <p:cNvSpPr>
              <a:spLocks/>
            </p:cNvSpPr>
            <p:nvPr/>
          </p:nvSpPr>
          <p:spPr bwMode="auto">
            <a:xfrm>
              <a:off x="2675739" y="915858"/>
              <a:ext cx="840688" cy="222978"/>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Freeform 8"/>
            <p:cNvSpPr>
              <a:spLocks/>
            </p:cNvSpPr>
            <p:nvPr/>
          </p:nvSpPr>
          <p:spPr bwMode="auto">
            <a:xfrm>
              <a:off x="937112" y="0"/>
              <a:ext cx="1062160" cy="1312432"/>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ahLst/>
              <a:cxnLst>
                <a:cxn ang="0">
                  <a:pos x="T0" y="T1"/>
                </a:cxn>
                <a:cxn ang="0">
                  <a:pos x="T2" y="T3"/>
                </a:cxn>
                <a:cxn ang="0">
                  <a:pos x="T4" y="T5"/>
                </a:cxn>
                <a:cxn ang="0">
                  <a:pos x="T6" y="T7"/>
                </a:cxn>
                <a:cxn ang="0">
                  <a:pos x="T8" y="T9"/>
                </a:cxn>
              </a:cxnLst>
              <a:rect l="T10" t="T11" r="T12" b="T13"/>
              <a:pathLst>
                <a:path w="1006" h="1251">
                  <a:moveTo>
                    <a:pt x="0" y="0"/>
                  </a:moveTo>
                  <a:lnTo>
                    <a:pt x="0" y="1251"/>
                  </a:lnTo>
                  <a:lnTo>
                    <a:pt x="1006" y="1154"/>
                  </a:lnTo>
                  <a:lnTo>
                    <a:pt x="1006" y="8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 name="Freeform 9"/>
            <p:cNvSpPr>
              <a:spLocks/>
            </p:cNvSpPr>
            <p:nvPr/>
          </p:nvSpPr>
          <p:spPr bwMode="auto">
            <a:xfrm>
              <a:off x="578538" y="0"/>
              <a:ext cx="358573" cy="1312432"/>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Freeform 10"/>
            <p:cNvSpPr>
              <a:spLocks/>
            </p:cNvSpPr>
            <p:nvPr/>
          </p:nvSpPr>
          <p:spPr bwMode="auto">
            <a:xfrm>
              <a:off x="2255394" y="91286"/>
              <a:ext cx="1027507" cy="1120880"/>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Freeform 11"/>
            <p:cNvSpPr>
              <a:spLocks/>
            </p:cNvSpPr>
            <p:nvPr/>
          </p:nvSpPr>
          <p:spPr bwMode="auto">
            <a:xfrm>
              <a:off x="2056523" y="77818"/>
              <a:ext cx="207912" cy="1120880"/>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 name="Freeform 12"/>
            <p:cNvSpPr>
              <a:spLocks/>
            </p:cNvSpPr>
            <p:nvPr/>
          </p:nvSpPr>
          <p:spPr bwMode="auto">
            <a:xfrm>
              <a:off x="3484788" y="128698"/>
              <a:ext cx="964230" cy="1019117"/>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 name="Freeform 13"/>
            <p:cNvSpPr>
              <a:spLocks/>
            </p:cNvSpPr>
            <p:nvPr/>
          </p:nvSpPr>
          <p:spPr bwMode="auto">
            <a:xfrm>
              <a:off x="3412471" y="128698"/>
              <a:ext cx="72317" cy="1019117"/>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Freeform 14"/>
            <p:cNvSpPr>
              <a:spLocks noChangeArrowheads="1"/>
            </p:cNvSpPr>
            <p:nvPr/>
          </p:nvSpPr>
          <p:spPr bwMode="auto">
            <a:xfrm flipH="1">
              <a:off x="9946595" y="77817"/>
              <a:ext cx="1062160" cy="1239104"/>
            </a:xfrm>
            <a:custGeom>
              <a:avLst/>
              <a:gdLst>
                <a:gd name="T0" fmla="*/ 0 w 1006"/>
                <a:gd name="T1" fmla="*/ 0 h 1251"/>
                <a:gd name="T2" fmla="*/ 0 w 1006"/>
                <a:gd name="T3" fmla="*/ 1239104 h 1251"/>
                <a:gd name="T4" fmla="*/ 1062160 w 1006"/>
                <a:gd name="T5" fmla="*/ 1143026 h 1251"/>
                <a:gd name="T6" fmla="*/ 1062160 w 1006"/>
                <a:gd name="T7" fmla="*/ 80230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a:solidFill>
                    <a:srgbClr val="000000"/>
                  </a:solidFill>
                  <a:latin typeface="隶书" pitchFamily="49" charset="-122"/>
                  <a:ea typeface="隶书" pitchFamily="49" charset="-122"/>
                </a:rPr>
                <a:t>`</a:t>
              </a:r>
              <a:endParaRPr lang="zh-CN" altLang="en-US">
                <a:solidFill>
                  <a:srgbClr val="000000"/>
                </a:solidFill>
                <a:latin typeface="隶书" pitchFamily="49" charset="-122"/>
                <a:ea typeface="隶书" pitchFamily="49" charset="-122"/>
              </a:endParaRPr>
            </a:p>
          </p:txBody>
        </p:sp>
        <p:sp>
          <p:nvSpPr>
            <p:cNvPr id="33" name="Freeform 15"/>
            <p:cNvSpPr>
              <a:spLocks/>
            </p:cNvSpPr>
            <p:nvPr/>
          </p:nvSpPr>
          <p:spPr bwMode="auto">
            <a:xfrm flipH="1">
              <a:off x="11008756" y="77817"/>
              <a:ext cx="358572" cy="1239104"/>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Freeform 16"/>
            <p:cNvSpPr>
              <a:spLocks/>
            </p:cNvSpPr>
            <p:nvPr/>
          </p:nvSpPr>
          <p:spPr bwMode="auto">
            <a:xfrm flipH="1">
              <a:off x="5740182" y="128698"/>
              <a:ext cx="1012442" cy="1069998"/>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 name="Freeform 17"/>
            <p:cNvSpPr>
              <a:spLocks/>
            </p:cNvSpPr>
            <p:nvPr/>
          </p:nvSpPr>
          <p:spPr bwMode="auto">
            <a:xfrm flipH="1">
              <a:off x="6755671" y="128698"/>
              <a:ext cx="204865" cy="1069998"/>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Freeform 18"/>
            <p:cNvSpPr>
              <a:spLocks/>
            </p:cNvSpPr>
            <p:nvPr/>
          </p:nvSpPr>
          <p:spPr bwMode="auto">
            <a:xfrm flipH="1">
              <a:off x="4568040" y="128698"/>
              <a:ext cx="964230" cy="1019117"/>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Freeform 19"/>
            <p:cNvSpPr>
              <a:spLocks/>
            </p:cNvSpPr>
            <p:nvPr/>
          </p:nvSpPr>
          <p:spPr bwMode="auto">
            <a:xfrm flipH="1">
              <a:off x="5532270" y="128698"/>
              <a:ext cx="72317" cy="1019117"/>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32"/>
            <p:cNvSpPr>
              <a:spLocks/>
            </p:cNvSpPr>
            <p:nvPr/>
          </p:nvSpPr>
          <p:spPr bwMode="auto">
            <a:xfrm>
              <a:off x="2187597" y="1257062"/>
              <a:ext cx="22600" cy="1496"/>
            </a:xfrm>
            <a:custGeom>
              <a:avLst/>
              <a:gdLst>
                <a:gd name="T0" fmla="*/ 12 w 12"/>
                <a:gd name="T1" fmla="*/ 0 h 1587"/>
                <a:gd name="T2" fmla="*/ 0 w 12"/>
                <a:gd name="T3" fmla="*/ 0 h 1587"/>
                <a:gd name="T4" fmla="*/ 12 w 12"/>
                <a:gd name="T5" fmla="*/ 0 h 1587"/>
                <a:gd name="T6" fmla="*/ 0 w 12"/>
                <a:gd name="T7" fmla="*/ 0 h 1587"/>
                <a:gd name="T8" fmla="*/ 12 w 12"/>
                <a:gd name="T9" fmla="*/ 1587 h 1587"/>
              </a:gdLst>
              <a:ahLst/>
              <a:cxnLst>
                <a:cxn ang="0">
                  <a:pos x="T0" y="T1"/>
                </a:cxn>
                <a:cxn ang="0">
                  <a:pos x="T2" y="T3"/>
                </a:cxn>
                <a:cxn ang="0">
                  <a:pos x="T4" y="T5"/>
                </a:cxn>
              </a:cxnLst>
              <a:rect l="T6" t="T7" r="T8" b="T9"/>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WordArt 33"/>
            <p:cNvSpPr>
              <a:spLocks noChangeArrowheads="1" noChangeShapeType="1" noTextEdit="1"/>
            </p:cNvSpPr>
            <p:nvPr/>
          </p:nvSpPr>
          <p:spPr bwMode="auto">
            <a:xfrm>
              <a:off x="1190221" y="209472"/>
              <a:ext cx="448970" cy="907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a:rPr>
                <a:t>1</a:t>
              </a:r>
              <a:endParaRPr lang="zh-CN" altLang="en-US" sz="5100" dirty="0">
                <a:solidFill>
                  <a:srgbClr val="FFFFFF"/>
                </a:solidFill>
                <a:latin typeface="Impact"/>
              </a:endParaRPr>
            </a:p>
          </p:txBody>
        </p:sp>
        <p:sp>
          <p:nvSpPr>
            <p:cNvPr id="40" name="WordArt 34"/>
            <p:cNvSpPr>
              <a:spLocks noChangeArrowheads="1" noChangeShapeType="1" noTextEdit="1"/>
            </p:cNvSpPr>
            <p:nvPr/>
          </p:nvSpPr>
          <p:spPr bwMode="auto">
            <a:xfrm>
              <a:off x="2468169" y="169875"/>
              <a:ext cx="567660" cy="9072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a:rPr>
                <a:t>2</a:t>
              </a:r>
              <a:endParaRPr lang="zh-CN" altLang="en-US" sz="5100" dirty="0">
                <a:solidFill>
                  <a:srgbClr val="FFFFFF"/>
                </a:solidFill>
                <a:latin typeface="Impact"/>
              </a:endParaRPr>
            </a:p>
          </p:txBody>
        </p:sp>
        <p:sp>
          <p:nvSpPr>
            <p:cNvPr id="41" name="WordArt 35"/>
            <p:cNvSpPr>
              <a:spLocks noChangeArrowheads="1" noChangeShapeType="1" noTextEdit="1"/>
            </p:cNvSpPr>
            <p:nvPr/>
          </p:nvSpPr>
          <p:spPr bwMode="auto">
            <a:xfrm>
              <a:off x="3633820" y="184615"/>
              <a:ext cx="567660" cy="9072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a:rPr>
                <a:t>3</a:t>
              </a:r>
              <a:endParaRPr lang="zh-CN" altLang="en-US" sz="5100" dirty="0">
                <a:solidFill>
                  <a:srgbClr val="FFFFFF"/>
                </a:solidFill>
                <a:latin typeface="Impact"/>
              </a:endParaRPr>
            </a:p>
          </p:txBody>
        </p:sp>
        <p:sp>
          <p:nvSpPr>
            <p:cNvPr id="42" name="WordArt 36"/>
            <p:cNvSpPr>
              <a:spLocks noChangeArrowheads="1" noChangeShapeType="1" noTextEdit="1"/>
            </p:cNvSpPr>
            <p:nvPr/>
          </p:nvSpPr>
          <p:spPr bwMode="auto">
            <a:xfrm>
              <a:off x="4712439" y="184615"/>
              <a:ext cx="567660" cy="9072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5100">
                  <a:solidFill>
                    <a:srgbClr val="FFFFFF"/>
                  </a:solidFill>
                  <a:latin typeface="Impact"/>
                </a:rPr>
                <a:t>4</a:t>
              </a:r>
              <a:endParaRPr lang="zh-CN" altLang="en-US" sz="5100">
                <a:solidFill>
                  <a:srgbClr val="FFFFFF"/>
                </a:solidFill>
                <a:latin typeface="Impact"/>
              </a:endParaRPr>
            </a:p>
          </p:txBody>
        </p:sp>
        <p:sp>
          <p:nvSpPr>
            <p:cNvPr id="43" name="WordArt 37"/>
            <p:cNvSpPr>
              <a:spLocks noChangeArrowheads="1" noChangeShapeType="1" noTextEdit="1"/>
            </p:cNvSpPr>
            <p:nvPr/>
          </p:nvSpPr>
          <p:spPr bwMode="auto">
            <a:xfrm>
              <a:off x="5963937" y="230063"/>
              <a:ext cx="521047" cy="86610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5100">
                  <a:solidFill>
                    <a:srgbClr val="FFFFFF"/>
                  </a:solidFill>
                  <a:latin typeface="Impact"/>
                </a:rPr>
                <a:t>5</a:t>
              </a:r>
              <a:endParaRPr lang="zh-CN" altLang="en-US" sz="5100">
                <a:solidFill>
                  <a:srgbClr val="FFFFFF"/>
                </a:solidFill>
                <a:latin typeface="Impact"/>
              </a:endParaRPr>
            </a:p>
          </p:txBody>
        </p:sp>
        <p:sp>
          <p:nvSpPr>
            <p:cNvPr id="44" name="WordArt 38"/>
            <p:cNvSpPr>
              <a:spLocks noChangeArrowheads="1" noChangeShapeType="1" noTextEdit="1"/>
            </p:cNvSpPr>
            <p:nvPr/>
          </p:nvSpPr>
          <p:spPr bwMode="auto">
            <a:xfrm>
              <a:off x="10191738" y="238048"/>
              <a:ext cx="593464" cy="91864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a:rPr>
                <a:t>8</a:t>
              </a:r>
              <a:endParaRPr lang="zh-CN" altLang="en-US" sz="5100" dirty="0">
                <a:solidFill>
                  <a:srgbClr val="FFFFFF"/>
                </a:solidFill>
                <a:latin typeface="Impact"/>
              </a:endParaRPr>
            </a:p>
          </p:txBody>
        </p:sp>
        <p:sp>
          <p:nvSpPr>
            <p:cNvPr id="45" name="Freeform 14"/>
            <p:cNvSpPr>
              <a:spLocks/>
            </p:cNvSpPr>
            <p:nvPr/>
          </p:nvSpPr>
          <p:spPr bwMode="auto">
            <a:xfrm flipH="1">
              <a:off x="8521102" y="77816"/>
              <a:ext cx="1062160" cy="1208201"/>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ahLst/>
              <a:cxnLst>
                <a:cxn ang="0">
                  <a:pos x="T0" y="T1"/>
                </a:cxn>
                <a:cxn ang="0">
                  <a:pos x="T2" y="T3"/>
                </a:cxn>
                <a:cxn ang="0">
                  <a:pos x="T4" y="T5"/>
                </a:cxn>
                <a:cxn ang="0">
                  <a:pos x="T6" y="T7"/>
                </a:cxn>
                <a:cxn ang="0">
                  <a:pos x="T8" y="T9"/>
                </a:cxn>
              </a:cxnLst>
              <a:rect l="T10" t="T11" r="T12" b="T13"/>
              <a:pathLst>
                <a:path w="1006" h="1251">
                  <a:moveTo>
                    <a:pt x="0" y="0"/>
                  </a:moveTo>
                  <a:lnTo>
                    <a:pt x="0" y="1251"/>
                  </a:lnTo>
                  <a:lnTo>
                    <a:pt x="1006" y="1154"/>
                  </a:lnTo>
                  <a:lnTo>
                    <a:pt x="1006" y="8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Freeform 15"/>
            <p:cNvSpPr>
              <a:spLocks/>
            </p:cNvSpPr>
            <p:nvPr/>
          </p:nvSpPr>
          <p:spPr bwMode="auto">
            <a:xfrm flipH="1">
              <a:off x="9583260" y="84890"/>
              <a:ext cx="306620" cy="1211935"/>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 name="WordArt 38"/>
            <p:cNvSpPr>
              <a:spLocks noChangeArrowheads="1" noChangeShapeType="1" noTextEdit="1"/>
            </p:cNvSpPr>
            <p:nvPr/>
          </p:nvSpPr>
          <p:spPr bwMode="auto">
            <a:xfrm>
              <a:off x="8738042" y="209466"/>
              <a:ext cx="593461" cy="9072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a:rPr>
                <a:t>7</a:t>
              </a:r>
              <a:endParaRPr lang="zh-CN" altLang="en-US" sz="5100" dirty="0">
                <a:solidFill>
                  <a:srgbClr val="FFFFFF"/>
                </a:solidFill>
                <a:latin typeface="Impact"/>
              </a:endParaRPr>
            </a:p>
          </p:txBody>
        </p:sp>
        <p:sp>
          <p:nvSpPr>
            <p:cNvPr id="48" name="Freeform 16"/>
            <p:cNvSpPr>
              <a:spLocks/>
            </p:cNvSpPr>
            <p:nvPr/>
          </p:nvSpPr>
          <p:spPr bwMode="auto">
            <a:xfrm flipH="1">
              <a:off x="7130049" y="128695"/>
              <a:ext cx="1027507" cy="1077849"/>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17"/>
            <p:cNvSpPr>
              <a:spLocks/>
            </p:cNvSpPr>
            <p:nvPr/>
          </p:nvSpPr>
          <p:spPr bwMode="auto">
            <a:xfrm flipH="1">
              <a:off x="8152337" y="128695"/>
              <a:ext cx="207912" cy="1077849"/>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WordArt 37"/>
            <p:cNvSpPr>
              <a:spLocks noChangeArrowheads="1" noChangeShapeType="1" noTextEdit="1"/>
            </p:cNvSpPr>
            <p:nvPr/>
          </p:nvSpPr>
          <p:spPr bwMode="auto">
            <a:xfrm>
              <a:off x="7338927" y="210201"/>
              <a:ext cx="539127" cy="90655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a:rPr>
                <a:t>6</a:t>
              </a:r>
              <a:endParaRPr lang="zh-CN" altLang="en-US" sz="5100" dirty="0">
                <a:solidFill>
                  <a:srgbClr val="FFFFFF"/>
                </a:solidFill>
                <a:latin typeface="Impact"/>
              </a:endParaRPr>
            </a:p>
          </p:txBody>
        </p:sp>
      </p:grpSp>
      <p:sp>
        <p:nvSpPr>
          <p:cNvPr id="51" name="标题 50"/>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14941647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9"/>
                                        </p:tgtEl>
                                      </p:cBhvr>
                                    </p:animEffect>
                                    <p:animScale>
                                      <p:cBhvr>
                                        <p:cTn id="11" dur="250" autoRev="1" fill="hold"/>
                                        <p:tgtEl>
                                          <p:spTgt spid="19"/>
                                        </p:tgtEl>
                                      </p:cBhvr>
                                      <p:by x="105000" y="105000"/>
                                    </p:animScale>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500"/>
                                        <p:tgtEl>
                                          <p:spTgt spid="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0" grpId="0"/>
      <p:bldP spid="11" grpId="0"/>
      <p:bldP spid="12" grpId="0"/>
      <p:bldP spid="13" grpId="0"/>
      <p:bldP spid="14" grpId="0"/>
      <p:bldP spid="15" grpId="0"/>
      <p:bldP spid="16" grpId="0"/>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nvPr>
        </p:nvGraphicFramePr>
        <p:xfrm>
          <a:off x="839416" y="1683757"/>
          <a:ext cx="6357982" cy="3690221"/>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849744" y="5517943"/>
            <a:ext cx="3586931" cy="642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50000"/>
                    <a:lumOff val="50000"/>
                  </a:schemeClr>
                </a:solidFill>
                <a:latin typeface="微软雅黑" pitchFamily="34" charset="-122"/>
                <a:ea typeface="微软雅黑" pitchFamily="34" charset="-122"/>
              </a:rPr>
              <a:t>Click Enter title text</a:t>
            </a:r>
          </a:p>
        </p:txBody>
      </p:sp>
      <p:sp>
        <p:nvSpPr>
          <p:cNvPr id="4" name="TextBox 174"/>
          <p:cNvSpPr txBox="1"/>
          <p:nvPr/>
        </p:nvSpPr>
        <p:spPr>
          <a:xfrm>
            <a:off x="7415627" y="2133158"/>
            <a:ext cx="3720935" cy="734560"/>
          </a:xfrm>
          <a:prstGeom prst="rect">
            <a:avLst/>
          </a:prstGeom>
          <a:noFill/>
        </p:spPr>
        <p:txBody>
          <a:bodyPr wrap="square" rtlCol="0">
            <a:spAutoFit/>
          </a:bodyPr>
          <a:lstStyle/>
          <a:p>
            <a:pPr algn="just">
              <a:lnSpc>
                <a:spcPts val="1733"/>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175"/>
          <p:cNvSpPr txBox="1"/>
          <p:nvPr/>
        </p:nvSpPr>
        <p:spPr>
          <a:xfrm>
            <a:off x="7401516" y="1774470"/>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Title bar Text</a:t>
            </a:r>
          </a:p>
        </p:txBody>
      </p:sp>
      <p:sp>
        <p:nvSpPr>
          <p:cNvPr id="6" name="TextBox 174"/>
          <p:cNvSpPr txBox="1"/>
          <p:nvPr/>
        </p:nvSpPr>
        <p:spPr>
          <a:xfrm>
            <a:off x="7415626" y="4219637"/>
            <a:ext cx="3720934" cy="734560"/>
          </a:xfrm>
          <a:prstGeom prst="rect">
            <a:avLst/>
          </a:prstGeom>
          <a:noFill/>
        </p:spPr>
        <p:txBody>
          <a:bodyPr wrap="square" rtlCol="0">
            <a:spAutoFit/>
          </a:bodyPr>
          <a:lstStyle/>
          <a:p>
            <a:pPr algn="just">
              <a:lnSpc>
                <a:spcPts val="1733"/>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175"/>
          <p:cNvSpPr txBox="1"/>
          <p:nvPr/>
        </p:nvSpPr>
        <p:spPr>
          <a:xfrm>
            <a:off x="7401516" y="3860949"/>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Title bar Text</a:t>
            </a:r>
          </a:p>
        </p:txBody>
      </p:sp>
      <p:sp>
        <p:nvSpPr>
          <p:cNvPr id="8" name="TextBox 7"/>
          <p:cNvSpPr txBox="1">
            <a:spLocks noChangeArrowheads="1"/>
          </p:cNvSpPr>
          <p:nvPr/>
        </p:nvSpPr>
        <p:spPr bwMode="auto">
          <a:xfrm>
            <a:off x="1262069" y="1983343"/>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tx1">
                    <a:lumMod val="50000"/>
                    <a:lumOff val="50000"/>
                  </a:schemeClr>
                </a:solidFill>
                <a:latin typeface="微软雅黑" pitchFamily="34" charset="-122"/>
                <a:ea typeface="微软雅黑" pitchFamily="34" charset="-122"/>
              </a:rPr>
              <a:t>86%</a:t>
            </a:r>
            <a:endParaRPr lang="zh-CN" altLang="en-US" sz="2000" b="1" dirty="0">
              <a:solidFill>
                <a:schemeClr val="tx1">
                  <a:lumMod val="50000"/>
                  <a:lumOff val="50000"/>
                </a:schemeClr>
              </a:solidFill>
              <a:latin typeface="微软雅黑" pitchFamily="34" charset="-122"/>
              <a:ea typeface="微软雅黑" pitchFamily="34" charset="-122"/>
            </a:endParaRPr>
          </a:p>
        </p:txBody>
      </p:sp>
      <p:sp>
        <p:nvSpPr>
          <p:cNvPr id="9" name="TextBox 9"/>
          <p:cNvSpPr txBox="1">
            <a:spLocks noChangeArrowheads="1"/>
          </p:cNvSpPr>
          <p:nvPr/>
        </p:nvSpPr>
        <p:spPr bwMode="auto">
          <a:xfrm>
            <a:off x="2693330" y="3161975"/>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tx1">
                    <a:lumMod val="50000"/>
                    <a:lumOff val="50000"/>
                  </a:schemeClr>
                </a:solidFill>
                <a:latin typeface="微软雅黑" pitchFamily="34" charset="-122"/>
                <a:ea typeface="微软雅黑" pitchFamily="34" charset="-122"/>
              </a:rPr>
              <a:t>50%</a:t>
            </a:r>
            <a:endParaRPr lang="zh-CN" altLang="en-US" sz="2000" b="1" dirty="0">
              <a:solidFill>
                <a:schemeClr val="tx1">
                  <a:lumMod val="50000"/>
                  <a:lumOff val="50000"/>
                </a:schemeClr>
              </a:solidFill>
              <a:latin typeface="微软雅黑" pitchFamily="34" charset="-122"/>
              <a:ea typeface="微软雅黑" pitchFamily="34" charset="-122"/>
            </a:endParaRPr>
          </a:p>
        </p:txBody>
      </p:sp>
      <p:sp>
        <p:nvSpPr>
          <p:cNvPr id="10" name="TextBox 9"/>
          <p:cNvSpPr txBox="1">
            <a:spLocks noChangeArrowheads="1"/>
          </p:cNvSpPr>
          <p:nvPr/>
        </p:nvSpPr>
        <p:spPr bwMode="auto">
          <a:xfrm>
            <a:off x="4300869" y="2486017"/>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tx1">
                    <a:lumMod val="50000"/>
                    <a:lumOff val="50000"/>
                  </a:schemeClr>
                </a:solidFill>
                <a:latin typeface="微软雅黑" pitchFamily="34" charset="-122"/>
                <a:ea typeface="微软雅黑" pitchFamily="34" charset="-122"/>
              </a:rPr>
              <a:t>72%</a:t>
            </a:r>
            <a:endParaRPr lang="zh-CN" altLang="en-US" sz="2000" b="1" dirty="0">
              <a:solidFill>
                <a:schemeClr val="tx1">
                  <a:lumMod val="50000"/>
                  <a:lumOff val="50000"/>
                </a:schemeClr>
              </a:solidFill>
              <a:latin typeface="微软雅黑" pitchFamily="34" charset="-122"/>
              <a:ea typeface="微软雅黑" pitchFamily="34" charset="-122"/>
            </a:endParaRPr>
          </a:p>
        </p:txBody>
      </p:sp>
      <p:sp>
        <p:nvSpPr>
          <p:cNvPr id="11" name="TextBox 9"/>
          <p:cNvSpPr txBox="1">
            <a:spLocks noChangeArrowheads="1"/>
          </p:cNvSpPr>
          <p:nvPr/>
        </p:nvSpPr>
        <p:spPr bwMode="auto">
          <a:xfrm>
            <a:off x="5819724" y="184927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tx1">
                    <a:lumMod val="50000"/>
                    <a:lumOff val="50000"/>
                  </a:schemeClr>
                </a:solidFill>
                <a:latin typeface="微软雅黑" pitchFamily="34" charset="-122"/>
                <a:ea typeface="微软雅黑" pitchFamily="34" charset="-122"/>
              </a:rPr>
              <a:t>91%</a:t>
            </a:r>
            <a:endParaRPr lang="zh-CN" altLang="en-US" sz="2000" b="1" dirty="0">
              <a:solidFill>
                <a:schemeClr val="tx1">
                  <a:lumMod val="50000"/>
                  <a:lumOff val="50000"/>
                </a:schemeClr>
              </a:solidFill>
              <a:latin typeface="微软雅黑" pitchFamily="34" charset="-122"/>
              <a:ea typeface="微软雅黑" pitchFamily="34" charset="-122"/>
            </a:endParaRPr>
          </a:p>
        </p:txBody>
      </p:sp>
      <p:sp>
        <p:nvSpPr>
          <p:cNvPr id="12" name="TextBox 11"/>
          <p:cNvSpPr txBox="1">
            <a:spLocks noChangeArrowheads="1"/>
          </p:cNvSpPr>
          <p:nvPr/>
        </p:nvSpPr>
        <p:spPr bwMode="auto">
          <a:xfrm>
            <a:off x="1752878" y="3265806"/>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tx1">
                    <a:lumMod val="50000"/>
                    <a:lumOff val="50000"/>
                  </a:schemeClr>
                </a:solidFill>
                <a:latin typeface="微软雅黑" pitchFamily="34" charset="-122"/>
                <a:ea typeface="微软雅黑" pitchFamily="34" charset="-122"/>
              </a:rPr>
              <a:t>47%</a:t>
            </a:r>
            <a:endParaRPr lang="zh-CN" altLang="en-US" sz="2000" b="1" dirty="0">
              <a:solidFill>
                <a:schemeClr val="tx1">
                  <a:lumMod val="50000"/>
                  <a:lumOff val="50000"/>
                </a:schemeClr>
              </a:solidFill>
              <a:latin typeface="微软雅黑" pitchFamily="34" charset="-122"/>
              <a:ea typeface="微软雅黑" pitchFamily="34" charset="-122"/>
            </a:endParaRPr>
          </a:p>
        </p:txBody>
      </p:sp>
      <p:sp>
        <p:nvSpPr>
          <p:cNvPr id="13" name="TextBox 9"/>
          <p:cNvSpPr txBox="1">
            <a:spLocks noChangeArrowheads="1"/>
          </p:cNvSpPr>
          <p:nvPr/>
        </p:nvSpPr>
        <p:spPr bwMode="auto">
          <a:xfrm>
            <a:off x="3200392" y="192958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tx1">
                    <a:lumMod val="50000"/>
                    <a:lumOff val="50000"/>
                  </a:schemeClr>
                </a:solidFill>
                <a:latin typeface="微软雅黑" pitchFamily="34" charset="-122"/>
                <a:ea typeface="微软雅黑" pitchFamily="34" charset="-122"/>
              </a:rPr>
              <a:t>90%</a:t>
            </a:r>
            <a:endParaRPr lang="zh-CN" altLang="en-US" sz="2000" b="1" dirty="0">
              <a:solidFill>
                <a:schemeClr val="tx1">
                  <a:lumMod val="50000"/>
                  <a:lumOff val="50000"/>
                </a:schemeClr>
              </a:solidFill>
              <a:latin typeface="微软雅黑" pitchFamily="34" charset="-122"/>
              <a:ea typeface="微软雅黑" pitchFamily="34" charset="-122"/>
            </a:endParaRPr>
          </a:p>
        </p:txBody>
      </p:sp>
      <p:sp>
        <p:nvSpPr>
          <p:cNvPr id="14" name="TextBox 9"/>
          <p:cNvSpPr txBox="1">
            <a:spLocks noChangeArrowheads="1"/>
          </p:cNvSpPr>
          <p:nvPr/>
        </p:nvSpPr>
        <p:spPr bwMode="auto">
          <a:xfrm>
            <a:off x="4791678" y="352532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tx1">
                    <a:lumMod val="50000"/>
                    <a:lumOff val="50000"/>
                  </a:schemeClr>
                </a:solidFill>
                <a:latin typeface="微软雅黑" pitchFamily="34" charset="-122"/>
                <a:ea typeface="微软雅黑" pitchFamily="34" charset="-122"/>
              </a:rPr>
              <a:t>40%</a:t>
            </a:r>
            <a:endParaRPr lang="zh-CN" altLang="en-US" sz="2000" b="1" dirty="0">
              <a:solidFill>
                <a:schemeClr val="tx1">
                  <a:lumMod val="50000"/>
                  <a:lumOff val="50000"/>
                </a:schemeClr>
              </a:solidFill>
              <a:latin typeface="微软雅黑" pitchFamily="34" charset="-122"/>
              <a:ea typeface="微软雅黑" pitchFamily="34" charset="-122"/>
            </a:endParaRPr>
          </a:p>
        </p:txBody>
      </p:sp>
      <p:sp>
        <p:nvSpPr>
          <p:cNvPr id="15" name="TextBox 9"/>
          <p:cNvSpPr txBox="1">
            <a:spLocks noChangeArrowheads="1"/>
          </p:cNvSpPr>
          <p:nvPr/>
        </p:nvSpPr>
        <p:spPr bwMode="auto">
          <a:xfrm>
            <a:off x="6291992" y="2912346"/>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tx1">
                    <a:lumMod val="50000"/>
                    <a:lumOff val="50000"/>
                  </a:schemeClr>
                </a:solidFill>
                <a:latin typeface="微软雅黑" pitchFamily="34" charset="-122"/>
                <a:ea typeface="微软雅黑" pitchFamily="34" charset="-122"/>
              </a:rPr>
              <a:t>57%</a:t>
            </a:r>
            <a:endParaRPr lang="zh-CN" altLang="en-US" sz="2000" b="1" dirty="0">
              <a:solidFill>
                <a:schemeClr val="tx1">
                  <a:lumMod val="50000"/>
                  <a:lumOff val="50000"/>
                </a:schemeClr>
              </a:solidFill>
              <a:latin typeface="微软雅黑" pitchFamily="34" charset="-122"/>
              <a:ea typeface="微软雅黑" pitchFamily="34" charset="-122"/>
            </a:endParaRPr>
          </a:p>
        </p:txBody>
      </p:sp>
      <p:sp>
        <p:nvSpPr>
          <p:cNvPr id="16" name="标题 15"/>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284426912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a:spLocks/>
          </p:cNvSpPr>
          <p:nvPr/>
        </p:nvSpPr>
        <p:spPr bwMode="auto">
          <a:xfrm>
            <a:off x="6168955" y="4354937"/>
            <a:ext cx="1151467" cy="125066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 name="Freeform 107"/>
          <p:cNvSpPr>
            <a:spLocks/>
          </p:cNvSpPr>
          <p:nvPr/>
        </p:nvSpPr>
        <p:spPr bwMode="auto">
          <a:xfrm>
            <a:off x="4826987" y="4354937"/>
            <a:ext cx="1155700" cy="125066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zh-CN" altLang="en-US" sz="24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4058635" y="1773200"/>
            <a:ext cx="4030134" cy="3832398"/>
            <a:chOff x="3748193" y="2000673"/>
            <a:chExt cx="4030134" cy="3833285"/>
          </a:xfrm>
        </p:grpSpPr>
        <p:sp>
          <p:nvSpPr>
            <p:cNvPr id="5" name="Freeform 104"/>
            <p:cNvSpPr>
              <a:spLocks/>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 name="Freeform 106"/>
            <p:cNvSpPr>
              <a:spLocks/>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 name="Freeform 108"/>
            <p:cNvSpPr>
              <a:spLocks/>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 name="Freeform 109"/>
            <p:cNvSpPr>
              <a:spLocks/>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tx2"/>
            </a:solidFill>
            <a:ln>
              <a:noFill/>
            </a:ln>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 name="Freeform 121"/>
            <p:cNvSpPr>
              <a:spLocks/>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tx2"/>
            </a:solidFill>
            <a:ln>
              <a:noFill/>
            </a:ln>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 name="Freeform 122"/>
            <p:cNvSpPr>
              <a:spLocks/>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 name="Freeform 123"/>
            <p:cNvSpPr>
              <a:spLocks/>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3"/>
            </a:solidFill>
            <a:ln>
              <a:noFill/>
            </a:ln>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 name="Freeform 124"/>
            <p:cNvSpPr>
              <a:spLocks/>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249638" y="1802827"/>
            <a:ext cx="2609851" cy="446514"/>
            <a:chOff x="7939194" y="2030307"/>
            <a:chExt cx="2609851" cy="446617"/>
          </a:xfrm>
        </p:grpSpPr>
        <p:sp>
          <p:nvSpPr>
            <p:cNvPr id="14" name="矩形 1"/>
            <p:cNvSpPr>
              <a:spLocks noChangeArrowheads="1"/>
            </p:cNvSpPr>
            <p:nvPr/>
          </p:nvSpPr>
          <p:spPr bwMode="auto">
            <a:xfrm>
              <a:off x="8250345" y="2030307"/>
              <a:ext cx="2298700" cy="3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200" b="1" dirty="0">
                  <a:solidFill>
                    <a:schemeClr val="accent1"/>
                  </a:solidFill>
                  <a:latin typeface="微软雅黑" panose="020B0503020204020204" pitchFamily="34" charset="-122"/>
                  <a:ea typeface="微软雅黑" panose="020B0503020204020204" pitchFamily="34" charset="-122"/>
                </a:rPr>
                <a:t>Add a title content here</a:t>
              </a:r>
              <a:endParaRPr lang="en-US" altLang="zh-CN" sz="1200" b="1" dirty="0">
                <a:solidFill>
                  <a:schemeClr val="accent1"/>
                </a:solidFill>
                <a:latin typeface="微软雅黑" panose="020B0503020204020204" pitchFamily="34" charset="-122"/>
                <a:ea typeface="微软雅黑" panose="020B0503020204020204" pitchFamily="34" charset="-122"/>
              </a:endParaRPr>
            </a:p>
          </p:txBody>
        </p:sp>
        <p:sp>
          <p:nvSpPr>
            <p:cNvPr id="15" name="Freeform 11"/>
            <p:cNvSpPr>
              <a:spLocks/>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accent1"/>
            </a:solidFill>
            <a:ln>
              <a:noFill/>
            </a:ln>
            <a:extLst/>
          </p:spPr>
          <p:txBody>
            <a:bodyPr/>
            <a:lstStyle/>
            <a:p>
              <a:pPr fontAlgn="base">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647115" y="1802831"/>
            <a:ext cx="2650066" cy="406307"/>
            <a:chOff x="1336673" y="2030307"/>
            <a:chExt cx="2650066" cy="406400"/>
          </a:xfrm>
        </p:grpSpPr>
        <p:sp>
          <p:nvSpPr>
            <p:cNvPr id="17" name="矩形 1"/>
            <p:cNvSpPr>
              <a:spLocks noChangeArrowheads="1"/>
            </p:cNvSpPr>
            <p:nvPr/>
          </p:nvSpPr>
          <p:spPr bwMode="auto">
            <a:xfrm>
              <a:off x="1688039" y="2030307"/>
              <a:ext cx="2298700" cy="3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200" b="1" dirty="0">
                  <a:solidFill>
                    <a:schemeClr val="tx2"/>
                  </a:solidFill>
                  <a:latin typeface="微软雅黑" panose="020B0503020204020204" pitchFamily="34" charset="-122"/>
                  <a:ea typeface="微软雅黑" panose="020B0503020204020204" pitchFamily="34" charset="-122"/>
                </a:rPr>
                <a:t>Add a title content here</a:t>
              </a:r>
              <a:endParaRPr lang="en-US" altLang="zh-CN" sz="1200" b="1" dirty="0">
                <a:solidFill>
                  <a:schemeClr val="tx2"/>
                </a:solidFill>
                <a:latin typeface="微软雅黑" panose="020B0503020204020204" pitchFamily="34" charset="-122"/>
                <a:ea typeface="微软雅黑" panose="020B0503020204020204" pitchFamily="34" charset="-122"/>
              </a:endParaRPr>
            </a:p>
          </p:txBody>
        </p:sp>
        <p:grpSp>
          <p:nvGrpSpPr>
            <p:cNvPr id="18" name="组合 122"/>
            <p:cNvGrpSpPr>
              <a:grpSpLocks/>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8287738" y="3828015"/>
            <a:ext cx="2571751" cy="457094"/>
            <a:chOff x="7977294" y="4055958"/>
            <a:chExt cx="2571751" cy="457199"/>
          </a:xfrm>
        </p:grpSpPr>
        <p:sp>
          <p:nvSpPr>
            <p:cNvPr id="24" name="矩形 1"/>
            <p:cNvSpPr>
              <a:spLocks noChangeArrowheads="1"/>
            </p:cNvSpPr>
            <p:nvPr/>
          </p:nvSpPr>
          <p:spPr bwMode="auto">
            <a:xfrm>
              <a:off x="8250345" y="4055958"/>
              <a:ext cx="2298700" cy="3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200" b="1" dirty="0">
                  <a:solidFill>
                    <a:schemeClr val="accent2"/>
                  </a:solidFill>
                  <a:latin typeface="微软雅黑" panose="020B0503020204020204" pitchFamily="34" charset="-122"/>
                  <a:ea typeface="微软雅黑" panose="020B0503020204020204" pitchFamily="34" charset="-122"/>
                </a:rPr>
                <a:t>Add a title content here</a:t>
              </a:r>
              <a:endParaRPr lang="en-US" altLang="zh-CN" sz="1200" b="1" dirty="0">
                <a:solidFill>
                  <a:schemeClr val="accent2"/>
                </a:solidFill>
                <a:latin typeface="微软雅黑" panose="020B0503020204020204" pitchFamily="34" charset="-122"/>
                <a:ea typeface="微软雅黑" panose="020B0503020204020204" pitchFamily="34" charset="-122"/>
              </a:endParaRPr>
            </a:p>
          </p:txBody>
        </p:sp>
        <p:grpSp>
          <p:nvGrpSpPr>
            <p:cNvPr id="25" name="组合 13321"/>
            <p:cNvGrpSpPr>
              <a:grpSpLocks/>
            </p:cNvGrpSpPr>
            <p:nvPr/>
          </p:nvGrpSpPr>
          <p:grpSpPr bwMode="auto">
            <a:xfrm>
              <a:off x="7977294" y="4233757"/>
              <a:ext cx="281517" cy="279400"/>
              <a:chOff x="1057275" y="3008313"/>
              <a:chExt cx="368300" cy="368300"/>
            </a:xfrm>
            <a:solidFill>
              <a:schemeClr val="accent2"/>
            </a:solidFill>
          </p:grpSpPr>
          <p:sp>
            <p:nvSpPr>
              <p:cNvPr id="26" name="Freeform 11"/>
              <p:cNvSpPr>
                <a:spLocks/>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7" name="Freeform 12"/>
              <p:cNvSpPr>
                <a:spLocks/>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1635313" y="3830128"/>
            <a:ext cx="2613228" cy="425352"/>
            <a:chOff x="1324871" y="4058074"/>
            <a:chExt cx="2613228" cy="425450"/>
          </a:xfrm>
        </p:grpSpPr>
        <p:sp>
          <p:nvSpPr>
            <p:cNvPr id="29" name="矩形 1"/>
            <p:cNvSpPr>
              <a:spLocks noChangeArrowheads="1"/>
            </p:cNvSpPr>
            <p:nvPr/>
          </p:nvSpPr>
          <p:spPr bwMode="auto">
            <a:xfrm>
              <a:off x="1639399" y="4058074"/>
              <a:ext cx="2298700" cy="3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200" b="1" dirty="0">
                  <a:solidFill>
                    <a:schemeClr val="accent3"/>
                  </a:solidFill>
                  <a:latin typeface="微软雅黑" panose="020B0503020204020204" pitchFamily="34" charset="-122"/>
                  <a:ea typeface="微软雅黑" panose="020B0503020204020204" pitchFamily="34" charset="-122"/>
                </a:rPr>
                <a:t>Add a title content here</a:t>
              </a:r>
              <a:endParaRPr lang="en-US" altLang="zh-CN" sz="1200" b="1" dirty="0">
                <a:solidFill>
                  <a:schemeClr val="accent3"/>
                </a:solidFill>
                <a:latin typeface="微软雅黑" panose="020B0503020204020204" pitchFamily="34" charset="-122"/>
                <a:ea typeface="微软雅黑" panose="020B0503020204020204" pitchFamily="34" charset="-122"/>
              </a:endParaRPr>
            </a:p>
          </p:txBody>
        </p:sp>
        <p:grpSp>
          <p:nvGrpSpPr>
            <p:cNvPr id="30" name="组合 13322"/>
            <p:cNvGrpSpPr>
              <a:grpSpLocks/>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32" name="Rectangle 14"/>
              <p:cNvSpPr>
                <a:spLocks noChangeArrowheads="1"/>
              </p:cNvSpPr>
              <p:nvPr/>
            </p:nvSpPr>
            <p:spPr bwMode="auto">
              <a:xfrm>
                <a:off x="2016797" y="2679947"/>
                <a:ext cx="40474" cy="243983"/>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33"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34"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200">
                  <a:solidFill>
                    <a:prstClr val="black"/>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1487491" y="2312825"/>
            <a:ext cx="4018947" cy="882446"/>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873804" y="2325523"/>
            <a:ext cx="3712633" cy="878213"/>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937304" y="4346471"/>
            <a:ext cx="3676651" cy="882446"/>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487490" y="4346471"/>
            <a:ext cx="3640065" cy="882446"/>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sp>
        <p:nvSpPr>
          <p:cNvPr id="47" name="矩形 1"/>
          <p:cNvSpPr>
            <a:spLocks noChangeArrowheads="1"/>
          </p:cNvSpPr>
          <p:nvPr/>
        </p:nvSpPr>
        <p:spPr bwMode="auto">
          <a:xfrm>
            <a:off x="1546672" y="2402164"/>
            <a:ext cx="271319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1580177" y="4429012"/>
            <a:ext cx="271319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8278010" y="2416614"/>
            <a:ext cx="271319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8353540" y="4445683"/>
            <a:ext cx="271319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标题 50"/>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238506927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right)">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up)">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right)">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up)">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73846" y="2645891"/>
            <a:ext cx="2382671" cy="2382981"/>
          </a:xfrm>
          <a:prstGeom prst="ellipse">
            <a:avLst/>
          </a:prstGeom>
          <a:noFill/>
          <a:ln w="762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6065180" y="2141709"/>
            <a:ext cx="0" cy="745277"/>
          </a:xfrm>
          <a:prstGeom prst="line">
            <a:avLst/>
          </a:prstGeom>
          <a:ln w="63500">
            <a:solidFill>
              <a:srgbClr val="333333"/>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6065180" y="4762571"/>
            <a:ext cx="0" cy="744000"/>
          </a:xfrm>
          <a:prstGeom prst="line">
            <a:avLst/>
          </a:prstGeom>
          <a:ln w="63500">
            <a:solidFill>
              <a:srgbClr val="333333"/>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rot="5400000">
            <a:off x="7397112" y="3465430"/>
            <a:ext cx="0" cy="743903"/>
          </a:xfrm>
          <a:prstGeom prst="line">
            <a:avLst/>
          </a:prstGeom>
          <a:ln w="63500">
            <a:solidFill>
              <a:srgbClr val="333333"/>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rot="5400000">
            <a:off x="4731275" y="3465430"/>
            <a:ext cx="0" cy="743903"/>
          </a:xfrm>
          <a:prstGeom prst="line">
            <a:avLst/>
          </a:prstGeom>
          <a:ln w="63500">
            <a:solidFill>
              <a:srgbClr val="333333"/>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7" name="TextBox 6"/>
          <p:cNvSpPr txBox="1"/>
          <p:nvPr/>
        </p:nvSpPr>
        <p:spPr>
          <a:xfrm>
            <a:off x="6894965" y="1532271"/>
            <a:ext cx="2480816" cy="276999"/>
          </a:xfrm>
          <a:prstGeom prst="rect">
            <a:avLst/>
          </a:prstGeom>
          <a:noFill/>
        </p:spPr>
        <p:txBody>
          <a:bodyPr wrap="square" lIns="0" tIns="0" rIns="0" bIns="0"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Add a title Content</a:t>
            </a:r>
          </a:p>
        </p:txBody>
      </p:sp>
      <p:sp>
        <p:nvSpPr>
          <p:cNvPr id="8" name="TextBox 7"/>
          <p:cNvSpPr txBox="1"/>
          <p:nvPr/>
        </p:nvSpPr>
        <p:spPr>
          <a:xfrm>
            <a:off x="6878842" y="1846978"/>
            <a:ext cx="3928076" cy="854145"/>
          </a:xfrm>
          <a:prstGeom prst="rect">
            <a:avLst/>
          </a:prstGeom>
          <a:noFill/>
        </p:spPr>
        <p:txBody>
          <a:bodyPr wrap="square" lIns="0" tIns="0" rIns="0" bIns="0" rtlCol="0">
            <a:spAutoFit/>
          </a:bodyPr>
          <a:lstStyle/>
          <a:p>
            <a:pPr>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746097" y="1477116"/>
            <a:ext cx="638169" cy="492443"/>
          </a:xfrm>
          <a:prstGeom prst="rect">
            <a:avLst/>
          </a:prstGeom>
          <a:noFill/>
        </p:spPr>
        <p:txBody>
          <a:bodyPr wrap="square" lIns="0" tIns="0" rIns="0" bIns="0" rtlCol="0">
            <a:spAutoFit/>
          </a:bodyPr>
          <a:lstStyle/>
          <a:p>
            <a:pPr algn="ctr"/>
            <a:r>
              <a:rPr lang="en-US" altLang="zh-CN" sz="3200" b="1" dirty="0">
                <a:solidFill>
                  <a:schemeClr val="accent1"/>
                </a:solidFill>
                <a:latin typeface="微软雅黑" pitchFamily="34" charset="-122"/>
                <a:ea typeface="微软雅黑" pitchFamily="34" charset="-122"/>
              </a:rPr>
              <a:t>01</a:t>
            </a:r>
            <a:endParaRPr lang="zh-CN" altLang="en-US" sz="3200" b="1" dirty="0">
              <a:solidFill>
                <a:schemeClr val="accent1"/>
              </a:solidFill>
              <a:latin typeface="微软雅黑" pitchFamily="34" charset="-122"/>
              <a:ea typeface="微软雅黑" pitchFamily="34" charset="-122"/>
            </a:endParaRPr>
          </a:p>
        </p:txBody>
      </p:sp>
      <p:sp>
        <p:nvSpPr>
          <p:cNvPr id="10" name="TextBox 9"/>
          <p:cNvSpPr txBox="1"/>
          <p:nvPr/>
        </p:nvSpPr>
        <p:spPr>
          <a:xfrm>
            <a:off x="7865064" y="3591161"/>
            <a:ext cx="638169" cy="492443"/>
          </a:xfrm>
          <a:prstGeom prst="rect">
            <a:avLst/>
          </a:prstGeom>
          <a:noFill/>
        </p:spPr>
        <p:txBody>
          <a:bodyPr wrap="square" lIns="0" tIns="0" rIns="0" bIns="0" rtlCol="0">
            <a:spAutoFit/>
          </a:bodyPr>
          <a:lstStyle/>
          <a:p>
            <a:pPr algn="ctr"/>
            <a:r>
              <a:rPr lang="en-US" altLang="zh-CN" sz="3200" b="1" dirty="0">
                <a:solidFill>
                  <a:schemeClr val="accent1"/>
                </a:solidFill>
                <a:latin typeface="微软雅黑" pitchFamily="34" charset="-122"/>
                <a:ea typeface="微软雅黑" pitchFamily="34" charset="-122"/>
              </a:rPr>
              <a:t>02</a:t>
            </a:r>
            <a:endParaRPr lang="zh-CN" altLang="en-US" sz="3200" b="1" dirty="0">
              <a:solidFill>
                <a:schemeClr val="accent1"/>
              </a:solidFill>
              <a:latin typeface="微软雅黑" pitchFamily="34" charset="-122"/>
              <a:ea typeface="微软雅黑" pitchFamily="34" charset="-122"/>
            </a:endParaRPr>
          </a:p>
        </p:txBody>
      </p:sp>
      <p:sp>
        <p:nvSpPr>
          <p:cNvPr id="11" name="TextBox 10"/>
          <p:cNvSpPr txBox="1"/>
          <p:nvPr/>
        </p:nvSpPr>
        <p:spPr>
          <a:xfrm>
            <a:off x="8960931" y="3452661"/>
            <a:ext cx="2319646" cy="276999"/>
          </a:xfrm>
          <a:prstGeom prst="rect">
            <a:avLst/>
          </a:prstGeom>
          <a:noFill/>
        </p:spPr>
        <p:txBody>
          <a:bodyPr wrap="square" lIns="0" tIns="0" rIns="0" bIns="0"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Add a title Content</a:t>
            </a:r>
          </a:p>
        </p:txBody>
      </p:sp>
      <p:sp>
        <p:nvSpPr>
          <p:cNvPr id="12" name="TextBox 11"/>
          <p:cNvSpPr txBox="1"/>
          <p:nvPr/>
        </p:nvSpPr>
        <p:spPr>
          <a:xfrm>
            <a:off x="8960931" y="3759231"/>
            <a:ext cx="2319646" cy="1508170"/>
          </a:xfrm>
          <a:prstGeom prst="rect">
            <a:avLst/>
          </a:prstGeom>
          <a:noFill/>
        </p:spPr>
        <p:txBody>
          <a:bodyPr wrap="square" lIns="0" tIns="0" rIns="0" bIns="0" rtlCol="0">
            <a:spAutoFit/>
          </a:bodyPr>
          <a:lstStyle/>
          <a:p>
            <a:pPr algn="just">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746097" y="5617404"/>
            <a:ext cx="638169" cy="492443"/>
          </a:xfrm>
          <a:prstGeom prst="rect">
            <a:avLst/>
          </a:prstGeom>
          <a:noFill/>
        </p:spPr>
        <p:txBody>
          <a:bodyPr wrap="square" lIns="0" tIns="0" rIns="0" bIns="0" rtlCol="0">
            <a:spAutoFit/>
          </a:bodyPr>
          <a:lstStyle/>
          <a:p>
            <a:pPr algn="ctr"/>
            <a:r>
              <a:rPr lang="en-US" altLang="zh-CN" sz="3200" b="1" dirty="0">
                <a:solidFill>
                  <a:schemeClr val="accent1"/>
                </a:solidFill>
                <a:latin typeface="微软雅黑" pitchFamily="34" charset="-122"/>
                <a:ea typeface="微软雅黑" pitchFamily="34" charset="-122"/>
              </a:rPr>
              <a:t>03</a:t>
            </a:r>
            <a:endParaRPr lang="zh-CN" altLang="en-US" sz="3200" b="1" dirty="0">
              <a:solidFill>
                <a:schemeClr val="accent1"/>
              </a:solidFill>
              <a:latin typeface="微软雅黑" pitchFamily="34" charset="-122"/>
              <a:ea typeface="微软雅黑" pitchFamily="34" charset="-122"/>
            </a:endParaRPr>
          </a:p>
        </p:txBody>
      </p:sp>
      <p:sp>
        <p:nvSpPr>
          <p:cNvPr id="14" name="TextBox 13"/>
          <p:cNvSpPr txBox="1"/>
          <p:nvPr/>
        </p:nvSpPr>
        <p:spPr>
          <a:xfrm>
            <a:off x="3684218" y="3591161"/>
            <a:ext cx="638169" cy="492443"/>
          </a:xfrm>
          <a:prstGeom prst="rect">
            <a:avLst/>
          </a:prstGeom>
          <a:noFill/>
        </p:spPr>
        <p:txBody>
          <a:bodyPr wrap="square" lIns="0" tIns="0" rIns="0" bIns="0" rtlCol="0">
            <a:spAutoFit/>
          </a:bodyPr>
          <a:lstStyle/>
          <a:p>
            <a:pPr algn="ctr"/>
            <a:r>
              <a:rPr lang="en-US" altLang="zh-CN" sz="3200" b="1" dirty="0">
                <a:solidFill>
                  <a:schemeClr val="accent4"/>
                </a:solidFill>
                <a:latin typeface="微软雅黑" pitchFamily="34" charset="-122"/>
                <a:ea typeface="微软雅黑" pitchFamily="34" charset="-122"/>
              </a:rPr>
              <a:t>04</a:t>
            </a:r>
            <a:endParaRPr lang="zh-CN" altLang="en-US" sz="3200" b="1" dirty="0">
              <a:solidFill>
                <a:schemeClr val="accent4"/>
              </a:solidFill>
              <a:latin typeface="微软雅黑" pitchFamily="34" charset="-122"/>
              <a:ea typeface="微软雅黑" pitchFamily="34" charset="-122"/>
            </a:endParaRPr>
          </a:p>
        </p:txBody>
      </p:sp>
      <p:cxnSp>
        <p:nvCxnSpPr>
          <p:cNvPr id="15" name="直接连接符 14"/>
          <p:cNvCxnSpPr/>
          <p:nvPr/>
        </p:nvCxnSpPr>
        <p:spPr>
          <a:xfrm>
            <a:off x="6731553" y="1391801"/>
            <a:ext cx="0" cy="112254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9" idx="3"/>
          </p:cNvCxnSpPr>
          <p:nvPr/>
        </p:nvCxnSpPr>
        <p:spPr>
          <a:xfrm>
            <a:off x="6384266" y="1723336"/>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833226" y="3263254"/>
            <a:ext cx="0" cy="1607395"/>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85938" y="3808060"/>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37781" y="5245404"/>
            <a:ext cx="0" cy="1063251"/>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337783" y="5863624"/>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13474" y="5186501"/>
            <a:ext cx="3087724" cy="276999"/>
          </a:xfrm>
          <a:prstGeom prst="rect">
            <a:avLst/>
          </a:prstGeom>
          <a:noFill/>
        </p:spPr>
        <p:txBody>
          <a:bodyPr wrap="square" lIns="0" tIns="0" rIns="0" bIns="0" rtlCol="0">
            <a:spAutoFit/>
          </a:bodyPr>
          <a:lstStyle/>
          <a:p>
            <a:pPr algn="r"/>
            <a:r>
              <a:rPr lang="zh-CN" altLang="en-US" b="1" dirty="0">
                <a:solidFill>
                  <a:schemeClr val="accent1"/>
                </a:solidFill>
                <a:latin typeface="微软雅黑" panose="020B0503020204020204" pitchFamily="34" charset="-122"/>
                <a:ea typeface="微软雅黑" panose="020B0503020204020204" pitchFamily="34" charset="-122"/>
              </a:rPr>
              <a:t>Add a title Content</a:t>
            </a:r>
          </a:p>
        </p:txBody>
      </p:sp>
      <p:sp>
        <p:nvSpPr>
          <p:cNvPr id="22" name="TextBox 21"/>
          <p:cNvSpPr txBox="1"/>
          <p:nvPr/>
        </p:nvSpPr>
        <p:spPr>
          <a:xfrm>
            <a:off x="773025" y="5641677"/>
            <a:ext cx="4530889" cy="636136"/>
          </a:xfrm>
          <a:prstGeom prst="rect">
            <a:avLst/>
          </a:prstGeom>
          <a:noFill/>
        </p:spPr>
        <p:txBody>
          <a:bodyPr wrap="square" lIns="0" tIns="0" rIns="0" bIns="0" rtlCol="0">
            <a:spAutoFit/>
          </a:bodyPr>
          <a:lstStyle/>
          <a:p>
            <a:pPr>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296588" y="2643008"/>
            <a:ext cx="0" cy="1607395"/>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96590" y="3808060"/>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249" y="2623258"/>
            <a:ext cx="2439048" cy="276999"/>
          </a:xfrm>
          <a:prstGeom prst="rect">
            <a:avLst/>
          </a:prstGeom>
          <a:noFill/>
        </p:spPr>
        <p:txBody>
          <a:bodyPr wrap="square" lIns="0" tIns="0" rIns="0" bIns="0" rtlCol="0">
            <a:spAutoFit/>
          </a:bodyPr>
          <a:lstStyle/>
          <a:p>
            <a:pPr algn="r"/>
            <a:r>
              <a:rPr lang="zh-CN" altLang="en-US" b="1" dirty="0">
                <a:solidFill>
                  <a:schemeClr val="accent4"/>
                </a:solidFill>
                <a:latin typeface="微软雅黑" panose="020B0503020204020204" pitchFamily="34" charset="-122"/>
                <a:ea typeface="微软雅黑" panose="020B0503020204020204" pitchFamily="34" charset="-122"/>
              </a:rPr>
              <a:t>Add a title Content</a:t>
            </a:r>
          </a:p>
        </p:txBody>
      </p:sp>
      <p:sp>
        <p:nvSpPr>
          <p:cNvPr id="26" name="TextBox 25"/>
          <p:cNvSpPr txBox="1"/>
          <p:nvPr/>
        </p:nvSpPr>
        <p:spPr>
          <a:xfrm>
            <a:off x="709248" y="3119235"/>
            <a:ext cx="2578441" cy="1290161"/>
          </a:xfrm>
          <a:prstGeom prst="rect">
            <a:avLst/>
          </a:prstGeom>
          <a:noFill/>
        </p:spPr>
        <p:txBody>
          <a:bodyPr wrap="square" lIns="0" tIns="0" rIns="0" bIns="0" rtlCol="0">
            <a:spAutoFit/>
          </a:bodyPr>
          <a:lstStyle/>
          <a:p>
            <a:pPr>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4966775" y="2738831"/>
            <a:ext cx="2196813" cy="219709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TextBox 27"/>
          <p:cNvSpPr txBox="1"/>
          <p:nvPr/>
        </p:nvSpPr>
        <p:spPr>
          <a:xfrm>
            <a:off x="5266567" y="3169465"/>
            <a:ext cx="1597228" cy="1353899"/>
          </a:xfrm>
          <a:prstGeom prst="rect">
            <a:avLst/>
          </a:prstGeom>
          <a:noFill/>
        </p:spPr>
        <p:txBody>
          <a:bodyPr wrap="square" lIns="121917" tIns="60958" rIns="121917" bIns="60958"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Overall objective</a:t>
            </a:r>
          </a:p>
        </p:txBody>
      </p:sp>
      <p:sp>
        <p:nvSpPr>
          <p:cNvPr id="29" name="标题 28"/>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286823382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6*min(max(#ppt_w*#ppt_h,.3),1)-7.4)/-.7*#ppt_w"/>
                                          </p:val>
                                        </p:tav>
                                        <p:tav tm="100000">
                                          <p:val>
                                            <p:strVal val="#ppt_w"/>
                                          </p:val>
                                        </p:tav>
                                      </p:tavLst>
                                    </p:anim>
                                    <p:anim calcmode="lin" valueType="num">
                                      <p:cBhvr>
                                        <p:cTn id="8" dur="500" fill="hold"/>
                                        <p:tgtEl>
                                          <p:spTgt spid="27"/>
                                        </p:tgtEl>
                                        <p:attrNameLst>
                                          <p:attrName>ppt_h</p:attrName>
                                        </p:attrNameLst>
                                      </p:cBhvr>
                                      <p:tavLst>
                                        <p:tav tm="0">
                                          <p:val>
                                            <p:strVal val="(6*min(max(#ppt_w*#ppt_h,.3),1)-7.4)/-.7*#ppt_h"/>
                                          </p:val>
                                        </p:tav>
                                        <p:tav tm="100000">
                                          <p:val>
                                            <p:strVal val="#ppt_h"/>
                                          </p:val>
                                        </p:tav>
                                      </p:tavLst>
                                    </p:anim>
                                    <p:anim calcmode="lin" valueType="num">
                                      <p:cBhvr>
                                        <p:cTn id="9" dur="500" fill="hold"/>
                                        <p:tgtEl>
                                          <p:spTgt spid="27"/>
                                        </p:tgtEl>
                                        <p:attrNameLst>
                                          <p:attrName>ppt_x</p:attrName>
                                        </p:attrNameLst>
                                      </p:cBhvr>
                                      <p:tavLst>
                                        <p:tav tm="0">
                                          <p:val>
                                            <p:fltVal val="0.5"/>
                                          </p:val>
                                        </p:tav>
                                        <p:tav tm="100000">
                                          <p:val>
                                            <p:strVal val="#ppt_x"/>
                                          </p:val>
                                        </p:tav>
                                      </p:tavLst>
                                    </p:anim>
                                    <p:anim calcmode="lin" valueType="num">
                                      <p:cBhvr>
                                        <p:cTn id="10" dur="500" fill="hold"/>
                                        <p:tgtEl>
                                          <p:spTgt spid="27"/>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1000"/>
                            </p:stCondLst>
                            <p:childTnLst>
                              <p:par>
                                <p:cTn id="22" presetID="53" presetClass="entr" presetSubtype="52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anim calcmode="lin" valueType="num">
                                      <p:cBhvr>
                                        <p:cTn id="41" dur="500" fill="hold"/>
                                        <p:tgtEl>
                                          <p:spTgt spid="6"/>
                                        </p:tgtEl>
                                        <p:attrNameLst>
                                          <p:attrName>ppt_x</p:attrName>
                                        </p:attrNameLst>
                                      </p:cBhvr>
                                      <p:tavLst>
                                        <p:tav tm="0">
                                          <p:val>
                                            <p:fltVal val="0.5"/>
                                          </p:val>
                                        </p:tav>
                                        <p:tav tm="100000">
                                          <p:val>
                                            <p:strVal val="#ppt_x"/>
                                          </p:val>
                                        </p:tav>
                                      </p:tavLst>
                                    </p:anim>
                                    <p:anim calcmode="lin" valueType="num">
                                      <p:cBhvr>
                                        <p:cTn id="42" dur="500" fill="hold"/>
                                        <p:tgtEl>
                                          <p:spTgt spid="6"/>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anim calcmode="lin" valueType="num">
                                      <p:cBhvr>
                                        <p:cTn id="48" dur="500" fill="hold"/>
                                        <p:tgtEl>
                                          <p:spTgt spid="4"/>
                                        </p:tgtEl>
                                        <p:attrNameLst>
                                          <p:attrName>ppt_x</p:attrName>
                                        </p:attrNameLst>
                                      </p:cBhvr>
                                      <p:tavLst>
                                        <p:tav tm="0">
                                          <p:val>
                                            <p:fltVal val="0.5"/>
                                          </p:val>
                                        </p:tav>
                                        <p:tav tm="100000">
                                          <p:val>
                                            <p:strVal val="#ppt_x"/>
                                          </p:val>
                                        </p:tav>
                                      </p:tavLst>
                                    </p:anim>
                                    <p:anim calcmode="lin" valueType="num">
                                      <p:cBhvr>
                                        <p:cTn id="49" dur="500" fill="hold"/>
                                        <p:tgtEl>
                                          <p:spTgt spid="4"/>
                                        </p:tgtEl>
                                        <p:attrNameLst>
                                          <p:attrName>ppt_y</p:attrName>
                                        </p:attrNameLst>
                                      </p:cBhvr>
                                      <p:tavLst>
                                        <p:tav tm="0">
                                          <p:val>
                                            <p:fltVal val="0.5"/>
                                          </p:val>
                                        </p:tav>
                                        <p:tav tm="100000">
                                          <p:val>
                                            <p:strVal val="#ppt_y"/>
                                          </p:val>
                                        </p:tav>
                                      </p:tavLst>
                                    </p:anim>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2000"/>
                            </p:stCondLst>
                            <p:childTnLst>
                              <p:par>
                                <p:cTn id="55" presetID="16" presetClass="entr" presetSubtype="42"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Horizontal)">
                                      <p:cBhvr>
                                        <p:cTn id="57" dur="500"/>
                                        <p:tgtEl>
                                          <p:spTgt spid="15"/>
                                        </p:tgtEl>
                                      </p:cBhvr>
                                    </p:animEffect>
                                  </p:childTnLst>
                                </p:cTn>
                              </p:par>
                            </p:childTnLst>
                          </p:cTn>
                        </p:par>
                        <p:par>
                          <p:cTn id="58" fill="hold">
                            <p:stCondLst>
                              <p:cond delay="2500"/>
                            </p:stCondLst>
                            <p:childTnLst>
                              <p:par>
                                <p:cTn id="59" presetID="22" presetClass="entr" presetSubtype="2"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right)">
                                      <p:cBhvr>
                                        <p:cTn id="61" dur="500"/>
                                        <p:tgtEl>
                                          <p:spTgt spid="1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3500"/>
                            </p:stCondLst>
                            <p:childTnLst>
                              <p:par>
                                <p:cTn id="73" presetID="16" presetClass="entr" presetSubtype="42"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outHorizontal)">
                                      <p:cBhvr>
                                        <p:cTn id="75" dur="500"/>
                                        <p:tgtEl>
                                          <p:spTgt spid="17"/>
                                        </p:tgtEl>
                                      </p:cBhvr>
                                    </p:animEffect>
                                  </p:childTnLst>
                                </p:cTn>
                              </p:par>
                            </p:childTnLst>
                          </p:cTn>
                        </p:par>
                        <p:par>
                          <p:cTn id="76" fill="hold">
                            <p:stCondLst>
                              <p:cond delay="4000"/>
                            </p:stCondLst>
                            <p:childTnLst>
                              <p:par>
                                <p:cTn id="77" presetID="22" presetClass="entr" presetSubtype="2"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5000"/>
                            </p:stCondLst>
                            <p:childTnLst>
                              <p:par>
                                <p:cTn id="91" presetID="16" presetClass="entr" presetSubtype="42"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barn(outHorizontal)">
                                      <p:cBhvr>
                                        <p:cTn id="93" dur="500"/>
                                        <p:tgtEl>
                                          <p:spTgt spid="19"/>
                                        </p:tgtEl>
                                      </p:cBhvr>
                                    </p:animEffect>
                                  </p:childTnLst>
                                </p:cTn>
                              </p:par>
                            </p:childTnLst>
                          </p:cTn>
                        </p:par>
                        <p:par>
                          <p:cTn id="94" fill="hold">
                            <p:stCondLst>
                              <p:cond delay="5500"/>
                            </p:stCondLst>
                            <p:childTnLst>
                              <p:par>
                                <p:cTn id="95" presetID="22" presetClass="entr" presetSubtype="8"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500"/>
                                        <p:tgtEl>
                                          <p:spTgt spid="20"/>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right)">
                                      <p:cBhvr>
                                        <p:cTn id="100" dur="500"/>
                                        <p:tgtEl>
                                          <p:spTgt spid="21"/>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right)">
                                      <p:cBhvr>
                                        <p:cTn id="103" dur="500"/>
                                        <p:tgtEl>
                                          <p:spTgt spid="22"/>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500"/>
                                        <p:tgtEl>
                                          <p:spTgt spid="14"/>
                                        </p:tgtEl>
                                      </p:cBhvr>
                                    </p:animEffect>
                                  </p:childTnLst>
                                </p:cTn>
                              </p:par>
                            </p:childTnLst>
                          </p:cTn>
                        </p:par>
                        <p:par>
                          <p:cTn id="108" fill="hold">
                            <p:stCondLst>
                              <p:cond delay="6500"/>
                            </p:stCondLst>
                            <p:childTnLst>
                              <p:par>
                                <p:cTn id="109" presetID="16" presetClass="entr" presetSubtype="42" fill="hold" nodeType="after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barn(outHorizontal)">
                                      <p:cBhvr>
                                        <p:cTn id="111" dur="500"/>
                                        <p:tgtEl>
                                          <p:spTgt spid="23"/>
                                        </p:tgtEl>
                                      </p:cBhvr>
                                    </p:animEffect>
                                  </p:childTnLst>
                                </p:cTn>
                              </p:par>
                            </p:childTnLst>
                          </p:cTn>
                        </p:par>
                        <p:par>
                          <p:cTn id="112" fill="hold">
                            <p:stCondLst>
                              <p:cond delay="7000"/>
                            </p:stCondLst>
                            <p:childTnLst>
                              <p:par>
                                <p:cTn id="113" presetID="22" presetClass="entr" presetSubtype="8" fill="hold"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left)">
                                      <p:cBhvr>
                                        <p:cTn id="115" dur="500"/>
                                        <p:tgtEl>
                                          <p:spTgt spid="24"/>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wipe(right)">
                                      <p:cBhvr>
                                        <p:cTn id="118" dur="500"/>
                                        <p:tgtEl>
                                          <p:spTgt spid="25"/>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right)">
                                      <p:cBhvr>
                                        <p:cTn id="1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P spid="13" grpId="0"/>
      <p:bldP spid="14" grpId="0"/>
      <p:bldP spid="21" grpId="0"/>
      <p:bldP spid="22" grpId="0"/>
      <p:bldP spid="25" grpId="0"/>
      <p:bldP spid="26" grpId="0"/>
      <p:bldP spid="27" grpId="0" animBg="1"/>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795" y="2975931"/>
            <a:ext cx="12190413"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1" name="椭圆 30"/>
          <p:cNvSpPr/>
          <p:nvPr/>
        </p:nvSpPr>
        <p:spPr>
          <a:xfrm>
            <a:off x="4325996" y="2426851"/>
            <a:ext cx="3401974" cy="34024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2" name="矩形 31"/>
          <p:cNvSpPr/>
          <p:nvPr/>
        </p:nvSpPr>
        <p:spPr>
          <a:xfrm>
            <a:off x="528108" y="3347767"/>
            <a:ext cx="3379059" cy="1942525"/>
          </a:xfrm>
          <a:prstGeom prst="rect">
            <a:avLst/>
          </a:prstGeom>
        </p:spPr>
        <p:txBody>
          <a:bodyPr wrap="square" lIns="121866" tIns="60931" rIns="121866" bIns="60931">
            <a:spAutoFit/>
          </a:bodyPr>
          <a:lstStyle/>
          <a:p>
            <a:pPr algn="just" defTabSz="1218651">
              <a:lnSpc>
                <a:spcPct val="150000"/>
              </a:lnSpc>
            </a:pPr>
            <a:r>
              <a:rPr lang="zh-CN" altLang="en-US" sz="1000" dirty="0">
                <a:solidFill>
                  <a:schemeClr val="bg1"/>
                </a:solidFill>
                <a:latin typeface="微软雅黑" pitchFamily="34" charset="-122"/>
                <a:ea typeface="微软雅黑" pitchFamily="34" charset="-122"/>
              </a:rPr>
              <a:t>With the development of computer technology and the progress of printing technology, graphic design in the field of visual perception has become more and more abundant, which has put forward unprecedented challenges to today's graphic design, but also for graphic designers to provide a broader development manhole. Technically, graphic design is more important.</a:t>
            </a:r>
          </a:p>
        </p:txBody>
      </p:sp>
      <p:grpSp>
        <p:nvGrpSpPr>
          <p:cNvPr id="33" name="Group 6"/>
          <p:cNvGrpSpPr>
            <a:grpSpLocks noChangeAspect="1"/>
          </p:cNvGrpSpPr>
          <p:nvPr/>
        </p:nvGrpSpPr>
        <p:grpSpPr bwMode="auto">
          <a:xfrm>
            <a:off x="4485006" y="2598655"/>
            <a:ext cx="3083953" cy="3089804"/>
            <a:chOff x="2381" y="1120"/>
            <a:chExt cx="1132" cy="1134"/>
          </a:xfrm>
        </p:grpSpPr>
        <p:sp>
          <p:nvSpPr>
            <p:cNvPr id="34" name="AutoShape 5"/>
            <p:cNvSpPr>
              <a:spLocks noChangeAspect="1" noChangeArrowheads="1" noTextEdit="1"/>
            </p:cNvSpPr>
            <p:nvPr/>
          </p:nvSpPr>
          <p:spPr bwMode="auto">
            <a:xfrm>
              <a:off x="2381" y="1120"/>
              <a:ext cx="113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Oval 7"/>
            <p:cNvSpPr>
              <a:spLocks noChangeArrowheads="1"/>
            </p:cNvSpPr>
            <p:nvPr/>
          </p:nvSpPr>
          <p:spPr bwMode="auto">
            <a:xfrm>
              <a:off x="2562" y="1301"/>
              <a:ext cx="771" cy="77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
            <p:cNvSpPr>
              <a:spLocks/>
            </p:cNvSpPr>
            <p:nvPr/>
          </p:nvSpPr>
          <p:spPr bwMode="auto">
            <a:xfrm>
              <a:off x="2402" y="1124"/>
              <a:ext cx="551" cy="453"/>
            </a:xfrm>
            <a:custGeom>
              <a:avLst/>
              <a:gdLst>
                <a:gd name="T0" fmla="*/ 236 w 902"/>
                <a:gd name="T1" fmla="*/ 742 h 742"/>
                <a:gd name="T2" fmla="*/ 412 w 902"/>
                <a:gd name="T3" fmla="*/ 439 h 742"/>
                <a:gd name="T4" fmla="*/ 776 w 902"/>
                <a:gd name="T5" fmla="*/ 250 h 742"/>
                <a:gd name="T6" fmla="*/ 902 w 902"/>
                <a:gd name="T7" fmla="*/ 118 h 742"/>
                <a:gd name="T8" fmla="*/ 778 w 902"/>
                <a:gd name="T9" fmla="*/ 0 h 742"/>
                <a:gd name="T10" fmla="*/ 0 w 902"/>
                <a:gd name="T11" fmla="*/ 670 h 742"/>
                <a:gd name="T12" fmla="*/ 161 w 902"/>
                <a:gd name="T13" fmla="*/ 590 h 742"/>
                <a:gd name="T14" fmla="*/ 236 w 902"/>
                <a:gd name="T15" fmla="*/ 742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2" h="742">
                  <a:moveTo>
                    <a:pt x="236" y="742"/>
                  </a:moveTo>
                  <a:cubicBezTo>
                    <a:pt x="268" y="626"/>
                    <a:pt x="329" y="522"/>
                    <a:pt x="412" y="439"/>
                  </a:cubicBezTo>
                  <a:cubicBezTo>
                    <a:pt x="509" y="342"/>
                    <a:pt x="635" y="275"/>
                    <a:pt x="776" y="250"/>
                  </a:cubicBezTo>
                  <a:cubicBezTo>
                    <a:pt x="902" y="118"/>
                    <a:pt x="902" y="118"/>
                    <a:pt x="902" y="118"/>
                  </a:cubicBezTo>
                  <a:cubicBezTo>
                    <a:pt x="778" y="0"/>
                    <a:pt x="778" y="0"/>
                    <a:pt x="778" y="0"/>
                  </a:cubicBezTo>
                  <a:cubicBezTo>
                    <a:pt x="404" y="46"/>
                    <a:pt x="99" y="315"/>
                    <a:pt x="0" y="670"/>
                  </a:cubicBezTo>
                  <a:cubicBezTo>
                    <a:pt x="161" y="590"/>
                    <a:pt x="161" y="590"/>
                    <a:pt x="161" y="590"/>
                  </a:cubicBezTo>
                  <a:lnTo>
                    <a:pt x="236" y="74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
            <p:cNvSpPr>
              <a:spLocks/>
            </p:cNvSpPr>
            <p:nvPr/>
          </p:nvSpPr>
          <p:spPr bwMode="auto">
            <a:xfrm>
              <a:off x="2906" y="1120"/>
              <a:ext cx="583" cy="485"/>
            </a:xfrm>
            <a:custGeom>
              <a:avLst/>
              <a:gdLst>
                <a:gd name="T0" fmla="*/ 8 w 954"/>
                <a:gd name="T1" fmla="*/ 250 h 794"/>
                <a:gd name="T2" fmla="*/ 67 w 954"/>
                <a:gd name="T3" fmla="*/ 247 h 794"/>
                <a:gd name="T4" fmla="*/ 549 w 954"/>
                <a:gd name="T5" fmla="*/ 446 h 794"/>
                <a:gd name="T6" fmla="*/ 707 w 954"/>
                <a:gd name="T7" fmla="*/ 693 h 794"/>
                <a:gd name="T8" fmla="*/ 860 w 954"/>
                <a:gd name="T9" fmla="*/ 794 h 794"/>
                <a:gd name="T10" fmla="*/ 954 w 954"/>
                <a:gd name="T11" fmla="*/ 653 h 794"/>
                <a:gd name="T12" fmla="*/ 67 w 954"/>
                <a:gd name="T13" fmla="*/ 0 h 794"/>
                <a:gd name="T14" fmla="*/ 0 w 954"/>
                <a:gd name="T15" fmla="*/ 2 h 794"/>
                <a:gd name="T16" fmla="*/ 128 w 954"/>
                <a:gd name="T17" fmla="*/ 124 h 794"/>
                <a:gd name="T18" fmla="*/ 8 w 954"/>
                <a:gd name="T19" fmla="*/ 25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4" h="794">
                  <a:moveTo>
                    <a:pt x="8" y="250"/>
                  </a:moveTo>
                  <a:cubicBezTo>
                    <a:pt x="28" y="248"/>
                    <a:pt x="47" y="247"/>
                    <a:pt x="67" y="247"/>
                  </a:cubicBezTo>
                  <a:cubicBezTo>
                    <a:pt x="256" y="247"/>
                    <a:pt x="425" y="323"/>
                    <a:pt x="549" y="446"/>
                  </a:cubicBezTo>
                  <a:cubicBezTo>
                    <a:pt x="618" y="516"/>
                    <a:pt x="672" y="599"/>
                    <a:pt x="707" y="693"/>
                  </a:cubicBezTo>
                  <a:cubicBezTo>
                    <a:pt x="860" y="794"/>
                    <a:pt x="860" y="794"/>
                    <a:pt x="860" y="794"/>
                  </a:cubicBezTo>
                  <a:cubicBezTo>
                    <a:pt x="954" y="653"/>
                    <a:pt x="954" y="653"/>
                    <a:pt x="954" y="653"/>
                  </a:cubicBezTo>
                  <a:cubicBezTo>
                    <a:pt x="837" y="275"/>
                    <a:pt x="484" y="0"/>
                    <a:pt x="67" y="0"/>
                  </a:cubicBezTo>
                  <a:cubicBezTo>
                    <a:pt x="45" y="0"/>
                    <a:pt x="22" y="1"/>
                    <a:pt x="0" y="2"/>
                  </a:cubicBezTo>
                  <a:cubicBezTo>
                    <a:pt x="128" y="124"/>
                    <a:pt x="128" y="124"/>
                    <a:pt x="128" y="124"/>
                  </a:cubicBezTo>
                  <a:lnTo>
                    <a:pt x="8" y="25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0"/>
            <p:cNvSpPr>
              <a:spLocks/>
            </p:cNvSpPr>
            <p:nvPr/>
          </p:nvSpPr>
          <p:spPr bwMode="auto">
            <a:xfrm>
              <a:off x="2380" y="1515"/>
              <a:ext cx="329" cy="633"/>
            </a:xfrm>
            <a:custGeom>
              <a:avLst/>
              <a:gdLst>
                <a:gd name="T0" fmla="*/ 538 w 538"/>
                <a:gd name="T1" fmla="*/ 839 h 1037"/>
                <a:gd name="T2" fmla="*/ 447 w 538"/>
                <a:gd name="T3" fmla="*/ 763 h 1037"/>
                <a:gd name="T4" fmla="*/ 248 w 538"/>
                <a:gd name="T5" fmla="*/ 282 h 1037"/>
                <a:gd name="T6" fmla="*/ 259 w 538"/>
                <a:gd name="T7" fmla="*/ 160 h 1037"/>
                <a:gd name="T8" fmla="*/ 179 w 538"/>
                <a:gd name="T9" fmla="*/ 0 h 1037"/>
                <a:gd name="T10" fmla="*/ 23 w 538"/>
                <a:gd name="T11" fmla="*/ 77 h 1037"/>
                <a:gd name="T12" fmla="*/ 0 w 538"/>
                <a:gd name="T13" fmla="*/ 282 h 1037"/>
                <a:gd name="T14" fmla="*/ 389 w 538"/>
                <a:gd name="T15" fmla="*/ 1037 h 1037"/>
                <a:gd name="T16" fmla="*/ 369 w 538"/>
                <a:gd name="T17" fmla="*/ 858 h 1037"/>
                <a:gd name="T18" fmla="*/ 538 w 538"/>
                <a:gd name="T19" fmla="*/ 839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8" h="1037">
                  <a:moveTo>
                    <a:pt x="538" y="839"/>
                  </a:moveTo>
                  <a:cubicBezTo>
                    <a:pt x="505" y="816"/>
                    <a:pt x="475" y="791"/>
                    <a:pt x="447" y="763"/>
                  </a:cubicBezTo>
                  <a:cubicBezTo>
                    <a:pt x="324" y="640"/>
                    <a:pt x="248" y="470"/>
                    <a:pt x="248" y="282"/>
                  </a:cubicBezTo>
                  <a:cubicBezTo>
                    <a:pt x="248" y="240"/>
                    <a:pt x="251" y="200"/>
                    <a:pt x="259" y="160"/>
                  </a:cubicBezTo>
                  <a:cubicBezTo>
                    <a:pt x="179" y="0"/>
                    <a:pt x="179" y="0"/>
                    <a:pt x="179" y="0"/>
                  </a:cubicBezTo>
                  <a:cubicBezTo>
                    <a:pt x="23" y="77"/>
                    <a:pt x="23" y="77"/>
                    <a:pt x="23" y="77"/>
                  </a:cubicBezTo>
                  <a:cubicBezTo>
                    <a:pt x="8" y="143"/>
                    <a:pt x="0" y="212"/>
                    <a:pt x="0" y="282"/>
                  </a:cubicBezTo>
                  <a:cubicBezTo>
                    <a:pt x="1" y="593"/>
                    <a:pt x="154" y="868"/>
                    <a:pt x="389" y="1037"/>
                  </a:cubicBezTo>
                  <a:cubicBezTo>
                    <a:pt x="369" y="858"/>
                    <a:pt x="369" y="858"/>
                    <a:pt x="369" y="858"/>
                  </a:cubicBezTo>
                  <a:lnTo>
                    <a:pt x="538" y="83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1"/>
            <p:cNvSpPr>
              <a:spLocks/>
            </p:cNvSpPr>
            <p:nvPr/>
          </p:nvSpPr>
          <p:spPr bwMode="auto">
            <a:xfrm>
              <a:off x="2630" y="2026"/>
              <a:ext cx="638" cy="227"/>
            </a:xfrm>
            <a:custGeom>
              <a:avLst/>
              <a:gdLst>
                <a:gd name="T0" fmla="*/ 912 w 1044"/>
                <a:gd name="T1" fmla="*/ 0 h 372"/>
                <a:gd name="T2" fmla="*/ 519 w 1044"/>
                <a:gd name="T3" fmla="*/ 125 h 372"/>
                <a:gd name="T4" fmla="*/ 178 w 1044"/>
                <a:gd name="T5" fmla="*/ 33 h 372"/>
                <a:gd name="T6" fmla="*/ 0 w 1044"/>
                <a:gd name="T7" fmla="*/ 52 h 372"/>
                <a:gd name="T8" fmla="*/ 20 w 1044"/>
                <a:gd name="T9" fmla="*/ 226 h 372"/>
                <a:gd name="T10" fmla="*/ 519 w 1044"/>
                <a:gd name="T11" fmla="*/ 372 h 372"/>
                <a:gd name="T12" fmla="*/ 1044 w 1044"/>
                <a:gd name="T13" fmla="*/ 209 h 372"/>
                <a:gd name="T14" fmla="*/ 872 w 1044"/>
                <a:gd name="T15" fmla="*/ 167 h 372"/>
                <a:gd name="T16" fmla="*/ 912 w 104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4" h="372">
                  <a:moveTo>
                    <a:pt x="912" y="0"/>
                  </a:moveTo>
                  <a:cubicBezTo>
                    <a:pt x="801" y="78"/>
                    <a:pt x="666" y="125"/>
                    <a:pt x="519" y="125"/>
                  </a:cubicBezTo>
                  <a:cubicBezTo>
                    <a:pt x="395" y="125"/>
                    <a:pt x="278" y="91"/>
                    <a:pt x="178" y="33"/>
                  </a:cubicBezTo>
                  <a:cubicBezTo>
                    <a:pt x="0" y="52"/>
                    <a:pt x="0" y="52"/>
                    <a:pt x="0" y="52"/>
                  </a:cubicBezTo>
                  <a:cubicBezTo>
                    <a:pt x="20" y="226"/>
                    <a:pt x="20" y="226"/>
                    <a:pt x="20" y="226"/>
                  </a:cubicBezTo>
                  <a:cubicBezTo>
                    <a:pt x="164" y="318"/>
                    <a:pt x="335" y="372"/>
                    <a:pt x="519" y="372"/>
                  </a:cubicBezTo>
                  <a:cubicBezTo>
                    <a:pt x="714" y="372"/>
                    <a:pt x="895" y="312"/>
                    <a:pt x="1044" y="209"/>
                  </a:cubicBezTo>
                  <a:cubicBezTo>
                    <a:pt x="872" y="167"/>
                    <a:pt x="872" y="167"/>
                    <a:pt x="872" y="167"/>
                  </a:cubicBezTo>
                  <a:lnTo>
                    <a:pt x="91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2"/>
            <p:cNvSpPr>
              <a:spLocks/>
            </p:cNvSpPr>
            <p:nvPr/>
          </p:nvSpPr>
          <p:spPr bwMode="auto">
            <a:xfrm>
              <a:off x="3189" y="1547"/>
              <a:ext cx="325" cy="590"/>
            </a:xfrm>
            <a:custGeom>
              <a:avLst/>
              <a:gdLst>
                <a:gd name="T0" fmla="*/ 503 w 531"/>
                <a:gd name="T1" fmla="*/ 0 h 966"/>
                <a:gd name="T2" fmla="*/ 406 w 531"/>
                <a:gd name="T3" fmla="*/ 146 h 966"/>
                <a:gd name="T4" fmla="*/ 260 w 531"/>
                <a:gd name="T5" fmla="*/ 49 h 966"/>
                <a:gd name="T6" fmla="*/ 284 w 531"/>
                <a:gd name="T7" fmla="*/ 229 h 966"/>
                <a:gd name="T8" fmla="*/ 85 w 531"/>
                <a:gd name="T9" fmla="*/ 710 h 966"/>
                <a:gd name="T10" fmla="*/ 43 w 531"/>
                <a:gd name="T11" fmla="*/ 749 h 966"/>
                <a:gd name="T12" fmla="*/ 0 w 531"/>
                <a:gd name="T13" fmla="*/ 925 h 966"/>
                <a:gd name="T14" fmla="*/ 167 w 531"/>
                <a:gd name="T15" fmla="*/ 966 h 966"/>
                <a:gd name="T16" fmla="*/ 531 w 531"/>
                <a:gd name="T17" fmla="*/ 229 h 966"/>
                <a:gd name="T18" fmla="*/ 503 w 531"/>
                <a:gd name="T19"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966">
                  <a:moveTo>
                    <a:pt x="503" y="0"/>
                  </a:moveTo>
                  <a:cubicBezTo>
                    <a:pt x="406" y="146"/>
                    <a:pt x="406" y="146"/>
                    <a:pt x="406" y="146"/>
                  </a:cubicBezTo>
                  <a:cubicBezTo>
                    <a:pt x="260" y="49"/>
                    <a:pt x="260" y="49"/>
                    <a:pt x="260" y="49"/>
                  </a:cubicBezTo>
                  <a:cubicBezTo>
                    <a:pt x="276" y="106"/>
                    <a:pt x="284" y="167"/>
                    <a:pt x="284" y="229"/>
                  </a:cubicBezTo>
                  <a:cubicBezTo>
                    <a:pt x="284" y="417"/>
                    <a:pt x="208" y="587"/>
                    <a:pt x="85" y="710"/>
                  </a:cubicBezTo>
                  <a:cubicBezTo>
                    <a:pt x="71" y="724"/>
                    <a:pt x="57" y="737"/>
                    <a:pt x="43" y="749"/>
                  </a:cubicBezTo>
                  <a:cubicBezTo>
                    <a:pt x="0" y="925"/>
                    <a:pt x="0" y="925"/>
                    <a:pt x="0" y="925"/>
                  </a:cubicBezTo>
                  <a:cubicBezTo>
                    <a:pt x="167" y="966"/>
                    <a:pt x="167" y="966"/>
                    <a:pt x="167" y="966"/>
                  </a:cubicBezTo>
                  <a:cubicBezTo>
                    <a:pt x="388" y="796"/>
                    <a:pt x="531" y="529"/>
                    <a:pt x="531" y="229"/>
                  </a:cubicBezTo>
                  <a:cubicBezTo>
                    <a:pt x="531" y="150"/>
                    <a:pt x="522" y="73"/>
                    <a:pt x="50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1" name="矩形 40"/>
          <p:cNvSpPr/>
          <p:nvPr/>
        </p:nvSpPr>
        <p:spPr>
          <a:xfrm>
            <a:off x="4556281" y="3825520"/>
            <a:ext cx="2990415" cy="636072"/>
          </a:xfrm>
          <a:prstGeom prst="rect">
            <a:avLst/>
          </a:prstGeom>
        </p:spPr>
        <p:txBody>
          <a:bodyPr wrap="square" lIns="121908" tIns="60954" rIns="121908" bIns="60954">
            <a:spAutoFit/>
          </a:bodyPr>
          <a:lstStyle/>
          <a:p>
            <a:pPr algn="ctr">
              <a:lnSpc>
                <a:spcPts val="2000"/>
              </a:lnSpc>
            </a:pPr>
            <a:r>
              <a:rPr lang="zh-CN" altLang="en-US" sz="1600" b="1" dirty="0">
                <a:solidFill>
                  <a:schemeClr val="bg1"/>
                </a:solidFill>
                <a:latin typeface="微软雅黑" pitchFamily="34" charset="-122"/>
                <a:ea typeface="微软雅黑" pitchFamily="34" charset="-122"/>
              </a:rPr>
              <a:t>Fill it out here.</a:t>
            </a:r>
            <a:endParaRPr lang="en-US" altLang="zh-CN" sz="1600" b="1" dirty="0">
              <a:solidFill>
                <a:schemeClr val="bg1"/>
              </a:solidFill>
              <a:latin typeface="微软雅黑" pitchFamily="34" charset="-122"/>
              <a:ea typeface="微软雅黑" pitchFamily="34" charset="-122"/>
            </a:endParaRPr>
          </a:p>
          <a:p>
            <a:pPr algn="ctr">
              <a:lnSpc>
                <a:spcPts val="2000"/>
              </a:lnSpc>
            </a:pPr>
            <a:r>
              <a:rPr lang="zh-CN" altLang="en-US" sz="1600" b="1" dirty="0">
                <a:solidFill>
                  <a:schemeClr val="bg1"/>
                </a:solidFill>
                <a:latin typeface="微软雅黑" pitchFamily="34" charset="-122"/>
                <a:ea typeface="微软雅黑" pitchFamily="34" charset="-122"/>
              </a:rPr>
              <a:t>Level two subtitle</a:t>
            </a:r>
          </a:p>
        </p:txBody>
      </p:sp>
      <p:pic>
        <p:nvPicPr>
          <p:cNvPr id="42" name="图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943" y="1441449"/>
            <a:ext cx="1708751" cy="3838739"/>
          </a:xfrm>
          <a:prstGeom prst="rect">
            <a:avLst/>
          </a:prstGeom>
        </p:spPr>
      </p:pic>
      <p:sp>
        <p:nvSpPr>
          <p:cNvPr id="2" name="标题 1"/>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206168225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childTnLst>
                          </p:cTn>
                        </p:par>
                        <p:par>
                          <p:cTn id="8" fill="hold">
                            <p:stCondLst>
                              <p:cond delay="300"/>
                            </p:stCondLst>
                            <p:childTnLst>
                              <p:par>
                                <p:cTn id="9" presetID="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42" presetClass="entr" presetSubtype="0"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300"/>
                                        <p:tgtEl>
                                          <p:spTgt spid="42"/>
                                        </p:tgtEl>
                                      </p:cBhvr>
                                    </p:animEffect>
                                    <p:anim calcmode="lin" valueType="num">
                                      <p:cBhvr>
                                        <p:cTn id="17" dur="300" fill="hold"/>
                                        <p:tgtEl>
                                          <p:spTgt spid="42"/>
                                        </p:tgtEl>
                                        <p:attrNameLst>
                                          <p:attrName>ppt_x</p:attrName>
                                        </p:attrNameLst>
                                      </p:cBhvr>
                                      <p:tavLst>
                                        <p:tav tm="0">
                                          <p:val>
                                            <p:strVal val="#ppt_x"/>
                                          </p:val>
                                        </p:tav>
                                        <p:tav tm="100000">
                                          <p:val>
                                            <p:strVal val="#ppt_x"/>
                                          </p:val>
                                        </p:tav>
                                      </p:tavLst>
                                    </p:anim>
                                    <p:anim calcmode="lin" valueType="num">
                                      <p:cBhvr>
                                        <p:cTn id="18" dur="3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anim calcmode="lin" valueType="num">
                                      <p:cBhvr>
                                        <p:cTn id="22" dur="500" fill="hold"/>
                                        <p:tgtEl>
                                          <p:spTgt spid="32"/>
                                        </p:tgtEl>
                                        <p:attrNameLst>
                                          <p:attrName>ppt_x</p:attrName>
                                        </p:attrNameLst>
                                      </p:cBhvr>
                                      <p:tavLst>
                                        <p:tav tm="0">
                                          <p:val>
                                            <p:strVal val="#ppt_x"/>
                                          </p:val>
                                        </p:tav>
                                        <p:tav tm="100000">
                                          <p:val>
                                            <p:strVal val="#ppt_x"/>
                                          </p:val>
                                        </p:tav>
                                      </p:tavLst>
                                    </p:anim>
                                    <p:anim calcmode="lin" valueType="num">
                                      <p:cBhvr>
                                        <p:cTn id="23" dur="5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13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1800"/>
                            </p:stCondLst>
                            <p:childTnLst>
                              <p:par>
                                <p:cTn id="31" presetID="8" presetClass="emph" presetSubtype="0" fill="hold" nodeType="afterEffect">
                                  <p:stCondLst>
                                    <p:cond delay="0"/>
                                  </p:stCondLst>
                                  <p:childTnLst>
                                    <p:animRot by="21600000">
                                      <p:cBhvr>
                                        <p:cTn id="32" dur="3000" fill="hold"/>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243081" y="2059059"/>
            <a:ext cx="1803667" cy="1803901"/>
            <a:chOff x="1003844" y="1472285"/>
            <a:chExt cx="1352926" cy="1352926"/>
          </a:xfrm>
        </p:grpSpPr>
        <p:sp>
          <p:nvSpPr>
            <p:cNvPr id="35" name="泪滴形 24"/>
            <p:cNvSpPr>
              <a:spLocks/>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tx2"/>
            </a:solidFill>
            <a:ln>
              <a:noFill/>
            </a:ln>
          </p:spPr>
          <p:txBody>
            <a:bodyPr anchor="ctr"/>
            <a:lstStyle/>
            <a:p>
              <a:pPr defTabSz="1219078">
                <a:defRPr/>
              </a:pPr>
              <a:endParaRPr lang="zh-CN" altLang="en-US" sz="2400" kern="0">
                <a:solidFill>
                  <a:sysClr val="windowText" lastClr="000000"/>
                </a:solidFill>
              </a:endParaRPr>
            </a:p>
          </p:txBody>
        </p:sp>
        <p:sp>
          <p:nvSpPr>
            <p:cNvPr id="36" name="TextBox 35"/>
            <p:cNvSpPr txBox="1"/>
            <p:nvPr/>
          </p:nvSpPr>
          <p:spPr>
            <a:xfrm>
              <a:off x="1202218" y="1811239"/>
              <a:ext cx="730102" cy="438581"/>
            </a:xfrm>
            <a:prstGeom prst="rect">
              <a:avLst/>
            </a:prstGeom>
            <a:noFill/>
          </p:spPr>
          <p:txBody>
            <a:bodyPr wrap="none" rtlCol="0">
              <a:spAutoFit/>
            </a:bodyPr>
            <a:lstStyle/>
            <a:p>
              <a:pPr defTabSz="1219078">
                <a:defRPr/>
              </a:pPr>
              <a:r>
                <a:rPr lang="en-US" altLang="zh-CN" sz="3200" b="1" kern="0" dirty="0">
                  <a:solidFill>
                    <a:sysClr val="windowText" lastClr="000000"/>
                  </a:solidFill>
                  <a:latin typeface="Charlemagne Std" pitchFamily="82" charset="0"/>
                  <a:ea typeface="微软雅黑" pitchFamily="34" charset="-122"/>
                </a:rPr>
                <a:t>35%</a:t>
              </a:r>
              <a:endParaRPr lang="zh-CN" altLang="en-US" sz="3200" b="1" kern="0" dirty="0">
                <a:solidFill>
                  <a:sysClr val="windowText" lastClr="000000"/>
                </a:solidFill>
                <a:latin typeface="Charlemagne Std" pitchFamily="82" charset="0"/>
                <a:ea typeface="微软雅黑" pitchFamily="34" charset="-122"/>
              </a:endParaRPr>
            </a:p>
          </p:txBody>
        </p:sp>
      </p:grpSp>
      <p:grpSp>
        <p:nvGrpSpPr>
          <p:cNvPr id="37" name="组合 36"/>
          <p:cNvGrpSpPr/>
          <p:nvPr/>
        </p:nvGrpSpPr>
        <p:grpSpPr>
          <a:xfrm>
            <a:off x="1008098" y="3910313"/>
            <a:ext cx="2016564" cy="2018531"/>
            <a:chOff x="827584" y="2860726"/>
            <a:chExt cx="1512620" cy="1513898"/>
          </a:xfrm>
        </p:grpSpPr>
        <p:sp>
          <p:nvSpPr>
            <p:cNvPr id="38" name="泪滴形 38"/>
            <p:cNvSpPr>
              <a:spLocks/>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5"/>
            </a:solidFill>
            <a:ln>
              <a:noFill/>
            </a:ln>
          </p:spPr>
          <p:txBody>
            <a:bodyPr anchor="ctr"/>
            <a:lstStyle/>
            <a:p>
              <a:pPr defTabSz="1219078">
                <a:defRPr/>
              </a:pPr>
              <a:endParaRPr lang="zh-CN" altLang="en-US" sz="2400" kern="0">
                <a:solidFill>
                  <a:sysClr val="windowText" lastClr="000000"/>
                </a:solidFill>
              </a:endParaRPr>
            </a:p>
          </p:txBody>
        </p:sp>
        <p:sp>
          <p:nvSpPr>
            <p:cNvPr id="39" name="TextBox 38"/>
            <p:cNvSpPr txBox="1"/>
            <p:nvPr/>
          </p:nvSpPr>
          <p:spPr>
            <a:xfrm>
              <a:off x="1115616" y="3493517"/>
              <a:ext cx="758960" cy="438581"/>
            </a:xfrm>
            <a:prstGeom prst="rect">
              <a:avLst/>
            </a:prstGeom>
            <a:noFill/>
          </p:spPr>
          <p:txBody>
            <a:bodyPr wrap="none" rtlCol="0">
              <a:spAutoFit/>
            </a:bodyPr>
            <a:lstStyle/>
            <a:p>
              <a:pPr defTabSz="1219078">
                <a:defRPr/>
              </a:pPr>
              <a:r>
                <a:rPr lang="en-US" altLang="zh-CN" sz="3200" b="1" kern="0" dirty="0">
                  <a:solidFill>
                    <a:sysClr val="windowText" lastClr="000000"/>
                  </a:solidFill>
                  <a:latin typeface="Charlemagne Std" pitchFamily="82" charset="0"/>
                  <a:ea typeface="微软雅黑" pitchFamily="34" charset="-122"/>
                </a:rPr>
                <a:t>50%</a:t>
              </a:r>
              <a:endParaRPr lang="zh-CN" altLang="en-US" sz="3200" b="1" kern="0" dirty="0">
                <a:solidFill>
                  <a:sysClr val="windowText" lastClr="000000"/>
                </a:solidFill>
                <a:latin typeface="Charlemagne Std" pitchFamily="82" charset="0"/>
                <a:ea typeface="微软雅黑" pitchFamily="34" charset="-122"/>
              </a:endParaRPr>
            </a:p>
          </p:txBody>
        </p:sp>
      </p:grpSp>
      <p:grpSp>
        <p:nvGrpSpPr>
          <p:cNvPr id="40" name="组合 39"/>
          <p:cNvGrpSpPr/>
          <p:nvPr/>
        </p:nvGrpSpPr>
        <p:grpSpPr>
          <a:xfrm>
            <a:off x="3071216" y="1774591"/>
            <a:ext cx="2089801" cy="2088369"/>
            <a:chOff x="2375123" y="1258934"/>
            <a:chExt cx="1567555" cy="1566277"/>
          </a:xfrm>
        </p:grpSpPr>
        <p:sp>
          <p:nvSpPr>
            <p:cNvPr id="41" name="泪滴形 34"/>
            <p:cNvSpPr>
              <a:spLocks/>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accent1"/>
            </a:solidFill>
            <a:ln>
              <a:noFill/>
            </a:ln>
          </p:spPr>
          <p:txBody>
            <a:bodyPr anchor="ctr"/>
            <a:lstStyle/>
            <a:p>
              <a:pPr defTabSz="1219078">
                <a:defRPr/>
              </a:pPr>
              <a:endParaRPr lang="zh-CN" altLang="en-US" sz="2400" kern="0">
                <a:solidFill>
                  <a:sysClr val="windowText" lastClr="000000"/>
                </a:solidFill>
              </a:endParaRPr>
            </a:p>
          </p:txBody>
        </p:sp>
        <p:sp>
          <p:nvSpPr>
            <p:cNvPr id="42" name="TextBox 41"/>
            <p:cNvSpPr txBox="1"/>
            <p:nvPr/>
          </p:nvSpPr>
          <p:spPr>
            <a:xfrm>
              <a:off x="2915816" y="1697812"/>
              <a:ext cx="758960" cy="438581"/>
            </a:xfrm>
            <a:prstGeom prst="rect">
              <a:avLst/>
            </a:prstGeom>
            <a:noFill/>
          </p:spPr>
          <p:txBody>
            <a:bodyPr wrap="none" rtlCol="0">
              <a:spAutoFit/>
            </a:bodyPr>
            <a:lstStyle/>
            <a:p>
              <a:pPr defTabSz="1219078">
                <a:defRPr/>
              </a:pPr>
              <a:r>
                <a:rPr lang="en-US" altLang="zh-CN" sz="3200" b="1" kern="0" dirty="0">
                  <a:solidFill>
                    <a:sysClr val="windowText" lastClr="000000"/>
                  </a:solidFill>
                  <a:latin typeface="Charlemagne Std" pitchFamily="82" charset="0"/>
                  <a:ea typeface="微软雅黑" pitchFamily="34" charset="-122"/>
                </a:rPr>
                <a:t>50%</a:t>
              </a:r>
              <a:endParaRPr lang="zh-CN" altLang="en-US" sz="3200" b="1" kern="0" dirty="0">
                <a:solidFill>
                  <a:sysClr val="windowText" lastClr="000000"/>
                </a:solidFill>
                <a:latin typeface="Charlemagne Std" pitchFamily="82" charset="0"/>
                <a:ea typeface="微软雅黑" pitchFamily="34" charset="-122"/>
              </a:endParaRPr>
            </a:p>
          </p:txBody>
        </p:sp>
      </p:grpSp>
      <p:grpSp>
        <p:nvGrpSpPr>
          <p:cNvPr id="43" name="组合 42"/>
          <p:cNvGrpSpPr/>
          <p:nvPr/>
        </p:nvGrpSpPr>
        <p:grpSpPr>
          <a:xfrm>
            <a:off x="3072473" y="3910313"/>
            <a:ext cx="2302698" cy="2302997"/>
            <a:chOff x="2376067" y="2860726"/>
            <a:chExt cx="1727248" cy="1727248"/>
          </a:xfrm>
        </p:grpSpPr>
        <p:sp>
          <p:nvSpPr>
            <p:cNvPr id="44" name="泪滴形 36"/>
            <p:cNvSpPr>
              <a:spLocks/>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accent3"/>
            </a:solidFill>
            <a:ln>
              <a:noFill/>
            </a:ln>
          </p:spPr>
          <p:txBody>
            <a:bodyPr anchor="ctr"/>
            <a:lstStyle/>
            <a:p>
              <a:pPr defTabSz="1219078">
                <a:defRPr/>
              </a:pPr>
              <a:endParaRPr lang="zh-CN" altLang="en-US" sz="2400" kern="0">
                <a:solidFill>
                  <a:sysClr val="windowText" lastClr="000000"/>
                </a:solidFill>
              </a:endParaRPr>
            </a:p>
          </p:txBody>
        </p:sp>
        <p:sp>
          <p:nvSpPr>
            <p:cNvPr id="45" name="TextBox 44"/>
            <p:cNvSpPr txBox="1"/>
            <p:nvPr/>
          </p:nvSpPr>
          <p:spPr>
            <a:xfrm>
              <a:off x="2962059" y="3651870"/>
              <a:ext cx="770984" cy="438581"/>
            </a:xfrm>
            <a:prstGeom prst="rect">
              <a:avLst/>
            </a:prstGeom>
            <a:noFill/>
          </p:spPr>
          <p:txBody>
            <a:bodyPr wrap="none" rtlCol="0">
              <a:spAutoFit/>
            </a:bodyPr>
            <a:lstStyle/>
            <a:p>
              <a:pPr defTabSz="1219078">
                <a:defRPr/>
              </a:pPr>
              <a:r>
                <a:rPr lang="en-US" altLang="zh-CN" sz="3200" b="1" kern="0" dirty="0">
                  <a:solidFill>
                    <a:sysClr val="windowText" lastClr="000000"/>
                  </a:solidFill>
                  <a:latin typeface="Charlemagne Std" pitchFamily="82" charset="0"/>
                  <a:ea typeface="微软雅黑" pitchFamily="34" charset="-122"/>
                </a:rPr>
                <a:t>80%</a:t>
              </a:r>
              <a:endParaRPr lang="zh-CN" altLang="en-US" sz="3200" b="1" kern="0" dirty="0">
                <a:solidFill>
                  <a:sysClr val="windowText" lastClr="000000"/>
                </a:solidFill>
                <a:latin typeface="Charlemagne Std" pitchFamily="82" charset="0"/>
                <a:ea typeface="微软雅黑" pitchFamily="34" charset="-122"/>
              </a:endParaRPr>
            </a:p>
          </p:txBody>
        </p:sp>
      </p:grpSp>
      <p:grpSp>
        <p:nvGrpSpPr>
          <p:cNvPr id="46" name="组合 45"/>
          <p:cNvGrpSpPr/>
          <p:nvPr/>
        </p:nvGrpSpPr>
        <p:grpSpPr>
          <a:xfrm>
            <a:off x="6126584" y="2139813"/>
            <a:ext cx="668780" cy="675216"/>
            <a:chOff x="4929188" y="1303338"/>
            <a:chExt cx="501650" cy="506412"/>
          </a:xfrm>
        </p:grpSpPr>
        <p:sp>
          <p:nvSpPr>
            <p:cNvPr id="47" name="Freeform 6"/>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sp>
          <p:nvSpPr>
            <p:cNvPr id="48" name="Freeform 7"/>
            <p:cNvSpPr>
              <a:spLocks/>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sp>
          <p:nvSpPr>
            <p:cNvPr id="49" name="Freeform 8"/>
            <p:cNvSpPr>
              <a:spLocks/>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grpSp>
      <p:grpSp>
        <p:nvGrpSpPr>
          <p:cNvPr id="50" name="组合 49"/>
          <p:cNvGrpSpPr/>
          <p:nvPr/>
        </p:nvGrpSpPr>
        <p:grpSpPr>
          <a:xfrm>
            <a:off x="6120237" y="3143705"/>
            <a:ext cx="675129" cy="675216"/>
            <a:chOff x="1339850" y="2163763"/>
            <a:chExt cx="506413" cy="506412"/>
          </a:xfrm>
        </p:grpSpPr>
        <p:sp>
          <p:nvSpPr>
            <p:cNvPr id="51" name="Freeform 13"/>
            <p:cNvSpPr>
              <a:spLocks/>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sp>
          <p:nvSpPr>
            <p:cNvPr id="52" name="Freeform 14"/>
            <p:cNvSpPr>
              <a:spLocks/>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sp>
          <p:nvSpPr>
            <p:cNvPr id="53"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sp>
          <p:nvSpPr>
            <p:cNvPr id="54" name="Oval 16"/>
            <p:cNvSpPr>
              <a:spLocks noChangeArrowheads="1"/>
            </p:cNvSpPr>
            <p:nvPr/>
          </p:nvSpPr>
          <p:spPr bwMode="auto">
            <a:xfrm>
              <a:off x="1549400" y="2419350"/>
              <a:ext cx="82550" cy="82550"/>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grpSp>
      <p:grpSp>
        <p:nvGrpSpPr>
          <p:cNvPr id="55" name="组合 54"/>
          <p:cNvGrpSpPr/>
          <p:nvPr/>
        </p:nvGrpSpPr>
        <p:grpSpPr>
          <a:xfrm>
            <a:off x="6126584" y="4147599"/>
            <a:ext cx="668780" cy="675217"/>
            <a:chOff x="5093055" y="2766720"/>
            <a:chExt cx="501650" cy="506413"/>
          </a:xfrm>
        </p:grpSpPr>
        <p:sp>
          <p:nvSpPr>
            <p:cNvPr id="56" name="Freeform 21"/>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sp>
          <p:nvSpPr>
            <p:cNvPr id="57" name="Oval 22"/>
            <p:cNvSpPr>
              <a:spLocks noChangeArrowheads="1"/>
            </p:cNvSpPr>
            <p:nvPr/>
          </p:nvSpPr>
          <p:spPr bwMode="auto">
            <a:xfrm>
              <a:off x="5201005" y="3069933"/>
              <a:ext cx="98425" cy="98425"/>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sp>
          <p:nvSpPr>
            <p:cNvPr id="58" name="Freeform 23"/>
            <p:cNvSpPr>
              <a:spLocks/>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sp>
          <p:nvSpPr>
            <p:cNvPr id="59" name="Freeform 24"/>
            <p:cNvSpPr>
              <a:spLocks/>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grpSp>
      <p:grpSp>
        <p:nvGrpSpPr>
          <p:cNvPr id="60" name="组合 59"/>
          <p:cNvGrpSpPr/>
          <p:nvPr/>
        </p:nvGrpSpPr>
        <p:grpSpPr>
          <a:xfrm>
            <a:off x="6120237" y="5151492"/>
            <a:ext cx="675129" cy="675216"/>
            <a:chOff x="6137274" y="1900165"/>
            <a:chExt cx="506413" cy="506412"/>
          </a:xfrm>
        </p:grpSpPr>
        <p:sp>
          <p:nvSpPr>
            <p:cNvPr id="61" name="Freeform 29"/>
            <p:cNvSpPr>
              <a:spLocks/>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sp>
          <p:nvSpPr>
            <p:cNvPr id="62"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078">
                <a:defRPr/>
              </a:pPr>
              <a:endParaRPr lang="zh-CN" altLang="en-US" sz="2400" kern="0">
                <a:solidFill>
                  <a:sysClr val="windowText" lastClr="000000"/>
                </a:solidFill>
              </a:endParaRPr>
            </a:p>
          </p:txBody>
        </p:sp>
      </p:grpSp>
      <p:sp>
        <p:nvSpPr>
          <p:cNvPr id="63" name="Text Box 11"/>
          <p:cNvSpPr txBox="1">
            <a:spLocks noChangeArrowheads="1"/>
          </p:cNvSpPr>
          <p:nvPr/>
        </p:nvSpPr>
        <p:spPr bwMode="auto">
          <a:xfrm>
            <a:off x="6987421" y="2041452"/>
            <a:ext cx="4196483" cy="8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100" dirty="0">
                <a:solidFill>
                  <a:schemeClr val="tx1">
                    <a:lumMod val="50000"/>
                    <a:lumOff val="50000"/>
                  </a:schemeClr>
                </a:solidFill>
                <a:latin typeface="微软雅黑" pitchFamily="34" charset="-122"/>
                <a:ea typeface="微软雅黑" pitchFamily="34" charset="-122"/>
              </a:rPr>
              <a:t>There is a value of the times in the development of designThe problem is thatWhat is design? Why andDesign? For the diversity of today, aroundThis problem, different periods of time will form a differentDesign face.</a:t>
            </a:r>
            <a:endParaRPr lang="en-US" altLang="zh-CN" sz="1100" dirty="0">
              <a:solidFill>
                <a:schemeClr val="tx1">
                  <a:lumMod val="50000"/>
                  <a:lumOff val="50000"/>
                </a:schemeClr>
              </a:solidFill>
              <a:latin typeface="微软雅黑" pitchFamily="34" charset="-122"/>
              <a:ea typeface="微软雅黑" pitchFamily="34" charset="-122"/>
            </a:endParaRPr>
          </a:p>
        </p:txBody>
      </p:sp>
      <p:sp>
        <p:nvSpPr>
          <p:cNvPr id="64" name="Text Box 11"/>
          <p:cNvSpPr txBox="1">
            <a:spLocks noChangeArrowheads="1"/>
          </p:cNvSpPr>
          <p:nvPr/>
        </p:nvSpPr>
        <p:spPr bwMode="auto">
          <a:xfrm>
            <a:off x="6987421" y="3088184"/>
            <a:ext cx="4196483" cy="8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100" dirty="0">
                <a:solidFill>
                  <a:schemeClr val="tx1">
                    <a:lumMod val="50000"/>
                    <a:lumOff val="50000"/>
                  </a:schemeClr>
                </a:solidFill>
                <a:latin typeface="微软雅黑" pitchFamily="34" charset="-122"/>
                <a:ea typeface="微软雅黑" pitchFamily="34" charset="-122"/>
              </a:rPr>
              <a:t>There is a value of the times in the development of design</a:t>
            </a:r>
            <a:r>
              <a:rPr lang="zh-CN" altLang="en-US" sz="1100">
                <a:solidFill>
                  <a:schemeClr val="tx1">
                    <a:lumMod val="50000"/>
                    <a:lumOff val="50000"/>
                  </a:schemeClr>
                </a:solidFill>
                <a:latin typeface="微软雅黑" pitchFamily="34" charset="-122"/>
                <a:ea typeface="微软雅黑" pitchFamily="34" charset="-122"/>
              </a:rPr>
              <a:t>The problem is that</a:t>
            </a:r>
            <a:r>
              <a:rPr lang="zh-CN" altLang="en-US" sz="1100" dirty="0">
                <a:solidFill>
                  <a:schemeClr val="tx1">
                    <a:lumMod val="50000"/>
                    <a:lumOff val="50000"/>
                  </a:schemeClr>
                </a:solidFill>
                <a:latin typeface="微软雅黑" pitchFamily="34" charset="-122"/>
                <a:ea typeface="微软雅黑" pitchFamily="34" charset="-122"/>
              </a:rPr>
              <a:t>What is design? Why and</a:t>
            </a:r>
            <a:r>
              <a:rPr lang="zh-CN" altLang="en-US" sz="1100">
                <a:solidFill>
                  <a:schemeClr val="tx1">
                    <a:lumMod val="50000"/>
                    <a:lumOff val="50000"/>
                  </a:schemeClr>
                </a:solidFill>
                <a:latin typeface="微软雅黑" pitchFamily="34" charset="-122"/>
                <a:ea typeface="微软雅黑" pitchFamily="34" charset="-122"/>
              </a:rPr>
              <a:t>Design? For the diversity of today, around</a:t>
            </a:r>
            <a:r>
              <a:rPr lang="zh-CN" altLang="en-US" sz="1100" dirty="0">
                <a:solidFill>
                  <a:schemeClr val="tx1">
                    <a:lumMod val="50000"/>
                    <a:lumOff val="50000"/>
                  </a:schemeClr>
                </a:solidFill>
                <a:latin typeface="微软雅黑" pitchFamily="34" charset="-122"/>
                <a:ea typeface="微软雅黑" pitchFamily="34" charset="-122"/>
              </a:rPr>
              <a:t>This problem, different periods of time will form a different</a:t>
            </a:r>
            <a:r>
              <a:rPr lang="zh-CN" altLang="en-US" sz="1100">
                <a:solidFill>
                  <a:schemeClr val="tx1">
                    <a:lumMod val="50000"/>
                    <a:lumOff val="50000"/>
                  </a:schemeClr>
                </a:solidFill>
                <a:latin typeface="微软雅黑" pitchFamily="34" charset="-122"/>
                <a:ea typeface="微软雅黑" pitchFamily="34" charset="-122"/>
              </a:rPr>
              <a:t>Design face.</a:t>
            </a:r>
            <a:endParaRPr lang="en-US" altLang="zh-CN" sz="1100" dirty="0">
              <a:solidFill>
                <a:schemeClr val="tx1">
                  <a:lumMod val="50000"/>
                  <a:lumOff val="50000"/>
                </a:schemeClr>
              </a:solidFill>
              <a:latin typeface="微软雅黑" pitchFamily="34" charset="-122"/>
              <a:ea typeface="微软雅黑" pitchFamily="34" charset="-122"/>
            </a:endParaRPr>
          </a:p>
        </p:txBody>
      </p:sp>
      <p:sp>
        <p:nvSpPr>
          <p:cNvPr id="65" name="Text Box 11"/>
          <p:cNvSpPr txBox="1">
            <a:spLocks noChangeArrowheads="1"/>
          </p:cNvSpPr>
          <p:nvPr/>
        </p:nvSpPr>
        <p:spPr bwMode="auto">
          <a:xfrm>
            <a:off x="6987421" y="4134916"/>
            <a:ext cx="4196483" cy="8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100" dirty="0">
                <a:solidFill>
                  <a:schemeClr val="tx1">
                    <a:lumMod val="50000"/>
                    <a:lumOff val="50000"/>
                  </a:schemeClr>
                </a:solidFill>
                <a:latin typeface="微软雅黑" pitchFamily="34" charset="-122"/>
                <a:ea typeface="微软雅黑" pitchFamily="34" charset="-122"/>
              </a:rPr>
              <a:t>There is a value of the times in the development of design</a:t>
            </a:r>
            <a:r>
              <a:rPr lang="zh-CN" altLang="en-US" sz="1100">
                <a:solidFill>
                  <a:schemeClr val="tx1">
                    <a:lumMod val="50000"/>
                    <a:lumOff val="50000"/>
                  </a:schemeClr>
                </a:solidFill>
                <a:latin typeface="微软雅黑" pitchFamily="34" charset="-122"/>
                <a:ea typeface="微软雅黑" pitchFamily="34" charset="-122"/>
              </a:rPr>
              <a:t>The problem is that</a:t>
            </a:r>
            <a:r>
              <a:rPr lang="zh-CN" altLang="en-US" sz="1100" dirty="0">
                <a:solidFill>
                  <a:schemeClr val="tx1">
                    <a:lumMod val="50000"/>
                    <a:lumOff val="50000"/>
                  </a:schemeClr>
                </a:solidFill>
                <a:latin typeface="微软雅黑" pitchFamily="34" charset="-122"/>
                <a:ea typeface="微软雅黑" pitchFamily="34" charset="-122"/>
              </a:rPr>
              <a:t>What is design? Why and</a:t>
            </a:r>
            <a:r>
              <a:rPr lang="zh-CN" altLang="en-US" sz="1100">
                <a:solidFill>
                  <a:schemeClr val="tx1">
                    <a:lumMod val="50000"/>
                    <a:lumOff val="50000"/>
                  </a:schemeClr>
                </a:solidFill>
                <a:latin typeface="微软雅黑" pitchFamily="34" charset="-122"/>
                <a:ea typeface="微软雅黑" pitchFamily="34" charset="-122"/>
              </a:rPr>
              <a:t>Design? For the diversity of today, around</a:t>
            </a:r>
            <a:r>
              <a:rPr lang="zh-CN" altLang="en-US" sz="1100" dirty="0">
                <a:solidFill>
                  <a:schemeClr val="tx1">
                    <a:lumMod val="50000"/>
                    <a:lumOff val="50000"/>
                  </a:schemeClr>
                </a:solidFill>
                <a:latin typeface="微软雅黑" pitchFamily="34" charset="-122"/>
                <a:ea typeface="微软雅黑" pitchFamily="34" charset="-122"/>
              </a:rPr>
              <a:t>This problem, different periods of time will form a different</a:t>
            </a:r>
            <a:r>
              <a:rPr lang="zh-CN" altLang="en-US" sz="1100">
                <a:solidFill>
                  <a:schemeClr val="tx1">
                    <a:lumMod val="50000"/>
                    <a:lumOff val="50000"/>
                  </a:schemeClr>
                </a:solidFill>
                <a:latin typeface="微软雅黑" pitchFamily="34" charset="-122"/>
                <a:ea typeface="微软雅黑" pitchFamily="34" charset="-122"/>
              </a:rPr>
              <a:t>Design face.</a:t>
            </a:r>
            <a:endParaRPr lang="en-US" altLang="zh-CN" sz="1100" dirty="0">
              <a:solidFill>
                <a:schemeClr val="tx1">
                  <a:lumMod val="50000"/>
                  <a:lumOff val="50000"/>
                </a:schemeClr>
              </a:solidFill>
              <a:latin typeface="微软雅黑" pitchFamily="34" charset="-122"/>
              <a:ea typeface="微软雅黑" pitchFamily="34" charset="-122"/>
            </a:endParaRPr>
          </a:p>
        </p:txBody>
      </p:sp>
      <p:sp>
        <p:nvSpPr>
          <p:cNvPr id="66" name="Text Box 11"/>
          <p:cNvSpPr txBox="1">
            <a:spLocks noChangeArrowheads="1"/>
          </p:cNvSpPr>
          <p:nvPr/>
        </p:nvSpPr>
        <p:spPr bwMode="auto">
          <a:xfrm>
            <a:off x="6987421" y="5181649"/>
            <a:ext cx="4196483" cy="8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100" dirty="0">
                <a:solidFill>
                  <a:schemeClr val="tx1">
                    <a:lumMod val="50000"/>
                    <a:lumOff val="50000"/>
                  </a:schemeClr>
                </a:solidFill>
                <a:latin typeface="微软雅黑" pitchFamily="34" charset="-122"/>
                <a:ea typeface="微软雅黑" pitchFamily="34" charset="-122"/>
              </a:rPr>
              <a:t>The development of design there is a question of the values of the times, that is, what is design? Why and design? For the diversity of today, around this issue, different periods will form a different design face.</a:t>
            </a:r>
            <a:endParaRPr lang="en-US" altLang="zh-CN" sz="1100" dirty="0">
              <a:solidFill>
                <a:schemeClr val="tx1">
                  <a:lumMod val="50000"/>
                  <a:lumOff val="50000"/>
                </a:schemeClr>
              </a:solidFill>
              <a:latin typeface="微软雅黑" pitchFamily="34" charset="-122"/>
              <a:ea typeface="微软雅黑" pitchFamily="34" charset="-122"/>
            </a:endParaRPr>
          </a:p>
        </p:txBody>
      </p:sp>
      <p:sp>
        <p:nvSpPr>
          <p:cNvPr id="2" name="标题 1"/>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205784081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decel="66667"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300" fill="hold"/>
                                            <p:tgtEl>
                                              <p:spTgt spid="34"/>
                                            </p:tgtEl>
                                            <p:attrNameLst>
                                              <p:attrName>ppt_x</p:attrName>
                                            </p:attrNameLst>
                                          </p:cBhvr>
                                          <p:tavLst>
                                            <p:tav tm="0">
                                              <p:val>
                                                <p:strVal val="0-#ppt_w/2"/>
                                              </p:val>
                                            </p:tav>
                                            <p:tav tm="100000">
                                              <p:val>
                                                <p:strVal val="#ppt_x"/>
                                              </p:val>
                                            </p:tav>
                                          </p:tavLst>
                                        </p:anim>
                                        <p:anim calcmode="lin" valueType="num">
                                          <p:cBhvr additive="base">
                                            <p:cTn id="8" dur="3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 presetClass="entr" presetSubtype="12" decel="66667"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300" fill="hold"/>
                                            <p:tgtEl>
                                              <p:spTgt spid="37"/>
                                            </p:tgtEl>
                                            <p:attrNameLst>
                                              <p:attrName>ppt_x</p:attrName>
                                            </p:attrNameLst>
                                          </p:cBhvr>
                                          <p:tavLst>
                                            <p:tav tm="0">
                                              <p:val>
                                                <p:strVal val="0-#ppt_w/2"/>
                                              </p:val>
                                            </p:tav>
                                            <p:tav tm="100000">
                                              <p:val>
                                                <p:strVal val="#ppt_x"/>
                                              </p:val>
                                            </p:tav>
                                          </p:tavLst>
                                        </p:anim>
                                        <p:anim calcmode="lin" valueType="num">
                                          <p:cBhvr additive="base">
                                            <p:cTn id="13" dur="3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600"/>
                                </p:stCondLst>
                                <p:childTnLst>
                                  <p:par>
                                    <p:cTn id="15" presetID="2" presetClass="entr" presetSubtype="3" decel="66667"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300" fill="hold"/>
                                            <p:tgtEl>
                                              <p:spTgt spid="40"/>
                                            </p:tgtEl>
                                            <p:attrNameLst>
                                              <p:attrName>ppt_x</p:attrName>
                                            </p:attrNameLst>
                                          </p:cBhvr>
                                          <p:tavLst>
                                            <p:tav tm="0">
                                              <p:val>
                                                <p:strVal val="1+#ppt_w/2"/>
                                              </p:val>
                                            </p:tav>
                                            <p:tav tm="100000">
                                              <p:val>
                                                <p:strVal val="#ppt_x"/>
                                              </p:val>
                                            </p:tav>
                                          </p:tavLst>
                                        </p:anim>
                                        <p:anim calcmode="lin" valueType="num">
                                          <p:cBhvr additive="base">
                                            <p:cTn id="18" dur="300" fill="hold"/>
                                            <p:tgtEl>
                                              <p:spTgt spid="40"/>
                                            </p:tgtEl>
                                            <p:attrNameLst>
                                              <p:attrName>ppt_y</p:attrName>
                                            </p:attrNameLst>
                                          </p:cBhvr>
                                          <p:tavLst>
                                            <p:tav tm="0">
                                              <p:val>
                                                <p:strVal val="0-#ppt_h/2"/>
                                              </p:val>
                                            </p:tav>
                                            <p:tav tm="100000">
                                              <p:val>
                                                <p:strVal val="#ppt_y"/>
                                              </p:val>
                                            </p:tav>
                                          </p:tavLst>
                                        </p:anim>
                                      </p:childTnLst>
                                    </p:cTn>
                                  </p:par>
                                </p:childTnLst>
                              </p:cTn>
                            </p:par>
                            <p:par>
                              <p:cTn id="19" fill="hold">
                                <p:stCondLst>
                                  <p:cond delay="900"/>
                                </p:stCondLst>
                                <p:childTnLst>
                                  <p:par>
                                    <p:cTn id="20" presetID="2" presetClass="entr" presetSubtype="6" decel="66667"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300" fill="hold"/>
                                            <p:tgtEl>
                                              <p:spTgt spid="43"/>
                                            </p:tgtEl>
                                            <p:attrNameLst>
                                              <p:attrName>ppt_x</p:attrName>
                                            </p:attrNameLst>
                                          </p:cBhvr>
                                          <p:tavLst>
                                            <p:tav tm="0">
                                              <p:val>
                                                <p:strVal val="1+#ppt_w/2"/>
                                              </p:val>
                                            </p:tav>
                                            <p:tav tm="100000">
                                              <p:val>
                                                <p:strVal val="#ppt_x"/>
                                              </p:val>
                                            </p:tav>
                                          </p:tavLst>
                                        </p:anim>
                                        <p:anim calcmode="lin" valueType="num">
                                          <p:cBhvr additive="base">
                                            <p:cTn id="23" dur="3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1200"/>
                                </p:stCondLst>
                                <p:childTnLst>
                                  <p:par>
                                    <p:cTn id="25" presetID="53" presetClass="entr" presetSubtype="16"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par>
                                    <p:cTn id="40" presetID="53" presetClass="entr" presetSubtype="16"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ppt_w</p:attrName>
                                            </p:attrNameLst>
                                          </p:cBhvr>
                                          <p:tavLst>
                                            <p:tav tm="0">
                                              <p:val>
                                                <p:fltVal val="0"/>
                                              </p:val>
                                            </p:tav>
                                            <p:tav tm="100000">
                                              <p:val>
                                                <p:strVal val="#ppt_w"/>
                                              </p:val>
                                            </p:tav>
                                          </p:tavLst>
                                        </p:anim>
                                        <p:anim calcmode="lin" valueType="num">
                                          <p:cBhvr>
                                            <p:cTn id="43" dur="500" fill="hold"/>
                                            <p:tgtEl>
                                              <p:spTgt spid="60"/>
                                            </p:tgtEl>
                                            <p:attrNameLst>
                                              <p:attrName>ppt_h</p:attrName>
                                            </p:attrNameLst>
                                          </p:cBhvr>
                                          <p:tavLst>
                                            <p:tav tm="0">
                                              <p:val>
                                                <p:fltVal val="0"/>
                                              </p:val>
                                            </p:tav>
                                            <p:tav tm="100000">
                                              <p:val>
                                                <p:strVal val="#ppt_h"/>
                                              </p:val>
                                            </p:tav>
                                          </p:tavLst>
                                        </p:anim>
                                        <p:animEffect transition="in" filter="fade">
                                          <p:cBhvr>
                                            <p:cTn id="44" dur="500"/>
                                            <p:tgtEl>
                                              <p:spTgt spid="60"/>
                                            </p:tgtEl>
                                          </p:cBhvr>
                                        </p:animEffect>
                                      </p:childTnLst>
                                    </p:cTn>
                                  </p:par>
                                </p:childTnLst>
                              </p:cTn>
                            </p:par>
                            <p:par>
                              <p:cTn id="45" fill="hold">
                                <p:stCondLst>
                                  <p:cond delay="1700"/>
                                </p:stCondLst>
                                <p:childTnLst>
                                  <p:par>
                                    <p:cTn id="46" presetID="2" presetClass="entr" presetSubtype="2" fill="hold" grpId="0" nodeType="afterEffect" p14:presetBounceEnd="53333">
                                      <p:stCondLst>
                                        <p:cond delay="0"/>
                                      </p:stCondLst>
                                      <p:childTnLst>
                                        <p:set>
                                          <p:cBhvr>
                                            <p:cTn id="47" dur="1" fill="hold">
                                              <p:stCondLst>
                                                <p:cond delay="0"/>
                                              </p:stCondLst>
                                            </p:cTn>
                                            <p:tgtEl>
                                              <p:spTgt spid="63"/>
                                            </p:tgtEl>
                                            <p:attrNameLst>
                                              <p:attrName>style.visibility</p:attrName>
                                            </p:attrNameLst>
                                          </p:cBhvr>
                                          <p:to>
                                            <p:strVal val="visible"/>
                                          </p:to>
                                        </p:set>
                                        <p:anim calcmode="lin" valueType="num" p14:bounceEnd="53333">
                                          <p:cBhvr additive="base">
                                            <p:cTn id="48" dur="300" fill="hold"/>
                                            <p:tgtEl>
                                              <p:spTgt spid="63"/>
                                            </p:tgtEl>
                                            <p:attrNameLst>
                                              <p:attrName>ppt_x</p:attrName>
                                            </p:attrNameLst>
                                          </p:cBhvr>
                                          <p:tavLst>
                                            <p:tav tm="0">
                                              <p:val>
                                                <p:strVal val="1+#ppt_w/2"/>
                                              </p:val>
                                            </p:tav>
                                            <p:tav tm="100000">
                                              <p:val>
                                                <p:strVal val="#ppt_x"/>
                                              </p:val>
                                            </p:tav>
                                          </p:tavLst>
                                        </p:anim>
                                        <p:anim calcmode="lin" valueType="num" p14:bounceEnd="53333">
                                          <p:cBhvr additive="base">
                                            <p:cTn id="49" dur="300" fill="hold"/>
                                            <p:tgtEl>
                                              <p:spTgt spid="63"/>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2" fill="hold" grpId="0" nodeType="afterEffect" p14:presetBounceEnd="53333">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14:bounceEnd="53333">
                                          <p:cBhvr additive="base">
                                            <p:cTn id="53" dur="300" fill="hold"/>
                                            <p:tgtEl>
                                              <p:spTgt spid="64"/>
                                            </p:tgtEl>
                                            <p:attrNameLst>
                                              <p:attrName>ppt_x</p:attrName>
                                            </p:attrNameLst>
                                          </p:cBhvr>
                                          <p:tavLst>
                                            <p:tav tm="0">
                                              <p:val>
                                                <p:strVal val="1+#ppt_w/2"/>
                                              </p:val>
                                            </p:tav>
                                            <p:tav tm="100000">
                                              <p:val>
                                                <p:strVal val="#ppt_x"/>
                                              </p:val>
                                            </p:tav>
                                          </p:tavLst>
                                        </p:anim>
                                        <p:anim calcmode="lin" valueType="num" p14:bounceEnd="53333">
                                          <p:cBhvr additive="base">
                                            <p:cTn id="54" dur="300" fill="hold"/>
                                            <p:tgtEl>
                                              <p:spTgt spid="64"/>
                                            </p:tgtEl>
                                            <p:attrNameLst>
                                              <p:attrName>ppt_y</p:attrName>
                                            </p:attrNameLst>
                                          </p:cBhvr>
                                          <p:tavLst>
                                            <p:tav tm="0">
                                              <p:val>
                                                <p:strVal val="#ppt_y"/>
                                              </p:val>
                                            </p:tav>
                                            <p:tav tm="100000">
                                              <p:val>
                                                <p:strVal val="#ppt_y"/>
                                              </p:val>
                                            </p:tav>
                                          </p:tavLst>
                                        </p:anim>
                                      </p:childTnLst>
                                    </p:cTn>
                                  </p:par>
                                </p:childTnLst>
                              </p:cTn>
                            </p:par>
                            <p:par>
                              <p:cTn id="55" fill="hold">
                                <p:stCondLst>
                                  <p:cond delay="2300"/>
                                </p:stCondLst>
                                <p:childTnLst>
                                  <p:par>
                                    <p:cTn id="56" presetID="2" presetClass="entr" presetSubtype="2" fill="hold" grpId="0" nodeType="afterEffect" p14:presetBounceEnd="53333">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14:bounceEnd="53333">
                                          <p:cBhvr additive="base">
                                            <p:cTn id="58" dur="300" fill="hold"/>
                                            <p:tgtEl>
                                              <p:spTgt spid="65"/>
                                            </p:tgtEl>
                                            <p:attrNameLst>
                                              <p:attrName>ppt_x</p:attrName>
                                            </p:attrNameLst>
                                          </p:cBhvr>
                                          <p:tavLst>
                                            <p:tav tm="0">
                                              <p:val>
                                                <p:strVal val="1+#ppt_w/2"/>
                                              </p:val>
                                            </p:tav>
                                            <p:tav tm="100000">
                                              <p:val>
                                                <p:strVal val="#ppt_x"/>
                                              </p:val>
                                            </p:tav>
                                          </p:tavLst>
                                        </p:anim>
                                        <p:anim calcmode="lin" valueType="num" p14:bounceEnd="53333">
                                          <p:cBhvr additive="base">
                                            <p:cTn id="59" dur="300" fill="hold"/>
                                            <p:tgtEl>
                                              <p:spTgt spid="65"/>
                                            </p:tgtEl>
                                            <p:attrNameLst>
                                              <p:attrName>ppt_y</p:attrName>
                                            </p:attrNameLst>
                                          </p:cBhvr>
                                          <p:tavLst>
                                            <p:tav tm="0">
                                              <p:val>
                                                <p:strVal val="#ppt_y"/>
                                              </p:val>
                                            </p:tav>
                                            <p:tav tm="100000">
                                              <p:val>
                                                <p:strVal val="#ppt_y"/>
                                              </p:val>
                                            </p:tav>
                                          </p:tavLst>
                                        </p:anim>
                                      </p:childTnLst>
                                    </p:cTn>
                                  </p:par>
                                </p:childTnLst>
                              </p:cTn>
                            </p:par>
                            <p:par>
                              <p:cTn id="60" fill="hold">
                                <p:stCondLst>
                                  <p:cond delay="2600"/>
                                </p:stCondLst>
                                <p:childTnLst>
                                  <p:par>
                                    <p:cTn id="61" presetID="2" presetClass="entr" presetSubtype="2" fill="hold" grpId="0" nodeType="afterEffect" p14:presetBounceEnd="53333">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14:bounceEnd="53333">
                                          <p:cBhvr additive="base">
                                            <p:cTn id="63" dur="300" fill="hold"/>
                                            <p:tgtEl>
                                              <p:spTgt spid="66"/>
                                            </p:tgtEl>
                                            <p:attrNameLst>
                                              <p:attrName>ppt_x</p:attrName>
                                            </p:attrNameLst>
                                          </p:cBhvr>
                                          <p:tavLst>
                                            <p:tav tm="0">
                                              <p:val>
                                                <p:strVal val="1+#ppt_w/2"/>
                                              </p:val>
                                            </p:tav>
                                            <p:tav tm="100000">
                                              <p:val>
                                                <p:strVal val="#ppt_x"/>
                                              </p:val>
                                            </p:tav>
                                          </p:tavLst>
                                        </p:anim>
                                        <p:anim calcmode="lin" valueType="num" p14:bounceEnd="53333">
                                          <p:cBhvr additive="base">
                                            <p:cTn id="64" dur="3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decel="66667"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300" fill="hold"/>
                                            <p:tgtEl>
                                              <p:spTgt spid="34"/>
                                            </p:tgtEl>
                                            <p:attrNameLst>
                                              <p:attrName>ppt_x</p:attrName>
                                            </p:attrNameLst>
                                          </p:cBhvr>
                                          <p:tavLst>
                                            <p:tav tm="0">
                                              <p:val>
                                                <p:strVal val="0-#ppt_w/2"/>
                                              </p:val>
                                            </p:tav>
                                            <p:tav tm="100000">
                                              <p:val>
                                                <p:strVal val="#ppt_x"/>
                                              </p:val>
                                            </p:tav>
                                          </p:tavLst>
                                        </p:anim>
                                        <p:anim calcmode="lin" valueType="num">
                                          <p:cBhvr additive="base">
                                            <p:cTn id="8" dur="3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 presetClass="entr" presetSubtype="12" decel="66667"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300" fill="hold"/>
                                            <p:tgtEl>
                                              <p:spTgt spid="37"/>
                                            </p:tgtEl>
                                            <p:attrNameLst>
                                              <p:attrName>ppt_x</p:attrName>
                                            </p:attrNameLst>
                                          </p:cBhvr>
                                          <p:tavLst>
                                            <p:tav tm="0">
                                              <p:val>
                                                <p:strVal val="0-#ppt_w/2"/>
                                              </p:val>
                                            </p:tav>
                                            <p:tav tm="100000">
                                              <p:val>
                                                <p:strVal val="#ppt_x"/>
                                              </p:val>
                                            </p:tav>
                                          </p:tavLst>
                                        </p:anim>
                                        <p:anim calcmode="lin" valueType="num">
                                          <p:cBhvr additive="base">
                                            <p:cTn id="13" dur="3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600"/>
                                </p:stCondLst>
                                <p:childTnLst>
                                  <p:par>
                                    <p:cTn id="15" presetID="2" presetClass="entr" presetSubtype="3" decel="66667"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300" fill="hold"/>
                                            <p:tgtEl>
                                              <p:spTgt spid="40"/>
                                            </p:tgtEl>
                                            <p:attrNameLst>
                                              <p:attrName>ppt_x</p:attrName>
                                            </p:attrNameLst>
                                          </p:cBhvr>
                                          <p:tavLst>
                                            <p:tav tm="0">
                                              <p:val>
                                                <p:strVal val="1+#ppt_w/2"/>
                                              </p:val>
                                            </p:tav>
                                            <p:tav tm="100000">
                                              <p:val>
                                                <p:strVal val="#ppt_x"/>
                                              </p:val>
                                            </p:tav>
                                          </p:tavLst>
                                        </p:anim>
                                        <p:anim calcmode="lin" valueType="num">
                                          <p:cBhvr additive="base">
                                            <p:cTn id="18" dur="300" fill="hold"/>
                                            <p:tgtEl>
                                              <p:spTgt spid="40"/>
                                            </p:tgtEl>
                                            <p:attrNameLst>
                                              <p:attrName>ppt_y</p:attrName>
                                            </p:attrNameLst>
                                          </p:cBhvr>
                                          <p:tavLst>
                                            <p:tav tm="0">
                                              <p:val>
                                                <p:strVal val="0-#ppt_h/2"/>
                                              </p:val>
                                            </p:tav>
                                            <p:tav tm="100000">
                                              <p:val>
                                                <p:strVal val="#ppt_y"/>
                                              </p:val>
                                            </p:tav>
                                          </p:tavLst>
                                        </p:anim>
                                      </p:childTnLst>
                                    </p:cTn>
                                  </p:par>
                                </p:childTnLst>
                              </p:cTn>
                            </p:par>
                            <p:par>
                              <p:cTn id="19" fill="hold">
                                <p:stCondLst>
                                  <p:cond delay="900"/>
                                </p:stCondLst>
                                <p:childTnLst>
                                  <p:par>
                                    <p:cTn id="20" presetID="2" presetClass="entr" presetSubtype="6" decel="66667"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300" fill="hold"/>
                                            <p:tgtEl>
                                              <p:spTgt spid="43"/>
                                            </p:tgtEl>
                                            <p:attrNameLst>
                                              <p:attrName>ppt_x</p:attrName>
                                            </p:attrNameLst>
                                          </p:cBhvr>
                                          <p:tavLst>
                                            <p:tav tm="0">
                                              <p:val>
                                                <p:strVal val="1+#ppt_w/2"/>
                                              </p:val>
                                            </p:tav>
                                            <p:tav tm="100000">
                                              <p:val>
                                                <p:strVal val="#ppt_x"/>
                                              </p:val>
                                            </p:tav>
                                          </p:tavLst>
                                        </p:anim>
                                        <p:anim calcmode="lin" valueType="num">
                                          <p:cBhvr additive="base">
                                            <p:cTn id="23" dur="3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1200"/>
                                </p:stCondLst>
                                <p:childTnLst>
                                  <p:par>
                                    <p:cTn id="25" presetID="53" presetClass="entr" presetSubtype="16"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par>
                                    <p:cTn id="40" presetID="53" presetClass="entr" presetSubtype="16"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ppt_w</p:attrName>
                                            </p:attrNameLst>
                                          </p:cBhvr>
                                          <p:tavLst>
                                            <p:tav tm="0">
                                              <p:val>
                                                <p:fltVal val="0"/>
                                              </p:val>
                                            </p:tav>
                                            <p:tav tm="100000">
                                              <p:val>
                                                <p:strVal val="#ppt_w"/>
                                              </p:val>
                                            </p:tav>
                                          </p:tavLst>
                                        </p:anim>
                                        <p:anim calcmode="lin" valueType="num">
                                          <p:cBhvr>
                                            <p:cTn id="43" dur="500" fill="hold"/>
                                            <p:tgtEl>
                                              <p:spTgt spid="60"/>
                                            </p:tgtEl>
                                            <p:attrNameLst>
                                              <p:attrName>ppt_h</p:attrName>
                                            </p:attrNameLst>
                                          </p:cBhvr>
                                          <p:tavLst>
                                            <p:tav tm="0">
                                              <p:val>
                                                <p:fltVal val="0"/>
                                              </p:val>
                                            </p:tav>
                                            <p:tav tm="100000">
                                              <p:val>
                                                <p:strVal val="#ppt_h"/>
                                              </p:val>
                                            </p:tav>
                                          </p:tavLst>
                                        </p:anim>
                                        <p:animEffect transition="in" filter="fade">
                                          <p:cBhvr>
                                            <p:cTn id="44" dur="500"/>
                                            <p:tgtEl>
                                              <p:spTgt spid="60"/>
                                            </p:tgtEl>
                                          </p:cBhvr>
                                        </p:animEffect>
                                      </p:childTnLst>
                                    </p:cTn>
                                  </p:par>
                                </p:childTnLst>
                              </p:cTn>
                            </p:par>
                            <p:par>
                              <p:cTn id="45" fill="hold">
                                <p:stCondLst>
                                  <p:cond delay="1700"/>
                                </p:stCondLst>
                                <p:childTnLst>
                                  <p:par>
                                    <p:cTn id="46" presetID="2" presetClass="entr" presetSubtype="2" fill="hold" grpId="0" nodeType="afterEffect">
                                      <p:stCondLst>
                                        <p:cond delay="0"/>
                                      </p:stCondLst>
                                      <p:childTnLst>
                                        <p:set>
                                          <p:cBhvr>
                                            <p:cTn id="47" dur="1" fill="hold">
                                              <p:stCondLst>
                                                <p:cond delay="0"/>
                                              </p:stCondLst>
                                            </p:cTn>
                                            <p:tgtEl>
                                              <p:spTgt spid="63"/>
                                            </p:tgtEl>
                                            <p:attrNameLst>
                                              <p:attrName>style.visibility</p:attrName>
                                            </p:attrNameLst>
                                          </p:cBhvr>
                                          <p:to>
                                            <p:strVal val="visible"/>
                                          </p:to>
                                        </p:set>
                                        <p:anim calcmode="lin" valueType="num">
                                          <p:cBhvr additive="base">
                                            <p:cTn id="48" dur="300" fill="hold"/>
                                            <p:tgtEl>
                                              <p:spTgt spid="63"/>
                                            </p:tgtEl>
                                            <p:attrNameLst>
                                              <p:attrName>ppt_x</p:attrName>
                                            </p:attrNameLst>
                                          </p:cBhvr>
                                          <p:tavLst>
                                            <p:tav tm="0">
                                              <p:val>
                                                <p:strVal val="1+#ppt_w/2"/>
                                              </p:val>
                                            </p:tav>
                                            <p:tav tm="100000">
                                              <p:val>
                                                <p:strVal val="#ppt_x"/>
                                              </p:val>
                                            </p:tav>
                                          </p:tavLst>
                                        </p:anim>
                                        <p:anim calcmode="lin" valueType="num">
                                          <p:cBhvr additive="base">
                                            <p:cTn id="49" dur="300" fill="hold"/>
                                            <p:tgtEl>
                                              <p:spTgt spid="63"/>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2"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300" fill="hold"/>
                                            <p:tgtEl>
                                              <p:spTgt spid="64"/>
                                            </p:tgtEl>
                                            <p:attrNameLst>
                                              <p:attrName>ppt_x</p:attrName>
                                            </p:attrNameLst>
                                          </p:cBhvr>
                                          <p:tavLst>
                                            <p:tav tm="0">
                                              <p:val>
                                                <p:strVal val="1+#ppt_w/2"/>
                                              </p:val>
                                            </p:tav>
                                            <p:tav tm="100000">
                                              <p:val>
                                                <p:strVal val="#ppt_x"/>
                                              </p:val>
                                            </p:tav>
                                          </p:tavLst>
                                        </p:anim>
                                        <p:anim calcmode="lin" valueType="num">
                                          <p:cBhvr additive="base">
                                            <p:cTn id="54" dur="300" fill="hold"/>
                                            <p:tgtEl>
                                              <p:spTgt spid="64"/>
                                            </p:tgtEl>
                                            <p:attrNameLst>
                                              <p:attrName>ppt_y</p:attrName>
                                            </p:attrNameLst>
                                          </p:cBhvr>
                                          <p:tavLst>
                                            <p:tav tm="0">
                                              <p:val>
                                                <p:strVal val="#ppt_y"/>
                                              </p:val>
                                            </p:tav>
                                            <p:tav tm="100000">
                                              <p:val>
                                                <p:strVal val="#ppt_y"/>
                                              </p:val>
                                            </p:tav>
                                          </p:tavLst>
                                        </p:anim>
                                      </p:childTnLst>
                                    </p:cTn>
                                  </p:par>
                                </p:childTnLst>
                              </p:cTn>
                            </p:par>
                            <p:par>
                              <p:cTn id="55" fill="hold">
                                <p:stCondLst>
                                  <p:cond delay="2300"/>
                                </p:stCondLst>
                                <p:childTnLst>
                                  <p:par>
                                    <p:cTn id="56" presetID="2" presetClass="entr" presetSubtype="2"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additive="base">
                                            <p:cTn id="58" dur="300" fill="hold"/>
                                            <p:tgtEl>
                                              <p:spTgt spid="65"/>
                                            </p:tgtEl>
                                            <p:attrNameLst>
                                              <p:attrName>ppt_x</p:attrName>
                                            </p:attrNameLst>
                                          </p:cBhvr>
                                          <p:tavLst>
                                            <p:tav tm="0">
                                              <p:val>
                                                <p:strVal val="1+#ppt_w/2"/>
                                              </p:val>
                                            </p:tav>
                                            <p:tav tm="100000">
                                              <p:val>
                                                <p:strVal val="#ppt_x"/>
                                              </p:val>
                                            </p:tav>
                                          </p:tavLst>
                                        </p:anim>
                                        <p:anim calcmode="lin" valueType="num">
                                          <p:cBhvr additive="base">
                                            <p:cTn id="59" dur="300" fill="hold"/>
                                            <p:tgtEl>
                                              <p:spTgt spid="65"/>
                                            </p:tgtEl>
                                            <p:attrNameLst>
                                              <p:attrName>ppt_y</p:attrName>
                                            </p:attrNameLst>
                                          </p:cBhvr>
                                          <p:tavLst>
                                            <p:tav tm="0">
                                              <p:val>
                                                <p:strVal val="#ppt_y"/>
                                              </p:val>
                                            </p:tav>
                                            <p:tav tm="100000">
                                              <p:val>
                                                <p:strVal val="#ppt_y"/>
                                              </p:val>
                                            </p:tav>
                                          </p:tavLst>
                                        </p:anim>
                                      </p:childTnLst>
                                    </p:cTn>
                                  </p:par>
                                </p:childTnLst>
                              </p:cTn>
                            </p:par>
                            <p:par>
                              <p:cTn id="60" fill="hold">
                                <p:stCondLst>
                                  <p:cond delay="2600"/>
                                </p:stCondLst>
                                <p:childTnLst>
                                  <p:par>
                                    <p:cTn id="61" presetID="2" presetClass="entr" presetSubtype="2"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300" fill="hold"/>
                                            <p:tgtEl>
                                              <p:spTgt spid="66"/>
                                            </p:tgtEl>
                                            <p:attrNameLst>
                                              <p:attrName>ppt_x</p:attrName>
                                            </p:attrNameLst>
                                          </p:cBhvr>
                                          <p:tavLst>
                                            <p:tav tm="0">
                                              <p:val>
                                                <p:strVal val="1+#ppt_w/2"/>
                                              </p:val>
                                            </p:tav>
                                            <p:tav tm="100000">
                                              <p:val>
                                                <p:strVal val="#ppt_x"/>
                                              </p:val>
                                            </p:tav>
                                          </p:tavLst>
                                        </p:anim>
                                        <p:anim calcmode="lin" valueType="num">
                                          <p:cBhvr additive="base">
                                            <p:cTn id="64" dur="3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59785" y="2640011"/>
            <a:ext cx="6086539" cy="707886"/>
          </a:xfrm>
          <a:prstGeom prst="rect">
            <a:avLst/>
          </a:prstGeom>
          <a:noFill/>
        </p:spPr>
        <p:txBody>
          <a:bodyPr wrap="none" rtlCol="0">
            <a:spAutoFit/>
          </a:bodyPr>
          <a:lstStyle/>
          <a:p>
            <a:pPr algn="ctr"/>
            <a:r>
              <a:rPr lang="zh-CN" altLang="en-US" sz="4000" dirty="0">
                <a:solidFill>
                  <a:srgbClr val="045F05"/>
                </a:solidFill>
                <a:latin typeface="微软雅黑" pitchFamily="34" charset="-122"/>
                <a:ea typeface="微软雅黑" pitchFamily="34" charset="-122"/>
              </a:rPr>
              <a:t>Thank you for watching</a:t>
            </a:r>
          </a:p>
        </p:txBody>
      </p:sp>
    </p:spTree>
    <p:extLst>
      <p:ext uri="{BB962C8B-B14F-4D97-AF65-F5344CB8AC3E}">
        <p14:creationId xmlns:p14="http://schemas.microsoft.com/office/powerpoint/2010/main" val="291864145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a:spLocks/>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a:spLocks/>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332415" y="2508527"/>
              <a:ext cx="1535998" cy="1862048"/>
            </a:xfrm>
            <a:prstGeom prst="rect">
              <a:avLst/>
            </a:prstGeom>
            <a:noFill/>
          </p:spPr>
          <p:txBody>
            <a:bodyPr wrap="none" rtlCol="0">
              <a:spAutoFit/>
            </a:bodyPr>
            <a:lstStyle/>
            <a:p>
              <a:pPr algn="ctr"/>
              <a:r>
                <a:rPr lang="en-US" altLang="zh-CN" sz="11500" dirty="0">
                  <a:solidFill>
                    <a:schemeClr val="bg1"/>
                  </a:solidFill>
                  <a:latin typeface="Impact" panose="020B0806030902050204" pitchFamily="34" charset="0"/>
                </a:rPr>
                <a:t>01</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166217"/>
            <a:ext cx="2031325" cy="830997"/>
          </a:xfrm>
          <a:prstGeom prst="rect">
            <a:avLst/>
          </a:prstGeom>
          <a:noFill/>
        </p:spPr>
        <p:txBody>
          <a:bodyPr wrap="none" rtlCol="0">
            <a:spAutoFit/>
          </a:bodyPr>
          <a:lstStyle/>
          <a:p>
            <a:r>
              <a:rPr lang="zh-CN" altLang="en-US" sz="4800" b="1" dirty="0">
                <a:solidFill>
                  <a:schemeClr val="tx2"/>
                </a:solidFill>
                <a:latin typeface="Microsoft YaHei" panose="020B0503020204020204" pitchFamily="34" charset="-122"/>
                <a:ea typeface="Microsoft YaHei" panose="020B0503020204020204" pitchFamily="34" charset="-122"/>
              </a:rPr>
              <a:t>Title bar</a:t>
            </a:r>
          </a:p>
        </p:txBody>
      </p:sp>
      <p:sp>
        <p:nvSpPr>
          <p:cNvPr id="7" name="TextBox 24"/>
          <p:cNvSpPr txBox="1"/>
          <p:nvPr/>
        </p:nvSpPr>
        <p:spPr>
          <a:xfrm>
            <a:off x="5465437" y="3059545"/>
            <a:ext cx="1289223"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8" name="TextBox 25"/>
          <p:cNvSpPr txBox="1"/>
          <p:nvPr/>
        </p:nvSpPr>
        <p:spPr>
          <a:xfrm>
            <a:off x="7007471" y="3056394"/>
            <a:ext cx="1331236"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9" name="TextBox 26"/>
          <p:cNvSpPr txBox="1"/>
          <p:nvPr/>
        </p:nvSpPr>
        <p:spPr>
          <a:xfrm>
            <a:off x="8546347" y="3059544"/>
            <a:ext cx="1457613"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0" name="TextBox 27"/>
          <p:cNvSpPr txBox="1"/>
          <p:nvPr/>
        </p:nvSpPr>
        <p:spPr>
          <a:xfrm>
            <a:off x="5465437" y="3472469"/>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1" name="TextBox 28"/>
          <p:cNvSpPr txBox="1"/>
          <p:nvPr/>
        </p:nvSpPr>
        <p:spPr>
          <a:xfrm>
            <a:off x="7007471" y="3487487"/>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
        <p:nvSpPr>
          <p:cNvPr id="12" name="TextBox 29"/>
          <p:cNvSpPr txBox="1"/>
          <p:nvPr/>
        </p:nvSpPr>
        <p:spPr>
          <a:xfrm>
            <a:off x="8566869" y="3472469"/>
            <a:ext cx="2031699" cy="338059"/>
          </a:xfrm>
          <a:prstGeom prst="rect">
            <a:avLst/>
          </a:prstGeom>
          <a:noFill/>
        </p:spPr>
        <p:txBody>
          <a:bodyPr wrap="square" lIns="60469" tIns="30235" rIns="60469" bIns="30235" rtlCol="0">
            <a:spAutoFit/>
          </a:bodyPr>
          <a:lstStyle/>
          <a:p>
            <a:r>
              <a:rPr lang="zh-CN" altLang="en-US" dirty="0">
                <a:solidFill>
                  <a:schemeClr val="tx1">
                    <a:lumMod val="50000"/>
                    <a:lumOff val="50000"/>
                  </a:schemeClr>
                </a:solidFill>
                <a:latin typeface="微软雅黑" pitchFamily="34" charset="-122"/>
                <a:ea typeface="微软雅黑" pitchFamily="34" charset="-122"/>
              </a:rPr>
              <a:t>√ Subtitle</a:t>
            </a:r>
          </a:p>
        </p:txBody>
      </p:sp>
    </p:spTree>
    <p:extLst>
      <p:ext uri="{BB962C8B-B14F-4D97-AF65-F5344CB8AC3E}">
        <p14:creationId xmlns:p14="http://schemas.microsoft.com/office/powerpoint/2010/main" val="94116708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25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75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25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6149331" y="2057400"/>
            <a:ext cx="5013393" cy="3693882"/>
            <a:chOff x="6149336" y="2057400"/>
            <a:chExt cx="5014046" cy="3693882"/>
          </a:xfrm>
        </p:grpSpPr>
        <p:grpSp>
          <p:nvGrpSpPr>
            <p:cNvPr id="28" name="组合 27"/>
            <p:cNvGrpSpPr/>
            <p:nvPr/>
          </p:nvGrpSpPr>
          <p:grpSpPr>
            <a:xfrm>
              <a:off x="6149336" y="2057400"/>
              <a:ext cx="1794404" cy="3693882"/>
              <a:chOff x="1595744" y="1504948"/>
              <a:chExt cx="2109927" cy="4343402"/>
            </a:xfrm>
          </p:grpSpPr>
          <p:grpSp>
            <p:nvGrpSpPr>
              <p:cNvPr id="29" name="组合 28"/>
              <p:cNvGrpSpPr/>
              <p:nvPr/>
            </p:nvGrpSpPr>
            <p:grpSpPr>
              <a:xfrm>
                <a:off x="1595744" y="1504948"/>
                <a:ext cx="2109927" cy="4343402"/>
                <a:chOff x="1595744" y="1504948"/>
                <a:chExt cx="2109927" cy="4343402"/>
              </a:xfrm>
            </p:grpSpPr>
            <p:grpSp>
              <p:nvGrpSpPr>
                <p:cNvPr id="36" name="组合 35"/>
                <p:cNvGrpSpPr/>
                <p:nvPr/>
              </p:nvGrpSpPr>
              <p:grpSpPr>
                <a:xfrm>
                  <a:off x="1595744" y="1504948"/>
                  <a:ext cx="1718965" cy="1546248"/>
                  <a:chOff x="1800523" y="1479548"/>
                  <a:chExt cx="1718965" cy="1546248"/>
                </a:xfrm>
                <a:solidFill>
                  <a:srgbClr val="494951"/>
                </a:solidFill>
              </p:grpSpPr>
              <p:sp>
                <p:nvSpPr>
                  <p:cNvPr id="41" name="同侧圆角矩形 40"/>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同侧圆角矩形 41"/>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同侧圆角矩形 42"/>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同侧圆角矩形 43"/>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圆角矩形 36"/>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1788546" y="2120899"/>
                <a:ext cx="1746250" cy="309245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9368978" y="2057400"/>
              <a:ext cx="1794404" cy="3693882"/>
              <a:chOff x="1595744" y="1504948"/>
              <a:chExt cx="2109927" cy="4343402"/>
            </a:xfrm>
          </p:grpSpPr>
          <p:grpSp>
            <p:nvGrpSpPr>
              <p:cNvPr id="46" name="组合 45"/>
              <p:cNvGrpSpPr/>
              <p:nvPr/>
            </p:nvGrpSpPr>
            <p:grpSpPr>
              <a:xfrm>
                <a:off x="1595744" y="1504948"/>
                <a:ext cx="2109927" cy="4343402"/>
                <a:chOff x="1595744" y="1504948"/>
                <a:chExt cx="2109927" cy="4343402"/>
              </a:xfrm>
            </p:grpSpPr>
            <p:grpSp>
              <p:nvGrpSpPr>
                <p:cNvPr id="53" name="组合 52"/>
                <p:cNvGrpSpPr/>
                <p:nvPr/>
              </p:nvGrpSpPr>
              <p:grpSpPr>
                <a:xfrm>
                  <a:off x="1595744" y="1504948"/>
                  <a:ext cx="1718965" cy="1546248"/>
                  <a:chOff x="1800523" y="1479548"/>
                  <a:chExt cx="1718965" cy="1546248"/>
                </a:xfrm>
                <a:solidFill>
                  <a:srgbClr val="494951"/>
                </a:solidFill>
              </p:grpSpPr>
              <p:sp>
                <p:nvSpPr>
                  <p:cNvPr id="58" name="同侧圆角矩形 57"/>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同侧圆角矩形 58"/>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同侧圆角矩形 59"/>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同侧圆角矩形 60"/>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圆角矩形 53"/>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1788546" y="2120899"/>
                <a:ext cx="1746250" cy="309245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p:nvGrpSpPr>
        <p:grpSpPr>
          <a:xfrm>
            <a:off x="7581978" y="1583925"/>
            <a:ext cx="2190549" cy="4509954"/>
            <a:chOff x="1595744" y="1504948"/>
            <a:chExt cx="2109927" cy="4343402"/>
          </a:xfrm>
        </p:grpSpPr>
        <p:grpSp>
          <p:nvGrpSpPr>
            <p:cNvPr id="12" name="组合 11"/>
            <p:cNvGrpSpPr/>
            <p:nvPr/>
          </p:nvGrpSpPr>
          <p:grpSpPr>
            <a:xfrm>
              <a:off x="1595744" y="1504948"/>
              <a:ext cx="2109927" cy="4343402"/>
              <a:chOff x="1595744" y="1504948"/>
              <a:chExt cx="2109927" cy="4343402"/>
            </a:xfrm>
          </p:grpSpPr>
          <p:grpSp>
            <p:nvGrpSpPr>
              <p:cNvPr id="19" name="组合 18"/>
              <p:cNvGrpSpPr/>
              <p:nvPr/>
            </p:nvGrpSpPr>
            <p:grpSpPr>
              <a:xfrm>
                <a:off x="1595744" y="1504948"/>
                <a:ext cx="1718965" cy="1546248"/>
                <a:chOff x="1800523" y="1479548"/>
                <a:chExt cx="1718965" cy="1546248"/>
              </a:xfrm>
              <a:solidFill>
                <a:srgbClr val="494951"/>
              </a:solidFill>
            </p:grpSpPr>
            <p:sp>
              <p:nvSpPr>
                <p:cNvPr id="24" name="同侧圆角矩形 23"/>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同侧圆角矩形 24"/>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同侧圆角矩形 25"/>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同侧圆角矩形 26"/>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圆角矩形 19"/>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1788546" y="2120900"/>
              <a:ext cx="1746250" cy="30924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999386" y="2026664"/>
            <a:ext cx="1799766" cy="1800000"/>
            <a:chOff x="998722" y="2077464"/>
            <a:chExt cx="1800000" cy="1800000"/>
          </a:xfrm>
        </p:grpSpPr>
        <p:sp>
          <p:nvSpPr>
            <p:cNvPr id="64" name="椭圆 63"/>
            <p:cNvSpPr/>
            <p:nvPr/>
          </p:nvSpPr>
          <p:spPr>
            <a:xfrm>
              <a:off x="998722" y="2077464"/>
              <a:ext cx="1800000" cy="180000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弧形 61"/>
            <p:cNvSpPr/>
            <p:nvPr/>
          </p:nvSpPr>
          <p:spPr>
            <a:xfrm>
              <a:off x="998722" y="2077464"/>
              <a:ext cx="1800000" cy="1800000"/>
            </a:xfrm>
            <a:prstGeom prst="arc">
              <a:avLst>
                <a:gd name="adj1" fmla="val 16200000"/>
                <a:gd name="adj2" fmla="val 8851924"/>
              </a:avLst>
            </a:prstGeom>
            <a:ln w="1270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6" name="组合 75"/>
          <p:cNvGrpSpPr/>
          <p:nvPr/>
        </p:nvGrpSpPr>
        <p:grpSpPr>
          <a:xfrm>
            <a:off x="3580515" y="2026664"/>
            <a:ext cx="1799766" cy="1800000"/>
            <a:chOff x="3580187" y="2077464"/>
            <a:chExt cx="1800000" cy="1800000"/>
          </a:xfrm>
        </p:grpSpPr>
        <p:sp>
          <p:nvSpPr>
            <p:cNvPr id="65" name="椭圆 64"/>
            <p:cNvSpPr/>
            <p:nvPr/>
          </p:nvSpPr>
          <p:spPr>
            <a:xfrm>
              <a:off x="3580187" y="2077464"/>
              <a:ext cx="1800000" cy="180000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弧形 62"/>
            <p:cNvSpPr/>
            <p:nvPr/>
          </p:nvSpPr>
          <p:spPr>
            <a:xfrm>
              <a:off x="3580187" y="2077464"/>
              <a:ext cx="1800000" cy="1800000"/>
            </a:xfrm>
            <a:prstGeom prst="arc">
              <a:avLst>
                <a:gd name="adj1" fmla="val 16200000"/>
                <a:gd name="adj2" fmla="val 11250901"/>
              </a:avLst>
            </a:prstGeom>
            <a:ln w="1270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5" name="组合 74"/>
          <p:cNvGrpSpPr/>
          <p:nvPr/>
        </p:nvGrpSpPr>
        <p:grpSpPr>
          <a:xfrm>
            <a:off x="1270572" y="2297885"/>
            <a:ext cx="1257394" cy="1257558"/>
            <a:chOff x="1269943" y="2348685"/>
            <a:chExt cx="1257558" cy="1257558"/>
          </a:xfrm>
        </p:grpSpPr>
        <p:sp>
          <p:nvSpPr>
            <p:cNvPr id="68" name="椭圆 67"/>
            <p:cNvSpPr/>
            <p:nvPr/>
          </p:nvSpPr>
          <p:spPr>
            <a:xfrm>
              <a:off x="1269943" y="2348685"/>
              <a:ext cx="1257558" cy="125755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344653" y="2654299"/>
              <a:ext cx="1108141" cy="646331"/>
            </a:xfrm>
            <a:prstGeom prst="rect">
              <a:avLst/>
            </a:prstGeom>
          </p:spPr>
          <p:txBody>
            <a:bodyPr wrap="none" anchor="ctr">
              <a:spAutoFit/>
            </a:bodyPr>
            <a:lstStyle/>
            <a:p>
              <a:pPr algn="ctr"/>
              <a:r>
                <a:rPr lang="en-US" altLang="zh-CN" sz="3600" dirty="0">
                  <a:solidFill>
                    <a:schemeClr val="bg1"/>
                  </a:solidFill>
                </a:rPr>
                <a:t>65%</a:t>
              </a:r>
              <a:endParaRPr lang="zh-CN" altLang="en-US" sz="3600" dirty="0">
                <a:solidFill>
                  <a:schemeClr val="bg1"/>
                </a:solidFill>
              </a:endParaRPr>
            </a:p>
          </p:txBody>
        </p:sp>
      </p:grpSp>
      <p:grpSp>
        <p:nvGrpSpPr>
          <p:cNvPr id="72" name="组合 71"/>
          <p:cNvGrpSpPr/>
          <p:nvPr/>
        </p:nvGrpSpPr>
        <p:grpSpPr>
          <a:xfrm>
            <a:off x="3851701" y="2297885"/>
            <a:ext cx="1257394" cy="1257558"/>
            <a:chOff x="3862790" y="2348685"/>
            <a:chExt cx="1257558" cy="1257558"/>
          </a:xfrm>
        </p:grpSpPr>
        <p:sp>
          <p:nvSpPr>
            <p:cNvPr id="69" name="椭圆 68"/>
            <p:cNvSpPr/>
            <p:nvPr/>
          </p:nvSpPr>
          <p:spPr>
            <a:xfrm>
              <a:off x="3862790" y="2348685"/>
              <a:ext cx="1257558" cy="125755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914736" y="2677160"/>
              <a:ext cx="1108141" cy="646331"/>
            </a:xfrm>
            <a:prstGeom prst="rect">
              <a:avLst/>
            </a:prstGeom>
          </p:spPr>
          <p:txBody>
            <a:bodyPr wrap="none" anchor="ctr">
              <a:spAutoFit/>
            </a:bodyPr>
            <a:lstStyle/>
            <a:p>
              <a:pPr algn="ctr"/>
              <a:r>
                <a:rPr lang="en-US" altLang="zh-CN" sz="3600" dirty="0">
                  <a:solidFill>
                    <a:schemeClr val="bg1"/>
                  </a:solidFill>
                </a:rPr>
                <a:t>75%</a:t>
              </a:r>
              <a:endParaRPr lang="zh-CN" altLang="en-US" sz="3600" dirty="0">
                <a:solidFill>
                  <a:schemeClr val="bg1"/>
                </a:solidFill>
              </a:endParaRPr>
            </a:p>
          </p:txBody>
        </p:sp>
      </p:grpSp>
      <p:sp>
        <p:nvSpPr>
          <p:cNvPr id="70" name="矩形 69"/>
          <p:cNvSpPr/>
          <p:nvPr/>
        </p:nvSpPr>
        <p:spPr>
          <a:xfrm>
            <a:off x="972278" y="4576215"/>
            <a:ext cx="4419384" cy="1323439"/>
          </a:xfrm>
          <a:prstGeom prst="rect">
            <a:avLst/>
          </a:prstGeom>
        </p:spPr>
        <p:txBody>
          <a:bodyPr wrap="square">
            <a:spAutoFit/>
          </a:bodyPr>
          <a:lstStyle/>
          <a:p>
            <a:pPr>
              <a:lnSpc>
                <a:spcPct val="150000"/>
              </a:lnSpc>
              <a:spcAft>
                <a:spcPts val="600"/>
              </a:spcAft>
            </a:pPr>
            <a:r>
              <a:rPr lang="zh-CN" altLang="en-US" sz="1000" dirty="0">
                <a:solidFill>
                  <a:schemeClr val="tx1">
                    <a:lumMod val="50000"/>
                    <a:lumOff val="50000"/>
                  </a:schemeClr>
                </a:solidFill>
                <a:latin typeface="+mn-ea"/>
              </a:rPr>
              <a:t>Customer service is the only reason for our existence, customer demand is the driving force of our development.</a:t>
            </a:r>
            <a:endParaRPr lang="en-US" altLang="zh-CN" sz="1000" dirty="0">
              <a:solidFill>
                <a:schemeClr val="tx1">
                  <a:lumMod val="50000"/>
                  <a:lumOff val="50000"/>
                </a:schemeClr>
              </a:solidFill>
              <a:latin typeface="+mn-ea"/>
            </a:endParaRPr>
          </a:p>
          <a:p>
            <a:pP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then achieve customer success. </a:t>
            </a:r>
            <a:endParaRPr lang="en-US" altLang="zh-CN" sz="1000" dirty="0">
              <a:solidFill>
                <a:schemeClr val="tx1">
                  <a:lumMod val="50000"/>
                  <a:lumOff val="50000"/>
                </a:schemeClr>
              </a:solidFill>
              <a:latin typeface="+mn-ea"/>
            </a:endParaRPr>
          </a:p>
        </p:txBody>
      </p:sp>
      <p:sp>
        <p:nvSpPr>
          <p:cNvPr id="79" name="矩形 78"/>
          <p:cNvSpPr/>
          <p:nvPr/>
        </p:nvSpPr>
        <p:spPr>
          <a:xfrm>
            <a:off x="1056731" y="4054591"/>
            <a:ext cx="1685077" cy="307777"/>
          </a:xfrm>
          <a:prstGeom prst="rect">
            <a:avLst/>
          </a:prstGeom>
        </p:spPr>
        <p:txBody>
          <a:bodyPr wrap="none">
            <a:spAutoFit/>
          </a:bodyPr>
          <a:lstStyle/>
          <a:p>
            <a:pPr algn="ctr"/>
            <a:r>
              <a:rPr lang="en-US" altLang="zh-CN" sz="1400" dirty="0">
                <a:solidFill>
                  <a:schemeClr val="tx2"/>
                </a:solidFill>
                <a:latin typeface="+mj-ea"/>
                <a:ea typeface="+mj-ea"/>
              </a:rPr>
              <a:t>2017</a:t>
            </a:r>
            <a:r>
              <a:rPr lang="zh-CN" altLang="en-US" sz="1400" dirty="0">
                <a:solidFill>
                  <a:schemeClr val="tx2"/>
                </a:solidFill>
                <a:latin typeface="+mj-ea"/>
                <a:ea typeface="+mj-ea"/>
              </a:rPr>
              <a:t>Annual Market share</a:t>
            </a:r>
          </a:p>
        </p:txBody>
      </p:sp>
      <p:sp>
        <p:nvSpPr>
          <p:cNvPr id="80" name="矩形 79"/>
          <p:cNvSpPr/>
          <p:nvPr/>
        </p:nvSpPr>
        <p:spPr>
          <a:xfrm>
            <a:off x="3604785" y="4054591"/>
            <a:ext cx="1685077" cy="307777"/>
          </a:xfrm>
          <a:prstGeom prst="rect">
            <a:avLst/>
          </a:prstGeom>
        </p:spPr>
        <p:txBody>
          <a:bodyPr wrap="none">
            <a:spAutoFit/>
          </a:bodyPr>
          <a:lstStyle/>
          <a:p>
            <a:pPr algn="ctr"/>
            <a:r>
              <a:rPr lang="en-US" altLang="zh-CN" sz="1400" dirty="0">
                <a:solidFill>
                  <a:schemeClr val="accent1"/>
                </a:solidFill>
                <a:latin typeface="+mj-ea"/>
                <a:ea typeface="+mj-ea"/>
              </a:rPr>
              <a:t>2018</a:t>
            </a:r>
            <a:r>
              <a:rPr lang="zh-CN" altLang="en-US" sz="1400" dirty="0">
                <a:solidFill>
                  <a:schemeClr val="accent1"/>
                </a:solidFill>
                <a:latin typeface="+mj-ea"/>
                <a:ea typeface="+mj-ea"/>
              </a:rPr>
              <a:t>Annual Market share</a:t>
            </a:r>
          </a:p>
        </p:txBody>
      </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379218831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1000"/>
                                        <p:tgtEl>
                                          <p:spTgt spid="78"/>
                                        </p:tgtEl>
                                      </p:cBhvr>
                                    </p:animEffect>
                                    <p:anim calcmode="lin" valueType="num">
                                      <p:cBhvr>
                                        <p:cTn id="14" dur="1000" fill="hold"/>
                                        <p:tgtEl>
                                          <p:spTgt spid="78"/>
                                        </p:tgtEl>
                                        <p:attrNameLst>
                                          <p:attrName>ppt_x</p:attrName>
                                        </p:attrNameLst>
                                      </p:cBhvr>
                                      <p:tavLst>
                                        <p:tav tm="0">
                                          <p:val>
                                            <p:strVal val="#ppt_x"/>
                                          </p:val>
                                        </p:tav>
                                        <p:tav tm="100000">
                                          <p:val>
                                            <p:strVal val="#ppt_x"/>
                                          </p:val>
                                        </p:tav>
                                      </p:tavLst>
                                    </p:anim>
                                    <p:anim calcmode="lin" valueType="num">
                                      <p:cBhvr>
                                        <p:cTn id="15" dur="900" decel="100000" fill="hold"/>
                                        <p:tgtEl>
                                          <p:spTgt spid="7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 calcmode="lin" valueType="num">
                                      <p:cBhvr>
                                        <p:cTn id="23" dur="500" fill="hold"/>
                                        <p:tgtEl>
                                          <p:spTgt spid="77"/>
                                        </p:tgtEl>
                                        <p:attrNameLst>
                                          <p:attrName>style.rotation</p:attrName>
                                        </p:attrNameLst>
                                      </p:cBhvr>
                                      <p:tavLst>
                                        <p:tav tm="0">
                                          <p:val>
                                            <p:fltVal val="360"/>
                                          </p:val>
                                        </p:tav>
                                        <p:tav tm="100000">
                                          <p:val>
                                            <p:fltVal val="0"/>
                                          </p:val>
                                        </p:tav>
                                      </p:tavLst>
                                    </p:anim>
                                    <p:animEffect transition="in" filter="fade">
                                      <p:cBhvr>
                                        <p:cTn id="24" dur="500"/>
                                        <p:tgtEl>
                                          <p:spTgt spid="77"/>
                                        </p:tgtEl>
                                      </p:cBhvr>
                                    </p:animEffect>
                                  </p:childTnLst>
                                </p:cTn>
                              </p:par>
                              <p:par>
                                <p:cTn id="25" presetID="53" presetClass="entr" presetSubtype="16" fill="hold" nodeType="withEffect">
                                  <p:stCondLst>
                                    <p:cond delay="25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animEffect transition="in" filter="fad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p:cTn id="39" dur="500" fill="hold"/>
                                        <p:tgtEl>
                                          <p:spTgt spid="76"/>
                                        </p:tgtEl>
                                        <p:attrNameLst>
                                          <p:attrName>ppt_w</p:attrName>
                                        </p:attrNameLst>
                                      </p:cBhvr>
                                      <p:tavLst>
                                        <p:tav tm="0">
                                          <p:val>
                                            <p:fltVal val="0"/>
                                          </p:val>
                                        </p:tav>
                                        <p:tav tm="100000">
                                          <p:val>
                                            <p:strVal val="#ppt_w"/>
                                          </p:val>
                                        </p:tav>
                                      </p:tavLst>
                                    </p:anim>
                                    <p:anim calcmode="lin" valueType="num">
                                      <p:cBhvr>
                                        <p:cTn id="40" dur="500" fill="hold"/>
                                        <p:tgtEl>
                                          <p:spTgt spid="76"/>
                                        </p:tgtEl>
                                        <p:attrNameLst>
                                          <p:attrName>ppt_h</p:attrName>
                                        </p:attrNameLst>
                                      </p:cBhvr>
                                      <p:tavLst>
                                        <p:tav tm="0">
                                          <p:val>
                                            <p:fltVal val="0"/>
                                          </p:val>
                                        </p:tav>
                                        <p:tav tm="100000">
                                          <p:val>
                                            <p:strVal val="#ppt_h"/>
                                          </p:val>
                                        </p:tav>
                                      </p:tavLst>
                                    </p:anim>
                                    <p:anim calcmode="lin" valueType="num">
                                      <p:cBhvr>
                                        <p:cTn id="41" dur="500" fill="hold"/>
                                        <p:tgtEl>
                                          <p:spTgt spid="76"/>
                                        </p:tgtEl>
                                        <p:attrNameLst>
                                          <p:attrName>style.rotation</p:attrName>
                                        </p:attrNameLst>
                                      </p:cBhvr>
                                      <p:tavLst>
                                        <p:tav tm="0">
                                          <p:val>
                                            <p:fltVal val="360"/>
                                          </p:val>
                                        </p:tav>
                                        <p:tav tm="100000">
                                          <p:val>
                                            <p:fltVal val="0"/>
                                          </p:val>
                                        </p:tav>
                                      </p:tavLst>
                                    </p:anim>
                                    <p:animEffect transition="in" filter="fade">
                                      <p:cBhvr>
                                        <p:cTn id="42" dur="500"/>
                                        <p:tgtEl>
                                          <p:spTgt spid="76"/>
                                        </p:tgtEl>
                                      </p:cBhvr>
                                    </p:animEffect>
                                  </p:childTnLst>
                                </p:cTn>
                              </p:par>
                              <p:par>
                                <p:cTn id="43" presetID="53" presetClass="entr" presetSubtype="16" fill="hold" nodeType="withEffect">
                                  <p:stCondLst>
                                    <p:cond delay="25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1000"/>
                                        <p:tgtEl>
                                          <p:spTgt spid="70"/>
                                        </p:tgtEl>
                                      </p:cBhvr>
                                    </p:animEffect>
                                    <p:anim calcmode="lin" valueType="num">
                                      <p:cBhvr>
                                        <p:cTn id="58" dur="1000" fill="hold"/>
                                        <p:tgtEl>
                                          <p:spTgt spid="70"/>
                                        </p:tgtEl>
                                        <p:attrNameLst>
                                          <p:attrName>ppt_x</p:attrName>
                                        </p:attrNameLst>
                                      </p:cBhvr>
                                      <p:tavLst>
                                        <p:tav tm="0">
                                          <p:val>
                                            <p:strVal val="#ppt_x"/>
                                          </p:val>
                                        </p:tav>
                                        <p:tav tm="100000">
                                          <p:val>
                                            <p:strVal val="#ppt_x"/>
                                          </p:val>
                                        </p:tav>
                                      </p:tavLst>
                                    </p:anim>
                                    <p:anim calcmode="lin" valueType="num">
                                      <p:cBhvr>
                                        <p:cTn id="5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836165" y="2509111"/>
            <a:ext cx="2519672" cy="2520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9" name="矩形 18"/>
          <p:cNvSpPr/>
          <p:nvPr/>
        </p:nvSpPr>
        <p:spPr>
          <a:xfrm>
            <a:off x="7584563" y="1732465"/>
            <a:ext cx="2556508" cy="877163"/>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mj-ea"/>
                <a:ea typeface="+mj-ea"/>
              </a:rPr>
              <a:t>Registration time</a:t>
            </a:r>
            <a:endParaRPr lang="en-US" altLang="zh-CN" sz="1400" dirty="0">
              <a:solidFill>
                <a:schemeClr val="tx1">
                  <a:lumMod val="50000"/>
                  <a:lumOff val="50000"/>
                </a:schemeClr>
              </a:solidFill>
              <a:latin typeface="+mj-ea"/>
              <a:ea typeface="+mj-ea"/>
            </a:endParaRPr>
          </a:p>
          <a:p>
            <a:pPr>
              <a:lnSpc>
                <a:spcPct val="150000"/>
              </a:lnSpc>
            </a:pPr>
            <a:r>
              <a:rPr lang="zh-CN" altLang="en-US" sz="10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24" name="矩形 23"/>
          <p:cNvSpPr/>
          <p:nvPr/>
        </p:nvSpPr>
        <p:spPr>
          <a:xfrm>
            <a:off x="2050931" y="1732465"/>
            <a:ext cx="2556508" cy="877163"/>
          </a:xfrm>
          <a:prstGeom prst="rect">
            <a:avLst/>
          </a:prstGeom>
        </p:spPr>
        <p:txBody>
          <a:bodyPr wrap="square">
            <a:spAutoFit/>
          </a:bodyPr>
          <a:lstStyle/>
          <a:p>
            <a:pPr algn="r">
              <a:lnSpc>
                <a:spcPct val="150000"/>
              </a:lnSpc>
            </a:pPr>
            <a:r>
              <a:rPr lang="zh-CN" altLang="en-US" sz="1400" dirty="0">
                <a:solidFill>
                  <a:schemeClr val="tx1">
                    <a:lumMod val="50000"/>
                    <a:lumOff val="50000"/>
                  </a:schemeClr>
                </a:solidFill>
                <a:latin typeface="+mj-ea"/>
                <a:ea typeface="+mj-ea"/>
              </a:rPr>
              <a:t>Staff quality</a:t>
            </a:r>
            <a:endParaRPr lang="en-US" altLang="zh-CN" sz="1400" dirty="0">
              <a:solidFill>
                <a:schemeClr val="tx1">
                  <a:lumMod val="50000"/>
                  <a:lumOff val="50000"/>
                </a:schemeClr>
              </a:solidFill>
              <a:latin typeface="+mj-ea"/>
              <a:ea typeface="+mj-ea"/>
            </a:endParaRPr>
          </a:p>
          <a:p>
            <a:pPr algn="r">
              <a:lnSpc>
                <a:spcPct val="150000"/>
              </a:lnSpc>
            </a:pPr>
            <a:r>
              <a:rPr lang="zh-CN" altLang="en-US" sz="10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22" name="矩形 21"/>
          <p:cNvSpPr/>
          <p:nvPr/>
        </p:nvSpPr>
        <p:spPr>
          <a:xfrm>
            <a:off x="8525829" y="3334256"/>
            <a:ext cx="2556508" cy="877163"/>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mj-ea"/>
                <a:ea typeface="+mj-ea"/>
              </a:rPr>
              <a:t>Registered Capital</a:t>
            </a:r>
            <a:endParaRPr lang="en-US" altLang="zh-CN" sz="1400" dirty="0">
              <a:solidFill>
                <a:schemeClr val="tx1">
                  <a:lumMod val="50000"/>
                  <a:lumOff val="50000"/>
                </a:schemeClr>
              </a:solidFill>
              <a:latin typeface="+mj-ea"/>
              <a:ea typeface="+mj-ea"/>
            </a:endParaRPr>
          </a:p>
          <a:p>
            <a:pPr>
              <a:lnSpc>
                <a:spcPct val="150000"/>
              </a:lnSpc>
            </a:pPr>
            <a:r>
              <a:rPr lang="zh-CN" altLang="en-US" sz="10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25" name="矩形 24"/>
          <p:cNvSpPr/>
          <p:nvPr/>
        </p:nvSpPr>
        <p:spPr>
          <a:xfrm>
            <a:off x="1109666" y="3334256"/>
            <a:ext cx="2556508" cy="877163"/>
          </a:xfrm>
          <a:prstGeom prst="rect">
            <a:avLst/>
          </a:prstGeom>
        </p:spPr>
        <p:txBody>
          <a:bodyPr wrap="square">
            <a:spAutoFit/>
          </a:bodyPr>
          <a:lstStyle/>
          <a:p>
            <a:pPr algn="r">
              <a:lnSpc>
                <a:spcPct val="150000"/>
              </a:lnSpc>
            </a:pPr>
            <a:r>
              <a:rPr lang="zh-CN" altLang="en-US" sz="1400" dirty="0">
                <a:solidFill>
                  <a:schemeClr val="tx1">
                    <a:lumMod val="50000"/>
                    <a:lumOff val="50000"/>
                  </a:schemeClr>
                </a:solidFill>
                <a:latin typeface="+mj-ea"/>
                <a:ea typeface="+mj-ea"/>
              </a:rPr>
              <a:t>Number of employees</a:t>
            </a:r>
            <a:endParaRPr lang="en-US" altLang="zh-CN" sz="1400" dirty="0">
              <a:solidFill>
                <a:schemeClr val="tx1">
                  <a:lumMod val="50000"/>
                  <a:lumOff val="50000"/>
                </a:schemeClr>
              </a:solidFill>
              <a:latin typeface="+mj-ea"/>
              <a:ea typeface="+mj-ea"/>
            </a:endParaRPr>
          </a:p>
          <a:p>
            <a:pPr algn="r">
              <a:lnSpc>
                <a:spcPct val="150000"/>
              </a:lnSpc>
            </a:pPr>
            <a:r>
              <a:rPr lang="zh-CN" altLang="en-US" sz="10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23" name="矩形 22"/>
          <p:cNvSpPr/>
          <p:nvPr/>
        </p:nvSpPr>
        <p:spPr>
          <a:xfrm>
            <a:off x="7584563" y="4911714"/>
            <a:ext cx="2556508" cy="877163"/>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mj-ea"/>
                <a:ea typeface="+mj-ea"/>
              </a:rPr>
              <a:t>Nature of the company</a:t>
            </a:r>
            <a:endParaRPr lang="en-US" altLang="zh-CN" sz="1400" dirty="0">
              <a:solidFill>
                <a:schemeClr val="tx1">
                  <a:lumMod val="50000"/>
                  <a:lumOff val="50000"/>
                </a:schemeClr>
              </a:solidFill>
              <a:latin typeface="+mj-ea"/>
              <a:ea typeface="+mj-ea"/>
            </a:endParaRPr>
          </a:p>
          <a:p>
            <a:pPr>
              <a:lnSpc>
                <a:spcPct val="150000"/>
              </a:lnSpc>
            </a:pPr>
            <a:r>
              <a:rPr lang="zh-CN" altLang="en-US" sz="10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26" name="矩形 25"/>
          <p:cNvSpPr/>
          <p:nvPr/>
        </p:nvSpPr>
        <p:spPr>
          <a:xfrm>
            <a:off x="2050931" y="4911714"/>
            <a:ext cx="2556508" cy="877163"/>
          </a:xfrm>
          <a:prstGeom prst="rect">
            <a:avLst/>
          </a:prstGeom>
        </p:spPr>
        <p:txBody>
          <a:bodyPr wrap="square">
            <a:spAutoFit/>
          </a:bodyPr>
          <a:lstStyle/>
          <a:p>
            <a:pPr algn="r">
              <a:lnSpc>
                <a:spcPct val="150000"/>
              </a:lnSpc>
            </a:pPr>
            <a:r>
              <a:rPr lang="zh-CN" altLang="en-US" sz="1400" dirty="0">
                <a:solidFill>
                  <a:schemeClr val="tx1">
                    <a:lumMod val="50000"/>
                    <a:lumOff val="50000"/>
                  </a:schemeClr>
                </a:solidFill>
                <a:latin typeface="+mj-ea"/>
                <a:ea typeface="+mj-ea"/>
              </a:rPr>
              <a:t>Technical strength</a:t>
            </a:r>
            <a:endParaRPr lang="en-US" altLang="zh-CN" sz="1400" dirty="0">
              <a:solidFill>
                <a:schemeClr val="tx1">
                  <a:lumMod val="50000"/>
                  <a:lumOff val="50000"/>
                </a:schemeClr>
              </a:solidFill>
              <a:latin typeface="+mj-ea"/>
              <a:ea typeface="+mj-ea"/>
            </a:endParaRPr>
          </a:p>
          <a:p>
            <a:pPr algn="r">
              <a:lnSpc>
                <a:spcPct val="150000"/>
              </a:lnSpc>
            </a:pPr>
            <a:r>
              <a:rPr lang="zh-CN" altLang="en-US" sz="1000" dirty="0">
                <a:solidFill>
                  <a:schemeClr val="tx1">
                    <a:lumMod val="50000"/>
                    <a:lumOff val="50000"/>
                  </a:schemeClr>
                </a:solidFill>
                <a:latin typeface="+mn-ea"/>
              </a:rPr>
              <a:t>We adhere to customer-centric, rapid response to customer needs to continue to create long-term value for customers and thus achieve customer</a:t>
            </a:r>
            <a:endParaRPr lang="en-US" altLang="zh-CN" sz="1000" dirty="0">
              <a:solidFill>
                <a:schemeClr val="tx1">
                  <a:lumMod val="50000"/>
                  <a:lumOff val="50000"/>
                </a:schemeClr>
              </a:solidFill>
              <a:latin typeface="+mn-ea"/>
            </a:endParaRPr>
          </a:p>
        </p:txBody>
      </p:sp>
      <p:grpSp>
        <p:nvGrpSpPr>
          <p:cNvPr id="41" name="组合 40"/>
          <p:cNvGrpSpPr/>
          <p:nvPr/>
        </p:nvGrpSpPr>
        <p:grpSpPr>
          <a:xfrm>
            <a:off x="6568427" y="1762689"/>
            <a:ext cx="869601" cy="869714"/>
            <a:chOff x="6568487" y="1762689"/>
            <a:chExt cx="869714" cy="869714"/>
          </a:xfrm>
        </p:grpSpPr>
        <p:sp>
          <p:nvSpPr>
            <p:cNvPr id="9" name="椭圆 8"/>
            <p:cNvSpPr/>
            <p:nvPr/>
          </p:nvSpPr>
          <p:spPr>
            <a:xfrm>
              <a:off x="6568487" y="1762689"/>
              <a:ext cx="869714" cy="8697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2" name="Freeform 74"/>
            <p:cNvSpPr>
              <a:spLocks noEditPoints="1"/>
            </p:cNvSpPr>
            <p:nvPr/>
          </p:nvSpPr>
          <p:spPr bwMode="auto">
            <a:xfrm>
              <a:off x="6841418" y="2010027"/>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40" name="组合 39"/>
          <p:cNvGrpSpPr/>
          <p:nvPr/>
        </p:nvGrpSpPr>
        <p:grpSpPr>
          <a:xfrm>
            <a:off x="7475652" y="3334254"/>
            <a:ext cx="869601" cy="869714"/>
            <a:chOff x="7475830" y="3334254"/>
            <a:chExt cx="869714" cy="869714"/>
          </a:xfrm>
        </p:grpSpPr>
        <p:sp>
          <p:nvSpPr>
            <p:cNvPr id="13" name="椭圆 12"/>
            <p:cNvSpPr/>
            <p:nvPr/>
          </p:nvSpPr>
          <p:spPr>
            <a:xfrm>
              <a:off x="7475830" y="3334254"/>
              <a:ext cx="869714" cy="8697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3" name="Freeform 64"/>
            <p:cNvSpPr>
              <a:spLocks noEditPoints="1"/>
            </p:cNvSpPr>
            <p:nvPr/>
          </p:nvSpPr>
          <p:spPr bwMode="auto">
            <a:xfrm>
              <a:off x="7835280" y="3611703"/>
              <a:ext cx="150813" cy="322263"/>
            </a:xfrm>
            <a:custGeom>
              <a:avLst/>
              <a:gdLst>
                <a:gd name="T0" fmla="*/ 402 w 476"/>
                <a:gd name="T1" fmla="*/ 524 h 1017"/>
                <a:gd name="T2" fmla="*/ 274 w 476"/>
                <a:gd name="T3" fmla="*/ 411 h 1017"/>
                <a:gd name="T4" fmla="*/ 204 w 476"/>
                <a:gd name="T5" fmla="*/ 330 h 1017"/>
                <a:gd name="T6" fmla="*/ 212 w 476"/>
                <a:gd name="T7" fmla="*/ 297 h 1017"/>
                <a:gd name="T8" fmla="*/ 267 w 476"/>
                <a:gd name="T9" fmla="*/ 300 h 1017"/>
                <a:gd name="T10" fmla="*/ 278 w 476"/>
                <a:gd name="T11" fmla="*/ 346 h 1017"/>
                <a:gd name="T12" fmla="*/ 328 w 476"/>
                <a:gd name="T13" fmla="*/ 403 h 1017"/>
                <a:gd name="T14" fmla="*/ 411 w 476"/>
                <a:gd name="T15" fmla="*/ 407 h 1017"/>
                <a:gd name="T16" fmla="*/ 467 w 476"/>
                <a:gd name="T17" fmla="*/ 356 h 1017"/>
                <a:gd name="T18" fmla="*/ 456 w 476"/>
                <a:gd name="T19" fmla="*/ 228 h 1017"/>
                <a:gd name="T20" fmla="*/ 369 w 476"/>
                <a:gd name="T21" fmla="*/ 133 h 1017"/>
                <a:gd name="T22" fmla="*/ 269 w 476"/>
                <a:gd name="T23" fmla="*/ 97 h 1017"/>
                <a:gd name="T24" fmla="*/ 245 w 476"/>
                <a:gd name="T25" fmla="*/ 0 h 1017"/>
                <a:gd name="T26" fmla="*/ 207 w 476"/>
                <a:gd name="T27" fmla="*/ 24 h 1017"/>
                <a:gd name="T28" fmla="*/ 131 w 476"/>
                <a:gd name="T29" fmla="*/ 119 h 1017"/>
                <a:gd name="T30" fmla="*/ 31 w 476"/>
                <a:gd name="T31" fmla="*/ 207 h 1017"/>
                <a:gd name="T32" fmla="*/ 0 w 476"/>
                <a:gd name="T33" fmla="*/ 318 h 1017"/>
                <a:gd name="T34" fmla="*/ 47 w 476"/>
                <a:gd name="T35" fmla="*/ 457 h 1017"/>
                <a:gd name="T36" fmla="*/ 174 w 476"/>
                <a:gd name="T37" fmla="*/ 582 h 1017"/>
                <a:gd name="T38" fmla="*/ 271 w 476"/>
                <a:gd name="T39" fmla="*/ 685 h 1017"/>
                <a:gd name="T40" fmla="*/ 260 w 476"/>
                <a:gd name="T41" fmla="*/ 723 h 1017"/>
                <a:gd name="T42" fmla="*/ 224 w 476"/>
                <a:gd name="T43" fmla="*/ 726 h 1017"/>
                <a:gd name="T44" fmla="*/ 201 w 476"/>
                <a:gd name="T45" fmla="*/ 679 h 1017"/>
                <a:gd name="T46" fmla="*/ 157 w 476"/>
                <a:gd name="T47" fmla="*/ 617 h 1017"/>
                <a:gd name="T48" fmla="*/ 74 w 476"/>
                <a:gd name="T49" fmla="*/ 606 h 1017"/>
                <a:gd name="T50" fmla="*/ 14 w 476"/>
                <a:gd name="T51" fmla="*/ 652 h 1017"/>
                <a:gd name="T52" fmla="*/ 12 w 476"/>
                <a:gd name="T53" fmla="*/ 765 h 1017"/>
                <a:gd name="T54" fmla="*/ 92 w 476"/>
                <a:gd name="T55" fmla="*/ 874 h 1017"/>
                <a:gd name="T56" fmla="*/ 193 w 476"/>
                <a:gd name="T57" fmla="*/ 917 h 1017"/>
                <a:gd name="T58" fmla="*/ 225 w 476"/>
                <a:gd name="T59" fmla="*/ 1015 h 1017"/>
                <a:gd name="T60" fmla="*/ 267 w 476"/>
                <a:gd name="T61" fmla="*/ 997 h 1017"/>
                <a:gd name="T62" fmla="*/ 332 w 476"/>
                <a:gd name="T63" fmla="*/ 904 h 1017"/>
                <a:gd name="T64" fmla="*/ 433 w 476"/>
                <a:gd name="T65" fmla="*/ 825 h 1017"/>
                <a:gd name="T66" fmla="*/ 476 w 476"/>
                <a:gd name="T67" fmla="*/ 698 h 1017"/>
                <a:gd name="T68" fmla="*/ 367 w 476"/>
                <a:gd name="T69" fmla="*/ 804 h 1017"/>
                <a:gd name="T70" fmla="*/ 285 w 476"/>
                <a:gd name="T71" fmla="*/ 851 h 1017"/>
                <a:gd name="T72" fmla="*/ 159 w 476"/>
                <a:gd name="T73" fmla="*/ 840 h 1017"/>
                <a:gd name="T74" fmla="*/ 84 w 476"/>
                <a:gd name="T75" fmla="*/ 770 h 1017"/>
                <a:gd name="T76" fmla="*/ 68 w 476"/>
                <a:gd name="T77" fmla="*/ 686 h 1017"/>
                <a:gd name="T78" fmla="*/ 109 w 476"/>
                <a:gd name="T79" fmla="*/ 666 h 1017"/>
                <a:gd name="T80" fmla="*/ 140 w 476"/>
                <a:gd name="T81" fmla="*/ 698 h 1017"/>
                <a:gd name="T82" fmla="*/ 201 w 476"/>
                <a:gd name="T83" fmla="*/ 785 h 1017"/>
                <a:gd name="T84" fmla="*/ 295 w 476"/>
                <a:gd name="T85" fmla="*/ 776 h 1017"/>
                <a:gd name="T86" fmla="*/ 338 w 476"/>
                <a:gd name="T87" fmla="*/ 707 h 1017"/>
                <a:gd name="T88" fmla="*/ 320 w 476"/>
                <a:gd name="T89" fmla="*/ 639 h 1017"/>
                <a:gd name="T90" fmla="*/ 172 w 476"/>
                <a:gd name="T91" fmla="*/ 497 h 1017"/>
                <a:gd name="T92" fmla="*/ 77 w 476"/>
                <a:gd name="T93" fmla="*/ 382 h 1017"/>
                <a:gd name="T94" fmla="*/ 71 w 476"/>
                <a:gd name="T95" fmla="*/ 271 h 1017"/>
                <a:gd name="T96" fmla="*/ 117 w 476"/>
                <a:gd name="T97" fmla="*/ 202 h 1017"/>
                <a:gd name="T98" fmla="*/ 219 w 476"/>
                <a:gd name="T99" fmla="*/ 159 h 1017"/>
                <a:gd name="T100" fmla="*/ 324 w 476"/>
                <a:gd name="T101" fmla="*/ 180 h 1017"/>
                <a:gd name="T102" fmla="*/ 393 w 476"/>
                <a:gd name="T103" fmla="*/ 245 h 1017"/>
                <a:gd name="T104" fmla="*/ 409 w 476"/>
                <a:gd name="T105" fmla="*/ 330 h 1017"/>
                <a:gd name="T106" fmla="*/ 359 w 476"/>
                <a:gd name="T107" fmla="*/ 348 h 1017"/>
                <a:gd name="T108" fmla="*/ 336 w 476"/>
                <a:gd name="T109" fmla="*/ 304 h 1017"/>
                <a:gd name="T110" fmla="*/ 275 w 476"/>
                <a:gd name="T111" fmla="*/ 230 h 1017"/>
                <a:gd name="T112" fmla="*/ 182 w 476"/>
                <a:gd name="T113" fmla="*/ 240 h 1017"/>
                <a:gd name="T114" fmla="*/ 138 w 476"/>
                <a:gd name="T115" fmla="*/ 318 h 1017"/>
                <a:gd name="T116" fmla="*/ 163 w 476"/>
                <a:gd name="T117" fmla="*/ 388 h 1017"/>
                <a:gd name="T118" fmla="*/ 264 w 476"/>
                <a:gd name="T119" fmla="*/ 485 h 1017"/>
                <a:gd name="T120" fmla="*/ 376 w 476"/>
                <a:gd name="T121" fmla="*/ 593 h 1017"/>
                <a:gd name="T122" fmla="*/ 412 w 476"/>
                <a:gd name="T123" fmla="*/ 683 h 1017"/>
                <a:gd name="T124" fmla="*/ 390 w 476"/>
                <a:gd name="T125" fmla="*/ 7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1017">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39" name="组合 38"/>
          <p:cNvGrpSpPr/>
          <p:nvPr/>
        </p:nvGrpSpPr>
        <p:grpSpPr>
          <a:xfrm>
            <a:off x="6568426" y="4905819"/>
            <a:ext cx="869601" cy="869714"/>
            <a:chOff x="6568486" y="4905819"/>
            <a:chExt cx="869714" cy="869714"/>
          </a:xfrm>
        </p:grpSpPr>
        <p:sp>
          <p:nvSpPr>
            <p:cNvPr id="16" name="椭圆 15"/>
            <p:cNvSpPr/>
            <p:nvPr/>
          </p:nvSpPr>
          <p:spPr>
            <a:xfrm>
              <a:off x="6568486" y="4905819"/>
              <a:ext cx="869714" cy="8697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5" name="Freeform 75"/>
            <p:cNvSpPr>
              <a:spLocks noEditPoints="1"/>
            </p:cNvSpPr>
            <p:nvPr/>
          </p:nvSpPr>
          <p:spPr bwMode="auto">
            <a:xfrm>
              <a:off x="6843005" y="5199331"/>
              <a:ext cx="322263" cy="282575"/>
            </a:xfrm>
            <a:custGeom>
              <a:avLst/>
              <a:gdLst>
                <a:gd name="T0" fmla="*/ 918 w 1018"/>
                <a:gd name="T1" fmla="*/ 194 h 891"/>
                <a:gd name="T2" fmla="*/ 888 w 1018"/>
                <a:gd name="T3" fmla="*/ 149 h 891"/>
                <a:gd name="T4" fmla="*/ 837 w 1018"/>
                <a:gd name="T5" fmla="*/ 128 h 891"/>
                <a:gd name="T6" fmla="*/ 427 w 1018"/>
                <a:gd name="T7" fmla="*/ 122 h 891"/>
                <a:gd name="T8" fmla="*/ 414 w 1018"/>
                <a:gd name="T9" fmla="*/ 96 h 891"/>
                <a:gd name="T10" fmla="*/ 397 w 1018"/>
                <a:gd name="T11" fmla="*/ 42 h 891"/>
                <a:gd name="T12" fmla="*/ 356 w 1018"/>
                <a:gd name="T13" fmla="*/ 8 h 891"/>
                <a:gd name="T14" fmla="*/ 191 w 1018"/>
                <a:gd name="T15" fmla="*/ 0 h 891"/>
                <a:gd name="T16" fmla="*/ 138 w 1018"/>
                <a:gd name="T17" fmla="*/ 16 h 891"/>
                <a:gd name="T18" fmla="*/ 103 w 1018"/>
                <a:gd name="T19" fmla="*/ 58 h 891"/>
                <a:gd name="T20" fmla="*/ 96 w 1018"/>
                <a:gd name="T21" fmla="*/ 255 h 891"/>
                <a:gd name="T22" fmla="*/ 42 w 1018"/>
                <a:gd name="T23" fmla="*/ 271 h 891"/>
                <a:gd name="T24" fmla="*/ 8 w 1018"/>
                <a:gd name="T25" fmla="*/ 312 h 891"/>
                <a:gd name="T26" fmla="*/ 64 w 1018"/>
                <a:gd name="T27" fmla="*/ 795 h 891"/>
                <a:gd name="T28" fmla="*/ 80 w 1018"/>
                <a:gd name="T29" fmla="*/ 849 h 891"/>
                <a:gd name="T30" fmla="*/ 122 w 1018"/>
                <a:gd name="T31" fmla="*/ 883 h 891"/>
                <a:gd name="T32" fmla="*/ 859 w 1018"/>
                <a:gd name="T33" fmla="*/ 891 h 891"/>
                <a:gd name="T34" fmla="*/ 912 w 1018"/>
                <a:gd name="T35" fmla="*/ 875 h 891"/>
                <a:gd name="T36" fmla="*/ 947 w 1018"/>
                <a:gd name="T37" fmla="*/ 832 h 891"/>
                <a:gd name="T38" fmla="*/ 1018 w 1018"/>
                <a:gd name="T39" fmla="*/ 350 h 891"/>
                <a:gd name="T40" fmla="*/ 1001 w 1018"/>
                <a:gd name="T41" fmla="*/ 296 h 891"/>
                <a:gd name="T42" fmla="*/ 960 w 1018"/>
                <a:gd name="T43" fmla="*/ 262 h 891"/>
                <a:gd name="T44" fmla="*/ 159 w 1018"/>
                <a:gd name="T45" fmla="*/ 96 h 891"/>
                <a:gd name="T46" fmla="*/ 173 w 1018"/>
                <a:gd name="T47" fmla="*/ 69 h 891"/>
                <a:gd name="T48" fmla="*/ 324 w 1018"/>
                <a:gd name="T49" fmla="*/ 65 h 891"/>
                <a:gd name="T50" fmla="*/ 349 w 1018"/>
                <a:gd name="T51" fmla="*/ 89 h 891"/>
                <a:gd name="T52" fmla="*/ 358 w 1018"/>
                <a:gd name="T53" fmla="*/ 132 h 891"/>
                <a:gd name="T54" fmla="*/ 392 w 1018"/>
                <a:gd name="T55" fmla="*/ 174 h 891"/>
                <a:gd name="T56" fmla="*/ 446 w 1018"/>
                <a:gd name="T57" fmla="*/ 191 h 891"/>
                <a:gd name="T58" fmla="*/ 849 w 1018"/>
                <a:gd name="T59" fmla="*/ 200 h 891"/>
                <a:gd name="T60" fmla="*/ 159 w 1018"/>
                <a:gd name="T61" fmla="*/ 255 h 891"/>
                <a:gd name="T62" fmla="*/ 886 w 1018"/>
                <a:gd name="T63" fmla="*/ 812 h 891"/>
                <a:gd name="T64" fmla="*/ 159 w 1018"/>
                <a:gd name="T65" fmla="*/ 826 h 891"/>
                <a:gd name="T66" fmla="*/ 132 w 1018"/>
                <a:gd name="T67" fmla="*/ 812 h 891"/>
                <a:gd name="T68" fmla="*/ 65 w 1018"/>
                <a:gd name="T69" fmla="*/ 344 h 891"/>
                <a:gd name="T70" fmla="*/ 89 w 1018"/>
                <a:gd name="T71" fmla="*/ 319 h 891"/>
                <a:gd name="T72" fmla="*/ 940 w 1018"/>
                <a:gd name="T73" fmla="*/ 323 h 891"/>
                <a:gd name="T74" fmla="*/ 891 w 1018"/>
                <a:gd name="T75" fmla="*/ 795 h 891"/>
                <a:gd name="T76" fmla="*/ 203 w 1018"/>
                <a:gd name="T77" fmla="*/ 385 h 891"/>
                <a:gd name="T78" fmla="*/ 170 w 1018"/>
                <a:gd name="T79" fmla="*/ 407 h 891"/>
                <a:gd name="T80" fmla="*/ 153 w 1018"/>
                <a:gd name="T81" fmla="*/ 451 h 891"/>
                <a:gd name="T82" fmla="*/ 170 w 1018"/>
                <a:gd name="T83" fmla="*/ 578 h 891"/>
                <a:gd name="T84" fmla="*/ 221 w 1018"/>
                <a:gd name="T85" fmla="*/ 632 h 891"/>
                <a:gd name="T86" fmla="*/ 469 w 1018"/>
                <a:gd name="T87" fmla="*/ 635 h 891"/>
                <a:gd name="T88" fmla="*/ 512 w 1018"/>
                <a:gd name="T89" fmla="*/ 618 h 891"/>
                <a:gd name="T90" fmla="*/ 537 w 1018"/>
                <a:gd name="T91" fmla="*/ 581 h 891"/>
                <a:gd name="T92" fmla="*/ 540 w 1018"/>
                <a:gd name="T93" fmla="*/ 453 h 891"/>
                <a:gd name="T94" fmla="*/ 523 w 1018"/>
                <a:gd name="T95" fmla="*/ 410 h 891"/>
                <a:gd name="T96" fmla="*/ 485 w 1018"/>
                <a:gd name="T97" fmla="*/ 385 h 891"/>
                <a:gd name="T98" fmla="*/ 477 w 1018"/>
                <a:gd name="T99" fmla="*/ 557 h 891"/>
                <a:gd name="T100" fmla="*/ 462 w 1018"/>
                <a:gd name="T101" fmla="*/ 572 h 891"/>
                <a:gd name="T102" fmla="*/ 229 w 1018"/>
                <a:gd name="T103" fmla="*/ 554 h 891"/>
                <a:gd name="T104" fmla="*/ 223 w 1018"/>
                <a:gd name="T105" fmla="*/ 447 h 891"/>
                <a:gd name="T106" fmla="*/ 473 w 1018"/>
                <a:gd name="T107" fmla="*/ 45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91">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44" name="组合 43"/>
          <p:cNvGrpSpPr/>
          <p:nvPr/>
        </p:nvGrpSpPr>
        <p:grpSpPr>
          <a:xfrm>
            <a:off x="4753976" y="4905819"/>
            <a:ext cx="869601" cy="869714"/>
            <a:chOff x="4753800" y="4905819"/>
            <a:chExt cx="869714" cy="869714"/>
          </a:xfrm>
        </p:grpSpPr>
        <p:sp>
          <p:nvSpPr>
            <p:cNvPr id="10" name="椭圆 9"/>
            <p:cNvSpPr/>
            <p:nvPr/>
          </p:nvSpPr>
          <p:spPr>
            <a:xfrm>
              <a:off x="4753800" y="4905819"/>
              <a:ext cx="869714" cy="8697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6" name="Freeform 32"/>
            <p:cNvSpPr>
              <a:spLocks noEditPoints="1"/>
            </p:cNvSpPr>
            <p:nvPr/>
          </p:nvSpPr>
          <p:spPr bwMode="auto">
            <a:xfrm>
              <a:off x="5027526" y="5269330"/>
              <a:ext cx="322263" cy="161925"/>
            </a:xfrm>
            <a:custGeom>
              <a:avLst/>
              <a:gdLst>
                <a:gd name="T0" fmla="*/ 891 w 1019"/>
                <a:gd name="T1" fmla="*/ 95 h 508"/>
                <a:gd name="T2" fmla="*/ 887 w 1019"/>
                <a:gd name="T3" fmla="*/ 67 h 508"/>
                <a:gd name="T4" fmla="*/ 875 w 1019"/>
                <a:gd name="T5" fmla="*/ 41 h 508"/>
                <a:gd name="T6" fmla="*/ 857 w 1019"/>
                <a:gd name="T7" fmla="*/ 22 h 508"/>
                <a:gd name="T8" fmla="*/ 833 w 1019"/>
                <a:gd name="T9" fmla="*/ 7 h 508"/>
                <a:gd name="T10" fmla="*/ 805 w 1019"/>
                <a:gd name="T11" fmla="*/ 1 h 508"/>
                <a:gd name="T12" fmla="*/ 96 w 1019"/>
                <a:gd name="T13" fmla="*/ 0 h 508"/>
                <a:gd name="T14" fmla="*/ 68 w 1019"/>
                <a:gd name="T15" fmla="*/ 4 h 508"/>
                <a:gd name="T16" fmla="*/ 42 w 1019"/>
                <a:gd name="T17" fmla="*/ 16 h 508"/>
                <a:gd name="T18" fmla="*/ 22 w 1019"/>
                <a:gd name="T19" fmla="*/ 35 h 508"/>
                <a:gd name="T20" fmla="*/ 8 w 1019"/>
                <a:gd name="T21" fmla="*/ 59 h 508"/>
                <a:gd name="T22" fmla="*/ 2 w 1019"/>
                <a:gd name="T23" fmla="*/ 85 h 508"/>
                <a:gd name="T24" fmla="*/ 0 w 1019"/>
                <a:gd name="T25" fmla="*/ 414 h 508"/>
                <a:gd name="T26" fmla="*/ 5 w 1019"/>
                <a:gd name="T27" fmla="*/ 442 h 508"/>
                <a:gd name="T28" fmla="*/ 17 w 1019"/>
                <a:gd name="T29" fmla="*/ 466 h 508"/>
                <a:gd name="T30" fmla="*/ 35 w 1019"/>
                <a:gd name="T31" fmla="*/ 487 h 508"/>
                <a:gd name="T32" fmla="*/ 58 w 1019"/>
                <a:gd name="T33" fmla="*/ 501 h 508"/>
                <a:gd name="T34" fmla="*/ 86 w 1019"/>
                <a:gd name="T35" fmla="*/ 508 h 508"/>
                <a:gd name="T36" fmla="*/ 796 w 1019"/>
                <a:gd name="T37" fmla="*/ 508 h 508"/>
                <a:gd name="T38" fmla="*/ 824 w 1019"/>
                <a:gd name="T39" fmla="*/ 504 h 508"/>
                <a:gd name="T40" fmla="*/ 849 w 1019"/>
                <a:gd name="T41" fmla="*/ 492 h 508"/>
                <a:gd name="T42" fmla="*/ 870 w 1019"/>
                <a:gd name="T43" fmla="*/ 474 h 508"/>
                <a:gd name="T44" fmla="*/ 883 w 1019"/>
                <a:gd name="T45" fmla="*/ 450 h 508"/>
                <a:gd name="T46" fmla="*/ 891 w 1019"/>
                <a:gd name="T47" fmla="*/ 423 h 508"/>
                <a:gd name="T48" fmla="*/ 954 w 1019"/>
                <a:gd name="T49" fmla="*/ 414 h 508"/>
                <a:gd name="T50" fmla="*/ 979 w 1019"/>
                <a:gd name="T51" fmla="*/ 408 h 508"/>
                <a:gd name="T52" fmla="*/ 1008 w 1019"/>
                <a:gd name="T53" fmla="*/ 385 h 508"/>
                <a:gd name="T54" fmla="*/ 1018 w 1019"/>
                <a:gd name="T55" fmla="*/ 356 h 508"/>
                <a:gd name="T56" fmla="*/ 1019 w 1019"/>
                <a:gd name="T57" fmla="*/ 158 h 508"/>
                <a:gd name="T58" fmla="*/ 1013 w 1019"/>
                <a:gd name="T59" fmla="*/ 134 h 508"/>
                <a:gd name="T60" fmla="*/ 990 w 1019"/>
                <a:gd name="T61" fmla="*/ 106 h 508"/>
                <a:gd name="T62" fmla="*/ 961 w 1019"/>
                <a:gd name="T63" fmla="*/ 95 h 508"/>
                <a:gd name="T64" fmla="*/ 828 w 1019"/>
                <a:gd name="T65" fmla="*/ 414 h 508"/>
                <a:gd name="T66" fmla="*/ 824 w 1019"/>
                <a:gd name="T67" fmla="*/ 426 h 508"/>
                <a:gd name="T68" fmla="*/ 814 w 1019"/>
                <a:gd name="T69" fmla="*/ 439 h 508"/>
                <a:gd name="T70" fmla="*/ 796 w 1019"/>
                <a:gd name="T71" fmla="*/ 445 h 508"/>
                <a:gd name="T72" fmla="*/ 90 w 1019"/>
                <a:gd name="T73" fmla="*/ 445 h 508"/>
                <a:gd name="T74" fmla="*/ 73 w 1019"/>
                <a:gd name="T75" fmla="*/ 436 h 508"/>
                <a:gd name="T76" fmla="*/ 65 w 1019"/>
                <a:gd name="T77" fmla="*/ 420 h 508"/>
                <a:gd name="T78" fmla="*/ 64 w 1019"/>
                <a:gd name="T79" fmla="*/ 95 h 508"/>
                <a:gd name="T80" fmla="*/ 69 w 1019"/>
                <a:gd name="T81" fmla="*/ 78 h 508"/>
                <a:gd name="T82" fmla="*/ 84 w 1019"/>
                <a:gd name="T83" fmla="*/ 66 h 508"/>
                <a:gd name="T84" fmla="*/ 796 w 1019"/>
                <a:gd name="T85" fmla="*/ 63 h 508"/>
                <a:gd name="T86" fmla="*/ 808 w 1019"/>
                <a:gd name="T87" fmla="*/ 66 h 508"/>
                <a:gd name="T88" fmla="*/ 822 w 1019"/>
                <a:gd name="T89" fmla="*/ 78 h 508"/>
                <a:gd name="T90" fmla="*/ 828 w 1019"/>
                <a:gd name="T91" fmla="*/ 95 h 508"/>
                <a:gd name="T92" fmla="*/ 891 w 1019"/>
                <a:gd name="T93" fmla="*/ 349 h 508"/>
                <a:gd name="T94" fmla="*/ 954 w 1019"/>
                <a:gd name="T95" fmla="*/ 349 h 508"/>
                <a:gd name="T96" fmla="*/ 598 w 1019"/>
                <a:gd name="T97" fmla="*/ 150 h 508"/>
                <a:gd name="T98" fmla="*/ 582 w 1019"/>
                <a:gd name="T99" fmla="*/ 136 h 508"/>
                <a:gd name="T100" fmla="*/ 563 w 1019"/>
                <a:gd name="T101" fmla="*/ 127 h 508"/>
                <a:gd name="T102" fmla="*/ 159 w 1019"/>
                <a:gd name="T103" fmla="*/ 127 h 508"/>
                <a:gd name="T104" fmla="*/ 142 w 1019"/>
                <a:gd name="T105" fmla="*/ 133 h 508"/>
                <a:gd name="T106" fmla="*/ 130 w 1019"/>
                <a:gd name="T107" fmla="*/ 147 h 508"/>
                <a:gd name="T108" fmla="*/ 128 w 1019"/>
                <a:gd name="T109" fmla="*/ 349 h 508"/>
                <a:gd name="T110" fmla="*/ 130 w 1019"/>
                <a:gd name="T111" fmla="*/ 362 h 508"/>
                <a:gd name="T112" fmla="*/ 142 w 1019"/>
                <a:gd name="T113" fmla="*/ 376 h 508"/>
                <a:gd name="T114" fmla="*/ 159 w 1019"/>
                <a:gd name="T115" fmla="*/ 382 h 508"/>
                <a:gd name="T116" fmla="*/ 689 w 1019"/>
                <a:gd name="T117" fmla="*/ 380 h 508"/>
                <a:gd name="T118" fmla="*/ 701 w 1019"/>
                <a:gd name="T119" fmla="*/ 373 h 508"/>
                <a:gd name="T120" fmla="*/ 702 w 1019"/>
                <a:gd name="T121" fmla="*/ 3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508">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43" name="组合 42"/>
          <p:cNvGrpSpPr/>
          <p:nvPr/>
        </p:nvGrpSpPr>
        <p:grpSpPr>
          <a:xfrm>
            <a:off x="3846750" y="3334254"/>
            <a:ext cx="869601" cy="869714"/>
            <a:chOff x="3846456" y="3334254"/>
            <a:chExt cx="869714" cy="869714"/>
          </a:xfrm>
        </p:grpSpPr>
        <p:sp>
          <p:nvSpPr>
            <p:cNvPr id="14" name="椭圆 13"/>
            <p:cNvSpPr/>
            <p:nvPr/>
          </p:nvSpPr>
          <p:spPr>
            <a:xfrm>
              <a:off x="3846456" y="3334254"/>
              <a:ext cx="869714" cy="8697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7" name="Freeform 99"/>
            <p:cNvSpPr>
              <a:spLocks noEditPoints="1"/>
            </p:cNvSpPr>
            <p:nvPr/>
          </p:nvSpPr>
          <p:spPr bwMode="auto">
            <a:xfrm>
              <a:off x="4120181" y="3598744"/>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42" name="组合 41"/>
          <p:cNvGrpSpPr/>
          <p:nvPr/>
        </p:nvGrpSpPr>
        <p:grpSpPr>
          <a:xfrm>
            <a:off x="4753975" y="1762689"/>
            <a:ext cx="869601" cy="869714"/>
            <a:chOff x="4753799" y="1762689"/>
            <a:chExt cx="869714" cy="869714"/>
          </a:xfrm>
        </p:grpSpPr>
        <p:sp>
          <p:nvSpPr>
            <p:cNvPr id="17" name="椭圆 16"/>
            <p:cNvSpPr/>
            <p:nvPr/>
          </p:nvSpPr>
          <p:spPr>
            <a:xfrm>
              <a:off x="4753799" y="1762689"/>
              <a:ext cx="869714" cy="8697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Freeform 101"/>
            <p:cNvSpPr>
              <a:spLocks noEditPoints="1"/>
            </p:cNvSpPr>
            <p:nvPr/>
          </p:nvSpPr>
          <p:spPr bwMode="auto">
            <a:xfrm>
              <a:off x="5075800" y="2035621"/>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11712940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par>
                                <p:cTn id="19" presetID="49" presetClass="entr" presetSubtype="0" decel="100000" fill="hold" nodeType="withEffect">
                                  <p:stCondLst>
                                    <p:cond delay="25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 calcmode="lin" valueType="num">
                                      <p:cBhvr>
                                        <p:cTn id="23" dur="500" fill="hold"/>
                                        <p:tgtEl>
                                          <p:spTgt spid="40"/>
                                        </p:tgtEl>
                                        <p:attrNameLst>
                                          <p:attrName>style.rotation</p:attrName>
                                        </p:attrNameLst>
                                      </p:cBhvr>
                                      <p:tavLst>
                                        <p:tav tm="0">
                                          <p:val>
                                            <p:fltVal val="360"/>
                                          </p:val>
                                        </p:tav>
                                        <p:tav tm="100000">
                                          <p:val>
                                            <p:fltVal val="0"/>
                                          </p:val>
                                        </p:tav>
                                      </p:tavLst>
                                    </p:anim>
                                    <p:animEffect transition="in" filter="fade">
                                      <p:cBhvr>
                                        <p:cTn id="24" dur="500"/>
                                        <p:tgtEl>
                                          <p:spTgt spid="40"/>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 calcmode="lin" valueType="num">
                                      <p:cBhvr>
                                        <p:cTn id="29" dur="500" fill="hold"/>
                                        <p:tgtEl>
                                          <p:spTgt spid="39"/>
                                        </p:tgtEl>
                                        <p:attrNameLst>
                                          <p:attrName>style.rotation</p:attrName>
                                        </p:attrNameLst>
                                      </p:cBhvr>
                                      <p:tavLst>
                                        <p:tav tm="0">
                                          <p:val>
                                            <p:fltVal val="360"/>
                                          </p:val>
                                        </p:tav>
                                        <p:tav tm="100000">
                                          <p:val>
                                            <p:fltVal val="0"/>
                                          </p:val>
                                        </p:tav>
                                      </p:tavLst>
                                    </p:anim>
                                    <p:animEffect transition="in" filter="fade">
                                      <p:cBhvr>
                                        <p:cTn id="30" dur="500"/>
                                        <p:tgtEl>
                                          <p:spTgt spid="39"/>
                                        </p:tgtEl>
                                      </p:cBhvr>
                                    </p:animEffect>
                                  </p:childTnLst>
                                </p:cTn>
                              </p:par>
                              <p:par>
                                <p:cTn id="31" presetID="49" presetClass="entr" presetSubtype="0" decel="100000" fill="hold" nodeType="withEffect">
                                  <p:stCondLst>
                                    <p:cond delay="75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 calcmode="lin" valueType="num">
                                      <p:cBhvr>
                                        <p:cTn id="35" dur="500" fill="hold"/>
                                        <p:tgtEl>
                                          <p:spTgt spid="44"/>
                                        </p:tgtEl>
                                        <p:attrNameLst>
                                          <p:attrName>style.rotation</p:attrName>
                                        </p:attrNameLst>
                                      </p:cBhvr>
                                      <p:tavLst>
                                        <p:tav tm="0">
                                          <p:val>
                                            <p:fltVal val="360"/>
                                          </p:val>
                                        </p:tav>
                                        <p:tav tm="100000">
                                          <p:val>
                                            <p:fltVal val="0"/>
                                          </p:val>
                                        </p:tav>
                                      </p:tavLst>
                                    </p:anim>
                                    <p:animEffect transition="in" filter="fade">
                                      <p:cBhvr>
                                        <p:cTn id="36" dur="500"/>
                                        <p:tgtEl>
                                          <p:spTgt spid="44"/>
                                        </p:tgtEl>
                                      </p:cBhvr>
                                    </p:animEffect>
                                  </p:childTnLst>
                                </p:cTn>
                              </p:par>
                              <p:par>
                                <p:cTn id="37" presetID="49" presetClass="entr" presetSubtype="0" decel="100000" fill="hold" nodeType="withEffect">
                                  <p:stCondLst>
                                    <p:cond delay="10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 calcmode="lin" valueType="num">
                                      <p:cBhvr>
                                        <p:cTn id="41" dur="500" fill="hold"/>
                                        <p:tgtEl>
                                          <p:spTgt spid="43"/>
                                        </p:tgtEl>
                                        <p:attrNameLst>
                                          <p:attrName>style.rotation</p:attrName>
                                        </p:attrNameLst>
                                      </p:cBhvr>
                                      <p:tavLst>
                                        <p:tav tm="0">
                                          <p:val>
                                            <p:fltVal val="360"/>
                                          </p:val>
                                        </p:tav>
                                        <p:tav tm="100000">
                                          <p:val>
                                            <p:fltVal val="0"/>
                                          </p:val>
                                        </p:tav>
                                      </p:tavLst>
                                    </p:anim>
                                    <p:animEffect transition="in" filter="fade">
                                      <p:cBhvr>
                                        <p:cTn id="42" dur="500"/>
                                        <p:tgtEl>
                                          <p:spTgt spid="43"/>
                                        </p:tgtEl>
                                      </p:cBhvr>
                                    </p:animEffect>
                                  </p:childTnLst>
                                </p:cTn>
                              </p:par>
                              <p:par>
                                <p:cTn id="43" presetID="49" presetClass="entr" presetSubtype="0" decel="100000" fill="hold" nodeType="withEffect">
                                  <p:stCondLst>
                                    <p:cond delay="125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 calcmode="lin" valueType="num">
                                      <p:cBhvr>
                                        <p:cTn id="47" dur="500" fill="hold"/>
                                        <p:tgtEl>
                                          <p:spTgt spid="42"/>
                                        </p:tgtEl>
                                        <p:attrNameLst>
                                          <p:attrName>style.rotation</p:attrName>
                                        </p:attrNameLst>
                                      </p:cBhvr>
                                      <p:tavLst>
                                        <p:tav tm="0">
                                          <p:val>
                                            <p:fltVal val="360"/>
                                          </p:val>
                                        </p:tav>
                                        <p:tav tm="100000">
                                          <p:val>
                                            <p:fltVal val="0"/>
                                          </p:val>
                                        </p:tav>
                                      </p:tavLst>
                                    </p:anim>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1+#ppt_w/2"/>
                                          </p:val>
                                        </p:tav>
                                        <p:tav tm="100000">
                                          <p:val>
                                            <p:strVal val="#ppt_x"/>
                                          </p:val>
                                        </p:tav>
                                      </p:tavLst>
                                    </p:anim>
                                    <p:anim calcmode="lin" valueType="num">
                                      <p:cBhvr additive="base">
                                        <p:cTn id="62" dur="500" fill="hold"/>
                                        <p:tgtEl>
                                          <p:spTgt spid="2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0-#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4" grpId="0"/>
      <p:bldP spid="22" grpId="0"/>
      <p:bldP spid="25" grpId="0"/>
      <p:bldP spid="23"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630393" y="2349500"/>
            <a:ext cx="1283362" cy="11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j-ea"/>
                <a:ea typeface="+mj-ea"/>
              </a:rPr>
              <a:t>Customer Repair</a:t>
            </a:r>
          </a:p>
        </p:txBody>
      </p:sp>
      <p:sp>
        <p:nvSpPr>
          <p:cNvPr id="31" name="椭圆 30"/>
          <p:cNvSpPr/>
          <p:nvPr/>
        </p:nvSpPr>
        <p:spPr>
          <a:xfrm>
            <a:off x="4147839" y="2349500"/>
            <a:ext cx="1283362"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j-ea"/>
                <a:ea typeface="+mj-ea"/>
              </a:rPr>
              <a:t>Problem Feedback</a:t>
            </a:r>
          </a:p>
        </p:txBody>
      </p:sp>
      <p:sp>
        <p:nvSpPr>
          <p:cNvPr id="32" name="椭圆 31"/>
          <p:cNvSpPr/>
          <p:nvPr/>
        </p:nvSpPr>
        <p:spPr>
          <a:xfrm>
            <a:off x="6665286" y="2349500"/>
            <a:ext cx="1283362" cy="11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j-ea"/>
                <a:ea typeface="+mj-ea"/>
              </a:rPr>
              <a:t>Ready to work</a:t>
            </a:r>
          </a:p>
        </p:txBody>
      </p:sp>
      <p:sp>
        <p:nvSpPr>
          <p:cNvPr id="33" name="椭圆 32"/>
          <p:cNvSpPr/>
          <p:nvPr/>
        </p:nvSpPr>
        <p:spPr>
          <a:xfrm>
            <a:off x="9182734" y="2349500"/>
            <a:ext cx="1283362" cy="11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j-ea"/>
                <a:ea typeface="+mj-ea"/>
              </a:rPr>
              <a:t>Departure after sale</a:t>
            </a:r>
          </a:p>
        </p:txBody>
      </p:sp>
      <p:sp>
        <p:nvSpPr>
          <p:cNvPr id="34" name="椭圆 33"/>
          <p:cNvSpPr/>
          <p:nvPr/>
        </p:nvSpPr>
        <p:spPr>
          <a:xfrm>
            <a:off x="1630393" y="4089950"/>
            <a:ext cx="1283362" cy="1188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j-ea"/>
                <a:ea typeface="+mj-ea"/>
              </a:rPr>
              <a:t>Customer service return</a:t>
            </a:r>
          </a:p>
        </p:txBody>
      </p:sp>
      <p:sp>
        <p:nvSpPr>
          <p:cNvPr id="35" name="椭圆 34"/>
          <p:cNvSpPr/>
          <p:nvPr/>
        </p:nvSpPr>
        <p:spPr>
          <a:xfrm>
            <a:off x="4147839" y="4089950"/>
            <a:ext cx="1283362" cy="11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j-ea"/>
                <a:ea typeface="+mj-ea"/>
              </a:rPr>
              <a:t>End of After-sales</a:t>
            </a:r>
          </a:p>
        </p:txBody>
      </p:sp>
      <p:sp>
        <p:nvSpPr>
          <p:cNvPr id="36" name="椭圆 35"/>
          <p:cNvSpPr/>
          <p:nvPr/>
        </p:nvSpPr>
        <p:spPr>
          <a:xfrm>
            <a:off x="6665286" y="4089950"/>
            <a:ext cx="1283362" cy="118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j-ea"/>
                <a:ea typeface="+mj-ea"/>
              </a:rPr>
              <a:t>Troubleshoot problems</a:t>
            </a:r>
          </a:p>
        </p:txBody>
      </p:sp>
      <p:sp>
        <p:nvSpPr>
          <p:cNvPr id="37" name="椭圆 36"/>
          <p:cNvSpPr/>
          <p:nvPr/>
        </p:nvSpPr>
        <p:spPr>
          <a:xfrm>
            <a:off x="9182734" y="4089950"/>
            <a:ext cx="1283362" cy="118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j-ea"/>
                <a:ea typeface="+mj-ea"/>
              </a:rPr>
              <a:t>Customer Service Tracking</a:t>
            </a:r>
          </a:p>
        </p:txBody>
      </p:sp>
      <p:cxnSp>
        <p:nvCxnSpPr>
          <p:cNvPr id="8" name="直接箭头连接符 7"/>
          <p:cNvCxnSpPr>
            <a:cxnSpLocks/>
          </p:cNvCxnSpPr>
          <p:nvPr/>
        </p:nvCxnSpPr>
        <p:spPr>
          <a:xfrm>
            <a:off x="2988931" y="2959100"/>
            <a:ext cx="1097556"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cxnSpLocks/>
          </p:cNvCxnSpPr>
          <p:nvPr/>
        </p:nvCxnSpPr>
        <p:spPr>
          <a:xfrm>
            <a:off x="5506379" y="2959100"/>
            <a:ext cx="1097556"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cxnSpLocks/>
          </p:cNvCxnSpPr>
          <p:nvPr/>
        </p:nvCxnSpPr>
        <p:spPr>
          <a:xfrm>
            <a:off x="8023826" y="2959100"/>
            <a:ext cx="1097556"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cxnSpLocks/>
          </p:cNvCxnSpPr>
          <p:nvPr/>
        </p:nvCxnSpPr>
        <p:spPr>
          <a:xfrm>
            <a:off x="2988931" y="4699000"/>
            <a:ext cx="8168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cxnSpLocks/>
          </p:cNvCxnSpPr>
          <p:nvPr/>
        </p:nvCxnSpPr>
        <p:spPr>
          <a:xfrm>
            <a:off x="5506379" y="4699000"/>
            <a:ext cx="8168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cxnSpLocks/>
          </p:cNvCxnSpPr>
          <p:nvPr/>
        </p:nvCxnSpPr>
        <p:spPr>
          <a:xfrm>
            <a:off x="8023826" y="4699000"/>
            <a:ext cx="8168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cxnSpLocks/>
          </p:cNvCxnSpPr>
          <p:nvPr/>
        </p:nvCxnSpPr>
        <p:spPr>
          <a:xfrm>
            <a:off x="9872172" y="3581950"/>
            <a:ext cx="0" cy="41855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392103923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 calcmode="lin" valueType="num">
                                      <p:cBhvr>
                                        <p:cTn id="23" dur="500" fill="hold"/>
                                        <p:tgtEl>
                                          <p:spTgt spid="31"/>
                                        </p:tgtEl>
                                        <p:attrNameLst>
                                          <p:attrName>style.rotation</p:attrName>
                                        </p:attrNameLst>
                                      </p:cBhvr>
                                      <p:tavLst>
                                        <p:tav tm="0">
                                          <p:val>
                                            <p:fltVal val="360"/>
                                          </p:val>
                                        </p:tav>
                                        <p:tav tm="100000">
                                          <p:val>
                                            <p:fltVal val="0"/>
                                          </p:val>
                                        </p:tav>
                                      </p:tavLst>
                                    </p:anim>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p:tgtEl>
                                          <p:spTgt spid="38"/>
                                        </p:tgtEl>
                                        <p:attrNameLst>
                                          <p:attrName>ppt_x</p:attrName>
                                        </p:attrNameLst>
                                      </p:cBhvr>
                                      <p:tavLst>
                                        <p:tav tm="0">
                                          <p:val>
                                            <p:strVal val="#ppt_x-#ppt_w*1.125000"/>
                                          </p:val>
                                        </p:tav>
                                        <p:tav tm="100000">
                                          <p:val>
                                            <p:strVal val="#ppt_x"/>
                                          </p:val>
                                        </p:tav>
                                      </p:tavLst>
                                    </p:anim>
                                    <p:animEffect transition="in" filter="wipe(righ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 calcmode="lin" valueType="num">
                                      <p:cBhvr>
                                        <p:cTn id="37" dur="500" fill="hold"/>
                                        <p:tgtEl>
                                          <p:spTgt spid="32"/>
                                        </p:tgtEl>
                                        <p:attrNameLst>
                                          <p:attrName>style.rotation</p:attrName>
                                        </p:attrNameLst>
                                      </p:cBhvr>
                                      <p:tavLst>
                                        <p:tav tm="0">
                                          <p:val>
                                            <p:fltVal val="360"/>
                                          </p:val>
                                        </p:tav>
                                        <p:tav tm="100000">
                                          <p:val>
                                            <p:fltVal val="0"/>
                                          </p:val>
                                        </p:tav>
                                      </p:tavLst>
                                    </p:anim>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righ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p:tgtEl>
                                          <p:spTgt spid="43"/>
                                        </p:tgtEl>
                                        <p:attrNameLst>
                                          <p:attrName>ppt_y</p:attrName>
                                        </p:attrNameLst>
                                      </p:cBhvr>
                                      <p:tavLst>
                                        <p:tav tm="0">
                                          <p:val>
                                            <p:strVal val="#ppt_y-#ppt_h*1.125000"/>
                                          </p:val>
                                        </p:tav>
                                        <p:tav tm="100000">
                                          <p:val>
                                            <p:strVal val="#ppt_y"/>
                                          </p:val>
                                        </p:tav>
                                      </p:tavLst>
                                    </p:anim>
                                    <p:animEffect transition="in" filter="wipe(down)">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 calcmode="lin" valueType="num">
                                      <p:cBhvr>
                                        <p:cTn id="65" dur="500" fill="hold"/>
                                        <p:tgtEl>
                                          <p:spTgt spid="37"/>
                                        </p:tgtEl>
                                        <p:attrNameLst>
                                          <p:attrName>style.rotation</p:attrName>
                                        </p:attrNameLst>
                                      </p:cBhvr>
                                      <p:tavLst>
                                        <p:tav tm="0">
                                          <p:val>
                                            <p:fltVal val="360"/>
                                          </p:val>
                                        </p:tav>
                                        <p:tav tm="100000">
                                          <p:val>
                                            <p:fltVal val="0"/>
                                          </p:val>
                                        </p:tav>
                                      </p:tavLst>
                                    </p:anim>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p:tgtEl>
                                          <p:spTgt spid="42"/>
                                        </p:tgtEl>
                                        <p:attrNameLst>
                                          <p:attrName>ppt_x</p:attrName>
                                        </p:attrNameLst>
                                      </p:cBhvr>
                                      <p:tavLst>
                                        <p:tav tm="0">
                                          <p:val>
                                            <p:strVal val="#ppt_x+#ppt_w*1.125000"/>
                                          </p:val>
                                        </p:tav>
                                        <p:tav tm="100000">
                                          <p:val>
                                            <p:strVal val="#ppt_x"/>
                                          </p:val>
                                        </p:tav>
                                      </p:tavLst>
                                    </p:anim>
                                    <p:animEffect transition="in" filter="wipe(left)">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 calcmode="lin" valueType="num">
                                      <p:cBhvr>
                                        <p:cTn id="79" dur="500" fill="hold"/>
                                        <p:tgtEl>
                                          <p:spTgt spid="36"/>
                                        </p:tgtEl>
                                        <p:attrNameLst>
                                          <p:attrName>style.rotation</p:attrName>
                                        </p:attrNameLst>
                                      </p:cBhvr>
                                      <p:tavLst>
                                        <p:tav tm="0">
                                          <p:val>
                                            <p:fltVal val="360"/>
                                          </p:val>
                                        </p:tav>
                                        <p:tav tm="100000">
                                          <p:val>
                                            <p:fltVal val="0"/>
                                          </p:val>
                                        </p:tav>
                                      </p:tavLst>
                                    </p:anim>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2"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p:tgtEl>
                                          <p:spTgt spid="41"/>
                                        </p:tgtEl>
                                        <p:attrNameLst>
                                          <p:attrName>ppt_x</p:attrName>
                                        </p:attrNameLst>
                                      </p:cBhvr>
                                      <p:tavLst>
                                        <p:tav tm="0">
                                          <p:val>
                                            <p:strVal val="#ppt_x+#ppt_w*1.125000"/>
                                          </p:val>
                                        </p:tav>
                                        <p:tav tm="100000">
                                          <p:val>
                                            <p:strVal val="#ppt_x"/>
                                          </p:val>
                                        </p:tav>
                                      </p:tavLst>
                                    </p:anim>
                                    <p:animEffect transition="in" filter="wipe(left)">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 calcmode="lin" valueType="num">
                                      <p:cBhvr>
                                        <p:cTn id="93" dur="500" fill="hold"/>
                                        <p:tgtEl>
                                          <p:spTgt spid="35"/>
                                        </p:tgtEl>
                                        <p:attrNameLst>
                                          <p:attrName>style.rotation</p:attrName>
                                        </p:attrNameLst>
                                      </p:cBhvr>
                                      <p:tavLst>
                                        <p:tav tm="0">
                                          <p:val>
                                            <p:fltVal val="360"/>
                                          </p:val>
                                        </p:tav>
                                        <p:tav tm="100000">
                                          <p:val>
                                            <p:fltVal val="0"/>
                                          </p:val>
                                        </p:tav>
                                      </p:tavLst>
                                    </p:anim>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2"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p:tgtEl>
                                          <p:spTgt spid="40"/>
                                        </p:tgtEl>
                                        <p:attrNameLst>
                                          <p:attrName>ppt_x</p:attrName>
                                        </p:attrNameLst>
                                      </p:cBhvr>
                                      <p:tavLst>
                                        <p:tav tm="0">
                                          <p:val>
                                            <p:strVal val="#ppt_x+#ppt_w*1.125000"/>
                                          </p:val>
                                        </p:tav>
                                        <p:tav tm="100000">
                                          <p:val>
                                            <p:strVal val="#ppt_x"/>
                                          </p:val>
                                        </p:tav>
                                      </p:tavLst>
                                    </p:anim>
                                    <p:animEffect transition="in" filter="wipe(left)">
                                      <p:cBhvr>
                                        <p:cTn id="100" dur="500"/>
                                        <p:tgtEl>
                                          <p:spTgt spid="40"/>
                                        </p:tgtEl>
                                      </p:cBhvr>
                                    </p:animEffect>
                                  </p:childTnLst>
                                </p:cTn>
                              </p:par>
                            </p:childTnLst>
                          </p:cTn>
                        </p:par>
                      </p:childTnLst>
                    </p:cTn>
                  </p:par>
                  <p:par>
                    <p:cTn id="101" fill="hold">
                      <p:stCondLst>
                        <p:cond delay="indefinite"/>
                      </p:stCondLst>
                      <p:childTnLst>
                        <p:par>
                          <p:cTn id="102" fill="hold">
                            <p:stCondLst>
                              <p:cond delay="0"/>
                            </p:stCondLst>
                            <p:childTnLst>
                              <p:par>
                                <p:cTn id="103" presetID="49" presetClass="entr" presetSubtype="0" decel="10000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 calcmode="lin" valueType="num">
                                      <p:cBhvr>
                                        <p:cTn id="107" dur="500" fill="hold"/>
                                        <p:tgtEl>
                                          <p:spTgt spid="34"/>
                                        </p:tgtEl>
                                        <p:attrNameLst>
                                          <p:attrName>style.rotation</p:attrName>
                                        </p:attrNameLst>
                                      </p:cBhvr>
                                      <p:tavLst>
                                        <p:tav tm="0">
                                          <p:val>
                                            <p:fltVal val="360"/>
                                          </p:val>
                                        </p:tav>
                                        <p:tav tm="100000">
                                          <p:val>
                                            <p:fltVal val="0"/>
                                          </p:val>
                                        </p:tav>
                                      </p:tavLst>
                                    </p:anim>
                                    <p:animEffect transition="in" filter="fade">
                                      <p:cBhvr>
                                        <p:cTn id="10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8758647" y="2804160"/>
            <a:ext cx="1668881" cy="1669098"/>
            <a:chOff x="8758992" y="2664460"/>
            <a:chExt cx="1669098" cy="1669098"/>
          </a:xfrm>
        </p:grpSpPr>
        <p:sp>
          <p:nvSpPr>
            <p:cNvPr id="44"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45" name="组合 44"/>
            <p:cNvGrpSpPr/>
            <p:nvPr/>
          </p:nvGrpSpPr>
          <p:grpSpPr>
            <a:xfrm>
              <a:off x="9018231" y="2923699"/>
              <a:ext cx="1150620" cy="1150620"/>
              <a:chOff x="9018231" y="2923699"/>
              <a:chExt cx="1150620" cy="1150620"/>
            </a:xfrm>
          </p:grpSpPr>
          <p:sp>
            <p:nvSpPr>
              <p:cNvPr id="46" name="椭圆 45"/>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7"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48" name="组合 47"/>
          <p:cNvGrpSpPr/>
          <p:nvPr/>
        </p:nvGrpSpPr>
        <p:grpSpPr>
          <a:xfrm>
            <a:off x="1764476" y="2804160"/>
            <a:ext cx="1668881" cy="1669098"/>
            <a:chOff x="1763911" y="2664460"/>
            <a:chExt cx="1669098" cy="1669098"/>
          </a:xfrm>
        </p:grpSpPr>
        <p:sp>
          <p:nvSpPr>
            <p:cNvPr id="49"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0" name="组合 49"/>
            <p:cNvGrpSpPr/>
            <p:nvPr/>
          </p:nvGrpSpPr>
          <p:grpSpPr>
            <a:xfrm>
              <a:off x="2023150" y="2923699"/>
              <a:ext cx="1150620" cy="1150620"/>
              <a:chOff x="2023150" y="2923699"/>
              <a:chExt cx="1150620" cy="1150620"/>
            </a:xfrm>
          </p:grpSpPr>
          <p:sp>
            <p:nvSpPr>
              <p:cNvPr id="51" name="椭圆 50"/>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2"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53" name="组合 52"/>
          <p:cNvGrpSpPr/>
          <p:nvPr/>
        </p:nvGrpSpPr>
        <p:grpSpPr>
          <a:xfrm>
            <a:off x="7010103" y="2804160"/>
            <a:ext cx="1668881" cy="1669098"/>
            <a:chOff x="7010221" y="2664460"/>
            <a:chExt cx="1669098" cy="1669098"/>
          </a:xfrm>
        </p:grpSpPr>
        <p:sp>
          <p:nvSpPr>
            <p:cNvPr id="54"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5" name="组合 54"/>
            <p:cNvGrpSpPr/>
            <p:nvPr/>
          </p:nvGrpSpPr>
          <p:grpSpPr>
            <a:xfrm>
              <a:off x="7269460" y="2923699"/>
              <a:ext cx="1150620" cy="1150620"/>
              <a:chOff x="7269460" y="2923699"/>
              <a:chExt cx="1150620" cy="1150620"/>
            </a:xfrm>
          </p:grpSpPr>
          <p:sp>
            <p:nvSpPr>
              <p:cNvPr id="56" name="椭圆 55"/>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7"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58" name="组合 57"/>
          <p:cNvGrpSpPr/>
          <p:nvPr/>
        </p:nvGrpSpPr>
        <p:grpSpPr>
          <a:xfrm>
            <a:off x="3513019" y="2804160"/>
            <a:ext cx="1668881" cy="1669098"/>
            <a:chOff x="3512681" y="2664460"/>
            <a:chExt cx="1669098" cy="1669098"/>
          </a:xfrm>
        </p:grpSpPr>
        <p:sp>
          <p:nvSpPr>
            <p:cNvPr id="59"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0" name="组合 59"/>
            <p:cNvGrpSpPr/>
            <p:nvPr/>
          </p:nvGrpSpPr>
          <p:grpSpPr>
            <a:xfrm>
              <a:off x="3771920" y="2923699"/>
              <a:ext cx="1150620" cy="1150620"/>
              <a:chOff x="3771920" y="2923699"/>
              <a:chExt cx="1150620" cy="1150620"/>
            </a:xfrm>
          </p:grpSpPr>
          <p:sp>
            <p:nvSpPr>
              <p:cNvPr id="61" name="椭圆 60"/>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2"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63" name="组合 62"/>
          <p:cNvGrpSpPr/>
          <p:nvPr/>
        </p:nvGrpSpPr>
        <p:grpSpPr>
          <a:xfrm>
            <a:off x="5261561" y="2804160"/>
            <a:ext cx="1668881" cy="1669098"/>
            <a:chOff x="5261451" y="2664460"/>
            <a:chExt cx="1669098" cy="1669098"/>
          </a:xfrm>
        </p:grpSpPr>
        <p:sp>
          <p:nvSpPr>
            <p:cNvPr id="64"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5" name="组合 64"/>
            <p:cNvGrpSpPr/>
            <p:nvPr/>
          </p:nvGrpSpPr>
          <p:grpSpPr>
            <a:xfrm>
              <a:off x="5520690" y="2923699"/>
              <a:ext cx="1150620" cy="1150620"/>
              <a:chOff x="5520690" y="2923699"/>
              <a:chExt cx="1150620" cy="1150620"/>
            </a:xfrm>
          </p:grpSpPr>
          <p:sp>
            <p:nvSpPr>
              <p:cNvPr id="66" name="椭圆 65"/>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7"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sp>
        <p:nvSpPr>
          <p:cNvPr id="68" name="矩形 67"/>
          <p:cNvSpPr/>
          <p:nvPr/>
        </p:nvSpPr>
        <p:spPr>
          <a:xfrm>
            <a:off x="1139856"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69" name="矩形 68"/>
          <p:cNvSpPr/>
          <p:nvPr/>
        </p:nvSpPr>
        <p:spPr>
          <a:xfrm>
            <a:off x="4636941"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70" name="矩形 69"/>
          <p:cNvSpPr/>
          <p:nvPr/>
        </p:nvSpPr>
        <p:spPr>
          <a:xfrm>
            <a:off x="8134026"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71" name="矩形 70"/>
          <p:cNvSpPr/>
          <p:nvPr/>
        </p:nvSpPr>
        <p:spPr>
          <a:xfrm>
            <a:off x="6385483" y="1394169"/>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72" name="矩形 71"/>
          <p:cNvSpPr/>
          <p:nvPr/>
        </p:nvSpPr>
        <p:spPr>
          <a:xfrm>
            <a:off x="2888398" y="1394169"/>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We adhere to customer-centric, rapid response to customer needs, and continue to create long-term value for customers and thus achieve customer</a:t>
            </a:r>
            <a:endParaRPr lang="en-US" altLang="zh-CN" sz="1000" dirty="0">
              <a:solidFill>
                <a:schemeClr val="tx1">
                  <a:lumMod val="50000"/>
                  <a:lumOff val="50000"/>
                </a:schemeClr>
              </a:solidFill>
              <a:latin typeface="+mn-ea"/>
            </a:endParaRPr>
          </a:p>
        </p:txBody>
      </p:sp>
      <p:sp>
        <p:nvSpPr>
          <p:cNvPr id="3" name="标题 2"/>
          <p:cNvSpPr>
            <a:spLocks noGrp="1"/>
          </p:cNvSpPr>
          <p:nvPr>
            <p:ph type="title"/>
          </p:nvPr>
        </p:nvSpPr>
        <p:spPr/>
        <p:txBody>
          <a:bodyPr>
            <a:normAutofit/>
          </a:bodyPr>
          <a:lstStyle/>
          <a:p>
            <a:r>
              <a:rPr lang="zh-CN" altLang="en-US" dirty="0">
                <a:cs typeface="+mn-ea"/>
              </a:rPr>
              <a:t>Title bar Text</a:t>
            </a:r>
            <a:endParaRPr lang="zh-CN" altLang="en-US" dirty="0"/>
          </a:p>
        </p:txBody>
      </p:sp>
    </p:spTree>
    <p:custDataLst>
      <p:tags r:id="rId1"/>
    </p:custDataLst>
    <p:extLst>
      <p:ext uri="{BB962C8B-B14F-4D97-AF65-F5344CB8AC3E}">
        <p14:creationId xmlns:p14="http://schemas.microsoft.com/office/powerpoint/2010/main" val="156812689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50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par>
                                <p:cTn id="20" presetID="53" presetClass="entr" presetSubtype="16" fill="hold" nodeType="withEffect">
                                  <p:stCondLst>
                                    <p:cond delay="75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par>
                                <p:cTn id="25" presetID="53" presetClass="entr" presetSubtype="16" fill="hold" nodeType="withEffect">
                                  <p:stCondLst>
                                    <p:cond delay="10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1000"/>
                                        <p:tgtEl>
                                          <p:spTgt spid="69"/>
                                        </p:tgtEl>
                                      </p:cBhvr>
                                    </p:animEffect>
                                    <p:anim calcmode="lin" valueType="num">
                                      <p:cBhvr>
                                        <p:cTn id="40" dur="1000" fill="hold"/>
                                        <p:tgtEl>
                                          <p:spTgt spid="69"/>
                                        </p:tgtEl>
                                        <p:attrNameLst>
                                          <p:attrName>ppt_x</p:attrName>
                                        </p:attrNameLst>
                                      </p:cBhvr>
                                      <p:tavLst>
                                        <p:tav tm="0">
                                          <p:val>
                                            <p:strVal val="#ppt_x"/>
                                          </p:val>
                                        </p:tav>
                                        <p:tav tm="100000">
                                          <p:val>
                                            <p:strVal val="#ppt_x"/>
                                          </p:val>
                                        </p:tav>
                                      </p:tavLst>
                                    </p:anim>
                                    <p:anim calcmode="lin" valueType="num">
                                      <p:cBhvr>
                                        <p:cTn id="41" dur="1000" fill="hold"/>
                                        <p:tgtEl>
                                          <p:spTgt spid="6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1000"/>
                                        <p:tgtEl>
                                          <p:spTgt spid="70"/>
                                        </p:tgtEl>
                                      </p:cBhvr>
                                    </p:animEffect>
                                    <p:anim calcmode="lin" valueType="num">
                                      <p:cBhvr>
                                        <p:cTn id="45" dur="1000" fill="hold"/>
                                        <p:tgtEl>
                                          <p:spTgt spid="70"/>
                                        </p:tgtEl>
                                        <p:attrNameLst>
                                          <p:attrName>ppt_x</p:attrName>
                                        </p:attrNameLst>
                                      </p:cBhvr>
                                      <p:tavLst>
                                        <p:tav tm="0">
                                          <p:val>
                                            <p:strVal val="#ppt_x"/>
                                          </p:val>
                                        </p:tav>
                                        <p:tav tm="100000">
                                          <p:val>
                                            <p:strVal val="#ppt_x"/>
                                          </p:val>
                                        </p:tav>
                                      </p:tavLst>
                                    </p:anim>
                                    <p:anim calcmode="lin" valueType="num">
                                      <p:cBhvr>
                                        <p:cTn id="46" dur="1000" fill="hold"/>
                                        <p:tgtEl>
                                          <p:spTgt spid="7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1000"/>
                                        <p:tgtEl>
                                          <p:spTgt spid="71"/>
                                        </p:tgtEl>
                                      </p:cBhvr>
                                    </p:animEffect>
                                    <p:anim calcmode="lin" valueType="num">
                                      <p:cBhvr>
                                        <p:cTn id="55" dur="1000" fill="hold"/>
                                        <p:tgtEl>
                                          <p:spTgt spid="71"/>
                                        </p:tgtEl>
                                        <p:attrNameLst>
                                          <p:attrName>ppt_x</p:attrName>
                                        </p:attrNameLst>
                                      </p:cBhvr>
                                      <p:tavLst>
                                        <p:tav tm="0">
                                          <p:val>
                                            <p:strVal val="#ppt_x"/>
                                          </p:val>
                                        </p:tav>
                                        <p:tav tm="100000">
                                          <p:val>
                                            <p:strVal val="#ppt_x"/>
                                          </p:val>
                                        </p:tav>
                                      </p:tavLst>
                                    </p:anim>
                                    <p:anim calcmode="lin" valueType="num">
                                      <p:cBhvr>
                                        <p:cTn id="5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44"/>
          <p:cNvSpPr/>
          <p:nvPr/>
        </p:nvSpPr>
        <p:spPr>
          <a:xfrm>
            <a:off x="1654781" y="1268761"/>
            <a:ext cx="4482450" cy="2543011"/>
          </a:xfrm>
          <a:custGeom>
            <a:avLst/>
            <a:gdLst/>
            <a:ahLst/>
            <a:cxnLst/>
            <a:rect l="l" t="t" r="r" b="b"/>
            <a:pathLst>
              <a:path w="3362275" h="1907258">
                <a:moveTo>
                  <a:pt x="0" y="0"/>
                </a:moveTo>
                <a:lnTo>
                  <a:pt x="3055171" y="0"/>
                </a:lnTo>
                <a:lnTo>
                  <a:pt x="3362275" y="419276"/>
                </a:lnTo>
                <a:lnTo>
                  <a:pt x="3362275" y="1907258"/>
                </a:lnTo>
                <a:lnTo>
                  <a:pt x="449269" y="1907258"/>
                </a:lnTo>
                <a:lnTo>
                  <a:pt x="352700" y="1836524"/>
                </a:lnTo>
                <a:lnTo>
                  <a:pt x="0" y="1572000"/>
                </a:ln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3" name="矩形 418"/>
          <p:cNvSpPr/>
          <p:nvPr/>
        </p:nvSpPr>
        <p:spPr>
          <a:xfrm>
            <a:off x="6125465" y="1268761"/>
            <a:ext cx="4482450" cy="2543011"/>
          </a:xfrm>
          <a:custGeom>
            <a:avLst/>
            <a:gdLst/>
            <a:ahLst/>
            <a:cxnLst/>
            <a:rect l="l" t="t" r="r" b="b"/>
            <a:pathLst>
              <a:path w="3362275" h="1907258">
                <a:moveTo>
                  <a:pt x="349793" y="0"/>
                </a:moveTo>
                <a:lnTo>
                  <a:pt x="3362275" y="0"/>
                </a:lnTo>
                <a:lnTo>
                  <a:pt x="3362275" y="1583223"/>
                </a:lnTo>
                <a:lnTo>
                  <a:pt x="2919885" y="1907258"/>
                </a:lnTo>
                <a:lnTo>
                  <a:pt x="0" y="1907258"/>
                </a:lnTo>
                <a:lnTo>
                  <a:pt x="0" y="407227"/>
                </a:lnTo>
                <a:lnTo>
                  <a:pt x="25757" y="4423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4" name="矩形 419"/>
          <p:cNvSpPr/>
          <p:nvPr/>
        </p:nvSpPr>
        <p:spPr>
          <a:xfrm>
            <a:off x="6125465" y="3811773"/>
            <a:ext cx="4482450" cy="2543011"/>
          </a:xfrm>
          <a:custGeom>
            <a:avLst/>
            <a:gdLst/>
            <a:ahLst/>
            <a:cxnLst/>
            <a:rect l="l" t="t" r="r" b="b"/>
            <a:pathLst>
              <a:path w="3362275" h="1907258">
                <a:moveTo>
                  <a:pt x="0" y="0"/>
                </a:moveTo>
                <a:lnTo>
                  <a:pt x="2919883" y="0"/>
                </a:lnTo>
                <a:lnTo>
                  <a:pt x="3362275" y="324036"/>
                </a:lnTo>
                <a:lnTo>
                  <a:pt x="3362275" y="1907258"/>
                </a:lnTo>
                <a:lnTo>
                  <a:pt x="0" y="1907258"/>
                </a:lnTo>
                <a:lnTo>
                  <a:pt x="0" y="1907257"/>
                </a:lnTo>
                <a:lnTo>
                  <a:pt x="349794" y="1907257"/>
                </a:lnTo>
                <a:lnTo>
                  <a:pt x="25758" y="1464865"/>
                </a:lnTo>
                <a:lnTo>
                  <a:pt x="0" y="1500032"/>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5" name="矩形 422"/>
          <p:cNvSpPr/>
          <p:nvPr/>
        </p:nvSpPr>
        <p:spPr>
          <a:xfrm>
            <a:off x="1654781" y="3811773"/>
            <a:ext cx="4482450" cy="2543011"/>
          </a:xfrm>
          <a:custGeom>
            <a:avLst/>
            <a:gdLst/>
            <a:ahLst/>
            <a:cxnLst/>
            <a:rect l="l" t="t" r="r" b="b"/>
            <a:pathLst>
              <a:path w="3362275" h="1907258">
                <a:moveTo>
                  <a:pt x="449268" y="0"/>
                </a:moveTo>
                <a:lnTo>
                  <a:pt x="3362275" y="0"/>
                </a:lnTo>
                <a:lnTo>
                  <a:pt x="3362275" y="1487983"/>
                </a:lnTo>
                <a:lnTo>
                  <a:pt x="3055172" y="1907257"/>
                </a:lnTo>
                <a:lnTo>
                  <a:pt x="3362275" y="1907257"/>
                </a:lnTo>
                <a:lnTo>
                  <a:pt x="3362275" y="1907258"/>
                </a:lnTo>
                <a:lnTo>
                  <a:pt x="0" y="1907258"/>
                </a:lnTo>
                <a:lnTo>
                  <a:pt x="0" y="341299"/>
                </a:lnTo>
                <a:lnTo>
                  <a:pt x="451039" y="3020"/>
                </a:lnTo>
                <a:lnTo>
                  <a:pt x="448127" y="83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6" name="Freeform 37"/>
          <p:cNvSpPr>
            <a:spLocks noEditPoints="1"/>
          </p:cNvSpPr>
          <p:nvPr/>
        </p:nvSpPr>
        <p:spPr bwMode="auto">
          <a:xfrm>
            <a:off x="2256088" y="4229254"/>
            <a:ext cx="934664" cy="777281"/>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zh-CN" altLang="en-US">
              <a:solidFill>
                <a:prstClr val="black"/>
              </a:solidFill>
            </a:endParaRPr>
          </a:p>
        </p:txBody>
      </p:sp>
      <p:sp>
        <p:nvSpPr>
          <p:cNvPr id="37" name="矩形 1"/>
          <p:cNvSpPr>
            <a:spLocks noChangeArrowheads="1"/>
          </p:cNvSpPr>
          <p:nvPr/>
        </p:nvSpPr>
        <p:spPr bwMode="auto">
          <a:xfrm>
            <a:off x="3190751" y="4145968"/>
            <a:ext cx="2524594" cy="8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800" kern="0" dirty="0">
                <a:solidFill>
                  <a:schemeClr val="bg1"/>
                </a:solidFill>
                <a:latin typeface="微软雅黑" pitchFamily="34" charset="-122"/>
                <a:ea typeface="微软雅黑" pitchFamily="34" charset="-122"/>
              </a:rPr>
              <a:t>With the development of computer technology and the progress of printing technology, graphic design in the field of visual perception is also more and more abundant, which is really on today's graphic design.</a:t>
            </a:r>
          </a:p>
        </p:txBody>
      </p:sp>
      <p:sp>
        <p:nvSpPr>
          <p:cNvPr id="38" name="Freeform 47"/>
          <p:cNvSpPr>
            <a:spLocks noChangeAspect="1" noEditPoints="1"/>
          </p:cNvSpPr>
          <p:nvPr/>
        </p:nvSpPr>
        <p:spPr bwMode="auto">
          <a:xfrm>
            <a:off x="4821438" y="5381380"/>
            <a:ext cx="769269" cy="6240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zh-CN" altLang="en-US">
              <a:solidFill>
                <a:prstClr val="black"/>
              </a:solidFill>
            </a:endParaRPr>
          </a:p>
        </p:txBody>
      </p:sp>
      <p:sp>
        <p:nvSpPr>
          <p:cNvPr id="39" name="矩形 1"/>
          <p:cNvSpPr>
            <a:spLocks noChangeArrowheads="1"/>
          </p:cNvSpPr>
          <p:nvPr/>
        </p:nvSpPr>
        <p:spPr bwMode="auto">
          <a:xfrm>
            <a:off x="2202127" y="5221456"/>
            <a:ext cx="2524594" cy="8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800" kern="0" dirty="0">
                <a:solidFill>
                  <a:schemeClr val="bg1"/>
                </a:solidFill>
                <a:latin typeface="微软雅黑" pitchFamily="34" charset="-122"/>
                <a:ea typeface="微软雅黑" pitchFamily="34" charset="-122"/>
              </a:rPr>
              <a:t>With the development of computer technology and the progress of printing technology, graphic design in the field of visual perception is also more and more abundant, which is really on today's graphic design.</a:t>
            </a:r>
          </a:p>
        </p:txBody>
      </p:sp>
      <p:sp>
        <p:nvSpPr>
          <p:cNvPr id="40" name="Freeform 37"/>
          <p:cNvSpPr>
            <a:spLocks noEditPoints="1"/>
          </p:cNvSpPr>
          <p:nvPr/>
        </p:nvSpPr>
        <p:spPr bwMode="auto">
          <a:xfrm>
            <a:off x="6651505" y="1601964"/>
            <a:ext cx="934664" cy="777281"/>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zh-CN" altLang="en-US">
              <a:solidFill>
                <a:prstClr val="black"/>
              </a:solidFill>
            </a:endParaRPr>
          </a:p>
        </p:txBody>
      </p:sp>
      <p:sp>
        <p:nvSpPr>
          <p:cNvPr id="41" name="矩形 1"/>
          <p:cNvSpPr>
            <a:spLocks noChangeArrowheads="1"/>
          </p:cNvSpPr>
          <p:nvPr/>
        </p:nvSpPr>
        <p:spPr bwMode="auto">
          <a:xfrm>
            <a:off x="7586168" y="1518678"/>
            <a:ext cx="2524594" cy="8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800" kern="0" dirty="0">
                <a:solidFill>
                  <a:schemeClr val="bg1"/>
                </a:solidFill>
                <a:latin typeface="微软雅黑" pitchFamily="34" charset="-122"/>
                <a:ea typeface="微软雅黑" pitchFamily="34" charset="-122"/>
              </a:rPr>
              <a:t>With the development of computer technology and the progress of printing technology, graphic design in the field of visual perception is also more and more abundant, which is really on today's graphic design.</a:t>
            </a:r>
          </a:p>
        </p:txBody>
      </p:sp>
      <p:sp>
        <p:nvSpPr>
          <p:cNvPr id="42" name="Freeform 47"/>
          <p:cNvSpPr>
            <a:spLocks noChangeAspect="1" noEditPoints="1"/>
          </p:cNvSpPr>
          <p:nvPr/>
        </p:nvSpPr>
        <p:spPr bwMode="auto">
          <a:xfrm>
            <a:off x="9216855" y="2754090"/>
            <a:ext cx="769269" cy="6240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zh-CN" altLang="en-US">
              <a:solidFill>
                <a:prstClr val="black"/>
              </a:solidFill>
            </a:endParaRPr>
          </a:p>
        </p:txBody>
      </p:sp>
      <p:sp>
        <p:nvSpPr>
          <p:cNvPr id="43" name="矩形 1"/>
          <p:cNvSpPr>
            <a:spLocks noChangeArrowheads="1"/>
          </p:cNvSpPr>
          <p:nvPr/>
        </p:nvSpPr>
        <p:spPr bwMode="auto">
          <a:xfrm>
            <a:off x="6597545" y="2594166"/>
            <a:ext cx="2524594" cy="8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800" kern="0" dirty="0">
                <a:solidFill>
                  <a:schemeClr val="bg1"/>
                </a:solidFill>
                <a:latin typeface="微软雅黑" pitchFamily="34" charset="-122"/>
                <a:ea typeface="微软雅黑" pitchFamily="34" charset="-122"/>
              </a:rPr>
              <a:t>With the development of computer technology and the progress of printing technology, graphic design in the field of visual perception is also more and more abundant, which is really on today's graphic design.</a:t>
            </a:r>
          </a:p>
        </p:txBody>
      </p:sp>
      <p:sp>
        <p:nvSpPr>
          <p:cNvPr id="2" name="标题 1"/>
          <p:cNvSpPr>
            <a:spLocks noGrp="1"/>
          </p:cNvSpPr>
          <p:nvPr>
            <p:ph type="title"/>
          </p:nvPr>
        </p:nvSpPr>
        <p:spPr/>
        <p:txBody>
          <a:bodyPr>
            <a:normAutofit/>
          </a:bodyPr>
          <a:lstStyle/>
          <a:p>
            <a:r>
              <a:rPr lang="zh-CN" altLang="en-US" dirty="0">
                <a:cs typeface="+mn-ea"/>
              </a:rPr>
              <a:t>Title bar Text</a:t>
            </a:r>
            <a:endParaRPr lang="zh-CN" altLang="en-US" dirty="0"/>
          </a:p>
        </p:txBody>
      </p:sp>
    </p:spTree>
    <p:extLst>
      <p:ext uri="{BB962C8B-B14F-4D97-AF65-F5344CB8AC3E}">
        <p14:creationId xmlns:p14="http://schemas.microsoft.com/office/powerpoint/2010/main" val="111381663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75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7500">
                                          <p:cBhvr additive="base">
                                            <p:cTn id="7" dur="400" fill="hold"/>
                                            <p:tgtEl>
                                              <p:spTgt spid="32"/>
                                            </p:tgtEl>
                                            <p:attrNameLst>
                                              <p:attrName>ppt_x</p:attrName>
                                            </p:attrNameLst>
                                          </p:cBhvr>
                                          <p:tavLst>
                                            <p:tav tm="0">
                                              <p:val>
                                                <p:strVal val="0-#ppt_w/2"/>
                                              </p:val>
                                            </p:tav>
                                            <p:tav tm="100000">
                                              <p:val>
                                                <p:strVal val="#ppt_x"/>
                                              </p:val>
                                            </p:tav>
                                          </p:tavLst>
                                        </p:anim>
                                        <p:anim calcmode="lin" valueType="num" p14:bounceEnd="57500">
                                          <p:cBhvr additive="base">
                                            <p:cTn id="8" dur="4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575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57500">
                                          <p:cBhvr additive="base">
                                            <p:cTn id="11" dur="400" fill="hold"/>
                                            <p:tgtEl>
                                              <p:spTgt spid="33"/>
                                            </p:tgtEl>
                                            <p:attrNameLst>
                                              <p:attrName>ppt_x</p:attrName>
                                            </p:attrNameLst>
                                          </p:cBhvr>
                                          <p:tavLst>
                                            <p:tav tm="0">
                                              <p:val>
                                                <p:strVal val="1+#ppt_w/2"/>
                                              </p:val>
                                            </p:tav>
                                            <p:tav tm="100000">
                                              <p:val>
                                                <p:strVal val="#ppt_x"/>
                                              </p:val>
                                            </p:tav>
                                          </p:tavLst>
                                        </p:anim>
                                        <p:anim calcmode="lin" valueType="num" p14:bounceEnd="57500">
                                          <p:cBhvr additive="base">
                                            <p:cTn id="12" dur="4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14:presetBounceEnd="57500">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14:bounceEnd="57500">
                                          <p:cBhvr additive="base">
                                            <p:cTn id="15" dur="400" fill="hold"/>
                                            <p:tgtEl>
                                              <p:spTgt spid="34"/>
                                            </p:tgtEl>
                                            <p:attrNameLst>
                                              <p:attrName>ppt_x</p:attrName>
                                            </p:attrNameLst>
                                          </p:cBhvr>
                                          <p:tavLst>
                                            <p:tav tm="0">
                                              <p:val>
                                                <p:strVal val="1+#ppt_w/2"/>
                                              </p:val>
                                            </p:tav>
                                            <p:tav tm="100000">
                                              <p:val>
                                                <p:strVal val="#ppt_x"/>
                                              </p:val>
                                            </p:tav>
                                          </p:tavLst>
                                        </p:anim>
                                        <p:anim calcmode="lin" valueType="num" p14:bounceEnd="57500">
                                          <p:cBhvr additive="base">
                                            <p:cTn id="16" dur="4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14:presetBounceEnd="575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57500">
                                          <p:cBhvr additive="base">
                                            <p:cTn id="19" dur="400" fill="hold"/>
                                            <p:tgtEl>
                                              <p:spTgt spid="35"/>
                                            </p:tgtEl>
                                            <p:attrNameLst>
                                              <p:attrName>ppt_x</p:attrName>
                                            </p:attrNameLst>
                                          </p:cBhvr>
                                          <p:tavLst>
                                            <p:tav tm="0">
                                              <p:val>
                                                <p:strVal val="0-#ppt_w/2"/>
                                              </p:val>
                                            </p:tav>
                                            <p:tav tm="100000">
                                              <p:val>
                                                <p:strVal val="#ppt_x"/>
                                              </p:val>
                                            </p:tav>
                                          </p:tavLst>
                                        </p:anim>
                                        <p:anim calcmode="lin" valueType="num" p14:bounceEnd="57500">
                                          <p:cBhvr additive="base">
                                            <p:cTn id="20" dur="4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400"/>
                                </p:stCondLst>
                                <p:childTnLst>
                                  <p:par>
                                    <p:cTn id="22" presetID="2" presetClass="entr" presetSubtype="2" fill="hold" grpId="0" nodeType="afterEffect" p14:presetBounceEnd="50000">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14:bounceEnd="50000">
                                          <p:cBhvr additive="base">
                                            <p:cTn id="24" dur="3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25" dur="3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50000">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14:bounceEnd="50000">
                                          <p:cBhvr additive="base">
                                            <p:cTn id="28" dur="3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29" dur="3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700"/>
                                </p:stCondLst>
                                <p:childTnLst>
                                  <p:par>
                                    <p:cTn id="31" presetID="2" presetClass="entr" presetSubtype="8" fill="hold" grpId="0" nodeType="afterEffect" p14:presetBounceEnd="50000">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14:bounceEnd="50000">
                                          <p:cBhvr additive="base">
                                            <p:cTn id="33" dur="3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34" dur="3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50000">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14:bounceEnd="50000">
                                          <p:cBhvr additive="base">
                                            <p:cTn id="37" dur="3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38" dur="30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14:presetBounceEnd="50000">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14:bounceEnd="50000">
                                          <p:cBhvr additive="base">
                                            <p:cTn id="42" dur="30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43" dur="300" fill="hold"/>
                                            <p:tgtEl>
                                              <p:spTgt spid="41"/>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14:presetBounceEnd="50000">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14:bounceEnd="50000">
                                          <p:cBhvr additive="base">
                                            <p:cTn id="46" dur="3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47" dur="300" fill="hold"/>
                                            <p:tgtEl>
                                              <p:spTgt spid="40"/>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14:presetBounceEnd="50000">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14:bounceEnd="50000">
                                          <p:cBhvr additive="base">
                                            <p:cTn id="51" dur="3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52" dur="30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50000">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14:bounceEnd="50000">
                                          <p:cBhvr additive="base">
                                            <p:cTn id="55" dur="300" fill="hold"/>
                                            <p:tgtEl>
                                              <p:spTgt spid="42"/>
                                            </p:tgtEl>
                                            <p:attrNameLst>
                                              <p:attrName>ppt_x</p:attrName>
                                            </p:attrNameLst>
                                          </p:cBhvr>
                                          <p:tavLst>
                                            <p:tav tm="0">
                                              <p:val>
                                                <p:strVal val="1+#ppt_w/2"/>
                                              </p:val>
                                            </p:tav>
                                            <p:tav tm="100000">
                                              <p:val>
                                                <p:strVal val="#ppt_x"/>
                                              </p:val>
                                            </p:tav>
                                          </p:tavLst>
                                        </p:anim>
                                        <p:anim calcmode="lin" valueType="num" p14:bounceEnd="50000">
                                          <p:cBhvr additive="base">
                                            <p:cTn id="56" dur="3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p:bldP spid="38" grpId="0" animBg="1"/>
          <p:bldP spid="39" grpId="0"/>
          <p:bldP spid="40" grpId="0" animBg="1"/>
          <p:bldP spid="41" grpId="0"/>
          <p:bldP spid="42" grpId="0" animBg="1"/>
          <p:bldP spid="43"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400" fill="hold"/>
                                            <p:tgtEl>
                                              <p:spTgt spid="32"/>
                                            </p:tgtEl>
                                            <p:attrNameLst>
                                              <p:attrName>ppt_x</p:attrName>
                                            </p:attrNameLst>
                                          </p:cBhvr>
                                          <p:tavLst>
                                            <p:tav tm="0">
                                              <p:val>
                                                <p:strVal val="0-#ppt_w/2"/>
                                              </p:val>
                                            </p:tav>
                                            <p:tav tm="100000">
                                              <p:val>
                                                <p:strVal val="#ppt_x"/>
                                              </p:val>
                                            </p:tav>
                                          </p:tavLst>
                                        </p:anim>
                                        <p:anim calcmode="lin" valueType="num">
                                          <p:cBhvr additive="base">
                                            <p:cTn id="8" dur="4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400" fill="hold"/>
                                            <p:tgtEl>
                                              <p:spTgt spid="33"/>
                                            </p:tgtEl>
                                            <p:attrNameLst>
                                              <p:attrName>ppt_x</p:attrName>
                                            </p:attrNameLst>
                                          </p:cBhvr>
                                          <p:tavLst>
                                            <p:tav tm="0">
                                              <p:val>
                                                <p:strVal val="1+#ppt_w/2"/>
                                              </p:val>
                                            </p:tav>
                                            <p:tav tm="100000">
                                              <p:val>
                                                <p:strVal val="#ppt_x"/>
                                              </p:val>
                                            </p:tav>
                                          </p:tavLst>
                                        </p:anim>
                                        <p:anim calcmode="lin" valueType="num">
                                          <p:cBhvr additive="base">
                                            <p:cTn id="12" dur="4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400" fill="hold"/>
                                            <p:tgtEl>
                                              <p:spTgt spid="34"/>
                                            </p:tgtEl>
                                            <p:attrNameLst>
                                              <p:attrName>ppt_x</p:attrName>
                                            </p:attrNameLst>
                                          </p:cBhvr>
                                          <p:tavLst>
                                            <p:tav tm="0">
                                              <p:val>
                                                <p:strVal val="1+#ppt_w/2"/>
                                              </p:val>
                                            </p:tav>
                                            <p:tav tm="100000">
                                              <p:val>
                                                <p:strVal val="#ppt_x"/>
                                              </p:val>
                                            </p:tav>
                                          </p:tavLst>
                                        </p:anim>
                                        <p:anim calcmode="lin" valueType="num">
                                          <p:cBhvr additive="base">
                                            <p:cTn id="16" dur="4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400" fill="hold"/>
                                            <p:tgtEl>
                                              <p:spTgt spid="35"/>
                                            </p:tgtEl>
                                            <p:attrNameLst>
                                              <p:attrName>ppt_x</p:attrName>
                                            </p:attrNameLst>
                                          </p:cBhvr>
                                          <p:tavLst>
                                            <p:tav tm="0">
                                              <p:val>
                                                <p:strVal val="0-#ppt_w/2"/>
                                              </p:val>
                                            </p:tav>
                                            <p:tav tm="100000">
                                              <p:val>
                                                <p:strVal val="#ppt_x"/>
                                              </p:val>
                                            </p:tav>
                                          </p:tavLst>
                                        </p:anim>
                                        <p:anim calcmode="lin" valueType="num">
                                          <p:cBhvr additive="base">
                                            <p:cTn id="20" dur="4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400"/>
                                </p:stCondLst>
                                <p:childTnLst>
                                  <p:par>
                                    <p:cTn id="22" presetID="2" presetClass="entr" presetSubtype="2"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300" fill="hold"/>
                                            <p:tgtEl>
                                              <p:spTgt spid="37"/>
                                            </p:tgtEl>
                                            <p:attrNameLst>
                                              <p:attrName>ppt_x</p:attrName>
                                            </p:attrNameLst>
                                          </p:cBhvr>
                                          <p:tavLst>
                                            <p:tav tm="0">
                                              <p:val>
                                                <p:strVal val="1+#ppt_w/2"/>
                                              </p:val>
                                            </p:tav>
                                            <p:tav tm="100000">
                                              <p:val>
                                                <p:strVal val="#ppt_x"/>
                                              </p:val>
                                            </p:tav>
                                          </p:tavLst>
                                        </p:anim>
                                        <p:anim calcmode="lin" valueType="num">
                                          <p:cBhvr additive="base">
                                            <p:cTn id="25" dur="3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300" fill="hold"/>
                                            <p:tgtEl>
                                              <p:spTgt spid="36"/>
                                            </p:tgtEl>
                                            <p:attrNameLst>
                                              <p:attrName>ppt_x</p:attrName>
                                            </p:attrNameLst>
                                          </p:cBhvr>
                                          <p:tavLst>
                                            <p:tav tm="0">
                                              <p:val>
                                                <p:strVal val="0-#ppt_w/2"/>
                                              </p:val>
                                            </p:tav>
                                            <p:tav tm="100000">
                                              <p:val>
                                                <p:strVal val="#ppt_x"/>
                                              </p:val>
                                            </p:tav>
                                          </p:tavLst>
                                        </p:anim>
                                        <p:anim calcmode="lin" valueType="num">
                                          <p:cBhvr additive="base">
                                            <p:cTn id="29" dur="3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700"/>
                                </p:stCondLst>
                                <p:childTnLst>
                                  <p:par>
                                    <p:cTn id="31" presetID="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300" fill="hold"/>
                                            <p:tgtEl>
                                              <p:spTgt spid="39"/>
                                            </p:tgtEl>
                                            <p:attrNameLst>
                                              <p:attrName>ppt_x</p:attrName>
                                            </p:attrNameLst>
                                          </p:cBhvr>
                                          <p:tavLst>
                                            <p:tav tm="0">
                                              <p:val>
                                                <p:strVal val="0-#ppt_w/2"/>
                                              </p:val>
                                            </p:tav>
                                            <p:tav tm="100000">
                                              <p:val>
                                                <p:strVal val="#ppt_x"/>
                                              </p:val>
                                            </p:tav>
                                          </p:tavLst>
                                        </p:anim>
                                        <p:anim calcmode="lin" valueType="num">
                                          <p:cBhvr additive="base">
                                            <p:cTn id="34" dur="3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300" fill="hold"/>
                                            <p:tgtEl>
                                              <p:spTgt spid="38"/>
                                            </p:tgtEl>
                                            <p:attrNameLst>
                                              <p:attrName>ppt_x</p:attrName>
                                            </p:attrNameLst>
                                          </p:cBhvr>
                                          <p:tavLst>
                                            <p:tav tm="0">
                                              <p:val>
                                                <p:strVal val="1+#ppt_w/2"/>
                                              </p:val>
                                            </p:tav>
                                            <p:tav tm="100000">
                                              <p:val>
                                                <p:strVal val="#ppt_x"/>
                                              </p:val>
                                            </p:tav>
                                          </p:tavLst>
                                        </p:anim>
                                        <p:anim calcmode="lin" valueType="num">
                                          <p:cBhvr additive="base">
                                            <p:cTn id="38" dur="30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300" fill="hold"/>
                                            <p:tgtEl>
                                              <p:spTgt spid="41"/>
                                            </p:tgtEl>
                                            <p:attrNameLst>
                                              <p:attrName>ppt_x</p:attrName>
                                            </p:attrNameLst>
                                          </p:cBhvr>
                                          <p:tavLst>
                                            <p:tav tm="0">
                                              <p:val>
                                                <p:strVal val="1+#ppt_w/2"/>
                                              </p:val>
                                            </p:tav>
                                            <p:tav tm="100000">
                                              <p:val>
                                                <p:strVal val="#ppt_x"/>
                                              </p:val>
                                            </p:tav>
                                          </p:tavLst>
                                        </p:anim>
                                        <p:anim calcmode="lin" valueType="num">
                                          <p:cBhvr additive="base">
                                            <p:cTn id="43" dur="300" fill="hold"/>
                                            <p:tgtEl>
                                              <p:spTgt spid="41"/>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300" fill="hold"/>
                                            <p:tgtEl>
                                              <p:spTgt spid="40"/>
                                            </p:tgtEl>
                                            <p:attrNameLst>
                                              <p:attrName>ppt_x</p:attrName>
                                            </p:attrNameLst>
                                          </p:cBhvr>
                                          <p:tavLst>
                                            <p:tav tm="0">
                                              <p:val>
                                                <p:strVal val="0-#ppt_w/2"/>
                                              </p:val>
                                            </p:tav>
                                            <p:tav tm="100000">
                                              <p:val>
                                                <p:strVal val="#ppt_x"/>
                                              </p:val>
                                            </p:tav>
                                          </p:tavLst>
                                        </p:anim>
                                        <p:anim calcmode="lin" valueType="num">
                                          <p:cBhvr additive="base">
                                            <p:cTn id="47" dur="300" fill="hold"/>
                                            <p:tgtEl>
                                              <p:spTgt spid="40"/>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300" fill="hold"/>
                                            <p:tgtEl>
                                              <p:spTgt spid="43"/>
                                            </p:tgtEl>
                                            <p:attrNameLst>
                                              <p:attrName>ppt_x</p:attrName>
                                            </p:attrNameLst>
                                          </p:cBhvr>
                                          <p:tavLst>
                                            <p:tav tm="0">
                                              <p:val>
                                                <p:strVal val="0-#ppt_w/2"/>
                                              </p:val>
                                            </p:tav>
                                            <p:tav tm="100000">
                                              <p:val>
                                                <p:strVal val="#ppt_x"/>
                                              </p:val>
                                            </p:tav>
                                          </p:tavLst>
                                        </p:anim>
                                        <p:anim calcmode="lin" valueType="num">
                                          <p:cBhvr additive="base">
                                            <p:cTn id="52" dur="30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300" fill="hold"/>
                                            <p:tgtEl>
                                              <p:spTgt spid="42"/>
                                            </p:tgtEl>
                                            <p:attrNameLst>
                                              <p:attrName>ppt_x</p:attrName>
                                            </p:attrNameLst>
                                          </p:cBhvr>
                                          <p:tavLst>
                                            <p:tav tm="0">
                                              <p:val>
                                                <p:strVal val="1+#ppt_w/2"/>
                                              </p:val>
                                            </p:tav>
                                            <p:tav tm="100000">
                                              <p:val>
                                                <p:strVal val="#ppt_x"/>
                                              </p:val>
                                            </p:tav>
                                          </p:tavLst>
                                        </p:anim>
                                        <p:anim calcmode="lin" valueType="num">
                                          <p:cBhvr additive="base">
                                            <p:cTn id="56" dur="3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p:bldP spid="38" grpId="0" animBg="1"/>
          <p:bldP spid="39" grpId="0"/>
          <p:bldP spid="40" grpId="0" animBg="1"/>
          <p:bldP spid="41" grpId="0"/>
          <p:bldP spid="42" grpId="0" animBg="1"/>
          <p:bldP spid="4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SELECTED" val="True"/>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3.xml><?xml version="1.0" encoding="utf-8"?>
<p:tagLst xmlns:a="http://schemas.openxmlformats.org/drawingml/2006/main" xmlns:r="http://schemas.openxmlformats.org/officeDocument/2006/relationships" xmlns:p="http://schemas.openxmlformats.org/presentationml/2006/main">
  <p:tag name="SELECTED" val="True"/>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6.xml><?xml version="1.0" encoding="utf-8"?>
<p:tagLst xmlns:a="http://schemas.openxmlformats.org/drawingml/2006/main" xmlns:r="http://schemas.openxmlformats.org/officeDocument/2006/relationships" xmlns:p="http://schemas.openxmlformats.org/presentationml/2006/main">
  <p:tag name="SELECTED" val="True"/>
</p:tagLst>
</file>

<file path=ppt/tags/tag27.xml><?xml version="1.0" encoding="utf-8"?>
<p:tagLst xmlns:a="http://schemas.openxmlformats.org/drawingml/2006/main" xmlns:r="http://schemas.openxmlformats.org/officeDocument/2006/relationships" xmlns:p="http://schemas.openxmlformats.org/presentationml/2006/main">
  <p:tag name="SELECTED" val="True"/>
</p:tagLst>
</file>

<file path=ppt/tags/tag28.xml><?xml version="1.0" encoding="utf-8"?>
<p:tagLst xmlns:a="http://schemas.openxmlformats.org/drawingml/2006/main" xmlns:r="http://schemas.openxmlformats.org/officeDocument/2006/relationships" xmlns:p="http://schemas.openxmlformats.org/presentationml/2006/main">
  <p:tag name="SELECTED" val="True"/>
</p:tagLst>
</file>

<file path=ppt/tags/tag29.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https://www.freeppt7.com">
  <a:themeElements>
    <a:clrScheme name="自定义 1038">
      <a:dk1>
        <a:sysClr val="windowText" lastClr="000000"/>
      </a:dk1>
      <a:lt1>
        <a:sysClr val="window" lastClr="FFFFFF"/>
      </a:lt1>
      <a:dk2>
        <a:srgbClr val="518823"/>
      </a:dk2>
      <a:lt2>
        <a:srgbClr val="99C04B"/>
      </a:lt2>
      <a:accent1>
        <a:srgbClr val="99C04B"/>
      </a:accent1>
      <a:accent2>
        <a:srgbClr val="518823"/>
      </a:accent2>
      <a:accent3>
        <a:srgbClr val="99C04B"/>
      </a:accent3>
      <a:accent4>
        <a:srgbClr val="518823"/>
      </a:accent4>
      <a:accent5>
        <a:srgbClr val="99C04B"/>
      </a:accent5>
      <a:accent6>
        <a:srgbClr val="518823"/>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4101</Words>
  <Application>Microsoft Office PowerPoint</Application>
  <PresentationFormat>宽屏</PresentationFormat>
  <Paragraphs>385</Paragraphs>
  <Slides>39</Slides>
  <Notes>23</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Charlemagne Std</vt:lpstr>
      <vt:lpstr>nevis Bold</vt:lpstr>
      <vt:lpstr>方正超粗黑简体</vt:lpstr>
      <vt:lpstr>隶书</vt:lpstr>
      <vt:lpstr>Microsoft YaHei</vt:lpstr>
      <vt:lpstr>Microsoft YaHei</vt:lpstr>
      <vt:lpstr>Arial</vt:lpstr>
      <vt:lpstr>Arial Black</vt:lpstr>
      <vt:lpstr>Calibri</vt:lpstr>
      <vt:lpstr>Impact</vt:lpstr>
      <vt:lpstr>https://www.freeppt7.com</vt:lpstr>
      <vt:lpstr>PowerPoint 演示文稿</vt:lpstr>
      <vt:lpstr>PowerPoint 演示文稿</vt:lpstr>
      <vt:lpstr>PowerPoint 演示文稿</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宇之灵</dc:creator>
  <cp:keywords>RP</cp:keywords>
  <dc:description>RP</dc:description>
  <cp:lastModifiedBy>之灵 宇</cp:lastModifiedBy>
  <cp:revision>8</cp:revision>
  <dcterms:created xsi:type="dcterms:W3CDTF">2015-05-05T08:02:14Z</dcterms:created>
  <dcterms:modified xsi:type="dcterms:W3CDTF">2019-05-21T04:25:36Z</dcterms:modified>
  <cp:category>RP</cp:category>
  <cp:contentStatus>RP</cp:contentStatus>
</cp:coreProperties>
</file>