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7" r:id="rId3"/>
    <p:sldId id="269" r:id="rId4"/>
    <p:sldId id="258" r:id="rId5"/>
    <p:sldId id="274" r:id="rId6"/>
    <p:sldId id="275" r:id="rId7"/>
    <p:sldId id="271" r:id="rId8"/>
    <p:sldId id="276" r:id="rId9"/>
    <p:sldId id="277" r:id="rId10"/>
    <p:sldId id="278" r:id="rId11"/>
    <p:sldId id="272" r:id="rId12"/>
    <p:sldId id="279" r:id="rId13"/>
    <p:sldId id="280" r:id="rId14"/>
    <p:sldId id="281" r:id="rId15"/>
    <p:sldId id="273" r:id="rId16"/>
    <p:sldId id="282" r:id="rId17"/>
    <p:sldId id="283" r:id="rId18"/>
    <p:sldId id="285" r:id="rId19"/>
    <p:sldId id="31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5969"/>
    <a:srgbClr val="FBC3C6"/>
    <a:srgbClr val="484848"/>
    <a:srgbClr val="5772FF"/>
    <a:srgbClr val="F8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9596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2-4D91-98AB-BDE4640FE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BC3C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2-4D91-98AB-BDE4640FE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67936"/>
        <c:axId val="159369472"/>
      </c:barChart>
      <c:catAx>
        <c:axId val="1593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59369472"/>
        <c:crosses val="autoZero"/>
        <c:auto val="1"/>
        <c:lblAlgn val="ctr"/>
        <c:lblOffset val="100"/>
        <c:noMultiLvlLbl val="0"/>
      </c:catAx>
      <c:valAx>
        <c:axId val="15936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15936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4A61-5B18-405C-96F4-9560E58E307D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4831D-C368-4FC8-B598-5F886EE8A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1555" r="11112" b="52445"/>
          <a:stretch/>
        </p:blipFill>
        <p:spPr>
          <a:xfrm>
            <a:off x="-50496" y="-22931"/>
            <a:ext cx="12208282" cy="2484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5778"/>
          <a:stretch/>
        </p:blipFill>
        <p:spPr>
          <a:xfrm>
            <a:off x="-150056" y="4389120"/>
            <a:ext cx="12492112" cy="24688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992137" y="3537151"/>
            <a:ext cx="6207725" cy="646331"/>
            <a:chOff x="2912463" y="3399088"/>
            <a:chExt cx="6207725" cy="646331"/>
          </a:xfrm>
        </p:grpSpPr>
        <p:sp>
          <p:nvSpPr>
            <p:cNvPr id="4" name="文本框 3"/>
            <p:cNvSpPr txBox="1"/>
            <p:nvPr/>
          </p:nvSpPr>
          <p:spPr>
            <a:xfrm>
              <a:off x="3584874" y="3399088"/>
              <a:ext cx="486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99596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桃花元素主题通用模板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8527451" y="3642579"/>
              <a:ext cx="592737" cy="159349"/>
              <a:chOff x="8527451" y="3699836"/>
              <a:chExt cx="592737" cy="15934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527451" y="3699836"/>
                <a:ext cx="159349" cy="159349"/>
              </a:xfrm>
              <a:prstGeom prst="ellipse">
                <a:avLst/>
              </a:prstGeom>
              <a:solidFill>
                <a:srgbClr val="99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>
                <a:off x="8684419" y="3779510"/>
                <a:ext cx="435769" cy="0"/>
              </a:xfrm>
              <a:prstGeom prst="line">
                <a:avLst/>
              </a:prstGeom>
              <a:ln w="12700">
                <a:solidFill>
                  <a:srgbClr val="9959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/>
            <p:cNvGrpSpPr/>
            <p:nvPr/>
          </p:nvGrpSpPr>
          <p:grpSpPr>
            <a:xfrm flipH="1">
              <a:off x="2912463" y="3642579"/>
              <a:ext cx="592737" cy="159349"/>
              <a:chOff x="8527451" y="3699836"/>
              <a:chExt cx="592737" cy="15934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527451" y="3699836"/>
                <a:ext cx="159349" cy="159349"/>
              </a:xfrm>
              <a:prstGeom prst="ellipse">
                <a:avLst/>
              </a:prstGeom>
              <a:solidFill>
                <a:srgbClr val="99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>
                <a:cxnSpLocks/>
              </p:cNvCxnSpPr>
              <p:nvPr/>
            </p:nvCxnSpPr>
            <p:spPr>
              <a:xfrm>
                <a:off x="8684419" y="3779510"/>
                <a:ext cx="435769" cy="0"/>
              </a:xfrm>
              <a:prstGeom prst="line">
                <a:avLst/>
              </a:prstGeom>
              <a:ln w="12700">
                <a:solidFill>
                  <a:srgbClr val="9959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3"/>
          <p:cNvSpPr txBox="1"/>
          <p:nvPr/>
        </p:nvSpPr>
        <p:spPr>
          <a:xfrm>
            <a:off x="2645095" y="2482188"/>
            <a:ext cx="69605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100" spc="-150" dirty="0">
                <a:solidFill>
                  <a:srgbClr val="995969"/>
                </a:solidFill>
                <a:latin typeface="腾祥伯当行楷繁" pitchFamily="2" charset="-122"/>
                <a:ea typeface="腾祥伯当行楷繁" pitchFamily="2" charset="-122"/>
              </a:rPr>
              <a:t>文艺清爽</a:t>
            </a:r>
            <a:r>
              <a:rPr lang="en-US" altLang="zh-CN" sz="5100" spc="-150" dirty="0">
                <a:solidFill>
                  <a:srgbClr val="995969"/>
                </a:solidFill>
                <a:latin typeface="腾祥伯当行楷繁" pitchFamily="2" charset="-122"/>
                <a:ea typeface="腾祥伯当行楷繁" pitchFamily="2" charset="-122"/>
              </a:rPr>
              <a:t>PPT</a:t>
            </a:r>
            <a:r>
              <a:rPr lang="zh-CN" altLang="en-US" sz="5100" spc="-150" dirty="0">
                <a:solidFill>
                  <a:srgbClr val="995969"/>
                </a:solidFill>
                <a:latin typeface="腾祥伯当行楷繁" pitchFamily="2" charset="-122"/>
                <a:ea typeface="腾祥伯当行楷繁" pitchFamily="2" charset="-122"/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1299225449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3848" y="2117448"/>
            <a:ext cx="2325335" cy="3454400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64153" y="2117448"/>
            <a:ext cx="2325335" cy="3454400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44458" y="2117448"/>
            <a:ext cx="2325335" cy="3454400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24762" y="2117448"/>
            <a:ext cx="2325335" cy="3454400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28896" y="2495089"/>
            <a:ext cx="1235238" cy="117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09201" y="2495089"/>
            <a:ext cx="1235238" cy="117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89506" y="2495089"/>
            <a:ext cx="1235238" cy="117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79449" y="2495089"/>
            <a:ext cx="1235238" cy="1177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462800" y="2612968"/>
            <a:ext cx="1087546" cy="9412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28" y="2538798"/>
            <a:ext cx="869572" cy="10801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915" y="2607419"/>
            <a:ext cx="990476" cy="9428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592" y="2607419"/>
            <a:ext cx="980952" cy="91428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17980" y="4376587"/>
            <a:ext cx="21771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637290" y="4376587"/>
            <a:ext cx="21771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18532" y="4376587"/>
            <a:ext cx="21771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98836" y="4376587"/>
            <a:ext cx="21771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279765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6148" r="11112" b="52445"/>
          <a:stretch/>
        </p:blipFill>
        <p:spPr>
          <a:xfrm>
            <a:off x="0" y="0"/>
            <a:ext cx="12208282" cy="20453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9670"/>
          <a:stretch/>
        </p:blipFill>
        <p:spPr>
          <a:xfrm>
            <a:off x="-300112" y="4758690"/>
            <a:ext cx="12492112" cy="20993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5400000">
            <a:off x="5224551" y="1155970"/>
            <a:ext cx="1742898" cy="3521623"/>
            <a:chOff x="9896168" y="680272"/>
            <a:chExt cx="1773699" cy="3583858"/>
          </a:xfrm>
        </p:grpSpPr>
        <p:sp>
          <p:nvSpPr>
            <p:cNvPr id="11" name="矩形 10"/>
            <p:cNvSpPr/>
            <p:nvPr/>
          </p:nvSpPr>
          <p:spPr>
            <a:xfrm>
              <a:off x="9896168" y="680272"/>
              <a:ext cx="1773699" cy="3583858"/>
            </a:xfrm>
            <a:prstGeom prst="rect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096089" y="1004952"/>
              <a:ext cx="1373859" cy="293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58229" y="2532061"/>
            <a:ext cx="207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10348" y="3882063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2562741" y="4373912"/>
            <a:ext cx="706651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20403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3" y="1949036"/>
            <a:ext cx="3142857" cy="25904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46800" y="1949036"/>
            <a:ext cx="2597543" cy="2590476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44343" y="1949036"/>
            <a:ext cx="2597543" cy="2590476"/>
          </a:xfrm>
          <a:prstGeom prst="rect">
            <a:avLst/>
          </a:prstGeom>
          <a:solidFill>
            <a:srgbClr val="FB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22368"/>
          <a:stretch/>
        </p:blipFill>
        <p:spPr>
          <a:xfrm>
            <a:off x="9041886" y="1949036"/>
            <a:ext cx="2460513" cy="259047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54345" y="2269540"/>
            <a:ext cx="1382452" cy="1382452"/>
            <a:chOff x="4454345" y="2240044"/>
            <a:chExt cx="1382452" cy="1382452"/>
          </a:xfrm>
        </p:grpSpPr>
        <p:sp>
          <p:nvSpPr>
            <p:cNvPr id="10" name="椭圆 9"/>
            <p:cNvSpPr/>
            <p:nvPr/>
          </p:nvSpPr>
          <p:spPr>
            <a:xfrm>
              <a:off x="4454345" y="2240044"/>
              <a:ext cx="1382452" cy="13824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4852595" y="2585976"/>
              <a:ext cx="585952" cy="690588"/>
            </a:xfrm>
            <a:custGeom>
              <a:avLst/>
              <a:gdLst>
                <a:gd name="T0" fmla="*/ 139 w 153"/>
                <a:gd name="T1" fmla="*/ 28 h 181"/>
                <a:gd name="T2" fmla="*/ 69 w 153"/>
                <a:gd name="T3" fmla="*/ 33 h 181"/>
                <a:gd name="T4" fmla="*/ 153 w 153"/>
                <a:gd name="T5" fmla="*/ 91 h 181"/>
                <a:gd name="T6" fmla="*/ 153 w 153"/>
                <a:gd name="T7" fmla="*/ 108 h 181"/>
                <a:gd name="T8" fmla="*/ 139 w 153"/>
                <a:gd name="T9" fmla="*/ 108 h 181"/>
                <a:gd name="T10" fmla="*/ 139 w 153"/>
                <a:gd name="T11" fmla="*/ 42 h 181"/>
                <a:gd name="T12" fmla="*/ 139 w 153"/>
                <a:gd name="T13" fmla="*/ 37 h 181"/>
                <a:gd name="T14" fmla="*/ 69 w 153"/>
                <a:gd name="T15" fmla="*/ 153 h 181"/>
                <a:gd name="T16" fmla="*/ 69 w 153"/>
                <a:gd name="T17" fmla="*/ 153 h 181"/>
                <a:gd name="T18" fmla="*/ 34 w 153"/>
                <a:gd name="T19" fmla="*/ 181 h 181"/>
                <a:gd name="T20" fmla="*/ 0 w 153"/>
                <a:gd name="T21" fmla="*/ 153 h 181"/>
                <a:gd name="T22" fmla="*/ 34 w 153"/>
                <a:gd name="T23" fmla="*/ 124 h 181"/>
                <a:gd name="T24" fmla="*/ 55 w 153"/>
                <a:gd name="T25" fmla="*/ 27 h 181"/>
                <a:gd name="T26" fmla="*/ 55 w 153"/>
                <a:gd name="T27" fmla="*/ 27 h 181"/>
                <a:gd name="T28" fmla="*/ 55 w 153"/>
                <a:gd name="T29" fmla="*/ 27 h 181"/>
                <a:gd name="T30" fmla="*/ 55 w 153"/>
                <a:gd name="T31" fmla="*/ 27 h 181"/>
                <a:gd name="T32" fmla="*/ 55 w 153"/>
                <a:gd name="T33" fmla="*/ 26 h 181"/>
                <a:gd name="T34" fmla="*/ 55 w 153"/>
                <a:gd name="T35" fmla="*/ 26 h 181"/>
                <a:gd name="T36" fmla="*/ 55 w 153"/>
                <a:gd name="T37" fmla="*/ 26 h 181"/>
                <a:gd name="T38" fmla="*/ 55 w 153"/>
                <a:gd name="T39" fmla="*/ 26 h 181"/>
                <a:gd name="T40" fmla="*/ 55 w 153"/>
                <a:gd name="T41" fmla="*/ 26 h 181"/>
                <a:gd name="T42" fmla="*/ 55 w 153"/>
                <a:gd name="T43" fmla="*/ 25 h 181"/>
                <a:gd name="T44" fmla="*/ 55 w 153"/>
                <a:gd name="T45" fmla="*/ 25 h 181"/>
                <a:gd name="T46" fmla="*/ 56 w 153"/>
                <a:gd name="T47" fmla="*/ 24 h 181"/>
                <a:gd name="T48" fmla="*/ 56 w 153"/>
                <a:gd name="T49" fmla="*/ 24 h 181"/>
                <a:gd name="T50" fmla="*/ 56 w 153"/>
                <a:gd name="T51" fmla="*/ 23 h 181"/>
                <a:gd name="T52" fmla="*/ 56 w 153"/>
                <a:gd name="T53" fmla="*/ 23 h 181"/>
                <a:gd name="T54" fmla="*/ 56 w 153"/>
                <a:gd name="T55" fmla="*/ 23 h 181"/>
                <a:gd name="T56" fmla="*/ 56 w 153"/>
                <a:gd name="T57" fmla="*/ 23 h 181"/>
                <a:gd name="T58" fmla="*/ 57 w 153"/>
                <a:gd name="T59" fmla="*/ 23 h 181"/>
                <a:gd name="T60" fmla="*/ 57 w 153"/>
                <a:gd name="T61" fmla="*/ 23 h 181"/>
                <a:gd name="T62" fmla="*/ 57 w 153"/>
                <a:gd name="T63" fmla="*/ 22 h 181"/>
                <a:gd name="T64" fmla="*/ 57 w 153"/>
                <a:gd name="T65" fmla="*/ 22 h 181"/>
                <a:gd name="T66" fmla="*/ 57 w 153"/>
                <a:gd name="T67" fmla="*/ 22 h 181"/>
                <a:gd name="T68" fmla="*/ 58 w 153"/>
                <a:gd name="T69" fmla="*/ 22 h 181"/>
                <a:gd name="T70" fmla="*/ 58 w 153"/>
                <a:gd name="T71" fmla="*/ 22 h 181"/>
                <a:gd name="T72" fmla="*/ 58 w 153"/>
                <a:gd name="T73" fmla="*/ 21 h 181"/>
                <a:gd name="T74" fmla="*/ 58 w 153"/>
                <a:gd name="T75" fmla="*/ 21 h 181"/>
                <a:gd name="T76" fmla="*/ 59 w 153"/>
                <a:gd name="T77" fmla="*/ 21 h 181"/>
                <a:gd name="T78" fmla="*/ 60 w 153"/>
                <a:gd name="T79" fmla="*/ 21 h 181"/>
                <a:gd name="T80" fmla="*/ 61 w 153"/>
                <a:gd name="T81" fmla="*/ 20 h 181"/>
                <a:gd name="T82" fmla="*/ 153 w 153"/>
                <a:gd name="T83" fmla="*/ 5 h 181"/>
                <a:gd name="T84" fmla="*/ 153 w 153"/>
                <a:gd name="T85" fmla="*/ 8 h 181"/>
                <a:gd name="T86" fmla="*/ 153 w 153"/>
                <a:gd name="T87" fmla="*/ 42 h 181"/>
                <a:gd name="T88" fmla="*/ 116 w 153"/>
                <a:gd name="T89" fmla="*/ 127 h 181"/>
                <a:gd name="T90" fmla="*/ 116 w 153"/>
                <a:gd name="T91" fmla="*/ 144 h 181"/>
                <a:gd name="T92" fmla="*/ 92 w 153"/>
                <a:gd name="T93" fmla="*/ 151 h 181"/>
                <a:gd name="T94" fmla="*/ 116 w 153"/>
                <a:gd name="T95" fmla="*/ 158 h 181"/>
                <a:gd name="T96" fmla="*/ 123 w 153"/>
                <a:gd name="T97" fmla="*/ 181 h 181"/>
                <a:gd name="T98" fmla="*/ 130 w 153"/>
                <a:gd name="T99" fmla="*/ 158 h 181"/>
                <a:gd name="T100" fmla="*/ 153 w 153"/>
                <a:gd name="T101" fmla="*/ 151 h 181"/>
                <a:gd name="T102" fmla="*/ 130 w 153"/>
                <a:gd name="T103" fmla="*/ 144 h 181"/>
                <a:gd name="T104" fmla="*/ 123 w 153"/>
                <a:gd name="T105" fmla="*/ 120 h 181"/>
                <a:gd name="T106" fmla="*/ 50 w 153"/>
                <a:gd name="T107" fmla="*/ 143 h 181"/>
                <a:gd name="T108" fmla="*/ 34 w 153"/>
                <a:gd name="T109" fmla="*/ 138 h 181"/>
                <a:gd name="T110" fmla="*/ 14 w 153"/>
                <a:gd name="T111" fmla="*/ 153 h 181"/>
                <a:gd name="T112" fmla="*/ 34 w 153"/>
                <a:gd name="T113" fmla="*/ 167 h 181"/>
                <a:gd name="T114" fmla="*/ 55 w 153"/>
                <a:gd name="T115" fmla="*/ 1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81">
                  <a:moveTo>
                    <a:pt x="69" y="44"/>
                  </a:moveTo>
                  <a:cubicBezTo>
                    <a:pt x="139" y="28"/>
                    <a:pt x="139" y="28"/>
                    <a:pt x="139" y="28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44"/>
                    <a:pt x="69" y="44"/>
                    <a:pt x="69" y="44"/>
                  </a:cubicBezTo>
                  <a:close/>
                  <a:moveTo>
                    <a:pt x="153" y="91"/>
                  </a:moveTo>
                  <a:cubicBezTo>
                    <a:pt x="153" y="91"/>
                    <a:pt x="153" y="91"/>
                    <a:pt x="153" y="91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11"/>
                    <a:pt x="150" y="115"/>
                    <a:pt x="146" y="115"/>
                  </a:cubicBezTo>
                  <a:cubicBezTo>
                    <a:pt x="142" y="115"/>
                    <a:pt x="139" y="111"/>
                    <a:pt x="139" y="108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61"/>
                    <a:pt x="65" y="168"/>
                    <a:pt x="58" y="173"/>
                  </a:cubicBezTo>
                  <a:cubicBezTo>
                    <a:pt x="52" y="178"/>
                    <a:pt x="44" y="181"/>
                    <a:pt x="34" y="181"/>
                  </a:cubicBezTo>
                  <a:cubicBezTo>
                    <a:pt x="25" y="181"/>
                    <a:pt x="17" y="178"/>
                    <a:pt x="11" y="173"/>
                  </a:cubicBezTo>
                  <a:cubicBezTo>
                    <a:pt x="4" y="168"/>
                    <a:pt x="0" y="161"/>
                    <a:pt x="0" y="153"/>
                  </a:cubicBezTo>
                  <a:cubicBezTo>
                    <a:pt x="0" y="144"/>
                    <a:pt x="4" y="137"/>
                    <a:pt x="11" y="132"/>
                  </a:cubicBezTo>
                  <a:cubicBezTo>
                    <a:pt x="17" y="127"/>
                    <a:pt x="25" y="124"/>
                    <a:pt x="34" y="124"/>
                  </a:cubicBezTo>
                  <a:cubicBezTo>
                    <a:pt x="42" y="124"/>
                    <a:pt x="49" y="126"/>
                    <a:pt x="55" y="130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0"/>
                    <a:pt x="60" y="20"/>
                    <a:pt x="61" y="20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8" y="0"/>
                    <a:pt x="152" y="2"/>
                    <a:pt x="153" y="5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3" y="7"/>
                    <a:pt x="153" y="8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91"/>
                    <a:pt x="153" y="91"/>
                    <a:pt x="153" y="91"/>
                  </a:cubicBezTo>
                  <a:close/>
                  <a:moveTo>
                    <a:pt x="116" y="127"/>
                  </a:moveTo>
                  <a:cubicBezTo>
                    <a:pt x="116" y="127"/>
                    <a:pt x="116" y="127"/>
                    <a:pt x="116" y="127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6" y="144"/>
                    <a:pt x="92" y="147"/>
                    <a:pt x="92" y="151"/>
                  </a:cubicBezTo>
                  <a:cubicBezTo>
                    <a:pt x="92" y="155"/>
                    <a:pt x="96" y="158"/>
                    <a:pt x="99" y="158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8"/>
                    <a:pt x="119" y="181"/>
                    <a:pt x="123" y="181"/>
                  </a:cubicBezTo>
                  <a:cubicBezTo>
                    <a:pt x="127" y="181"/>
                    <a:pt x="130" y="178"/>
                    <a:pt x="130" y="174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50" y="158"/>
                    <a:pt x="153" y="155"/>
                    <a:pt x="153" y="151"/>
                  </a:cubicBezTo>
                  <a:cubicBezTo>
                    <a:pt x="153" y="147"/>
                    <a:pt x="150" y="144"/>
                    <a:pt x="146" y="144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27" y="120"/>
                    <a:pt x="123" y="120"/>
                  </a:cubicBezTo>
                  <a:cubicBezTo>
                    <a:pt x="119" y="120"/>
                    <a:pt x="116" y="124"/>
                    <a:pt x="116" y="127"/>
                  </a:cubicBezTo>
                  <a:close/>
                  <a:moveTo>
                    <a:pt x="50" y="143"/>
                  </a:moveTo>
                  <a:cubicBezTo>
                    <a:pt x="50" y="143"/>
                    <a:pt x="50" y="143"/>
                    <a:pt x="50" y="143"/>
                  </a:cubicBezTo>
                  <a:cubicBezTo>
                    <a:pt x="46" y="140"/>
                    <a:pt x="40" y="138"/>
                    <a:pt x="34" y="138"/>
                  </a:cubicBezTo>
                  <a:cubicBezTo>
                    <a:pt x="28" y="138"/>
                    <a:pt x="23" y="140"/>
                    <a:pt x="19" y="143"/>
                  </a:cubicBezTo>
                  <a:cubicBezTo>
                    <a:pt x="16" y="146"/>
                    <a:pt x="14" y="149"/>
                    <a:pt x="14" y="153"/>
                  </a:cubicBezTo>
                  <a:cubicBezTo>
                    <a:pt x="14" y="156"/>
                    <a:pt x="16" y="160"/>
                    <a:pt x="19" y="162"/>
                  </a:cubicBezTo>
                  <a:cubicBezTo>
                    <a:pt x="23" y="165"/>
                    <a:pt x="28" y="167"/>
                    <a:pt x="34" y="167"/>
                  </a:cubicBezTo>
                  <a:cubicBezTo>
                    <a:pt x="40" y="167"/>
                    <a:pt x="46" y="165"/>
                    <a:pt x="50" y="162"/>
                  </a:cubicBezTo>
                  <a:cubicBezTo>
                    <a:pt x="53" y="160"/>
                    <a:pt x="55" y="156"/>
                    <a:pt x="55" y="153"/>
                  </a:cubicBezTo>
                  <a:cubicBezTo>
                    <a:pt x="55" y="149"/>
                    <a:pt x="53" y="146"/>
                    <a:pt x="50" y="143"/>
                  </a:cubicBezTo>
                  <a:close/>
                </a:path>
              </a:pathLst>
            </a:custGeom>
            <a:solidFill>
              <a:srgbClr val="99596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51888" y="2269540"/>
            <a:ext cx="1382452" cy="1382452"/>
            <a:chOff x="7051888" y="2240044"/>
            <a:chExt cx="1382452" cy="1382452"/>
          </a:xfrm>
        </p:grpSpPr>
        <p:sp>
          <p:nvSpPr>
            <p:cNvPr id="11" name="椭圆 10"/>
            <p:cNvSpPr/>
            <p:nvPr/>
          </p:nvSpPr>
          <p:spPr>
            <a:xfrm>
              <a:off x="7051888" y="2240044"/>
              <a:ext cx="1382452" cy="13824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7400581" y="2617284"/>
              <a:ext cx="685066" cy="627973"/>
            </a:xfrm>
            <a:custGeom>
              <a:avLst/>
              <a:gdLst>
                <a:gd name="T0" fmla="*/ 110 w 184"/>
                <a:gd name="T1" fmla="*/ 116 h 169"/>
                <a:gd name="T2" fmla="*/ 133 w 184"/>
                <a:gd name="T3" fmla="*/ 102 h 169"/>
                <a:gd name="T4" fmla="*/ 144 w 184"/>
                <a:gd name="T5" fmla="*/ 118 h 169"/>
                <a:gd name="T6" fmla="*/ 128 w 184"/>
                <a:gd name="T7" fmla="*/ 68 h 169"/>
                <a:gd name="T8" fmla="*/ 120 w 184"/>
                <a:gd name="T9" fmla="*/ 68 h 169"/>
                <a:gd name="T10" fmla="*/ 108 w 184"/>
                <a:gd name="T11" fmla="*/ 97 h 169"/>
                <a:gd name="T12" fmla="*/ 102 w 184"/>
                <a:gd name="T13" fmla="*/ 112 h 169"/>
                <a:gd name="T14" fmla="*/ 124 w 184"/>
                <a:gd name="T15" fmla="*/ 81 h 169"/>
                <a:gd name="T16" fmla="*/ 129 w 184"/>
                <a:gd name="T17" fmla="*/ 94 h 169"/>
                <a:gd name="T18" fmla="*/ 124 w 184"/>
                <a:gd name="T19" fmla="*/ 81 h 169"/>
                <a:gd name="T20" fmla="*/ 46 w 184"/>
                <a:gd name="T21" fmla="*/ 116 h 169"/>
                <a:gd name="T22" fmla="*/ 80 w 184"/>
                <a:gd name="T23" fmla="*/ 96 h 169"/>
                <a:gd name="T24" fmla="*/ 94 w 184"/>
                <a:gd name="T25" fmla="*/ 118 h 169"/>
                <a:gd name="T26" fmla="*/ 71 w 184"/>
                <a:gd name="T27" fmla="*/ 51 h 169"/>
                <a:gd name="T28" fmla="*/ 63 w 184"/>
                <a:gd name="T29" fmla="*/ 51 h 169"/>
                <a:gd name="T30" fmla="*/ 47 w 184"/>
                <a:gd name="T31" fmla="*/ 91 h 169"/>
                <a:gd name="T32" fmla="*/ 38 w 184"/>
                <a:gd name="T33" fmla="*/ 112 h 169"/>
                <a:gd name="T34" fmla="*/ 46 w 184"/>
                <a:gd name="T35" fmla="*/ 116 h 169"/>
                <a:gd name="T36" fmla="*/ 67 w 184"/>
                <a:gd name="T37" fmla="*/ 64 h 169"/>
                <a:gd name="T38" fmla="*/ 58 w 184"/>
                <a:gd name="T39" fmla="*/ 88 h 169"/>
                <a:gd name="T40" fmla="*/ 139 w 184"/>
                <a:gd name="T41" fmla="*/ 0 h 169"/>
                <a:gd name="T42" fmla="*/ 45 w 184"/>
                <a:gd name="T43" fmla="*/ 0 h 169"/>
                <a:gd name="T44" fmla="*/ 0 w 184"/>
                <a:gd name="T45" fmla="*/ 124 h 169"/>
                <a:gd name="T46" fmla="*/ 139 w 184"/>
                <a:gd name="T47" fmla="*/ 169 h 169"/>
                <a:gd name="T48" fmla="*/ 184 w 184"/>
                <a:gd name="T49" fmla="*/ 45 h 169"/>
                <a:gd name="T50" fmla="*/ 170 w 184"/>
                <a:gd name="T51" fmla="*/ 124 h 169"/>
                <a:gd name="T52" fmla="*/ 139 w 184"/>
                <a:gd name="T53" fmla="*/ 155 h 169"/>
                <a:gd name="T54" fmla="*/ 14 w 184"/>
                <a:gd name="T55" fmla="*/ 124 h 169"/>
                <a:gd name="T56" fmla="*/ 45 w 184"/>
                <a:gd name="T57" fmla="*/ 14 h 169"/>
                <a:gd name="T58" fmla="*/ 170 w 184"/>
                <a:gd name="T59" fmla="*/ 45 h 169"/>
                <a:gd name="T60" fmla="*/ 148 w 184"/>
                <a:gd name="T61" fmla="*/ 125 h 169"/>
                <a:gd name="T62" fmla="*/ 37 w 184"/>
                <a:gd name="T63" fmla="*/ 125 h 169"/>
                <a:gd name="T64" fmla="*/ 37 w 184"/>
                <a:gd name="T65" fmla="*/ 133 h 169"/>
                <a:gd name="T66" fmla="*/ 152 w 184"/>
                <a:gd name="T6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169">
                  <a:moveTo>
                    <a:pt x="104" y="118"/>
                  </a:moveTo>
                  <a:cubicBezTo>
                    <a:pt x="106" y="119"/>
                    <a:pt x="109" y="118"/>
                    <a:pt x="110" y="116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9" y="118"/>
                    <a:pt x="142" y="119"/>
                    <a:pt x="144" y="118"/>
                  </a:cubicBezTo>
                  <a:cubicBezTo>
                    <a:pt x="146" y="117"/>
                    <a:pt x="147" y="114"/>
                    <a:pt x="146" y="112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7" y="67"/>
                    <a:pt x="127" y="66"/>
                    <a:pt x="126" y="66"/>
                  </a:cubicBezTo>
                  <a:cubicBezTo>
                    <a:pt x="123" y="65"/>
                    <a:pt x="121" y="66"/>
                    <a:pt x="120" y="68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08" y="96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4"/>
                    <a:pt x="102" y="117"/>
                    <a:pt x="104" y="118"/>
                  </a:cubicBezTo>
                  <a:close/>
                  <a:moveTo>
                    <a:pt x="124" y="81"/>
                  </a:moveTo>
                  <a:cubicBezTo>
                    <a:pt x="124" y="81"/>
                    <a:pt x="124" y="81"/>
                    <a:pt x="124" y="81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24" y="81"/>
                    <a:pt x="124" y="81"/>
                    <a:pt x="124" y="81"/>
                  </a:cubicBezTo>
                  <a:close/>
                  <a:moveTo>
                    <a:pt x="46" y="116"/>
                  </a:moveTo>
                  <a:cubicBezTo>
                    <a:pt x="46" y="116"/>
                    <a:pt x="46" y="116"/>
                    <a:pt x="46" y="11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9" y="118"/>
                    <a:pt x="92" y="119"/>
                    <a:pt x="94" y="118"/>
                  </a:cubicBezTo>
                  <a:cubicBezTo>
                    <a:pt x="96" y="117"/>
                    <a:pt x="97" y="114"/>
                    <a:pt x="96" y="112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50"/>
                    <a:pt x="70" y="49"/>
                    <a:pt x="69" y="49"/>
                  </a:cubicBezTo>
                  <a:cubicBezTo>
                    <a:pt x="67" y="48"/>
                    <a:pt x="64" y="49"/>
                    <a:pt x="63" y="5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7" y="90"/>
                    <a:pt x="47" y="90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7" y="114"/>
                    <a:pt x="38" y="117"/>
                    <a:pt x="41" y="118"/>
                  </a:cubicBezTo>
                  <a:cubicBezTo>
                    <a:pt x="43" y="119"/>
                    <a:pt x="45" y="118"/>
                    <a:pt x="46" y="116"/>
                  </a:cubicBezTo>
                  <a:close/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67" y="64"/>
                    <a:pt x="67" y="64"/>
                    <a:pt x="67" y="64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49"/>
                    <a:pt x="20" y="169"/>
                    <a:pt x="45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64" y="169"/>
                    <a:pt x="184" y="149"/>
                    <a:pt x="184" y="124"/>
                  </a:cubicBezTo>
                  <a:cubicBezTo>
                    <a:pt x="184" y="45"/>
                    <a:pt x="184" y="45"/>
                    <a:pt x="184" y="45"/>
                  </a:cubicBezTo>
                  <a:cubicBezTo>
                    <a:pt x="184" y="21"/>
                    <a:pt x="164" y="0"/>
                    <a:pt x="139" y="0"/>
                  </a:cubicBezTo>
                  <a:close/>
                  <a:moveTo>
                    <a:pt x="170" y="124"/>
                  </a:moveTo>
                  <a:cubicBezTo>
                    <a:pt x="170" y="124"/>
                    <a:pt x="170" y="124"/>
                    <a:pt x="170" y="124"/>
                  </a:cubicBezTo>
                  <a:cubicBezTo>
                    <a:pt x="170" y="141"/>
                    <a:pt x="156" y="155"/>
                    <a:pt x="139" y="155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28" y="155"/>
                    <a:pt x="14" y="141"/>
                    <a:pt x="14" y="12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28"/>
                    <a:pt x="28" y="14"/>
                    <a:pt x="45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56" y="14"/>
                    <a:pt x="170" y="28"/>
                    <a:pt x="170" y="45"/>
                  </a:cubicBezTo>
                  <a:cubicBezTo>
                    <a:pt x="170" y="124"/>
                    <a:pt x="170" y="124"/>
                    <a:pt x="170" y="124"/>
                  </a:cubicBezTo>
                  <a:close/>
                  <a:moveTo>
                    <a:pt x="148" y="125"/>
                  </a:moveTo>
                  <a:cubicBezTo>
                    <a:pt x="148" y="125"/>
                    <a:pt x="148" y="125"/>
                    <a:pt x="148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4" y="125"/>
                    <a:pt x="32" y="126"/>
                    <a:pt x="32" y="129"/>
                  </a:cubicBezTo>
                  <a:cubicBezTo>
                    <a:pt x="32" y="131"/>
                    <a:pt x="34" y="133"/>
                    <a:pt x="37" y="133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50" y="133"/>
                    <a:pt x="152" y="131"/>
                    <a:pt x="152" y="129"/>
                  </a:cubicBezTo>
                  <a:cubicBezTo>
                    <a:pt x="152" y="126"/>
                    <a:pt x="150" y="125"/>
                    <a:pt x="148" y="125"/>
                  </a:cubicBezTo>
                  <a:close/>
                </a:path>
              </a:pathLst>
            </a:custGeom>
            <a:solidFill>
              <a:srgbClr val="FBC3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696772" y="4622523"/>
            <a:ext cx="10798456" cy="1300849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246486" y="5153876"/>
            <a:ext cx="96990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00012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812566"/>
            <a:ext cx="12192000" cy="1373091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3746" y="2422435"/>
            <a:ext cx="1100450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7604"/>
              </p:ext>
            </p:extLst>
          </p:nvPr>
        </p:nvGraphicFramePr>
        <p:xfrm>
          <a:off x="965126" y="3491181"/>
          <a:ext cx="10261748" cy="280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37">
                  <a:extLst>
                    <a:ext uri="{9D8B030D-6E8A-4147-A177-3AD203B41FA5}">
                      <a16:colId xmlns:a16="http://schemas.microsoft.com/office/drawing/2014/main" val="2951874717"/>
                    </a:ext>
                  </a:extLst>
                </a:gridCol>
                <a:gridCol w="2565437">
                  <a:extLst>
                    <a:ext uri="{9D8B030D-6E8A-4147-A177-3AD203B41FA5}">
                      <a16:colId xmlns:a16="http://schemas.microsoft.com/office/drawing/2014/main" val="4201736717"/>
                    </a:ext>
                  </a:extLst>
                </a:gridCol>
                <a:gridCol w="2565437">
                  <a:extLst>
                    <a:ext uri="{9D8B030D-6E8A-4147-A177-3AD203B41FA5}">
                      <a16:colId xmlns:a16="http://schemas.microsoft.com/office/drawing/2014/main" val="3178931076"/>
                    </a:ext>
                  </a:extLst>
                </a:gridCol>
                <a:gridCol w="2565437">
                  <a:extLst>
                    <a:ext uri="{9D8B030D-6E8A-4147-A177-3AD203B41FA5}">
                      <a16:colId xmlns:a16="http://schemas.microsoft.com/office/drawing/2014/main" val="3191778457"/>
                    </a:ext>
                  </a:extLst>
                </a:gridCol>
              </a:tblGrid>
              <a:tr h="5614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endParaRPr lang="zh-CN" altLang="en-US" sz="21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solidFill>
                      <a:srgbClr val="995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endParaRPr lang="zh-CN" altLang="en-US" sz="21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solidFill>
                      <a:srgbClr val="FBC3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endParaRPr lang="zh-CN" altLang="en-US" sz="21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solidFill>
                      <a:srgbClr val="995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i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endParaRPr lang="zh-CN" altLang="en-US" sz="2100" b="1" i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solidFill>
                      <a:srgbClr val="FBC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56530"/>
                  </a:ext>
                </a:extLst>
              </a:tr>
              <a:tr h="561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库存</a:t>
                      </a:r>
                    </a:p>
                  </a:txBody>
                  <a:tcPr marL="96655" marR="96655" marT="48327" marB="48327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16023"/>
                  </a:ext>
                </a:extLst>
              </a:tr>
              <a:tr h="561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</a:t>
                      </a:r>
                    </a:p>
                  </a:txBody>
                  <a:tcPr marL="96655" marR="96655" marT="48327" marB="48327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17199"/>
                  </a:ext>
                </a:extLst>
              </a:tr>
              <a:tr h="561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</a:t>
                      </a:r>
                    </a:p>
                  </a:txBody>
                  <a:tcPr marL="96655" marR="96655" marT="48327" marB="48327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31476"/>
                  </a:ext>
                </a:extLst>
              </a:tr>
              <a:tr h="561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</a:p>
                  </a:txBody>
                  <a:tcPr marL="96655" marR="96655" marT="48327" marB="48327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endParaRPr lang="zh-CN" alt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6655" marR="96655" marT="48327" marB="4832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2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5664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59855" y="2019038"/>
            <a:ext cx="1580428" cy="1580428"/>
            <a:chOff x="1353029" y="2019038"/>
            <a:chExt cx="1580428" cy="158042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/>
            <a:srcRect l="9588" t="25516" r="9588" b="20602"/>
            <a:stretch/>
          </p:blipFill>
          <p:spPr>
            <a:xfrm>
              <a:off x="1353029" y="2019038"/>
              <a:ext cx="1580428" cy="1580428"/>
            </a:xfrm>
            <a:custGeom>
              <a:avLst/>
              <a:gdLst>
                <a:gd name="connsiteX0" fmla="*/ 994547 w 1989094"/>
                <a:gd name="connsiteY0" fmla="*/ 0 h 1989094"/>
                <a:gd name="connsiteX1" fmla="*/ 1989094 w 1989094"/>
                <a:gd name="connsiteY1" fmla="*/ 994547 h 1989094"/>
                <a:gd name="connsiteX2" fmla="*/ 994547 w 1989094"/>
                <a:gd name="connsiteY2" fmla="*/ 1989094 h 1989094"/>
                <a:gd name="connsiteX3" fmla="*/ 0 w 1989094"/>
                <a:gd name="connsiteY3" fmla="*/ 994547 h 1989094"/>
                <a:gd name="connsiteX4" fmla="*/ 994547 w 1989094"/>
                <a:gd name="connsiteY4" fmla="*/ 0 h 198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094" h="1989094">
                  <a:moveTo>
                    <a:pt x="994547" y="0"/>
                  </a:moveTo>
                  <a:cubicBezTo>
                    <a:pt x="1543820" y="0"/>
                    <a:pt x="1989094" y="445274"/>
                    <a:pt x="1989094" y="994547"/>
                  </a:cubicBezTo>
                  <a:cubicBezTo>
                    <a:pt x="1989094" y="1543820"/>
                    <a:pt x="1543820" y="1989094"/>
                    <a:pt x="994547" y="1989094"/>
                  </a:cubicBezTo>
                  <a:cubicBezTo>
                    <a:pt x="445274" y="1989094"/>
                    <a:pt x="0" y="1543820"/>
                    <a:pt x="0" y="994547"/>
                  </a:cubicBezTo>
                  <a:cubicBezTo>
                    <a:pt x="0" y="445274"/>
                    <a:pt x="445274" y="0"/>
                    <a:pt x="994547" y="0"/>
                  </a:cubicBezTo>
                  <a:close/>
                </a:path>
              </a:pathLst>
            </a:custGeom>
          </p:spPr>
        </p:pic>
        <p:sp>
          <p:nvSpPr>
            <p:cNvPr id="23" name="椭圆 22"/>
            <p:cNvSpPr/>
            <p:nvPr/>
          </p:nvSpPr>
          <p:spPr>
            <a:xfrm>
              <a:off x="1554366" y="2220375"/>
              <a:ext cx="1177755" cy="1177755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77407" y="1963589"/>
            <a:ext cx="1580428" cy="1580428"/>
            <a:chOff x="6101224" y="1963589"/>
            <a:chExt cx="1580428" cy="158042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rcRect l="22307" t="17472" r="14404" b="5743"/>
            <a:stretch>
              <a:fillRect/>
            </a:stretch>
          </p:blipFill>
          <p:spPr>
            <a:xfrm>
              <a:off x="6101224" y="1963589"/>
              <a:ext cx="1580428" cy="1580428"/>
            </a:xfrm>
            <a:custGeom>
              <a:avLst/>
              <a:gdLst>
                <a:gd name="connsiteX0" fmla="*/ 994547 w 1989094"/>
                <a:gd name="connsiteY0" fmla="*/ 0 h 1989094"/>
                <a:gd name="connsiteX1" fmla="*/ 1989094 w 1989094"/>
                <a:gd name="connsiteY1" fmla="*/ 994547 h 1989094"/>
                <a:gd name="connsiteX2" fmla="*/ 994547 w 1989094"/>
                <a:gd name="connsiteY2" fmla="*/ 1989094 h 1989094"/>
                <a:gd name="connsiteX3" fmla="*/ 0 w 1989094"/>
                <a:gd name="connsiteY3" fmla="*/ 994547 h 1989094"/>
                <a:gd name="connsiteX4" fmla="*/ 994547 w 1989094"/>
                <a:gd name="connsiteY4" fmla="*/ 0 h 198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094" h="1989094">
                  <a:moveTo>
                    <a:pt x="994547" y="0"/>
                  </a:moveTo>
                  <a:cubicBezTo>
                    <a:pt x="1543820" y="0"/>
                    <a:pt x="1989094" y="445274"/>
                    <a:pt x="1989094" y="994547"/>
                  </a:cubicBezTo>
                  <a:cubicBezTo>
                    <a:pt x="1989094" y="1543820"/>
                    <a:pt x="1543820" y="1989094"/>
                    <a:pt x="994547" y="1989094"/>
                  </a:cubicBezTo>
                  <a:cubicBezTo>
                    <a:pt x="445274" y="1989094"/>
                    <a:pt x="0" y="1543820"/>
                    <a:pt x="0" y="994547"/>
                  </a:cubicBezTo>
                  <a:cubicBezTo>
                    <a:pt x="0" y="445274"/>
                    <a:pt x="445274" y="0"/>
                    <a:pt x="994547" y="0"/>
                  </a:cubicBezTo>
                  <a:close/>
                </a:path>
              </a:pathLst>
            </a:custGeom>
          </p:spPr>
        </p:pic>
        <p:sp>
          <p:nvSpPr>
            <p:cNvPr id="29" name="椭圆 28"/>
            <p:cNvSpPr/>
            <p:nvPr/>
          </p:nvSpPr>
          <p:spPr>
            <a:xfrm>
              <a:off x="6302561" y="2164926"/>
              <a:ext cx="1177755" cy="1177755"/>
            </a:xfrm>
            <a:prstGeom prst="ellipse">
              <a:avLst/>
            </a:prstGeom>
            <a:solidFill>
              <a:srgbClr val="FB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99596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72183" y="4391385"/>
            <a:ext cx="1580428" cy="1580428"/>
            <a:chOff x="6096000" y="4491876"/>
            <a:chExt cx="1580428" cy="158042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0" t="24082" r="9580" b="22159"/>
            <a:stretch/>
          </p:blipFill>
          <p:spPr>
            <a:xfrm>
              <a:off x="6096000" y="4491876"/>
              <a:ext cx="1580428" cy="1580428"/>
            </a:xfrm>
            <a:custGeom>
              <a:avLst/>
              <a:gdLst>
                <a:gd name="connsiteX0" fmla="*/ 994547 w 1989094"/>
                <a:gd name="connsiteY0" fmla="*/ 0 h 1989094"/>
                <a:gd name="connsiteX1" fmla="*/ 1989094 w 1989094"/>
                <a:gd name="connsiteY1" fmla="*/ 994547 h 1989094"/>
                <a:gd name="connsiteX2" fmla="*/ 994547 w 1989094"/>
                <a:gd name="connsiteY2" fmla="*/ 1989094 h 1989094"/>
                <a:gd name="connsiteX3" fmla="*/ 0 w 1989094"/>
                <a:gd name="connsiteY3" fmla="*/ 994547 h 1989094"/>
                <a:gd name="connsiteX4" fmla="*/ 994547 w 1989094"/>
                <a:gd name="connsiteY4" fmla="*/ 0 h 198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094" h="1989094">
                  <a:moveTo>
                    <a:pt x="994547" y="0"/>
                  </a:moveTo>
                  <a:cubicBezTo>
                    <a:pt x="1543820" y="0"/>
                    <a:pt x="1989094" y="445274"/>
                    <a:pt x="1989094" y="994547"/>
                  </a:cubicBezTo>
                  <a:cubicBezTo>
                    <a:pt x="1989094" y="1543820"/>
                    <a:pt x="1543820" y="1989094"/>
                    <a:pt x="994547" y="1989094"/>
                  </a:cubicBezTo>
                  <a:cubicBezTo>
                    <a:pt x="445274" y="1989094"/>
                    <a:pt x="0" y="1543820"/>
                    <a:pt x="0" y="994547"/>
                  </a:cubicBezTo>
                  <a:cubicBezTo>
                    <a:pt x="0" y="445274"/>
                    <a:pt x="445274" y="0"/>
                    <a:pt x="994547" y="0"/>
                  </a:cubicBezTo>
                  <a:close/>
                </a:path>
              </a:pathLst>
            </a:custGeom>
          </p:spPr>
        </p:pic>
        <p:sp>
          <p:nvSpPr>
            <p:cNvPr id="30" name="椭圆 29"/>
            <p:cNvSpPr/>
            <p:nvPr/>
          </p:nvSpPr>
          <p:spPr>
            <a:xfrm>
              <a:off x="6297337" y="4693213"/>
              <a:ext cx="1177755" cy="1177755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latin typeface="楷体" panose="02010609060101010101" pitchFamily="49" charset="-122"/>
                  <a:ea typeface="楷体" panose="02010609060101010101" pitchFamily="49" charset="-122"/>
                </a:rPr>
                <a:t>四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9855" y="4391385"/>
            <a:ext cx="1580428" cy="1580428"/>
            <a:chOff x="1353029" y="4391385"/>
            <a:chExt cx="1580428" cy="158042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rcRect l="36711" t="5204" b="18011"/>
            <a:stretch>
              <a:fillRect/>
            </a:stretch>
          </p:blipFill>
          <p:spPr>
            <a:xfrm>
              <a:off x="1353029" y="4391385"/>
              <a:ext cx="1580428" cy="1580428"/>
            </a:xfrm>
            <a:custGeom>
              <a:avLst/>
              <a:gdLst>
                <a:gd name="connsiteX0" fmla="*/ 994547 w 1989094"/>
                <a:gd name="connsiteY0" fmla="*/ 0 h 1989094"/>
                <a:gd name="connsiteX1" fmla="*/ 1989094 w 1989094"/>
                <a:gd name="connsiteY1" fmla="*/ 994547 h 1989094"/>
                <a:gd name="connsiteX2" fmla="*/ 994547 w 1989094"/>
                <a:gd name="connsiteY2" fmla="*/ 1989094 h 1989094"/>
                <a:gd name="connsiteX3" fmla="*/ 0 w 1989094"/>
                <a:gd name="connsiteY3" fmla="*/ 994547 h 1989094"/>
                <a:gd name="connsiteX4" fmla="*/ 994547 w 1989094"/>
                <a:gd name="connsiteY4" fmla="*/ 0 h 198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9094" h="1989094">
                  <a:moveTo>
                    <a:pt x="994547" y="0"/>
                  </a:moveTo>
                  <a:cubicBezTo>
                    <a:pt x="1543820" y="0"/>
                    <a:pt x="1989094" y="445274"/>
                    <a:pt x="1989094" y="994547"/>
                  </a:cubicBezTo>
                  <a:cubicBezTo>
                    <a:pt x="1989094" y="1543820"/>
                    <a:pt x="1543820" y="1989094"/>
                    <a:pt x="994547" y="1989094"/>
                  </a:cubicBezTo>
                  <a:cubicBezTo>
                    <a:pt x="445274" y="1989094"/>
                    <a:pt x="0" y="1543820"/>
                    <a:pt x="0" y="994547"/>
                  </a:cubicBezTo>
                  <a:cubicBezTo>
                    <a:pt x="0" y="445274"/>
                    <a:pt x="445274" y="0"/>
                    <a:pt x="994547" y="0"/>
                  </a:cubicBezTo>
                  <a:close/>
                </a:path>
              </a:pathLst>
            </a:custGeom>
          </p:spPr>
        </p:pic>
        <p:sp>
          <p:nvSpPr>
            <p:cNvPr id="31" name="椭圆 30"/>
            <p:cNvSpPr/>
            <p:nvPr/>
          </p:nvSpPr>
          <p:spPr>
            <a:xfrm>
              <a:off x="1554366" y="4592722"/>
              <a:ext cx="1177755" cy="1177755"/>
            </a:xfrm>
            <a:prstGeom prst="ellipse">
              <a:avLst/>
            </a:prstGeom>
            <a:solidFill>
              <a:srgbClr val="FBC3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rgbClr val="99596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2441620" y="2741487"/>
            <a:ext cx="363056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10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41620" y="5113834"/>
            <a:ext cx="363056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10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853948" y="2741487"/>
            <a:ext cx="363056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10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853948" y="5113834"/>
            <a:ext cx="363056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10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39557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6148" r="11112" b="52445"/>
          <a:stretch/>
        </p:blipFill>
        <p:spPr>
          <a:xfrm>
            <a:off x="0" y="0"/>
            <a:ext cx="12208282" cy="20453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9670"/>
          <a:stretch/>
        </p:blipFill>
        <p:spPr>
          <a:xfrm>
            <a:off x="-300112" y="4758690"/>
            <a:ext cx="12492112" cy="20993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5400000">
            <a:off x="5224551" y="1155970"/>
            <a:ext cx="1742898" cy="3521623"/>
            <a:chOff x="9896168" y="680272"/>
            <a:chExt cx="1773699" cy="3583858"/>
          </a:xfrm>
        </p:grpSpPr>
        <p:sp>
          <p:nvSpPr>
            <p:cNvPr id="11" name="矩形 10"/>
            <p:cNvSpPr/>
            <p:nvPr/>
          </p:nvSpPr>
          <p:spPr>
            <a:xfrm>
              <a:off x="9896168" y="680272"/>
              <a:ext cx="1773699" cy="3583858"/>
            </a:xfrm>
            <a:prstGeom prst="rect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096089" y="1004952"/>
              <a:ext cx="1373859" cy="293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58229" y="2532061"/>
            <a:ext cx="207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10348" y="3882063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2562741" y="4373912"/>
            <a:ext cx="706651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35267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23402" r="1290" b="11652"/>
          <a:stretch>
            <a:fillRect/>
          </a:stretch>
        </p:blipFill>
        <p:spPr>
          <a:xfrm>
            <a:off x="3868994" y="1801643"/>
            <a:ext cx="4454013" cy="4454013"/>
          </a:xfrm>
          <a:custGeom>
            <a:avLst/>
            <a:gdLst>
              <a:gd name="connsiteX0" fmla="*/ 2227007 w 4454013"/>
              <a:gd name="connsiteY0" fmla="*/ 0 h 4454013"/>
              <a:gd name="connsiteX1" fmla="*/ 4454013 w 4454013"/>
              <a:gd name="connsiteY1" fmla="*/ 2227007 h 4454013"/>
              <a:gd name="connsiteX2" fmla="*/ 2227007 w 4454013"/>
              <a:gd name="connsiteY2" fmla="*/ 4454013 h 4454013"/>
              <a:gd name="connsiteX3" fmla="*/ 0 w 4454013"/>
              <a:gd name="connsiteY3" fmla="*/ 2227007 h 44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013" h="4454013">
                <a:moveTo>
                  <a:pt x="2227007" y="0"/>
                </a:moveTo>
                <a:lnTo>
                  <a:pt x="4454013" y="2227007"/>
                </a:lnTo>
                <a:lnTo>
                  <a:pt x="2227007" y="4454013"/>
                </a:lnTo>
                <a:lnTo>
                  <a:pt x="0" y="2227007"/>
                </a:lnTo>
                <a:close/>
              </a:path>
            </a:pathLst>
          </a:custGeom>
        </p:spPr>
      </p:pic>
      <p:grpSp>
        <p:nvGrpSpPr>
          <p:cNvPr id="22" name="组合 21"/>
          <p:cNvGrpSpPr/>
          <p:nvPr/>
        </p:nvGrpSpPr>
        <p:grpSpPr>
          <a:xfrm>
            <a:off x="5190477" y="2078030"/>
            <a:ext cx="1811046" cy="1811046"/>
            <a:chOff x="5190477" y="2019038"/>
            <a:chExt cx="1811046" cy="1811046"/>
          </a:xfrm>
        </p:grpSpPr>
        <p:sp>
          <p:nvSpPr>
            <p:cNvPr id="14" name="菱形 13"/>
            <p:cNvSpPr/>
            <p:nvPr/>
          </p:nvSpPr>
          <p:spPr>
            <a:xfrm>
              <a:off x="5190477" y="2019038"/>
              <a:ext cx="1811046" cy="1811046"/>
            </a:xfrm>
            <a:prstGeom prst="diamond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87"/>
            <p:cNvSpPr>
              <a:spLocks noEditPoints="1"/>
            </p:cNvSpPr>
            <p:nvPr/>
          </p:nvSpPr>
          <p:spPr bwMode="auto">
            <a:xfrm>
              <a:off x="5836499" y="2710399"/>
              <a:ext cx="519003" cy="428325"/>
            </a:xfrm>
            <a:custGeom>
              <a:avLst/>
              <a:gdLst>
                <a:gd name="T0" fmla="*/ 153 w 184"/>
                <a:gd name="T1" fmla="*/ 149 h 152"/>
                <a:gd name="T2" fmla="*/ 44 w 184"/>
                <a:gd name="T3" fmla="*/ 142 h 152"/>
                <a:gd name="T4" fmla="*/ 16 w 184"/>
                <a:gd name="T5" fmla="*/ 142 h 152"/>
                <a:gd name="T6" fmla="*/ 36 w 184"/>
                <a:gd name="T7" fmla="*/ 123 h 152"/>
                <a:gd name="T8" fmla="*/ 40 w 184"/>
                <a:gd name="T9" fmla="*/ 103 h 152"/>
                <a:gd name="T10" fmla="*/ 15 w 184"/>
                <a:gd name="T11" fmla="*/ 100 h 152"/>
                <a:gd name="T12" fmla="*/ 34 w 184"/>
                <a:gd name="T13" fmla="*/ 80 h 152"/>
                <a:gd name="T14" fmla="*/ 107 w 184"/>
                <a:gd name="T15" fmla="*/ 121 h 152"/>
                <a:gd name="T16" fmla="*/ 165 w 184"/>
                <a:gd name="T17" fmla="*/ 122 h 152"/>
                <a:gd name="T18" fmla="*/ 7 w 184"/>
                <a:gd name="T19" fmla="*/ 0 h 152"/>
                <a:gd name="T20" fmla="*/ 25 w 184"/>
                <a:gd name="T21" fmla="*/ 0 h 152"/>
                <a:gd name="T22" fmla="*/ 32 w 184"/>
                <a:gd name="T23" fmla="*/ 52 h 152"/>
                <a:gd name="T24" fmla="*/ 7 w 184"/>
                <a:gd name="T25" fmla="*/ 59 h 152"/>
                <a:gd name="T26" fmla="*/ 0 w 184"/>
                <a:gd name="T27" fmla="*/ 7 h 152"/>
                <a:gd name="T28" fmla="*/ 18 w 184"/>
                <a:gd name="T29" fmla="*/ 14 h 152"/>
                <a:gd name="T30" fmla="*/ 18 w 184"/>
                <a:gd name="T31" fmla="*/ 44 h 152"/>
                <a:gd name="T32" fmla="*/ 45 w 184"/>
                <a:gd name="T33" fmla="*/ 0 h 152"/>
                <a:gd name="T34" fmla="*/ 70 w 184"/>
                <a:gd name="T35" fmla="*/ 7 h 152"/>
                <a:gd name="T36" fmla="*/ 63 w 184"/>
                <a:gd name="T37" fmla="*/ 66 h 152"/>
                <a:gd name="T38" fmla="*/ 38 w 184"/>
                <a:gd name="T39" fmla="*/ 59 h 152"/>
                <a:gd name="T40" fmla="*/ 45 w 184"/>
                <a:gd name="T41" fmla="*/ 0 h 152"/>
                <a:gd name="T42" fmla="*/ 52 w 184"/>
                <a:gd name="T43" fmla="*/ 14 h 152"/>
                <a:gd name="T44" fmla="*/ 56 w 184"/>
                <a:gd name="T45" fmla="*/ 14 h 152"/>
                <a:gd name="T46" fmla="*/ 83 w 184"/>
                <a:gd name="T47" fmla="*/ 0 h 152"/>
                <a:gd name="T48" fmla="*/ 108 w 184"/>
                <a:gd name="T49" fmla="*/ 7 h 152"/>
                <a:gd name="T50" fmla="*/ 101 w 184"/>
                <a:gd name="T51" fmla="*/ 74 h 152"/>
                <a:gd name="T52" fmla="*/ 76 w 184"/>
                <a:gd name="T53" fmla="*/ 67 h 152"/>
                <a:gd name="T54" fmla="*/ 94 w 184"/>
                <a:gd name="T55" fmla="*/ 14 h 152"/>
                <a:gd name="T56" fmla="*/ 90 w 184"/>
                <a:gd name="T57" fmla="*/ 60 h 152"/>
                <a:gd name="T58" fmla="*/ 121 w 184"/>
                <a:gd name="T59" fmla="*/ 0 h 152"/>
                <a:gd name="T60" fmla="*/ 139 w 184"/>
                <a:gd name="T61" fmla="*/ 0 h 152"/>
                <a:gd name="T62" fmla="*/ 146 w 184"/>
                <a:gd name="T63" fmla="*/ 75 h 152"/>
                <a:gd name="T64" fmla="*/ 121 w 184"/>
                <a:gd name="T65" fmla="*/ 82 h 152"/>
                <a:gd name="T66" fmla="*/ 114 w 184"/>
                <a:gd name="T67" fmla="*/ 7 h 152"/>
                <a:gd name="T68" fmla="*/ 132 w 184"/>
                <a:gd name="T69" fmla="*/ 14 h 152"/>
                <a:gd name="T70" fmla="*/ 132 w 184"/>
                <a:gd name="T71" fmla="*/ 68 h 152"/>
                <a:gd name="T72" fmla="*/ 159 w 184"/>
                <a:gd name="T73" fmla="*/ 0 h 152"/>
                <a:gd name="T74" fmla="*/ 184 w 184"/>
                <a:gd name="T75" fmla="*/ 7 h 152"/>
                <a:gd name="T76" fmla="*/ 177 w 184"/>
                <a:gd name="T77" fmla="*/ 89 h 152"/>
                <a:gd name="T78" fmla="*/ 152 w 184"/>
                <a:gd name="T79" fmla="*/ 82 h 152"/>
                <a:gd name="T80" fmla="*/ 159 w 184"/>
                <a:gd name="T81" fmla="*/ 0 h 152"/>
                <a:gd name="T82" fmla="*/ 166 w 184"/>
                <a:gd name="T83" fmla="*/ 14 h 152"/>
                <a:gd name="T84" fmla="*/ 170 w 184"/>
                <a:gd name="T85" fmla="*/ 14 h 152"/>
                <a:gd name="T86" fmla="*/ 27 w 184"/>
                <a:gd name="T87" fmla="*/ 130 h 152"/>
                <a:gd name="T88" fmla="*/ 27 w 184"/>
                <a:gd name="T89" fmla="*/ 143 h 152"/>
                <a:gd name="T90" fmla="*/ 32 w 184"/>
                <a:gd name="T91" fmla="*/ 130 h 152"/>
                <a:gd name="T92" fmla="*/ 31 w 184"/>
                <a:gd name="T93" fmla="*/ 88 h 152"/>
                <a:gd name="T94" fmla="*/ 22 w 184"/>
                <a:gd name="T95" fmla="*/ 97 h 152"/>
                <a:gd name="T96" fmla="*/ 35 w 184"/>
                <a:gd name="T97" fmla="*/ 9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52">
                  <a:moveTo>
                    <a:pt x="156" y="141"/>
                  </a:moveTo>
                  <a:cubicBezTo>
                    <a:pt x="158" y="142"/>
                    <a:pt x="159" y="144"/>
                    <a:pt x="159" y="146"/>
                  </a:cubicBezTo>
                  <a:cubicBezTo>
                    <a:pt x="158" y="149"/>
                    <a:pt x="155" y="150"/>
                    <a:pt x="153" y="149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40"/>
                    <a:pt x="44" y="141"/>
                    <a:pt x="44" y="142"/>
                  </a:cubicBezTo>
                  <a:cubicBezTo>
                    <a:pt x="42" y="146"/>
                    <a:pt x="39" y="149"/>
                    <a:pt x="36" y="150"/>
                  </a:cubicBezTo>
                  <a:cubicBezTo>
                    <a:pt x="32" y="152"/>
                    <a:pt x="28" y="152"/>
                    <a:pt x="24" y="150"/>
                  </a:cubicBezTo>
                  <a:cubicBezTo>
                    <a:pt x="21" y="149"/>
                    <a:pt x="18" y="146"/>
                    <a:pt x="16" y="142"/>
                  </a:cubicBezTo>
                  <a:cubicBezTo>
                    <a:pt x="15" y="139"/>
                    <a:pt x="14" y="135"/>
                    <a:pt x="16" y="131"/>
                  </a:cubicBezTo>
                  <a:cubicBezTo>
                    <a:pt x="18" y="127"/>
                    <a:pt x="21" y="124"/>
                    <a:pt x="24" y="123"/>
                  </a:cubicBezTo>
                  <a:cubicBezTo>
                    <a:pt x="28" y="121"/>
                    <a:pt x="32" y="121"/>
                    <a:pt x="36" y="123"/>
                  </a:cubicBezTo>
                  <a:cubicBezTo>
                    <a:pt x="39" y="124"/>
                    <a:pt x="42" y="127"/>
                    <a:pt x="44" y="130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9" y="105"/>
                    <a:pt x="37" y="107"/>
                    <a:pt x="34" y="108"/>
                  </a:cubicBezTo>
                  <a:cubicBezTo>
                    <a:pt x="31" y="109"/>
                    <a:pt x="27" y="110"/>
                    <a:pt x="23" y="108"/>
                  </a:cubicBezTo>
                  <a:cubicBezTo>
                    <a:pt x="19" y="107"/>
                    <a:pt x="16" y="104"/>
                    <a:pt x="15" y="100"/>
                  </a:cubicBezTo>
                  <a:cubicBezTo>
                    <a:pt x="11" y="92"/>
                    <a:pt x="15" y="84"/>
                    <a:pt x="23" y="80"/>
                  </a:cubicBezTo>
                  <a:cubicBezTo>
                    <a:pt x="26" y="79"/>
                    <a:pt x="30" y="79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8" y="82"/>
                    <a:pt x="41" y="85"/>
                    <a:pt x="42" y="88"/>
                  </a:cubicBezTo>
                  <a:cubicBezTo>
                    <a:pt x="43" y="91"/>
                    <a:pt x="44" y="93"/>
                    <a:pt x="43" y="96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8" y="114"/>
                    <a:pt x="169" y="117"/>
                  </a:cubicBezTo>
                  <a:cubicBezTo>
                    <a:pt x="169" y="119"/>
                    <a:pt x="167" y="121"/>
                    <a:pt x="165" y="122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56" y="141"/>
                    <a:pt x="156" y="141"/>
                    <a:pt x="156" y="141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5"/>
                    <a:pt x="29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4" y="59"/>
                    <a:pt x="0" y="55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3"/>
                    <a:pt x="67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1" y="66"/>
                    <a:pt x="38" y="63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41" y="0"/>
                    <a:pt x="45" y="0"/>
                  </a:cubicBezTo>
                  <a:close/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14"/>
                    <a:pt x="56" y="14"/>
                    <a:pt x="56" y="14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8" y="3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71"/>
                    <a:pt x="105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79" y="74"/>
                    <a:pt x="76" y="71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9" y="0"/>
                    <a:pt x="83" y="0"/>
                  </a:cubicBezTo>
                  <a:close/>
                  <a:moveTo>
                    <a:pt x="94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14"/>
                    <a:pt x="94" y="14"/>
                    <a:pt x="94" y="14"/>
                  </a:cubicBezTo>
                  <a:close/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3" y="0"/>
                    <a:pt x="146" y="3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9"/>
                    <a:pt x="143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17" y="82"/>
                    <a:pt x="114" y="79"/>
                    <a:pt x="114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7" y="0"/>
                    <a:pt x="121" y="0"/>
                  </a:cubicBezTo>
                  <a:close/>
                  <a:moveTo>
                    <a:pt x="132" y="14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14"/>
                    <a:pt x="132" y="14"/>
                    <a:pt x="132" y="14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1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6"/>
                    <a:pt x="181" y="89"/>
                    <a:pt x="177" y="89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5" y="89"/>
                    <a:pt x="152" y="86"/>
                    <a:pt x="152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3"/>
                    <a:pt x="155" y="0"/>
                    <a:pt x="159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32" y="130"/>
                  </a:move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29" y="130"/>
                    <a:pt x="27" y="130"/>
                  </a:cubicBezTo>
                  <a:cubicBezTo>
                    <a:pt x="26" y="131"/>
                    <a:pt x="25" y="132"/>
                    <a:pt x="24" y="134"/>
                  </a:cubicBezTo>
                  <a:cubicBezTo>
                    <a:pt x="23" y="136"/>
                    <a:pt x="23" y="138"/>
                    <a:pt x="24" y="139"/>
                  </a:cubicBezTo>
                  <a:cubicBezTo>
                    <a:pt x="25" y="141"/>
                    <a:pt x="26" y="142"/>
                    <a:pt x="27" y="143"/>
                  </a:cubicBezTo>
                  <a:cubicBezTo>
                    <a:pt x="29" y="143"/>
                    <a:pt x="31" y="143"/>
                    <a:pt x="33" y="142"/>
                  </a:cubicBezTo>
                  <a:cubicBezTo>
                    <a:pt x="34" y="142"/>
                    <a:pt x="35" y="141"/>
                    <a:pt x="36" y="139"/>
                  </a:cubicBezTo>
                  <a:cubicBezTo>
                    <a:pt x="37" y="136"/>
                    <a:pt x="36" y="132"/>
                    <a:pt x="32" y="130"/>
                  </a:cubicBezTo>
                  <a:close/>
                  <a:moveTo>
                    <a:pt x="35" y="92"/>
                  </a:moveTo>
                  <a:cubicBezTo>
                    <a:pt x="35" y="92"/>
                    <a:pt x="35" y="92"/>
                    <a:pt x="35" y="92"/>
                  </a:cubicBezTo>
                  <a:cubicBezTo>
                    <a:pt x="34" y="90"/>
                    <a:pt x="33" y="89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87"/>
                    <a:pt x="27" y="87"/>
                    <a:pt x="26" y="88"/>
                  </a:cubicBezTo>
                  <a:cubicBezTo>
                    <a:pt x="23" y="89"/>
                    <a:pt x="21" y="93"/>
                    <a:pt x="22" y="97"/>
                  </a:cubicBezTo>
                  <a:cubicBezTo>
                    <a:pt x="23" y="98"/>
                    <a:pt x="24" y="100"/>
                    <a:pt x="26" y="100"/>
                  </a:cubicBezTo>
                  <a:cubicBezTo>
                    <a:pt x="28" y="101"/>
                    <a:pt x="30" y="101"/>
                    <a:pt x="31" y="100"/>
                  </a:cubicBezTo>
                  <a:cubicBezTo>
                    <a:pt x="34" y="99"/>
                    <a:pt x="36" y="95"/>
                    <a:pt x="35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6296" y="3183098"/>
            <a:ext cx="1811046" cy="1811046"/>
            <a:chOff x="4206296" y="3124106"/>
            <a:chExt cx="1811046" cy="1811046"/>
          </a:xfrm>
        </p:grpSpPr>
        <p:sp>
          <p:nvSpPr>
            <p:cNvPr id="17" name="菱形 16"/>
            <p:cNvSpPr/>
            <p:nvPr/>
          </p:nvSpPr>
          <p:spPr>
            <a:xfrm>
              <a:off x="4206296" y="3124106"/>
              <a:ext cx="1811046" cy="1811046"/>
            </a:xfrm>
            <a:prstGeom prst="diamond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93"/>
            <p:cNvSpPr>
              <a:spLocks noEditPoints="1"/>
            </p:cNvSpPr>
            <p:nvPr/>
          </p:nvSpPr>
          <p:spPr bwMode="auto">
            <a:xfrm>
              <a:off x="4852915" y="3771322"/>
              <a:ext cx="517809" cy="516615"/>
            </a:xfrm>
            <a:custGeom>
              <a:avLst/>
              <a:gdLst>
                <a:gd name="T0" fmla="*/ 182 w 184"/>
                <a:gd name="T1" fmla="*/ 75 h 183"/>
                <a:gd name="T2" fmla="*/ 184 w 184"/>
                <a:gd name="T3" fmla="*/ 146 h 183"/>
                <a:gd name="T4" fmla="*/ 125 w 184"/>
                <a:gd name="T5" fmla="*/ 181 h 183"/>
                <a:gd name="T6" fmla="*/ 27 w 184"/>
                <a:gd name="T7" fmla="*/ 157 h 183"/>
                <a:gd name="T8" fmla="*/ 0 w 184"/>
                <a:gd name="T9" fmla="*/ 92 h 183"/>
                <a:gd name="T10" fmla="*/ 27 w 184"/>
                <a:gd name="T11" fmla="*/ 26 h 183"/>
                <a:gd name="T12" fmla="*/ 91 w 184"/>
                <a:gd name="T13" fmla="*/ 85 h 183"/>
                <a:gd name="T14" fmla="*/ 98 w 184"/>
                <a:gd name="T15" fmla="*/ 92 h 183"/>
                <a:gd name="T16" fmla="*/ 84 w 184"/>
                <a:gd name="T17" fmla="*/ 92 h 183"/>
                <a:gd name="T18" fmla="*/ 150 w 184"/>
                <a:gd name="T19" fmla="*/ 75 h 183"/>
                <a:gd name="T20" fmla="*/ 150 w 184"/>
                <a:gd name="T21" fmla="*/ 111 h 183"/>
                <a:gd name="T22" fmla="*/ 141 w 184"/>
                <a:gd name="T23" fmla="*/ 111 h 183"/>
                <a:gd name="T24" fmla="*/ 132 w 184"/>
                <a:gd name="T25" fmla="*/ 66 h 183"/>
                <a:gd name="T26" fmla="*/ 132 w 184"/>
                <a:gd name="T27" fmla="*/ 73 h 183"/>
                <a:gd name="T28" fmla="*/ 128 w 184"/>
                <a:gd name="T29" fmla="*/ 116 h 183"/>
                <a:gd name="T30" fmla="*/ 124 w 184"/>
                <a:gd name="T31" fmla="*/ 73 h 183"/>
                <a:gd name="T32" fmla="*/ 115 w 184"/>
                <a:gd name="T33" fmla="*/ 73 h 183"/>
                <a:gd name="T34" fmla="*/ 104 w 184"/>
                <a:gd name="T35" fmla="*/ 139 h 183"/>
                <a:gd name="T36" fmla="*/ 85 w 184"/>
                <a:gd name="T37" fmla="*/ 132 h 183"/>
                <a:gd name="T38" fmla="*/ 77 w 184"/>
                <a:gd name="T39" fmla="*/ 137 h 183"/>
                <a:gd name="T40" fmla="*/ 85 w 184"/>
                <a:gd name="T41" fmla="*/ 144 h 183"/>
                <a:gd name="T42" fmla="*/ 119 w 184"/>
                <a:gd name="T43" fmla="*/ 170 h 183"/>
                <a:gd name="T44" fmla="*/ 163 w 184"/>
                <a:gd name="T45" fmla="*/ 172 h 183"/>
                <a:gd name="T46" fmla="*/ 176 w 184"/>
                <a:gd name="T47" fmla="*/ 83 h 183"/>
                <a:gd name="T48" fmla="*/ 167 w 184"/>
                <a:gd name="T49" fmla="*/ 111 h 183"/>
                <a:gd name="T50" fmla="*/ 159 w 184"/>
                <a:gd name="T51" fmla="*/ 111 h 183"/>
                <a:gd name="T52" fmla="*/ 159 w 184"/>
                <a:gd name="T53" fmla="*/ 75 h 183"/>
                <a:gd name="T54" fmla="*/ 150 w 184"/>
                <a:gd name="T55" fmla="*/ 75 h 183"/>
                <a:gd name="T56" fmla="*/ 150 w 184"/>
                <a:gd name="T57" fmla="*/ 75 h 183"/>
                <a:gd name="T58" fmla="*/ 165 w 184"/>
                <a:gd name="T59" fmla="*/ 68 h 183"/>
                <a:gd name="T60" fmla="*/ 37 w 184"/>
                <a:gd name="T61" fmla="*/ 36 h 183"/>
                <a:gd name="T62" fmla="*/ 14 w 184"/>
                <a:gd name="T63" fmla="*/ 92 h 183"/>
                <a:gd name="T64" fmla="*/ 36 w 184"/>
                <a:gd name="T65" fmla="*/ 147 h 183"/>
                <a:gd name="T66" fmla="*/ 106 w 184"/>
                <a:gd name="T67" fmla="*/ 168 h 183"/>
                <a:gd name="T68" fmla="*/ 81 w 184"/>
                <a:gd name="T69" fmla="*/ 152 h 183"/>
                <a:gd name="T70" fmla="*/ 70 w 184"/>
                <a:gd name="T71" fmla="*/ 129 h 183"/>
                <a:gd name="T72" fmla="*/ 48 w 184"/>
                <a:gd name="T73" fmla="*/ 92 h 183"/>
                <a:gd name="T74" fmla="*/ 108 w 184"/>
                <a:gd name="T75" fmla="*/ 52 h 183"/>
                <a:gd name="T76" fmla="*/ 125 w 184"/>
                <a:gd name="T77" fmla="*/ 61 h 183"/>
                <a:gd name="T78" fmla="*/ 128 w 184"/>
                <a:gd name="T79" fmla="*/ 56 h 183"/>
                <a:gd name="T80" fmla="*/ 146 w 184"/>
                <a:gd name="T81" fmla="*/ 57 h 183"/>
                <a:gd name="T82" fmla="*/ 150 w 184"/>
                <a:gd name="T83" fmla="*/ 63 h 183"/>
                <a:gd name="T84" fmla="*/ 165 w 184"/>
                <a:gd name="T85" fmla="*/ 68 h 183"/>
                <a:gd name="T86" fmla="*/ 79 w 184"/>
                <a:gd name="T87" fmla="*/ 124 h 183"/>
                <a:gd name="T88" fmla="*/ 106 w 184"/>
                <a:gd name="T89" fmla="*/ 131 h 183"/>
                <a:gd name="T90" fmla="*/ 111 w 184"/>
                <a:gd name="T91" fmla="*/ 63 h 183"/>
                <a:gd name="T92" fmla="*/ 91 w 184"/>
                <a:gd name="T93" fmla="*/ 57 h 183"/>
                <a:gd name="T94" fmla="*/ 63 w 184"/>
                <a:gd name="T95" fmla="*/ 11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" h="183">
                  <a:moveTo>
                    <a:pt x="91" y="0"/>
                  </a:moveTo>
                  <a:cubicBezTo>
                    <a:pt x="135" y="0"/>
                    <a:pt x="173" y="32"/>
                    <a:pt x="182" y="75"/>
                  </a:cubicBezTo>
                  <a:cubicBezTo>
                    <a:pt x="183" y="77"/>
                    <a:pt x="184" y="80"/>
                    <a:pt x="184" y="83"/>
                  </a:cubicBezTo>
                  <a:cubicBezTo>
                    <a:pt x="184" y="104"/>
                    <a:pt x="184" y="125"/>
                    <a:pt x="184" y="146"/>
                  </a:cubicBezTo>
                  <a:cubicBezTo>
                    <a:pt x="184" y="157"/>
                    <a:pt x="179" y="180"/>
                    <a:pt x="163" y="18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3" y="181"/>
                    <a:pt x="103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91" y="85"/>
                  </a:moveTo>
                  <a:cubicBezTo>
                    <a:pt x="91" y="85"/>
                    <a:pt x="91" y="85"/>
                    <a:pt x="91" y="85"/>
                  </a:cubicBezTo>
                  <a:cubicBezTo>
                    <a:pt x="95" y="85"/>
                    <a:pt x="98" y="88"/>
                    <a:pt x="98" y="92"/>
                  </a:cubicBezTo>
                  <a:cubicBezTo>
                    <a:pt x="98" y="96"/>
                    <a:pt x="95" y="99"/>
                    <a:pt x="91" y="99"/>
                  </a:cubicBezTo>
                  <a:cubicBezTo>
                    <a:pt x="87" y="99"/>
                    <a:pt x="84" y="96"/>
                    <a:pt x="84" y="92"/>
                  </a:cubicBezTo>
                  <a:cubicBezTo>
                    <a:pt x="84" y="88"/>
                    <a:pt x="87" y="85"/>
                    <a:pt x="91" y="85"/>
                  </a:cubicBezTo>
                  <a:close/>
                  <a:moveTo>
                    <a:pt x="150" y="75"/>
                  </a:moveTo>
                  <a:cubicBezTo>
                    <a:pt x="150" y="75"/>
                    <a:pt x="150" y="75"/>
                    <a:pt x="150" y="75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4"/>
                    <a:pt x="148" y="116"/>
                    <a:pt x="146" y="116"/>
                  </a:cubicBezTo>
                  <a:cubicBezTo>
                    <a:pt x="143" y="116"/>
                    <a:pt x="141" y="114"/>
                    <a:pt x="141" y="111"/>
                  </a:cubicBezTo>
                  <a:cubicBezTo>
                    <a:pt x="141" y="96"/>
                    <a:pt x="141" y="81"/>
                    <a:pt x="141" y="66"/>
                  </a:cubicBezTo>
                  <a:cubicBezTo>
                    <a:pt x="141" y="60"/>
                    <a:pt x="132" y="60"/>
                    <a:pt x="132" y="66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108"/>
                    <a:pt x="132" y="111"/>
                  </a:cubicBezTo>
                  <a:cubicBezTo>
                    <a:pt x="132" y="114"/>
                    <a:pt x="131" y="116"/>
                    <a:pt x="128" y="116"/>
                  </a:cubicBezTo>
                  <a:cubicBezTo>
                    <a:pt x="126" y="116"/>
                    <a:pt x="124" y="114"/>
                    <a:pt x="124" y="111"/>
                  </a:cubicBezTo>
                  <a:cubicBezTo>
                    <a:pt x="124" y="108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67"/>
                    <a:pt x="115" y="67"/>
                    <a:pt x="115" y="73"/>
                  </a:cubicBezTo>
                  <a:cubicBezTo>
                    <a:pt x="115" y="93"/>
                    <a:pt x="115" y="112"/>
                    <a:pt x="115" y="132"/>
                  </a:cubicBezTo>
                  <a:cubicBezTo>
                    <a:pt x="115" y="138"/>
                    <a:pt x="109" y="142"/>
                    <a:pt x="104" y="139"/>
                  </a:cubicBezTo>
                  <a:cubicBezTo>
                    <a:pt x="99" y="137"/>
                    <a:pt x="94" y="135"/>
                    <a:pt x="89" y="133"/>
                  </a:cubicBezTo>
                  <a:cubicBezTo>
                    <a:pt x="87" y="132"/>
                    <a:pt x="86" y="132"/>
                    <a:pt x="85" y="132"/>
                  </a:cubicBezTo>
                  <a:cubicBezTo>
                    <a:pt x="83" y="132"/>
                    <a:pt x="80" y="132"/>
                    <a:pt x="78" y="133"/>
                  </a:cubicBezTo>
                  <a:cubicBezTo>
                    <a:pt x="77" y="134"/>
                    <a:pt x="77" y="135"/>
                    <a:pt x="77" y="137"/>
                  </a:cubicBezTo>
                  <a:cubicBezTo>
                    <a:pt x="77" y="138"/>
                    <a:pt x="77" y="140"/>
                    <a:pt x="78" y="140"/>
                  </a:cubicBezTo>
                  <a:cubicBezTo>
                    <a:pt x="80" y="142"/>
                    <a:pt x="82" y="143"/>
                    <a:pt x="85" y="144"/>
                  </a:cubicBezTo>
                  <a:cubicBezTo>
                    <a:pt x="92" y="147"/>
                    <a:pt x="98" y="151"/>
                    <a:pt x="104" y="155"/>
                  </a:cubicBezTo>
                  <a:cubicBezTo>
                    <a:pt x="109" y="160"/>
                    <a:pt x="115" y="165"/>
                    <a:pt x="119" y="170"/>
                  </a:cubicBezTo>
                  <a:cubicBezTo>
                    <a:pt x="121" y="171"/>
                    <a:pt x="123" y="172"/>
                    <a:pt x="12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73" y="172"/>
                    <a:pt x="176" y="152"/>
                    <a:pt x="176" y="146"/>
                  </a:cubicBezTo>
                  <a:cubicBezTo>
                    <a:pt x="176" y="125"/>
                    <a:pt x="176" y="104"/>
                    <a:pt x="176" y="83"/>
                  </a:cubicBezTo>
                  <a:cubicBezTo>
                    <a:pt x="176" y="77"/>
                    <a:pt x="168" y="77"/>
                    <a:pt x="167" y="82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14"/>
                    <a:pt x="165" y="116"/>
                    <a:pt x="163" y="116"/>
                  </a:cubicBezTo>
                  <a:cubicBezTo>
                    <a:pt x="161" y="116"/>
                    <a:pt x="159" y="114"/>
                    <a:pt x="159" y="111"/>
                  </a:cubicBezTo>
                  <a:cubicBezTo>
                    <a:pt x="159" y="99"/>
                    <a:pt x="159" y="87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69"/>
                    <a:pt x="150" y="69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lose/>
                  <a:moveTo>
                    <a:pt x="165" y="68"/>
                  </a:moveTo>
                  <a:cubicBezTo>
                    <a:pt x="165" y="68"/>
                    <a:pt x="165" y="68"/>
                    <a:pt x="165" y="68"/>
                  </a:cubicBezTo>
                  <a:cubicBezTo>
                    <a:pt x="155" y="36"/>
                    <a:pt x="126" y="14"/>
                    <a:pt x="91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2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51" y="161"/>
                    <a:pt x="70" y="169"/>
                    <a:pt x="91" y="169"/>
                  </a:cubicBezTo>
                  <a:cubicBezTo>
                    <a:pt x="96" y="169"/>
                    <a:pt x="101" y="169"/>
                    <a:pt x="106" y="168"/>
                  </a:cubicBezTo>
                  <a:cubicBezTo>
                    <a:pt x="103" y="166"/>
                    <a:pt x="101" y="164"/>
                    <a:pt x="99" y="162"/>
                  </a:cubicBezTo>
                  <a:cubicBezTo>
                    <a:pt x="93" y="158"/>
                    <a:pt x="88" y="154"/>
                    <a:pt x="81" y="152"/>
                  </a:cubicBezTo>
                  <a:cubicBezTo>
                    <a:pt x="78" y="150"/>
                    <a:pt x="75" y="149"/>
                    <a:pt x="73" y="147"/>
                  </a:cubicBezTo>
                  <a:cubicBezTo>
                    <a:pt x="68" y="142"/>
                    <a:pt x="67" y="135"/>
                    <a:pt x="70" y="129"/>
                  </a:cubicBezTo>
                  <a:cubicBezTo>
                    <a:pt x="65" y="126"/>
                    <a:pt x="60" y="122"/>
                    <a:pt x="56" y="116"/>
                  </a:cubicBezTo>
                  <a:cubicBezTo>
                    <a:pt x="51" y="109"/>
                    <a:pt x="48" y="101"/>
                    <a:pt x="48" y="92"/>
                  </a:cubicBezTo>
                  <a:cubicBezTo>
                    <a:pt x="48" y="68"/>
                    <a:pt x="68" y="49"/>
                    <a:pt x="91" y="49"/>
                  </a:cubicBezTo>
                  <a:cubicBezTo>
                    <a:pt x="97" y="49"/>
                    <a:pt x="103" y="50"/>
                    <a:pt x="108" y="52"/>
                  </a:cubicBezTo>
                  <a:cubicBezTo>
                    <a:pt x="112" y="54"/>
                    <a:pt x="117" y="57"/>
                    <a:pt x="120" y="60"/>
                  </a:cubicBezTo>
                  <a:cubicBezTo>
                    <a:pt x="122" y="60"/>
                    <a:pt x="123" y="60"/>
                    <a:pt x="125" y="61"/>
                  </a:cubicBezTo>
                  <a:cubicBezTo>
                    <a:pt x="125" y="59"/>
                    <a:pt x="126" y="58"/>
                    <a:pt x="128" y="57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0" y="54"/>
                    <a:pt x="133" y="53"/>
                    <a:pt x="137" y="53"/>
                  </a:cubicBezTo>
                  <a:cubicBezTo>
                    <a:pt x="141" y="53"/>
                    <a:pt x="144" y="54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8" y="59"/>
                    <a:pt x="149" y="61"/>
                    <a:pt x="150" y="63"/>
                  </a:cubicBezTo>
                  <a:cubicBezTo>
                    <a:pt x="151" y="63"/>
                    <a:pt x="153" y="62"/>
                    <a:pt x="154" y="62"/>
                  </a:cubicBezTo>
                  <a:cubicBezTo>
                    <a:pt x="159" y="62"/>
                    <a:pt x="163" y="65"/>
                    <a:pt x="165" y="68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83" y="123"/>
                    <a:pt x="87" y="123"/>
                    <a:pt x="91" y="125"/>
                  </a:cubicBezTo>
                  <a:cubicBezTo>
                    <a:pt x="96" y="127"/>
                    <a:pt x="102" y="129"/>
                    <a:pt x="106" y="131"/>
                  </a:cubicBezTo>
                  <a:cubicBezTo>
                    <a:pt x="106" y="112"/>
                    <a:pt x="106" y="92"/>
                    <a:pt x="106" y="73"/>
                  </a:cubicBezTo>
                  <a:cubicBezTo>
                    <a:pt x="106" y="69"/>
                    <a:pt x="108" y="66"/>
                    <a:pt x="111" y="63"/>
                  </a:cubicBezTo>
                  <a:cubicBezTo>
                    <a:pt x="109" y="62"/>
                    <a:pt x="107" y="61"/>
                    <a:pt x="104" y="60"/>
                  </a:cubicBezTo>
                  <a:cubicBezTo>
                    <a:pt x="100" y="58"/>
                    <a:pt x="96" y="57"/>
                    <a:pt x="91" y="57"/>
                  </a:cubicBezTo>
                  <a:cubicBezTo>
                    <a:pt x="72" y="57"/>
                    <a:pt x="57" y="73"/>
                    <a:pt x="57" y="92"/>
                  </a:cubicBezTo>
                  <a:cubicBezTo>
                    <a:pt x="57" y="99"/>
                    <a:pt x="59" y="106"/>
                    <a:pt x="63" y="112"/>
                  </a:cubicBezTo>
                  <a:cubicBezTo>
                    <a:pt x="67" y="117"/>
                    <a:pt x="73" y="121"/>
                    <a:pt x="7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74658" y="3183098"/>
            <a:ext cx="1811046" cy="1811046"/>
            <a:chOff x="6174658" y="3124106"/>
            <a:chExt cx="1811046" cy="1811046"/>
          </a:xfrm>
        </p:grpSpPr>
        <p:sp>
          <p:nvSpPr>
            <p:cNvPr id="16" name="菱形 15"/>
            <p:cNvSpPr/>
            <p:nvPr/>
          </p:nvSpPr>
          <p:spPr>
            <a:xfrm>
              <a:off x="6174658" y="3124106"/>
              <a:ext cx="1811046" cy="1811046"/>
            </a:xfrm>
            <a:prstGeom prst="diamond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99"/>
            <p:cNvSpPr>
              <a:spLocks noEditPoints="1"/>
            </p:cNvSpPr>
            <p:nvPr/>
          </p:nvSpPr>
          <p:spPr bwMode="auto">
            <a:xfrm>
              <a:off x="6808153" y="3770129"/>
              <a:ext cx="544056" cy="519000"/>
            </a:xfrm>
            <a:custGeom>
              <a:avLst/>
              <a:gdLst>
                <a:gd name="T0" fmla="*/ 119 w 193"/>
                <a:gd name="T1" fmla="*/ 31 h 184"/>
                <a:gd name="T2" fmla="*/ 177 w 193"/>
                <a:gd name="T3" fmla="*/ 45 h 184"/>
                <a:gd name="T4" fmla="*/ 177 w 193"/>
                <a:gd name="T5" fmla="*/ 44 h 184"/>
                <a:gd name="T6" fmla="*/ 187 w 193"/>
                <a:gd name="T7" fmla="*/ 59 h 184"/>
                <a:gd name="T8" fmla="*/ 80 w 193"/>
                <a:gd name="T9" fmla="*/ 184 h 184"/>
                <a:gd name="T10" fmla="*/ 15 w 193"/>
                <a:gd name="T11" fmla="*/ 155 h 184"/>
                <a:gd name="T12" fmla="*/ 18 w 193"/>
                <a:gd name="T13" fmla="*/ 104 h 184"/>
                <a:gd name="T14" fmla="*/ 25 w 193"/>
                <a:gd name="T15" fmla="*/ 0 h 184"/>
                <a:gd name="T16" fmla="*/ 47 w 193"/>
                <a:gd name="T17" fmla="*/ 0 h 184"/>
                <a:gd name="T18" fmla="*/ 111 w 193"/>
                <a:gd name="T19" fmla="*/ 45 h 184"/>
                <a:gd name="T20" fmla="*/ 116 w 193"/>
                <a:gd name="T21" fmla="*/ 47 h 184"/>
                <a:gd name="T22" fmla="*/ 49 w 193"/>
                <a:gd name="T23" fmla="*/ 21 h 184"/>
                <a:gd name="T24" fmla="*/ 39 w 193"/>
                <a:gd name="T25" fmla="*/ 15 h 184"/>
                <a:gd name="T26" fmla="*/ 32 w 193"/>
                <a:gd name="T27" fmla="*/ 14 h 184"/>
                <a:gd name="T28" fmla="*/ 32 w 193"/>
                <a:gd name="T29" fmla="*/ 110 h 184"/>
                <a:gd name="T30" fmla="*/ 29 w 193"/>
                <a:gd name="T31" fmla="*/ 160 h 184"/>
                <a:gd name="T32" fmla="*/ 22 w 193"/>
                <a:gd name="T33" fmla="*/ 168 h 184"/>
                <a:gd name="T34" fmla="*/ 80 w 193"/>
                <a:gd name="T35" fmla="*/ 170 h 184"/>
                <a:gd name="T36" fmla="*/ 74 w 193"/>
                <a:gd name="T37" fmla="*/ 156 h 184"/>
                <a:gd name="T38" fmla="*/ 53 w 193"/>
                <a:gd name="T39" fmla="*/ 156 h 184"/>
                <a:gd name="T40" fmla="*/ 46 w 193"/>
                <a:gd name="T41" fmla="*/ 153 h 184"/>
                <a:gd name="T42" fmla="*/ 42 w 193"/>
                <a:gd name="T43" fmla="*/ 110 h 184"/>
                <a:gd name="T44" fmla="*/ 45 w 193"/>
                <a:gd name="T45" fmla="*/ 38 h 184"/>
                <a:gd name="T46" fmla="*/ 155 w 193"/>
                <a:gd name="T47" fmla="*/ 65 h 184"/>
                <a:gd name="T48" fmla="*/ 146 w 193"/>
                <a:gd name="T49" fmla="*/ 64 h 184"/>
                <a:gd name="T50" fmla="*/ 129 w 193"/>
                <a:gd name="T51" fmla="*/ 85 h 184"/>
                <a:gd name="T52" fmla="*/ 110 w 193"/>
                <a:gd name="T53" fmla="*/ 54 h 184"/>
                <a:gd name="T54" fmla="*/ 110 w 193"/>
                <a:gd name="T55" fmla="*/ 100 h 184"/>
                <a:gd name="T56" fmla="*/ 120 w 193"/>
                <a:gd name="T57" fmla="*/ 58 h 184"/>
                <a:gd name="T58" fmla="*/ 102 w 193"/>
                <a:gd name="T59" fmla="*/ 107 h 184"/>
                <a:gd name="T60" fmla="*/ 102 w 193"/>
                <a:gd name="T61" fmla="*/ 49 h 184"/>
                <a:gd name="T62" fmla="*/ 92 w 193"/>
                <a:gd name="T63" fmla="*/ 115 h 184"/>
                <a:gd name="T64" fmla="*/ 84 w 193"/>
                <a:gd name="T65" fmla="*/ 43 h 184"/>
                <a:gd name="T66" fmla="*/ 74 w 193"/>
                <a:gd name="T67" fmla="*/ 41 h 184"/>
                <a:gd name="T68" fmla="*/ 84 w 193"/>
                <a:gd name="T69" fmla="*/ 121 h 184"/>
                <a:gd name="T70" fmla="*/ 65 w 193"/>
                <a:gd name="T71" fmla="*/ 41 h 184"/>
                <a:gd name="T72" fmla="*/ 51 w 193"/>
                <a:gd name="T73" fmla="*/ 45 h 184"/>
                <a:gd name="T74" fmla="*/ 54 w 193"/>
                <a:gd name="T75" fmla="*/ 110 h 184"/>
                <a:gd name="T76" fmla="*/ 54 w 193"/>
                <a:gd name="T77" fmla="*/ 144 h 184"/>
                <a:gd name="T78" fmla="*/ 65 w 193"/>
                <a:gd name="T79" fmla="*/ 13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84">
                  <a:moveTo>
                    <a:pt x="54" y="6"/>
                  </a:moveTo>
                  <a:cubicBezTo>
                    <a:pt x="84" y="0"/>
                    <a:pt x="102" y="16"/>
                    <a:pt x="119" y="31"/>
                  </a:cubicBezTo>
                  <a:cubicBezTo>
                    <a:pt x="135" y="45"/>
                    <a:pt x="150" y="58"/>
                    <a:pt x="176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86" y="41"/>
                    <a:pt x="193" y="52"/>
                    <a:pt x="187" y="59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55" y="92"/>
                    <a:pt x="124" y="126"/>
                    <a:pt x="91" y="159"/>
                  </a:cubicBezTo>
                  <a:cubicBezTo>
                    <a:pt x="101" y="168"/>
                    <a:pt x="93" y="184"/>
                    <a:pt x="80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5" y="184"/>
                    <a:pt x="0" y="162"/>
                    <a:pt x="15" y="155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07"/>
                    <a:pt x="16" y="105"/>
                    <a:pt x="18" y="10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2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3" y="2"/>
                    <a:pt x="54" y="6"/>
                  </a:cubicBezTo>
                  <a:close/>
                  <a:moveTo>
                    <a:pt x="111" y="45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4" y="45"/>
                    <a:pt x="112" y="43"/>
                    <a:pt x="110" y="42"/>
                  </a:cubicBezTo>
                  <a:cubicBezTo>
                    <a:pt x="94" y="28"/>
                    <a:pt x="78" y="13"/>
                    <a:pt x="49" y="21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3" y="22"/>
                    <a:pt x="39" y="19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1" y="115"/>
                    <a:pt x="29" y="116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5"/>
                    <a:pt x="26" y="168"/>
                    <a:pt x="22" y="168"/>
                  </a:cubicBezTo>
                  <a:cubicBezTo>
                    <a:pt x="19" y="168"/>
                    <a:pt x="19" y="170"/>
                    <a:pt x="22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2" y="170"/>
                    <a:pt x="82" y="168"/>
                    <a:pt x="80" y="168"/>
                  </a:cubicBezTo>
                  <a:cubicBezTo>
                    <a:pt x="74" y="168"/>
                    <a:pt x="69" y="161"/>
                    <a:pt x="74" y="156"/>
                  </a:cubicBezTo>
                  <a:cubicBezTo>
                    <a:pt x="96" y="134"/>
                    <a:pt x="118" y="111"/>
                    <a:pt x="139" y="88"/>
                  </a:cubicBezTo>
                  <a:cubicBezTo>
                    <a:pt x="111" y="111"/>
                    <a:pt x="82" y="133"/>
                    <a:pt x="53" y="156"/>
                  </a:cubicBezTo>
                  <a:cubicBezTo>
                    <a:pt x="52" y="157"/>
                    <a:pt x="51" y="157"/>
                    <a:pt x="50" y="157"/>
                  </a:cubicBezTo>
                  <a:cubicBezTo>
                    <a:pt x="48" y="157"/>
                    <a:pt x="46" y="155"/>
                    <a:pt x="46" y="15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4"/>
                    <a:pt x="42" y="112"/>
                    <a:pt x="42" y="11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0"/>
                    <a:pt x="43" y="39"/>
                    <a:pt x="45" y="38"/>
                  </a:cubicBezTo>
                  <a:cubicBezTo>
                    <a:pt x="70" y="28"/>
                    <a:pt x="89" y="34"/>
                    <a:pt x="111" y="45"/>
                  </a:cubicBezTo>
                  <a:close/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2" y="65"/>
                    <a:pt x="149" y="65"/>
                    <a:pt x="146" y="64"/>
                  </a:cubicBezTo>
                  <a:cubicBezTo>
                    <a:pt x="140" y="64"/>
                    <a:pt x="134" y="63"/>
                    <a:pt x="129" y="6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55" y="65"/>
                    <a:pt x="155" y="65"/>
                    <a:pt x="155" y="65"/>
                  </a:cubicBez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7" y="57"/>
                    <a:pt x="114" y="55"/>
                    <a:pt x="110" y="54"/>
                  </a:cubicBezTo>
                  <a:close/>
                  <a:moveTo>
                    <a:pt x="102" y="107"/>
                  </a:moveTo>
                  <a:cubicBezTo>
                    <a:pt x="102" y="107"/>
                    <a:pt x="102" y="107"/>
                    <a:pt x="102" y="107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9" y="48"/>
                    <a:pt x="95" y="46"/>
                    <a:pt x="92" y="4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84" y="43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0" y="42"/>
                    <a:pt x="77" y="41"/>
                    <a:pt x="74" y="41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43"/>
                    <a:pt x="84" y="43"/>
                    <a:pt x="84" y="43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1" y="42"/>
                    <a:pt x="56" y="43"/>
                    <a:pt x="51" y="45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3" y="106"/>
                    <a:pt x="54" y="108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5" y="135"/>
                    <a:pt x="65" y="135"/>
                    <a:pt x="65" y="134"/>
                  </a:cubicBezTo>
                  <a:cubicBezTo>
                    <a:pt x="65" y="41"/>
                    <a:pt x="65" y="41"/>
                    <a:pt x="65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90477" y="4259113"/>
            <a:ext cx="1811046" cy="1811046"/>
            <a:chOff x="5190477" y="4200121"/>
            <a:chExt cx="1811046" cy="1811046"/>
          </a:xfrm>
        </p:grpSpPr>
        <p:sp>
          <p:nvSpPr>
            <p:cNvPr id="15" name="菱形 14"/>
            <p:cNvSpPr/>
            <p:nvPr/>
          </p:nvSpPr>
          <p:spPr>
            <a:xfrm>
              <a:off x="5190477" y="4200121"/>
              <a:ext cx="1811046" cy="1811046"/>
            </a:xfrm>
            <a:prstGeom prst="diamond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14"/>
            <p:cNvSpPr>
              <a:spLocks noEditPoints="1"/>
            </p:cNvSpPr>
            <p:nvPr/>
          </p:nvSpPr>
          <p:spPr bwMode="auto">
            <a:xfrm>
              <a:off x="5836499" y="4889692"/>
              <a:ext cx="519003" cy="431905"/>
            </a:xfrm>
            <a:custGeom>
              <a:avLst/>
              <a:gdLst>
                <a:gd name="T0" fmla="*/ 177 w 184"/>
                <a:gd name="T1" fmla="*/ 7 h 153"/>
                <a:gd name="T2" fmla="*/ 184 w 184"/>
                <a:gd name="T3" fmla="*/ 130 h 153"/>
                <a:gd name="T4" fmla="*/ 7 w 184"/>
                <a:gd name="T5" fmla="*/ 146 h 153"/>
                <a:gd name="T6" fmla="*/ 0 w 184"/>
                <a:gd name="T7" fmla="*/ 23 h 153"/>
                <a:gd name="T8" fmla="*/ 35 w 184"/>
                <a:gd name="T9" fmla="*/ 87 h 153"/>
                <a:gd name="T10" fmla="*/ 50 w 184"/>
                <a:gd name="T11" fmla="*/ 90 h 153"/>
                <a:gd name="T12" fmla="*/ 53 w 184"/>
                <a:gd name="T13" fmla="*/ 97 h 153"/>
                <a:gd name="T14" fmla="*/ 49 w 184"/>
                <a:gd name="T15" fmla="*/ 128 h 153"/>
                <a:gd name="T16" fmla="*/ 35 w 184"/>
                <a:gd name="T17" fmla="*/ 131 h 153"/>
                <a:gd name="T18" fmla="*/ 28 w 184"/>
                <a:gd name="T19" fmla="*/ 128 h 153"/>
                <a:gd name="T20" fmla="*/ 25 w 184"/>
                <a:gd name="T21" fmla="*/ 97 h 153"/>
                <a:gd name="T22" fmla="*/ 73 w 184"/>
                <a:gd name="T23" fmla="*/ 87 h 153"/>
                <a:gd name="T24" fmla="*/ 88 w 184"/>
                <a:gd name="T25" fmla="*/ 90 h 153"/>
                <a:gd name="T26" fmla="*/ 91 w 184"/>
                <a:gd name="T27" fmla="*/ 97 h 153"/>
                <a:gd name="T28" fmla="*/ 88 w 184"/>
                <a:gd name="T29" fmla="*/ 128 h 153"/>
                <a:gd name="T30" fmla="*/ 73 w 184"/>
                <a:gd name="T31" fmla="*/ 131 h 153"/>
                <a:gd name="T32" fmla="*/ 66 w 184"/>
                <a:gd name="T33" fmla="*/ 128 h 153"/>
                <a:gd name="T34" fmla="*/ 63 w 184"/>
                <a:gd name="T35" fmla="*/ 97 h 153"/>
                <a:gd name="T36" fmla="*/ 81 w 184"/>
                <a:gd name="T37" fmla="*/ 96 h 153"/>
                <a:gd name="T38" fmla="*/ 72 w 184"/>
                <a:gd name="T39" fmla="*/ 96 h 153"/>
                <a:gd name="T40" fmla="*/ 72 w 184"/>
                <a:gd name="T41" fmla="*/ 122 h 153"/>
                <a:gd name="T42" fmla="*/ 81 w 184"/>
                <a:gd name="T43" fmla="*/ 123 h 153"/>
                <a:gd name="T44" fmla="*/ 82 w 184"/>
                <a:gd name="T45" fmla="*/ 121 h 153"/>
                <a:gd name="T46" fmla="*/ 81 w 184"/>
                <a:gd name="T47" fmla="*/ 96 h 153"/>
                <a:gd name="T48" fmla="*/ 35 w 184"/>
                <a:gd name="T49" fmla="*/ 96 h 153"/>
                <a:gd name="T50" fmla="*/ 33 w 184"/>
                <a:gd name="T51" fmla="*/ 121 h 153"/>
                <a:gd name="T52" fmla="*/ 35 w 184"/>
                <a:gd name="T53" fmla="*/ 123 h 153"/>
                <a:gd name="T54" fmla="*/ 44 w 184"/>
                <a:gd name="T55" fmla="*/ 122 h 153"/>
                <a:gd name="T56" fmla="*/ 44 w 184"/>
                <a:gd name="T57" fmla="*/ 96 h 153"/>
                <a:gd name="T58" fmla="*/ 80 w 184"/>
                <a:gd name="T59" fmla="*/ 60 h 153"/>
                <a:gd name="T60" fmla="*/ 73 w 184"/>
                <a:gd name="T61" fmla="*/ 67 h 153"/>
                <a:gd name="T62" fmla="*/ 58 w 184"/>
                <a:gd name="T63" fmla="*/ 60 h 153"/>
                <a:gd name="T64" fmla="*/ 51 w 184"/>
                <a:gd name="T65" fmla="*/ 67 h 153"/>
                <a:gd name="T66" fmla="*/ 35 w 184"/>
                <a:gd name="T67" fmla="*/ 60 h 153"/>
                <a:gd name="T68" fmla="*/ 28 w 184"/>
                <a:gd name="T69" fmla="*/ 67 h 153"/>
                <a:gd name="T70" fmla="*/ 24 w 184"/>
                <a:gd name="T71" fmla="*/ 20 h 153"/>
                <a:gd name="T72" fmla="*/ 96 w 184"/>
                <a:gd name="T73" fmla="*/ 24 h 153"/>
                <a:gd name="T74" fmla="*/ 92 w 184"/>
                <a:gd name="T75" fmla="*/ 55 h 153"/>
                <a:gd name="T76" fmla="*/ 20 w 184"/>
                <a:gd name="T77" fmla="*/ 51 h 153"/>
                <a:gd name="T78" fmla="*/ 24 w 184"/>
                <a:gd name="T79" fmla="*/ 20 h 153"/>
                <a:gd name="T80" fmla="*/ 28 w 184"/>
                <a:gd name="T81" fmla="*/ 29 h 153"/>
                <a:gd name="T82" fmla="*/ 87 w 184"/>
                <a:gd name="T83" fmla="*/ 29 h 153"/>
                <a:gd name="T84" fmla="*/ 154 w 184"/>
                <a:gd name="T85" fmla="*/ 31 h 153"/>
                <a:gd name="T86" fmla="*/ 162 w 184"/>
                <a:gd name="T87" fmla="*/ 34 h 153"/>
                <a:gd name="T88" fmla="*/ 154 w 184"/>
                <a:gd name="T89" fmla="*/ 131 h 153"/>
                <a:gd name="T90" fmla="*/ 106 w 184"/>
                <a:gd name="T91" fmla="*/ 121 h 153"/>
                <a:gd name="T92" fmla="*/ 109 w 184"/>
                <a:gd name="T93" fmla="*/ 34 h 153"/>
                <a:gd name="T94" fmla="*/ 154 w 184"/>
                <a:gd name="T95" fmla="*/ 39 h 153"/>
                <a:gd name="T96" fmla="*/ 114 w 184"/>
                <a:gd name="T97" fmla="*/ 40 h 153"/>
                <a:gd name="T98" fmla="*/ 114 w 184"/>
                <a:gd name="T99" fmla="*/ 122 h 153"/>
                <a:gd name="T100" fmla="*/ 156 w 184"/>
                <a:gd name="T101" fmla="*/ 121 h 153"/>
                <a:gd name="T102" fmla="*/ 156 w 184"/>
                <a:gd name="T103" fmla="*/ 40 h 153"/>
                <a:gd name="T104" fmla="*/ 161 w 184"/>
                <a:gd name="T105" fmla="*/ 14 h 153"/>
                <a:gd name="T106" fmla="*/ 15 w 184"/>
                <a:gd name="T107" fmla="*/ 130 h 153"/>
                <a:gd name="T108" fmla="*/ 23 w 184"/>
                <a:gd name="T109" fmla="*/ 139 h 153"/>
                <a:gd name="T110" fmla="*/ 170 w 184"/>
                <a:gd name="T111" fmla="*/ 23 h 153"/>
                <a:gd name="T112" fmla="*/ 161 w 184"/>
                <a:gd name="T11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4" h="153">
                  <a:moveTo>
                    <a:pt x="23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1" y="12"/>
                    <a:pt x="184" y="17"/>
                    <a:pt x="184" y="23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42"/>
                    <a:pt x="174" y="153"/>
                    <a:pt x="161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17" y="153"/>
                    <a:pt x="11" y="150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3" y="141"/>
                    <a:pt x="0" y="136"/>
                    <a:pt x="0" y="1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5" y="87"/>
                    <a:pt x="48" y="88"/>
                    <a:pt x="49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2"/>
                    <a:pt x="53" y="95"/>
                    <a:pt x="53" y="97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4"/>
                    <a:pt x="51" y="126"/>
                    <a:pt x="5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30"/>
                    <a:pt x="45" y="131"/>
                    <a:pt x="42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2" y="131"/>
                    <a:pt x="30" y="130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6"/>
                    <a:pt x="25" y="124"/>
                    <a:pt x="25" y="121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5"/>
                    <a:pt x="26" y="92"/>
                    <a:pt x="28" y="90"/>
                  </a:cubicBezTo>
                  <a:cubicBezTo>
                    <a:pt x="30" y="88"/>
                    <a:pt x="32" y="87"/>
                    <a:pt x="35" y="87"/>
                  </a:cubicBezTo>
                  <a:close/>
                  <a:moveTo>
                    <a:pt x="73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3" y="87"/>
                    <a:pt x="86" y="88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92"/>
                    <a:pt x="91" y="95"/>
                    <a:pt x="91" y="97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4"/>
                    <a:pt x="90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6" y="130"/>
                    <a:pt x="83" y="131"/>
                    <a:pt x="81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1"/>
                    <a:pt x="68" y="130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4" y="126"/>
                    <a:pt x="63" y="124"/>
                    <a:pt x="63" y="121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5"/>
                    <a:pt x="64" y="92"/>
                    <a:pt x="66" y="90"/>
                  </a:cubicBezTo>
                  <a:cubicBezTo>
                    <a:pt x="68" y="88"/>
                    <a:pt x="71" y="87"/>
                    <a:pt x="73" y="87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2" y="96"/>
                    <a:pt x="72" y="96"/>
                  </a:cubicBezTo>
                  <a:cubicBezTo>
                    <a:pt x="72" y="96"/>
                    <a:pt x="72" y="97"/>
                    <a:pt x="72" y="9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2" y="123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1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6"/>
                    <a:pt x="82" y="96"/>
                  </a:cubicBezTo>
                  <a:cubicBezTo>
                    <a:pt x="82" y="96"/>
                    <a:pt x="81" y="96"/>
                    <a:pt x="81" y="96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2"/>
                    <a:pt x="44" y="12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3" y="96"/>
                    <a:pt x="43" y="96"/>
                    <a:pt x="42" y="96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3"/>
                    <a:pt x="87" y="67"/>
                  </a:cubicBezTo>
                  <a:cubicBezTo>
                    <a:pt x="87" y="71"/>
                    <a:pt x="84" y="74"/>
                    <a:pt x="80" y="74"/>
                  </a:cubicBezTo>
                  <a:cubicBezTo>
                    <a:pt x="77" y="74"/>
                    <a:pt x="73" y="71"/>
                    <a:pt x="73" y="67"/>
                  </a:cubicBezTo>
                  <a:cubicBezTo>
                    <a:pt x="73" y="63"/>
                    <a:pt x="77" y="60"/>
                    <a:pt x="80" y="60"/>
                  </a:cubicBezTo>
                  <a:close/>
                  <a:moveTo>
                    <a:pt x="58" y="60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2" y="60"/>
                    <a:pt x="65" y="63"/>
                    <a:pt x="65" y="67"/>
                  </a:cubicBezTo>
                  <a:cubicBezTo>
                    <a:pt x="65" y="71"/>
                    <a:pt x="62" y="74"/>
                    <a:pt x="58" y="74"/>
                  </a:cubicBezTo>
                  <a:cubicBezTo>
                    <a:pt x="54" y="74"/>
                    <a:pt x="51" y="71"/>
                    <a:pt x="51" y="67"/>
                  </a:cubicBezTo>
                  <a:cubicBezTo>
                    <a:pt x="51" y="63"/>
                    <a:pt x="54" y="60"/>
                    <a:pt x="58" y="60"/>
                  </a:cubicBezTo>
                  <a:close/>
                  <a:moveTo>
                    <a:pt x="35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9" y="60"/>
                    <a:pt x="42" y="63"/>
                    <a:pt x="42" y="67"/>
                  </a:cubicBezTo>
                  <a:cubicBezTo>
                    <a:pt x="42" y="71"/>
                    <a:pt x="39" y="74"/>
                    <a:pt x="35" y="74"/>
                  </a:cubicBezTo>
                  <a:cubicBezTo>
                    <a:pt x="31" y="74"/>
                    <a:pt x="28" y="71"/>
                    <a:pt x="28" y="67"/>
                  </a:cubicBezTo>
                  <a:cubicBezTo>
                    <a:pt x="28" y="63"/>
                    <a:pt x="31" y="60"/>
                    <a:pt x="35" y="6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20"/>
                    <a:pt x="96" y="22"/>
                    <a:pt x="96" y="24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4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0" y="53"/>
                    <a:pt x="20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lose/>
                  <a:moveTo>
                    <a:pt x="87" y="29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9"/>
                    <a:pt x="87" y="29"/>
                    <a:pt x="87" y="29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1"/>
                    <a:pt x="160" y="32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6"/>
                    <a:pt x="165" y="38"/>
                    <a:pt x="165" y="4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7"/>
                    <a:pt x="160" y="131"/>
                    <a:pt x="154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1"/>
                    <a:pt x="110" y="130"/>
                    <a:pt x="108" y="128"/>
                  </a:cubicBezTo>
                  <a:cubicBezTo>
                    <a:pt x="107" y="127"/>
                    <a:pt x="106" y="124"/>
                    <a:pt x="106" y="12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38"/>
                    <a:pt x="107" y="36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1" y="32"/>
                    <a:pt x="113" y="31"/>
                    <a:pt x="116" y="31"/>
                  </a:cubicBezTo>
                  <a:close/>
                  <a:moveTo>
                    <a:pt x="154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3"/>
                    <a:pt x="115" y="123"/>
                    <a:pt x="116" y="123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3"/>
                    <a:pt x="156" y="122"/>
                    <a:pt x="156" y="12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39"/>
                    <a:pt x="155" y="39"/>
                    <a:pt x="154" y="39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5" y="18"/>
                    <a:pt x="15" y="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4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8"/>
                    <a:pt x="21" y="139"/>
                    <a:pt x="23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6" y="139"/>
                    <a:pt x="170" y="135"/>
                    <a:pt x="170" y="130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69" y="19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5"/>
                    <a:pt x="163" y="14"/>
                    <a:pt x="16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91906" y="1907724"/>
            <a:ext cx="4247810" cy="861667"/>
            <a:chOff x="4746254" y="1876975"/>
            <a:chExt cx="4247810" cy="861667"/>
          </a:xfrm>
        </p:grpSpPr>
        <p:grpSp>
          <p:nvGrpSpPr>
            <p:cNvPr id="27" name="组合 26"/>
            <p:cNvGrpSpPr/>
            <p:nvPr/>
          </p:nvGrpSpPr>
          <p:grpSpPr>
            <a:xfrm>
              <a:off x="4746254" y="1876975"/>
              <a:ext cx="2115748" cy="284126"/>
              <a:chOff x="2213391" y="2240076"/>
              <a:chExt cx="7849926" cy="1054175"/>
            </a:xfrm>
            <a:effectLst/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7" t="40201" r="63467" b="40928"/>
              <a:stretch/>
            </p:blipFill>
            <p:spPr>
              <a:xfrm>
                <a:off x="2213391" y="2240076"/>
                <a:ext cx="3567977" cy="1054175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03" t="60766" r="49556" b="22299"/>
              <a:stretch/>
            </p:blipFill>
            <p:spPr>
              <a:xfrm>
                <a:off x="6096000" y="2240077"/>
                <a:ext cx="3967317" cy="1032388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4746254" y="2240044"/>
              <a:ext cx="424781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10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</a:t>
              </a:r>
              <a:endParaRPr lang="zh-CN" altLang="en-US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91906" y="5019585"/>
            <a:ext cx="4247810" cy="861667"/>
            <a:chOff x="4746254" y="1876975"/>
            <a:chExt cx="4247810" cy="861667"/>
          </a:xfrm>
        </p:grpSpPr>
        <p:grpSp>
          <p:nvGrpSpPr>
            <p:cNvPr id="32" name="组合 31"/>
            <p:cNvGrpSpPr/>
            <p:nvPr/>
          </p:nvGrpSpPr>
          <p:grpSpPr>
            <a:xfrm>
              <a:off x="4746254" y="1876975"/>
              <a:ext cx="2115748" cy="284126"/>
              <a:chOff x="2213391" y="2240076"/>
              <a:chExt cx="7849926" cy="1054175"/>
            </a:xfrm>
            <a:effectLst/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7" t="40201" r="63467" b="40928"/>
              <a:stretch/>
            </p:blipFill>
            <p:spPr>
              <a:xfrm>
                <a:off x="2213391" y="2240076"/>
                <a:ext cx="3567977" cy="1054175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03" t="60766" r="49556" b="22299"/>
              <a:stretch/>
            </p:blipFill>
            <p:spPr>
              <a:xfrm>
                <a:off x="6096000" y="2240077"/>
                <a:ext cx="3967317" cy="1032388"/>
              </a:xfrm>
              <a:prstGeom prst="rect">
                <a:avLst/>
              </a:prstGeom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746254" y="2240044"/>
              <a:ext cx="424781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10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</a:t>
              </a:r>
              <a:endParaRPr lang="zh-CN" altLang="en-US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0577" y="1907724"/>
            <a:ext cx="4247810" cy="822195"/>
            <a:chOff x="4746254" y="1916447"/>
            <a:chExt cx="4247810" cy="822195"/>
          </a:xfrm>
        </p:grpSpPr>
        <p:grpSp>
          <p:nvGrpSpPr>
            <p:cNvPr id="37" name="组合 36"/>
            <p:cNvGrpSpPr/>
            <p:nvPr/>
          </p:nvGrpSpPr>
          <p:grpSpPr>
            <a:xfrm>
              <a:off x="6731531" y="1916447"/>
              <a:ext cx="2199728" cy="284126"/>
              <a:chOff x="9579239" y="2386526"/>
              <a:chExt cx="8161511" cy="1054175"/>
            </a:xfrm>
            <a:effectLst/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7" t="40201" r="63467" b="40928"/>
              <a:stretch/>
            </p:blipFill>
            <p:spPr>
              <a:xfrm>
                <a:off x="9579239" y="2386526"/>
                <a:ext cx="3567979" cy="1054175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03" t="60766" r="49556" b="22299"/>
              <a:stretch/>
            </p:blipFill>
            <p:spPr>
              <a:xfrm>
                <a:off x="13773435" y="2408313"/>
                <a:ext cx="3967315" cy="1032388"/>
              </a:xfrm>
              <a:prstGeom prst="rect">
                <a:avLst/>
              </a:prstGeom>
            </p:spPr>
          </p:pic>
        </p:grpSp>
        <p:sp>
          <p:nvSpPr>
            <p:cNvPr id="38" name="矩形 37"/>
            <p:cNvSpPr/>
            <p:nvPr/>
          </p:nvSpPr>
          <p:spPr>
            <a:xfrm>
              <a:off x="4746254" y="2240044"/>
              <a:ext cx="424781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10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</a:t>
              </a:r>
              <a:endParaRPr lang="zh-CN" altLang="en-US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50577" y="5043707"/>
            <a:ext cx="4247810" cy="822195"/>
            <a:chOff x="4746254" y="1916447"/>
            <a:chExt cx="4247810" cy="822195"/>
          </a:xfrm>
        </p:grpSpPr>
        <p:grpSp>
          <p:nvGrpSpPr>
            <p:cNvPr id="42" name="组合 41"/>
            <p:cNvGrpSpPr/>
            <p:nvPr/>
          </p:nvGrpSpPr>
          <p:grpSpPr>
            <a:xfrm>
              <a:off x="6731531" y="1916447"/>
              <a:ext cx="2199728" cy="284126"/>
              <a:chOff x="9579239" y="2386526"/>
              <a:chExt cx="8161511" cy="1054175"/>
            </a:xfrm>
            <a:effectLst/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97" t="40201" r="63467" b="40928"/>
              <a:stretch/>
            </p:blipFill>
            <p:spPr>
              <a:xfrm>
                <a:off x="9579239" y="2386526"/>
                <a:ext cx="3567979" cy="1054175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03" t="60766" r="49556" b="22299"/>
              <a:stretch/>
            </p:blipFill>
            <p:spPr>
              <a:xfrm>
                <a:off x="13773435" y="2408313"/>
                <a:ext cx="3967315" cy="1032388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/>
            <p:nvPr/>
          </p:nvSpPr>
          <p:spPr>
            <a:xfrm>
              <a:off x="4746254" y="2240044"/>
              <a:ext cx="424781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100">
                  <a:solidFill>
                    <a:srgbClr val="995969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</a:t>
              </a:r>
              <a:endParaRPr lang="zh-CN" altLang="en-US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72912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4875" y="2019038"/>
            <a:ext cx="2298273" cy="4180113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14785" b="34373"/>
          <a:stretch/>
        </p:blipFill>
        <p:spPr>
          <a:xfrm>
            <a:off x="3231403" y="2019038"/>
            <a:ext cx="3142857" cy="19950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8" b="22368"/>
          <a:stretch/>
        </p:blipFill>
        <p:spPr>
          <a:xfrm>
            <a:off x="3231403" y="4369037"/>
            <a:ext cx="3142857" cy="18301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95962" y="3813966"/>
            <a:ext cx="217718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98650" y="2819430"/>
            <a:ext cx="250723" cy="25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798650" y="5316415"/>
            <a:ext cx="250723" cy="25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532515" y="2019038"/>
            <a:ext cx="2298273" cy="4180113"/>
          </a:xfrm>
          <a:prstGeom prst="rect">
            <a:avLst/>
          </a:prstGeom>
          <a:solidFill>
            <a:srgbClr val="FB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653602" y="3813966"/>
            <a:ext cx="217718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56290" y="2819430"/>
            <a:ext cx="250723" cy="25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556290" y="5316415"/>
            <a:ext cx="250723" cy="250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9231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1555" r="11112" b="52445"/>
          <a:stretch/>
        </p:blipFill>
        <p:spPr>
          <a:xfrm>
            <a:off x="-50496" y="-22931"/>
            <a:ext cx="12208282" cy="2484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5778"/>
          <a:stretch/>
        </p:blipFill>
        <p:spPr>
          <a:xfrm>
            <a:off x="-150056" y="4389120"/>
            <a:ext cx="12492112" cy="2468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02956" y="2897958"/>
            <a:ext cx="433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感谢您的耐心倾听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580492" y="3141449"/>
            <a:ext cx="592737" cy="159349"/>
            <a:chOff x="8527451" y="3699836"/>
            <a:chExt cx="592737" cy="159349"/>
          </a:xfrm>
        </p:grpSpPr>
        <p:sp>
          <p:nvSpPr>
            <p:cNvPr id="8" name="椭圆 7"/>
            <p:cNvSpPr/>
            <p:nvPr/>
          </p:nvSpPr>
          <p:spPr>
            <a:xfrm>
              <a:off x="8527451" y="3699836"/>
              <a:ext cx="159349" cy="159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8684419" y="3779510"/>
              <a:ext cx="435769" cy="0"/>
            </a:xfrm>
            <a:prstGeom prst="line">
              <a:avLst/>
            </a:prstGeom>
            <a:ln w="12700">
              <a:solidFill>
                <a:srgbClr val="995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H="1">
            <a:off x="2965504" y="3141449"/>
            <a:ext cx="592737" cy="159349"/>
            <a:chOff x="8527451" y="3699836"/>
            <a:chExt cx="592737" cy="159349"/>
          </a:xfrm>
        </p:grpSpPr>
        <p:sp>
          <p:nvSpPr>
            <p:cNvPr id="16" name="椭圆 15"/>
            <p:cNvSpPr/>
            <p:nvPr/>
          </p:nvSpPr>
          <p:spPr>
            <a:xfrm>
              <a:off x="8527451" y="3699836"/>
              <a:ext cx="159349" cy="159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cxnSpLocks/>
            </p:cNvCxnSpPr>
            <p:nvPr/>
          </p:nvCxnSpPr>
          <p:spPr>
            <a:xfrm>
              <a:off x="8684419" y="3779510"/>
              <a:ext cx="435769" cy="0"/>
            </a:xfrm>
            <a:prstGeom prst="line">
              <a:avLst/>
            </a:prstGeom>
            <a:ln w="12700">
              <a:solidFill>
                <a:srgbClr val="995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204575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FB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20633"/>
          <a:stretch/>
        </p:blipFill>
        <p:spPr>
          <a:xfrm>
            <a:off x="17718" y="2027212"/>
            <a:ext cx="12156564" cy="483078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364258" y="549865"/>
            <a:ext cx="1773699" cy="3583858"/>
            <a:chOff x="9896168" y="680272"/>
            <a:chExt cx="1773699" cy="3583858"/>
          </a:xfrm>
        </p:grpSpPr>
        <p:grpSp>
          <p:nvGrpSpPr>
            <p:cNvPr id="7" name="组合 6"/>
            <p:cNvGrpSpPr/>
            <p:nvPr/>
          </p:nvGrpSpPr>
          <p:grpSpPr>
            <a:xfrm>
              <a:off x="9896168" y="680272"/>
              <a:ext cx="1773699" cy="3583858"/>
              <a:chOff x="9896168" y="680272"/>
              <a:chExt cx="1773699" cy="35838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9896168" y="680272"/>
                <a:ext cx="1773699" cy="3583858"/>
              </a:xfrm>
              <a:prstGeom prst="rect">
                <a:avLst/>
              </a:prstGeom>
              <a:solidFill>
                <a:srgbClr val="99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0034277" y="872924"/>
                <a:ext cx="1497481" cy="319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0362688" y="1371833"/>
              <a:ext cx="840658" cy="2200736"/>
              <a:chOff x="10362688" y="1351321"/>
              <a:chExt cx="840658" cy="220073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362688" y="1351321"/>
                <a:ext cx="840658" cy="840658"/>
              </a:xfrm>
              <a:prstGeom prst="ellipse">
                <a:avLst/>
              </a:prstGeom>
              <a:solidFill>
                <a:srgbClr val="99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>
                    <a:latin typeface="楷体" panose="02010609060101010101" pitchFamily="49" charset="-122"/>
                    <a:ea typeface="楷体" panose="02010609060101010101" pitchFamily="49" charset="-122"/>
                  </a:rPr>
                  <a:t>目</a:t>
                </a: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0362688" y="2711399"/>
                <a:ext cx="840658" cy="840658"/>
              </a:xfrm>
              <a:prstGeom prst="ellipse">
                <a:avLst/>
              </a:prstGeom>
              <a:solidFill>
                <a:srgbClr val="99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>
                    <a:latin typeface="楷体" panose="02010609060101010101" pitchFamily="49" charset="-122"/>
                    <a:ea typeface="楷体" panose="02010609060101010101" pitchFamily="49" charset="-122"/>
                  </a:rPr>
                  <a:t>录</a:t>
                </a:r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3865142" y="1015718"/>
            <a:ext cx="619432" cy="619432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78262" y="1823833"/>
            <a:ext cx="553998" cy="1949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标题栏</a:t>
            </a:r>
          </a:p>
        </p:txBody>
      </p:sp>
      <p:sp>
        <p:nvSpPr>
          <p:cNvPr id="15" name="椭圆 14"/>
          <p:cNvSpPr/>
          <p:nvPr/>
        </p:nvSpPr>
        <p:spPr>
          <a:xfrm>
            <a:off x="5057535" y="1015718"/>
            <a:ext cx="619432" cy="619432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70655" y="1823833"/>
            <a:ext cx="553998" cy="1949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标题栏</a:t>
            </a:r>
          </a:p>
        </p:txBody>
      </p:sp>
      <p:sp>
        <p:nvSpPr>
          <p:cNvPr id="18" name="椭圆 17"/>
          <p:cNvSpPr/>
          <p:nvPr/>
        </p:nvSpPr>
        <p:spPr>
          <a:xfrm>
            <a:off x="6249928" y="1015718"/>
            <a:ext cx="619432" cy="619432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63048" y="1823833"/>
            <a:ext cx="553998" cy="1949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标题栏</a:t>
            </a:r>
          </a:p>
        </p:txBody>
      </p:sp>
      <p:sp>
        <p:nvSpPr>
          <p:cNvPr id="21" name="椭圆 20"/>
          <p:cNvSpPr/>
          <p:nvPr/>
        </p:nvSpPr>
        <p:spPr>
          <a:xfrm>
            <a:off x="7442321" y="1015718"/>
            <a:ext cx="619432" cy="619432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55441" y="1823833"/>
            <a:ext cx="553998" cy="19498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标题栏</a:t>
            </a:r>
          </a:p>
        </p:txBody>
      </p:sp>
    </p:spTree>
    <p:extLst>
      <p:ext uri="{BB962C8B-B14F-4D97-AF65-F5344CB8AC3E}">
        <p14:creationId xmlns:p14="http://schemas.microsoft.com/office/powerpoint/2010/main" val="2169294174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6148" r="11112" b="52445"/>
          <a:stretch/>
        </p:blipFill>
        <p:spPr>
          <a:xfrm>
            <a:off x="0" y="0"/>
            <a:ext cx="12208282" cy="20453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9670"/>
          <a:stretch/>
        </p:blipFill>
        <p:spPr>
          <a:xfrm>
            <a:off x="-300112" y="4758690"/>
            <a:ext cx="12492112" cy="20993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5400000">
            <a:off x="5224551" y="1155970"/>
            <a:ext cx="1742898" cy="3521623"/>
            <a:chOff x="9896168" y="680272"/>
            <a:chExt cx="1773699" cy="3583858"/>
          </a:xfrm>
        </p:grpSpPr>
        <p:sp>
          <p:nvSpPr>
            <p:cNvPr id="11" name="矩形 10"/>
            <p:cNvSpPr/>
            <p:nvPr/>
          </p:nvSpPr>
          <p:spPr>
            <a:xfrm>
              <a:off x="9896168" y="680272"/>
              <a:ext cx="1773699" cy="3583858"/>
            </a:xfrm>
            <a:prstGeom prst="rect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096089" y="1004952"/>
              <a:ext cx="1373859" cy="293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58229" y="2532061"/>
            <a:ext cx="207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10348" y="3882063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2562741" y="4373912"/>
            <a:ext cx="706651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730841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4591" y="1507579"/>
            <a:ext cx="10622818" cy="4671995"/>
          </a:xfrm>
          <a:prstGeom prst="rect">
            <a:avLst/>
          </a:prstGeom>
          <a:noFill/>
          <a:ln w="28575">
            <a:solidFill>
              <a:srgbClr val="99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63065" y="5847735"/>
            <a:ext cx="3465871" cy="66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332158" y="2037082"/>
            <a:ext cx="1965349" cy="1965349"/>
            <a:chOff x="6332158" y="2066110"/>
            <a:chExt cx="1965349" cy="1965349"/>
          </a:xfrm>
        </p:grpSpPr>
        <p:sp>
          <p:nvSpPr>
            <p:cNvPr id="21" name="椭圆 20"/>
            <p:cNvSpPr/>
            <p:nvPr/>
          </p:nvSpPr>
          <p:spPr>
            <a:xfrm>
              <a:off x="6332158" y="2066110"/>
              <a:ext cx="1965349" cy="1965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47"/>
            <p:cNvSpPr>
              <a:spLocks noEditPoints="1"/>
            </p:cNvSpPr>
            <p:nvPr/>
          </p:nvSpPr>
          <p:spPr bwMode="auto">
            <a:xfrm>
              <a:off x="6908180" y="2651872"/>
              <a:ext cx="813304" cy="793825"/>
            </a:xfrm>
            <a:custGeom>
              <a:avLst/>
              <a:gdLst>
                <a:gd name="T0" fmla="*/ 7 w 183"/>
                <a:gd name="T1" fmla="*/ 37 h 178"/>
                <a:gd name="T2" fmla="*/ 17 w 183"/>
                <a:gd name="T3" fmla="*/ 8 h 178"/>
                <a:gd name="T4" fmla="*/ 23 w 183"/>
                <a:gd name="T5" fmla="*/ 2 h 178"/>
                <a:gd name="T6" fmla="*/ 84 w 183"/>
                <a:gd name="T7" fmla="*/ 2 h 178"/>
                <a:gd name="T8" fmla="*/ 90 w 183"/>
                <a:gd name="T9" fmla="*/ 8 h 178"/>
                <a:gd name="T10" fmla="*/ 176 w 183"/>
                <a:gd name="T11" fmla="*/ 37 h 178"/>
                <a:gd name="T12" fmla="*/ 183 w 183"/>
                <a:gd name="T13" fmla="*/ 44 h 178"/>
                <a:gd name="T14" fmla="*/ 176 w 183"/>
                <a:gd name="T15" fmla="*/ 178 h 178"/>
                <a:gd name="T16" fmla="*/ 7 w 183"/>
                <a:gd name="T17" fmla="*/ 178 h 178"/>
                <a:gd name="T18" fmla="*/ 0 w 183"/>
                <a:gd name="T19" fmla="*/ 171 h 178"/>
                <a:gd name="T20" fmla="*/ 7 w 183"/>
                <a:gd name="T21" fmla="*/ 37 h 178"/>
                <a:gd name="T22" fmla="*/ 148 w 183"/>
                <a:gd name="T23" fmla="*/ 78 h 178"/>
                <a:gd name="T24" fmla="*/ 148 w 183"/>
                <a:gd name="T25" fmla="*/ 92 h 178"/>
                <a:gd name="T26" fmla="*/ 148 w 183"/>
                <a:gd name="T27" fmla="*/ 78 h 178"/>
                <a:gd name="T28" fmla="*/ 148 w 183"/>
                <a:gd name="T29" fmla="*/ 103 h 178"/>
                <a:gd name="T30" fmla="*/ 148 w 183"/>
                <a:gd name="T31" fmla="*/ 117 h 178"/>
                <a:gd name="T32" fmla="*/ 148 w 183"/>
                <a:gd name="T33" fmla="*/ 103 h 178"/>
                <a:gd name="T34" fmla="*/ 148 w 183"/>
                <a:gd name="T35" fmla="*/ 128 h 178"/>
                <a:gd name="T36" fmla="*/ 158 w 183"/>
                <a:gd name="T37" fmla="*/ 132 h 178"/>
                <a:gd name="T38" fmla="*/ 158 w 183"/>
                <a:gd name="T39" fmla="*/ 150 h 178"/>
                <a:gd name="T40" fmla="*/ 148 w 183"/>
                <a:gd name="T41" fmla="*/ 154 h 178"/>
                <a:gd name="T42" fmla="*/ 139 w 183"/>
                <a:gd name="T43" fmla="*/ 150 h 178"/>
                <a:gd name="T44" fmla="*/ 139 w 183"/>
                <a:gd name="T45" fmla="*/ 132 h 178"/>
                <a:gd name="T46" fmla="*/ 152 w 183"/>
                <a:gd name="T47" fmla="*/ 138 h 178"/>
                <a:gd name="T48" fmla="*/ 148 w 183"/>
                <a:gd name="T49" fmla="*/ 136 h 178"/>
                <a:gd name="T50" fmla="*/ 145 w 183"/>
                <a:gd name="T51" fmla="*/ 138 h 178"/>
                <a:gd name="T52" fmla="*/ 145 w 183"/>
                <a:gd name="T53" fmla="*/ 144 h 178"/>
                <a:gd name="T54" fmla="*/ 148 w 183"/>
                <a:gd name="T55" fmla="*/ 146 h 178"/>
                <a:gd name="T56" fmla="*/ 152 w 183"/>
                <a:gd name="T57" fmla="*/ 144 h 178"/>
                <a:gd name="T58" fmla="*/ 152 w 183"/>
                <a:gd name="T59" fmla="*/ 138 h 178"/>
                <a:gd name="T60" fmla="*/ 37 w 183"/>
                <a:gd name="T61" fmla="*/ 57 h 178"/>
                <a:gd name="T62" fmla="*/ 117 w 183"/>
                <a:gd name="T63" fmla="*/ 57 h 178"/>
                <a:gd name="T64" fmla="*/ 128 w 183"/>
                <a:gd name="T65" fmla="*/ 61 h 178"/>
                <a:gd name="T66" fmla="*/ 128 w 183"/>
                <a:gd name="T67" fmla="*/ 61 h 178"/>
                <a:gd name="T68" fmla="*/ 132 w 183"/>
                <a:gd name="T69" fmla="*/ 142 h 178"/>
                <a:gd name="T70" fmla="*/ 117 w 183"/>
                <a:gd name="T71" fmla="*/ 157 h 178"/>
                <a:gd name="T72" fmla="*/ 26 w 183"/>
                <a:gd name="T73" fmla="*/ 153 h 178"/>
                <a:gd name="T74" fmla="*/ 26 w 183"/>
                <a:gd name="T75" fmla="*/ 153 h 178"/>
                <a:gd name="T76" fmla="*/ 22 w 183"/>
                <a:gd name="T77" fmla="*/ 142 h 178"/>
                <a:gd name="T78" fmla="*/ 26 w 183"/>
                <a:gd name="T79" fmla="*/ 61 h 178"/>
                <a:gd name="T80" fmla="*/ 26 w 183"/>
                <a:gd name="T81" fmla="*/ 61 h 178"/>
                <a:gd name="T82" fmla="*/ 117 w 183"/>
                <a:gd name="T83" fmla="*/ 65 h 178"/>
                <a:gd name="T84" fmla="*/ 37 w 183"/>
                <a:gd name="T85" fmla="*/ 65 h 178"/>
                <a:gd name="T86" fmla="*/ 32 w 183"/>
                <a:gd name="T87" fmla="*/ 67 h 178"/>
                <a:gd name="T88" fmla="*/ 30 w 183"/>
                <a:gd name="T89" fmla="*/ 142 h 178"/>
                <a:gd name="T90" fmla="*/ 32 w 183"/>
                <a:gd name="T91" fmla="*/ 147 h 178"/>
                <a:gd name="T92" fmla="*/ 117 w 183"/>
                <a:gd name="T93" fmla="*/ 149 h 178"/>
                <a:gd name="T94" fmla="*/ 124 w 183"/>
                <a:gd name="T95" fmla="*/ 142 h 178"/>
                <a:gd name="T96" fmla="*/ 122 w 183"/>
                <a:gd name="T97" fmla="*/ 67 h 178"/>
                <a:gd name="T98" fmla="*/ 117 w 183"/>
                <a:gd name="T99" fmla="*/ 65 h 178"/>
                <a:gd name="T100" fmla="*/ 26 w 183"/>
                <a:gd name="T101" fmla="*/ 61 h 178"/>
                <a:gd name="T102" fmla="*/ 26 w 183"/>
                <a:gd name="T103" fmla="*/ 61 h 178"/>
                <a:gd name="T104" fmla="*/ 169 w 183"/>
                <a:gd name="T105" fmla="*/ 51 h 178"/>
                <a:gd name="T106" fmla="*/ 14 w 183"/>
                <a:gd name="T107" fmla="*/ 164 h 178"/>
                <a:gd name="T108" fmla="*/ 169 w 183"/>
                <a:gd name="T109" fmla="*/ 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178"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6"/>
                    <a:pt x="15" y="4"/>
                    <a:pt x="17" y="2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0"/>
                    <a:pt x="88" y="0"/>
                    <a:pt x="90" y="2"/>
                  </a:cubicBezTo>
                  <a:cubicBezTo>
                    <a:pt x="92" y="4"/>
                    <a:pt x="92" y="6"/>
                    <a:pt x="90" y="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80" y="37"/>
                    <a:pt x="183" y="40"/>
                    <a:pt x="183" y="44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3" y="175"/>
                    <a:pt x="180" y="178"/>
                    <a:pt x="176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78"/>
                    <a:pt x="0" y="175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0"/>
                    <a:pt x="3" y="37"/>
                    <a:pt x="7" y="37"/>
                  </a:cubicBezTo>
                  <a:close/>
                  <a:moveTo>
                    <a:pt x="148" y="78"/>
                  </a:moveTo>
                  <a:cubicBezTo>
                    <a:pt x="148" y="78"/>
                    <a:pt x="148" y="78"/>
                    <a:pt x="148" y="78"/>
                  </a:cubicBezTo>
                  <a:cubicBezTo>
                    <a:pt x="152" y="78"/>
                    <a:pt x="155" y="81"/>
                    <a:pt x="155" y="85"/>
                  </a:cubicBezTo>
                  <a:cubicBezTo>
                    <a:pt x="155" y="89"/>
                    <a:pt x="152" y="92"/>
                    <a:pt x="148" y="92"/>
                  </a:cubicBezTo>
                  <a:cubicBezTo>
                    <a:pt x="144" y="92"/>
                    <a:pt x="141" y="89"/>
                    <a:pt x="141" y="85"/>
                  </a:cubicBezTo>
                  <a:cubicBezTo>
                    <a:pt x="141" y="81"/>
                    <a:pt x="144" y="78"/>
                    <a:pt x="148" y="78"/>
                  </a:cubicBezTo>
                  <a:close/>
                  <a:moveTo>
                    <a:pt x="148" y="103"/>
                  </a:moveTo>
                  <a:cubicBezTo>
                    <a:pt x="148" y="103"/>
                    <a:pt x="148" y="103"/>
                    <a:pt x="148" y="103"/>
                  </a:cubicBezTo>
                  <a:cubicBezTo>
                    <a:pt x="152" y="103"/>
                    <a:pt x="155" y="106"/>
                    <a:pt x="155" y="110"/>
                  </a:cubicBezTo>
                  <a:cubicBezTo>
                    <a:pt x="155" y="114"/>
                    <a:pt x="152" y="117"/>
                    <a:pt x="148" y="117"/>
                  </a:cubicBezTo>
                  <a:cubicBezTo>
                    <a:pt x="144" y="117"/>
                    <a:pt x="141" y="114"/>
                    <a:pt x="141" y="110"/>
                  </a:cubicBezTo>
                  <a:cubicBezTo>
                    <a:pt x="141" y="106"/>
                    <a:pt x="144" y="103"/>
                    <a:pt x="148" y="103"/>
                  </a:cubicBezTo>
                  <a:close/>
                  <a:moveTo>
                    <a:pt x="148" y="128"/>
                  </a:moveTo>
                  <a:cubicBezTo>
                    <a:pt x="148" y="128"/>
                    <a:pt x="148" y="128"/>
                    <a:pt x="148" y="128"/>
                  </a:cubicBezTo>
                  <a:cubicBezTo>
                    <a:pt x="152" y="128"/>
                    <a:pt x="155" y="130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60" y="134"/>
                    <a:pt x="161" y="138"/>
                    <a:pt x="161" y="141"/>
                  </a:cubicBezTo>
                  <a:cubicBezTo>
                    <a:pt x="161" y="145"/>
                    <a:pt x="160" y="148"/>
                    <a:pt x="158" y="150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5" y="153"/>
                    <a:pt x="152" y="154"/>
                    <a:pt x="148" y="154"/>
                  </a:cubicBezTo>
                  <a:cubicBezTo>
                    <a:pt x="145" y="154"/>
                    <a:pt x="141" y="153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ubicBezTo>
                    <a:pt x="137" y="148"/>
                    <a:pt x="135" y="145"/>
                    <a:pt x="135" y="141"/>
                  </a:cubicBezTo>
                  <a:cubicBezTo>
                    <a:pt x="135" y="138"/>
                    <a:pt x="137" y="134"/>
                    <a:pt x="139" y="132"/>
                  </a:cubicBezTo>
                  <a:cubicBezTo>
                    <a:pt x="141" y="130"/>
                    <a:pt x="145" y="128"/>
                    <a:pt x="148" y="128"/>
                  </a:cubicBezTo>
                  <a:close/>
                  <a:moveTo>
                    <a:pt x="152" y="138"/>
                  </a:moveTo>
                  <a:cubicBezTo>
                    <a:pt x="152" y="138"/>
                    <a:pt x="152" y="138"/>
                    <a:pt x="152" y="138"/>
                  </a:cubicBezTo>
                  <a:cubicBezTo>
                    <a:pt x="151" y="137"/>
                    <a:pt x="150" y="136"/>
                    <a:pt x="148" y="136"/>
                  </a:cubicBezTo>
                  <a:cubicBezTo>
                    <a:pt x="147" y="136"/>
                    <a:pt x="146" y="137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4" y="139"/>
                    <a:pt x="144" y="140"/>
                    <a:pt x="144" y="141"/>
                  </a:cubicBezTo>
                  <a:cubicBezTo>
                    <a:pt x="144" y="142"/>
                    <a:pt x="144" y="143"/>
                    <a:pt x="145" y="144"/>
                  </a:cubicBezTo>
                  <a:cubicBezTo>
                    <a:pt x="145" y="144"/>
                    <a:pt x="145" y="144"/>
                    <a:pt x="145" y="144"/>
                  </a:cubicBezTo>
                  <a:cubicBezTo>
                    <a:pt x="146" y="145"/>
                    <a:pt x="147" y="146"/>
                    <a:pt x="148" y="146"/>
                  </a:cubicBezTo>
                  <a:cubicBezTo>
                    <a:pt x="150" y="146"/>
                    <a:pt x="151" y="145"/>
                    <a:pt x="152" y="145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3" y="144"/>
                    <a:pt x="153" y="142"/>
                    <a:pt x="153" y="141"/>
                  </a:cubicBezTo>
                  <a:cubicBezTo>
                    <a:pt x="153" y="140"/>
                    <a:pt x="153" y="139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lose/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121" y="57"/>
                    <a:pt x="125" y="59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31" y="64"/>
                    <a:pt x="132" y="68"/>
                    <a:pt x="132" y="7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7"/>
                    <a:pt x="131" y="150"/>
                    <a:pt x="128" y="153"/>
                  </a:cubicBezTo>
                  <a:cubicBezTo>
                    <a:pt x="125" y="156"/>
                    <a:pt x="121" y="157"/>
                    <a:pt x="11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3" y="157"/>
                    <a:pt x="29" y="156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3" y="150"/>
                    <a:pt x="22" y="147"/>
                    <a:pt x="22" y="14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68"/>
                    <a:pt x="23" y="64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9" y="59"/>
                    <a:pt x="33" y="57"/>
                    <a:pt x="37" y="57"/>
                  </a:cubicBezTo>
                  <a:close/>
                  <a:moveTo>
                    <a:pt x="117" y="65"/>
                  </a:moveTo>
                  <a:cubicBezTo>
                    <a:pt x="117" y="65"/>
                    <a:pt x="117" y="65"/>
                    <a:pt x="11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5" y="65"/>
                    <a:pt x="33" y="66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1" y="68"/>
                    <a:pt x="30" y="70"/>
                    <a:pt x="30" y="7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4"/>
                    <a:pt x="31" y="146"/>
                    <a:pt x="32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3" y="148"/>
                    <a:pt x="35" y="149"/>
                    <a:pt x="3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9" y="149"/>
                    <a:pt x="121" y="148"/>
                    <a:pt x="122" y="147"/>
                  </a:cubicBezTo>
                  <a:cubicBezTo>
                    <a:pt x="123" y="146"/>
                    <a:pt x="124" y="144"/>
                    <a:pt x="124" y="14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0"/>
                    <a:pt x="123" y="69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1" y="66"/>
                    <a:pt x="119" y="65"/>
                    <a:pt x="117" y="65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8" y="60"/>
                    <a:pt x="30" y="60"/>
                    <a:pt x="32" y="61"/>
                  </a:cubicBezTo>
                  <a:cubicBezTo>
                    <a:pt x="26" y="61"/>
                    <a:pt x="26" y="61"/>
                    <a:pt x="26" y="61"/>
                  </a:cubicBezTo>
                  <a:close/>
                  <a:moveTo>
                    <a:pt x="169" y="51"/>
                  </a:moveTo>
                  <a:cubicBezTo>
                    <a:pt x="169" y="51"/>
                    <a:pt x="169" y="51"/>
                    <a:pt x="169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69" y="164"/>
                    <a:pt x="169" y="164"/>
                    <a:pt x="169" y="164"/>
                  </a:cubicBezTo>
                  <a:cubicBezTo>
                    <a:pt x="169" y="51"/>
                    <a:pt x="169" y="51"/>
                    <a:pt x="169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56830" y="2037082"/>
            <a:ext cx="1965349" cy="1965349"/>
            <a:chOff x="1456830" y="2066110"/>
            <a:chExt cx="1965349" cy="1965349"/>
          </a:xfrm>
        </p:grpSpPr>
        <p:sp>
          <p:nvSpPr>
            <p:cNvPr id="19" name="椭圆 18"/>
            <p:cNvSpPr/>
            <p:nvPr/>
          </p:nvSpPr>
          <p:spPr>
            <a:xfrm>
              <a:off x="1456830" y="2066110"/>
              <a:ext cx="1965349" cy="1965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2032853" y="2717619"/>
              <a:ext cx="813303" cy="662331"/>
            </a:xfrm>
            <a:custGeom>
              <a:avLst/>
              <a:gdLst>
                <a:gd name="T0" fmla="*/ 20 w 183"/>
                <a:gd name="T1" fmla="*/ 97 h 149"/>
                <a:gd name="T2" fmla="*/ 31 w 183"/>
                <a:gd name="T3" fmla="*/ 118 h 149"/>
                <a:gd name="T4" fmla="*/ 54 w 183"/>
                <a:gd name="T5" fmla="*/ 111 h 149"/>
                <a:gd name="T6" fmla="*/ 92 w 183"/>
                <a:gd name="T7" fmla="*/ 82 h 149"/>
                <a:gd name="T8" fmla="*/ 73 w 183"/>
                <a:gd name="T9" fmla="*/ 97 h 149"/>
                <a:gd name="T10" fmla="*/ 84 w 183"/>
                <a:gd name="T11" fmla="*/ 118 h 149"/>
                <a:gd name="T12" fmla="*/ 99 w 183"/>
                <a:gd name="T13" fmla="*/ 118 h 149"/>
                <a:gd name="T14" fmla="*/ 92 w 183"/>
                <a:gd name="T15" fmla="*/ 82 h 149"/>
                <a:gd name="T16" fmla="*/ 118 w 183"/>
                <a:gd name="T17" fmla="*/ 97 h 149"/>
                <a:gd name="T18" fmla="*/ 120 w 183"/>
                <a:gd name="T19" fmla="*/ 91 h 149"/>
                <a:gd name="T20" fmla="*/ 169 w 183"/>
                <a:gd name="T21" fmla="*/ 88 h 149"/>
                <a:gd name="T22" fmla="*/ 14 w 183"/>
                <a:gd name="T23" fmla="*/ 88 h 149"/>
                <a:gd name="T24" fmla="*/ 65 w 183"/>
                <a:gd name="T25" fmla="*/ 96 h 149"/>
                <a:gd name="T26" fmla="*/ 118 w 183"/>
                <a:gd name="T27" fmla="*/ 105 h 149"/>
                <a:gd name="T28" fmla="*/ 110 w 183"/>
                <a:gd name="T29" fmla="*/ 121 h 149"/>
                <a:gd name="T30" fmla="*/ 117 w 183"/>
                <a:gd name="T31" fmla="*/ 124 h 149"/>
                <a:gd name="T32" fmla="*/ 126 w 183"/>
                <a:gd name="T33" fmla="*/ 121 h 149"/>
                <a:gd name="T34" fmla="*/ 73 w 183"/>
                <a:gd name="T35" fmla="*/ 121 h 149"/>
                <a:gd name="T36" fmla="*/ 65 w 183"/>
                <a:gd name="T37" fmla="*/ 105 h 149"/>
                <a:gd name="T38" fmla="*/ 58 w 183"/>
                <a:gd name="T39" fmla="*/ 121 h 149"/>
                <a:gd name="T40" fmla="*/ 65 w 183"/>
                <a:gd name="T41" fmla="*/ 125 h 149"/>
                <a:gd name="T42" fmla="*/ 158 w 183"/>
                <a:gd name="T43" fmla="*/ 128 h 149"/>
                <a:gd name="T44" fmla="*/ 132 w 183"/>
                <a:gd name="T45" fmla="*/ 128 h 149"/>
                <a:gd name="T46" fmla="*/ 116 w 183"/>
                <a:gd name="T47" fmla="*/ 134 h 149"/>
                <a:gd name="T48" fmla="*/ 114 w 183"/>
                <a:gd name="T49" fmla="*/ 132 h 149"/>
                <a:gd name="T50" fmla="*/ 109 w 183"/>
                <a:gd name="T51" fmla="*/ 129 h 149"/>
                <a:gd name="T52" fmla="*/ 79 w 183"/>
                <a:gd name="T53" fmla="*/ 128 h 149"/>
                <a:gd name="T54" fmla="*/ 62 w 183"/>
                <a:gd name="T55" fmla="*/ 134 h 149"/>
                <a:gd name="T56" fmla="*/ 60 w 183"/>
                <a:gd name="T57" fmla="*/ 132 h 149"/>
                <a:gd name="T58" fmla="*/ 51 w 183"/>
                <a:gd name="T59" fmla="*/ 128 h 149"/>
                <a:gd name="T60" fmla="*/ 19 w 183"/>
                <a:gd name="T61" fmla="*/ 130 h 149"/>
                <a:gd name="T62" fmla="*/ 12 w 183"/>
                <a:gd name="T63" fmla="*/ 138 h 149"/>
                <a:gd name="T64" fmla="*/ 61 w 183"/>
                <a:gd name="T65" fmla="*/ 141 h 149"/>
                <a:gd name="T66" fmla="*/ 114 w 183"/>
                <a:gd name="T67" fmla="*/ 141 h 149"/>
                <a:gd name="T68" fmla="*/ 172 w 183"/>
                <a:gd name="T69" fmla="*/ 141 h 149"/>
                <a:gd name="T70" fmla="*/ 170 w 183"/>
                <a:gd name="T71" fmla="*/ 136 h 149"/>
                <a:gd name="T72" fmla="*/ 166 w 183"/>
                <a:gd name="T73" fmla="*/ 131 h 149"/>
                <a:gd name="T74" fmla="*/ 162 w 183"/>
                <a:gd name="T75" fmla="*/ 129 h 149"/>
                <a:gd name="T76" fmla="*/ 164 w 183"/>
                <a:gd name="T77" fmla="*/ 121 h 149"/>
                <a:gd name="T78" fmla="*/ 170 w 183"/>
                <a:gd name="T79" fmla="*/ 123 h 149"/>
                <a:gd name="T80" fmla="*/ 178 w 183"/>
                <a:gd name="T81" fmla="*/ 132 h 149"/>
                <a:gd name="T82" fmla="*/ 181 w 183"/>
                <a:gd name="T83" fmla="*/ 144 h 149"/>
                <a:gd name="T84" fmla="*/ 176 w 183"/>
                <a:gd name="T85" fmla="*/ 149 h 149"/>
                <a:gd name="T86" fmla="*/ 114 w 183"/>
                <a:gd name="T87" fmla="*/ 149 h 149"/>
                <a:gd name="T88" fmla="*/ 61 w 183"/>
                <a:gd name="T89" fmla="*/ 149 h 149"/>
                <a:gd name="T90" fmla="*/ 7 w 183"/>
                <a:gd name="T91" fmla="*/ 149 h 149"/>
                <a:gd name="T92" fmla="*/ 3 w 183"/>
                <a:gd name="T93" fmla="*/ 142 h 149"/>
                <a:gd name="T94" fmla="*/ 7 w 183"/>
                <a:gd name="T95" fmla="*/ 130 h 149"/>
                <a:gd name="T96" fmla="*/ 16 w 183"/>
                <a:gd name="T97" fmla="*/ 116 h 149"/>
                <a:gd name="T98" fmla="*/ 7 w 183"/>
                <a:gd name="T99" fmla="*/ 109 h 149"/>
                <a:gd name="T100" fmla="*/ 0 w 183"/>
                <a:gd name="T101" fmla="*/ 7 h 149"/>
                <a:gd name="T102" fmla="*/ 176 w 183"/>
                <a:gd name="T103" fmla="*/ 0 h 149"/>
                <a:gd name="T104" fmla="*/ 183 w 183"/>
                <a:gd name="T105" fmla="*/ 102 h 149"/>
                <a:gd name="T106" fmla="*/ 171 w 183"/>
                <a:gd name="T107" fmla="*/ 109 h 149"/>
                <a:gd name="T108" fmla="*/ 145 w 183"/>
                <a:gd name="T109" fmla="*/ 82 h 149"/>
                <a:gd name="T110" fmla="*/ 127 w 183"/>
                <a:gd name="T111" fmla="*/ 97 h 149"/>
                <a:gd name="T112" fmla="*/ 138 w 183"/>
                <a:gd name="T113" fmla="*/ 118 h 149"/>
                <a:gd name="T114" fmla="*/ 153 w 183"/>
                <a:gd name="T115" fmla="*/ 118 h 149"/>
                <a:gd name="T116" fmla="*/ 145 w 183"/>
                <a:gd name="T11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49">
                  <a:moveTo>
                    <a:pt x="38" y="82"/>
                  </a:moveTo>
                  <a:cubicBezTo>
                    <a:pt x="31" y="82"/>
                    <a:pt x="24" y="87"/>
                    <a:pt x="21" y="94"/>
                  </a:cubicBezTo>
                  <a:cubicBezTo>
                    <a:pt x="20" y="95"/>
                    <a:pt x="20" y="96"/>
                    <a:pt x="20" y="97"/>
                  </a:cubicBezTo>
                  <a:cubicBezTo>
                    <a:pt x="20" y="98"/>
                    <a:pt x="19" y="100"/>
                    <a:pt x="19" y="101"/>
                  </a:cubicBezTo>
                  <a:cubicBezTo>
                    <a:pt x="19" y="105"/>
                    <a:pt x="21" y="108"/>
                    <a:pt x="23" y="111"/>
                  </a:cubicBezTo>
                  <a:cubicBezTo>
                    <a:pt x="25" y="114"/>
                    <a:pt x="27" y="117"/>
                    <a:pt x="31" y="118"/>
                  </a:cubicBezTo>
                  <a:cubicBezTo>
                    <a:pt x="33" y="119"/>
                    <a:pt x="36" y="120"/>
                    <a:pt x="38" y="120"/>
                  </a:cubicBezTo>
                  <a:cubicBezTo>
                    <a:pt x="41" y="120"/>
                    <a:pt x="43" y="119"/>
                    <a:pt x="45" y="118"/>
                  </a:cubicBezTo>
                  <a:cubicBezTo>
                    <a:pt x="49" y="117"/>
                    <a:pt x="52" y="114"/>
                    <a:pt x="54" y="111"/>
                  </a:cubicBezTo>
                  <a:cubicBezTo>
                    <a:pt x="56" y="108"/>
                    <a:pt x="57" y="105"/>
                    <a:pt x="57" y="101"/>
                  </a:cubicBezTo>
                  <a:cubicBezTo>
                    <a:pt x="57" y="91"/>
                    <a:pt x="48" y="82"/>
                    <a:pt x="38" y="82"/>
                  </a:cubicBezTo>
                  <a:close/>
                  <a:moveTo>
                    <a:pt x="9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84" y="82"/>
                    <a:pt x="77" y="87"/>
                    <a:pt x="74" y="94"/>
                  </a:cubicBezTo>
                  <a:cubicBezTo>
                    <a:pt x="74" y="95"/>
                    <a:pt x="74" y="96"/>
                    <a:pt x="73" y="97"/>
                  </a:cubicBezTo>
                  <a:cubicBezTo>
                    <a:pt x="73" y="98"/>
                    <a:pt x="73" y="100"/>
                    <a:pt x="73" y="101"/>
                  </a:cubicBezTo>
                  <a:cubicBezTo>
                    <a:pt x="73" y="105"/>
                    <a:pt x="74" y="108"/>
                    <a:pt x="76" y="111"/>
                  </a:cubicBezTo>
                  <a:cubicBezTo>
                    <a:pt x="78" y="114"/>
                    <a:pt x="81" y="117"/>
                    <a:pt x="84" y="118"/>
                  </a:cubicBezTo>
                  <a:cubicBezTo>
                    <a:pt x="87" y="119"/>
                    <a:pt x="89" y="120"/>
                    <a:pt x="92" y="120"/>
                  </a:cubicBezTo>
                  <a:cubicBezTo>
                    <a:pt x="94" y="120"/>
                    <a:pt x="97" y="119"/>
                    <a:pt x="99" y="118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3" y="117"/>
                    <a:pt x="105" y="114"/>
                    <a:pt x="107" y="111"/>
                  </a:cubicBezTo>
                  <a:cubicBezTo>
                    <a:pt x="109" y="108"/>
                    <a:pt x="110" y="105"/>
                    <a:pt x="110" y="101"/>
                  </a:cubicBezTo>
                  <a:cubicBezTo>
                    <a:pt x="110" y="91"/>
                    <a:pt x="102" y="82"/>
                    <a:pt x="92" y="82"/>
                  </a:cubicBezTo>
                  <a:close/>
                  <a:moveTo>
                    <a:pt x="92" y="74"/>
                  </a:moveTo>
                  <a:cubicBezTo>
                    <a:pt x="92" y="74"/>
                    <a:pt x="92" y="74"/>
                    <a:pt x="92" y="74"/>
                  </a:cubicBezTo>
                  <a:cubicBezTo>
                    <a:pt x="105" y="74"/>
                    <a:pt x="116" y="84"/>
                    <a:pt x="118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94"/>
                    <a:pt x="119" y="92"/>
                    <a:pt x="120" y="91"/>
                  </a:cubicBezTo>
                  <a:cubicBezTo>
                    <a:pt x="124" y="80"/>
                    <a:pt x="134" y="74"/>
                    <a:pt x="145" y="74"/>
                  </a:cubicBezTo>
                  <a:cubicBezTo>
                    <a:pt x="153" y="74"/>
                    <a:pt x="160" y="77"/>
                    <a:pt x="164" y="82"/>
                  </a:cubicBezTo>
                  <a:cubicBezTo>
                    <a:pt x="166" y="84"/>
                    <a:pt x="168" y="86"/>
                    <a:pt x="169" y="88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9" y="80"/>
                    <a:pt x="28" y="74"/>
                    <a:pt x="38" y="74"/>
                  </a:cubicBezTo>
                  <a:cubicBezTo>
                    <a:pt x="51" y="74"/>
                    <a:pt x="63" y="84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4"/>
                    <a:pt x="66" y="92"/>
                    <a:pt x="67" y="91"/>
                  </a:cubicBezTo>
                  <a:cubicBezTo>
                    <a:pt x="71" y="80"/>
                    <a:pt x="81" y="74"/>
                    <a:pt x="92" y="74"/>
                  </a:cubicBezTo>
                  <a:close/>
                  <a:moveTo>
                    <a:pt x="118" y="105"/>
                  </a:moveTo>
                  <a:cubicBezTo>
                    <a:pt x="118" y="105"/>
                    <a:pt x="118" y="105"/>
                    <a:pt x="118" y="105"/>
                  </a:cubicBezTo>
                  <a:cubicBezTo>
                    <a:pt x="118" y="109"/>
                    <a:pt x="116" y="113"/>
                    <a:pt x="114" y="116"/>
                  </a:cubicBezTo>
                  <a:cubicBezTo>
                    <a:pt x="113" y="118"/>
                    <a:pt x="112" y="119"/>
                    <a:pt x="110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1" y="121"/>
                    <a:pt x="111" y="121"/>
                    <a:pt x="111" y="121"/>
                  </a:cubicBezTo>
                  <a:cubicBezTo>
                    <a:pt x="113" y="121"/>
                    <a:pt x="115" y="122"/>
                    <a:pt x="117" y="124"/>
                  </a:cubicBezTo>
                  <a:cubicBezTo>
                    <a:pt x="118" y="124"/>
                    <a:pt x="118" y="124"/>
                    <a:pt x="118" y="125"/>
                  </a:cubicBezTo>
                  <a:cubicBezTo>
                    <a:pt x="120" y="123"/>
                    <a:pt x="121" y="123"/>
                    <a:pt x="123" y="122"/>
                  </a:cubicBezTo>
                  <a:cubicBezTo>
                    <a:pt x="124" y="121"/>
                    <a:pt x="125" y="121"/>
                    <a:pt x="126" y="121"/>
                  </a:cubicBezTo>
                  <a:cubicBezTo>
                    <a:pt x="125" y="119"/>
                    <a:pt x="124" y="118"/>
                    <a:pt x="123" y="116"/>
                  </a:cubicBezTo>
                  <a:cubicBezTo>
                    <a:pt x="121" y="113"/>
                    <a:pt x="119" y="109"/>
                    <a:pt x="118" y="105"/>
                  </a:cubicBezTo>
                  <a:close/>
                  <a:moveTo>
                    <a:pt x="73" y="121"/>
                  </a:moveTo>
                  <a:cubicBezTo>
                    <a:pt x="73" y="121"/>
                    <a:pt x="73" y="121"/>
                    <a:pt x="73" y="121"/>
                  </a:cubicBezTo>
                  <a:cubicBezTo>
                    <a:pt x="72" y="119"/>
                    <a:pt x="70" y="118"/>
                    <a:pt x="69" y="116"/>
                  </a:cubicBezTo>
                  <a:cubicBezTo>
                    <a:pt x="67" y="113"/>
                    <a:pt x="66" y="109"/>
                    <a:pt x="65" y="105"/>
                  </a:cubicBezTo>
                  <a:cubicBezTo>
                    <a:pt x="64" y="109"/>
                    <a:pt x="63" y="113"/>
                    <a:pt x="61" y="116"/>
                  </a:cubicBezTo>
                  <a:cubicBezTo>
                    <a:pt x="60" y="118"/>
                    <a:pt x="58" y="119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0" y="121"/>
                    <a:pt x="62" y="122"/>
                    <a:pt x="63" y="124"/>
                  </a:cubicBezTo>
                  <a:cubicBezTo>
                    <a:pt x="64" y="124"/>
                    <a:pt x="65" y="124"/>
                    <a:pt x="65" y="125"/>
                  </a:cubicBezTo>
                  <a:cubicBezTo>
                    <a:pt x="66" y="123"/>
                    <a:pt x="68" y="123"/>
                    <a:pt x="69" y="122"/>
                  </a:cubicBezTo>
                  <a:cubicBezTo>
                    <a:pt x="71" y="121"/>
                    <a:pt x="72" y="121"/>
                    <a:pt x="73" y="121"/>
                  </a:cubicBezTo>
                  <a:close/>
                  <a:moveTo>
                    <a:pt x="158" y="128"/>
                  </a:moveTo>
                  <a:cubicBezTo>
                    <a:pt x="158" y="128"/>
                    <a:pt x="158" y="128"/>
                    <a:pt x="158" y="128"/>
                  </a:cubicBezTo>
                  <a:cubicBezTo>
                    <a:pt x="145" y="128"/>
                    <a:pt x="145" y="128"/>
                    <a:pt x="14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0" y="128"/>
                    <a:pt x="128" y="129"/>
                    <a:pt x="126" y="130"/>
                  </a:cubicBezTo>
                  <a:cubicBezTo>
                    <a:pt x="125" y="130"/>
                    <a:pt x="123" y="132"/>
                    <a:pt x="122" y="133"/>
                  </a:cubicBezTo>
                  <a:cubicBezTo>
                    <a:pt x="120" y="135"/>
                    <a:pt x="118" y="135"/>
                    <a:pt x="116" y="134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3"/>
                    <a:pt x="114" y="132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3" y="131"/>
                    <a:pt x="113" y="131"/>
                    <a:pt x="112" y="131"/>
                  </a:cubicBezTo>
                  <a:cubicBezTo>
                    <a:pt x="111" y="130"/>
                    <a:pt x="110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7" y="128"/>
                    <a:pt x="106" y="128"/>
                    <a:pt x="105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7" y="128"/>
                    <a:pt x="75" y="129"/>
                    <a:pt x="73" y="130"/>
                  </a:cubicBezTo>
                  <a:cubicBezTo>
                    <a:pt x="71" y="130"/>
                    <a:pt x="69" y="132"/>
                    <a:pt x="68" y="133"/>
                  </a:cubicBezTo>
                  <a:cubicBezTo>
                    <a:pt x="67" y="135"/>
                    <a:pt x="64" y="135"/>
                    <a:pt x="62" y="134"/>
                  </a:cubicBezTo>
                  <a:cubicBezTo>
                    <a:pt x="62" y="133"/>
                    <a:pt x="62" y="133"/>
                    <a:pt x="61" y="133"/>
                  </a:cubicBezTo>
                  <a:cubicBezTo>
                    <a:pt x="61" y="133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1"/>
                    <a:pt x="59" y="131"/>
                    <a:pt x="59" y="131"/>
                  </a:cubicBezTo>
                  <a:cubicBezTo>
                    <a:pt x="58" y="130"/>
                    <a:pt x="56" y="129"/>
                    <a:pt x="55" y="129"/>
                  </a:cubicBezTo>
                  <a:cubicBezTo>
                    <a:pt x="54" y="128"/>
                    <a:pt x="52" y="128"/>
                    <a:pt x="51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3" y="128"/>
                    <a:pt x="21" y="129"/>
                    <a:pt x="19" y="130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6"/>
                    <a:pt x="12" y="137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9"/>
                    <a:pt x="11" y="140"/>
                    <a:pt x="11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0"/>
                    <a:pt x="172" y="139"/>
                    <a:pt x="172" y="139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38"/>
                    <a:pt x="171" y="137"/>
                    <a:pt x="170" y="136"/>
                  </a:cubicBezTo>
                  <a:cubicBezTo>
                    <a:pt x="170" y="135"/>
                    <a:pt x="169" y="134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2"/>
                    <a:pt x="167" y="131"/>
                    <a:pt x="166" y="131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0"/>
                    <a:pt x="164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1" y="128"/>
                    <a:pt x="160" y="128"/>
                    <a:pt x="158" y="128"/>
                  </a:cubicBezTo>
                  <a:close/>
                  <a:moveTo>
                    <a:pt x="164" y="121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7" y="121"/>
                    <a:pt x="169" y="122"/>
                    <a:pt x="170" y="123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5"/>
                    <a:pt x="174" y="126"/>
                    <a:pt x="175" y="127"/>
                  </a:cubicBezTo>
                  <a:cubicBezTo>
                    <a:pt x="176" y="128"/>
                    <a:pt x="177" y="130"/>
                    <a:pt x="178" y="132"/>
                  </a:cubicBezTo>
                  <a:cubicBezTo>
                    <a:pt x="179" y="133"/>
                    <a:pt x="180" y="135"/>
                    <a:pt x="180" y="137"/>
                  </a:cubicBezTo>
                  <a:cubicBezTo>
                    <a:pt x="180" y="139"/>
                    <a:pt x="181" y="140"/>
                    <a:pt x="181" y="142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5"/>
                    <a:pt x="181" y="145"/>
                    <a:pt x="181" y="145"/>
                  </a:cubicBezTo>
                  <a:cubicBezTo>
                    <a:pt x="181" y="147"/>
                    <a:pt x="179" y="149"/>
                    <a:pt x="176" y="149"/>
                  </a:cubicBezTo>
                  <a:cubicBezTo>
                    <a:pt x="145" y="149"/>
                    <a:pt x="145" y="149"/>
                    <a:pt x="145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5" y="149"/>
                    <a:pt x="3" y="147"/>
                    <a:pt x="3" y="145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0"/>
                    <a:pt x="3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4"/>
                    <a:pt x="5" y="132"/>
                    <a:pt x="7" y="130"/>
                  </a:cubicBezTo>
                  <a:cubicBezTo>
                    <a:pt x="9" y="127"/>
                    <a:pt x="11" y="124"/>
                    <a:pt x="15" y="122"/>
                  </a:cubicBezTo>
                  <a:cubicBezTo>
                    <a:pt x="16" y="122"/>
                    <a:pt x="18" y="121"/>
                    <a:pt x="19" y="121"/>
                  </a:cubicBezTo>
                  <a:cubicBezTo>
                    <a:pt x="18" y="119"/>
                    <a:pt x="17" y="118"/>
                    <a:pt x="16" y="116"/>
                  </a:cubicBezTo>
                  <a:cubicBezTo>
                    <a:pt x="14" y="114"/>
                    <a:pt x="13" y="111"/>
                    <a:pt x="12" y="109"/>
                  </a:cubicBezTo>
                  <a:cubicBezTo>
                    <a:pt x="12" y="109"/>
                    <a:pt x="11" y="109"/>
                    <a:pt x="11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6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6"/>
                    <a:pt x="180" y="109"/>
                    <a:pt x="176" y="109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11"/>
                    <a:pt x="169" y="114"/>
                    <a:pt x="168" y="116"/>
                  </a:cubicBezTo>
                  <a:cubicBezTo>
                    <a:pt x="167" y="118"/>
                    <a:pt x="166" y="119"/>
                    <a:pt x="164" y="121"/>
                  </a:cubicBezTo>
                  <a:close/>
                  <a:moveTo>
                    <a:pt x="145" y="82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36" y="82"/>
                    <a:pt x="129" y="89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9"/>
                    <a:pt x="127" y="100"/>
                    <a:pt x="127" y="101"/>
                  </a:cubicBezTo>
                  <a:cubicBezTo>
                    <a:pt x="127" y="105"/>
                    <a:pt x="128" y="108"/>
                    <a:pt x="130" y="111"/>
                  </a:cubicBezTo>
                  <a:cubicBezTo>
                    <a:pt x="132" y="114"/>
                    <a:pt x="135" y="117"/>
                    <a:pt x="138" y="118"/>
                  </a:cubicBezTo>
                  <a:cubicBezTo>
                    <a:pt x="140" y="119"/>
                    <a:pt x="143" y="120"/>
                    <a:pt x="145" y="120"/>
                  </a:cubicBezTo>
                  <a:cubicBezTo>
                    <a:pt x="148" y="120"/>
                    <a:pt x="150" y="119"/>
                    <a:pt x="152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6" y="117"/>
                    <a:pt x="159" y="114"/>
                    <a:pt x="161" y="111"/>
                  </a:cubicBezTo>
                  <a:cubicBezTo>
                    <a:pt x="163" y="108"/>
                    <a:pt x="164" y="105"/>
                    <a:pt x="164" y="101"/>
                  </a:cubicBezTo>
                  <a:cubicBezTo>
                    <a:pt x="164" y="91"/>
                    <a:pt x="156" y="82"/>
                    <a:pt x="145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94494" y="2037082"/>
            <a:ext cx="1965349" cy="1965349"/>
            <a:chOff x="3894494" y="2066110"/>
            <a:chExt cx="1965349" cy="1965349"/>
          </a:xfrm>
        </p:grpSpPr>
        <p:sp>
          <p:nvSpPr>
            <p:cNvPr id="20" name="椭圆 19"/>
            <p:cNvSpPr/>
            <p:nvPr/>
          </p:nvSpPr>
          <p:spPr>
            <a:xfrm>
              <a:off x="3894494" y="2066110"/>
              <a:ext cx="1965349" cy="1965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58"/>
            <p:cNvSpPr>
              <a:spLocks noEditPoints="1"/>
            </p:cNvSpPr>
            <p:nvPr/>
          </p:nvSpPr>
          <p:spPr bwMode="auto">
            <a:xfrm>
              <a:off x="4468081" y="2732230"/>
              <a:ext cx="818175" cy="633108"/>
            </a:xfrm>
            <a:custGeom>
              <a:avLst/>
              <a:gdLst>
                <a:gd name="T0" fmla="*/ 151 w 184"/>
                <a:gd name="T1" fmla="*/ 0 h 142"/>
                <a:gd name="T2" fmla="*/ 184 w 184"/>
                <a:gd name="T3" fmla="*/ 109 h 142"/>
                <a:gd name="T4" fmla="*/ 33 w 184"/>
                <a:gd name="T5" fmla="*/ 142 h 142"/>
                <a:gd name="T6" fmla="*/ 0 w 184"/>
                <a:gd name="T7" fmla="*/ 32 h 142"/>
                <a:gd name="T8" fmla="*/ 105 w 184"/>
                <a:gd name="T9" fmla="*/ 35 h 142"/>
                <a:gd name="T10" fmla="*/ 105 w 184"/>
                <a:gd name="T11" fmla="*/ 35 h 142"/>
                <a:gd name="T12" fmla="*/ 143 w 184"/>
                <a:gd name="T13" fmla="*/ 40 h 142"/>
                <a:gd name="T14" fmla="*/ 147 w 184"/>
                <a:gd name="T15" fmla="*/ 91 h 142"/>
                <a:gd name="T16" fmla="*/ 132 w 184"/>
                <a:gd name="T17" fmla="*/ 106 h 142"/>
                <a:gd name="T18" fmla="*/ 98 w 184"/>
                <a:gd name="T19" fmla="*/ 99 h 142"/>
                <a:gd name="T20" fmla="*/ 98 w 184"/>
                <a:gd name="T21" fmla="*/ 43 h 142"/>
                <a:gd name="T22" fmla="*/ 132 w 184"/>
                <a:gd name="T23" fmla="*/ 50 h 142"/>
                <a:gd name="T24" fmla="*/ 112 w 184"/>
                <a:gd name="T25" fmla="*/ 50 h 142"/>
                <a:gd name="T26" fmla="*/ 132 w 184"/>
                <a:gd name="T27" fmla="*/ 92 h 142"/>
                <a:gd name="T28" fmla="*/ 133 w 184"/>
                <a:gd name="T29" fmla="*/ 91 h 142"/>
                <a:gd name="T30" fmla="*/ 133 w 184"/>
                <a:gd name="T31" fmla="*/ 50 h 142"/>
                <a:gd name="T32" fmla="*/ 51 w 184"/>
                <a:gd name="T33" fmla="*/ 99 h 142"/>
                <a:gd name="T34" fmla="*/ 44 w 184"/>
                <a:gd name="T35" fmla="*/ 106 h 142"/>
                <a:gd name="T36" fmla="*/ 36 w 184"/>
                <a:gd name="T37" fmla="*/ 71 h 142"/>
                <a:gd name="T38" fmla="*/ 36 w 184"/>
                <a:gd name="T39" fmla="*/ 70 h 142"/>
                <a:gd name="T40" fmla="*/ 44 w 184"/>
                <a:gd name="T41" fmla="*/ 35 h 142"/>
                <a:gd name="T42" fmla="*/ 51 w 184"/>
                <a:gd name="T43" fmla="*/ 64 h 142"/>
                <a:gd name="T44" fmla="*/ 72 w 184"/>
                <a:gd name="T45" fmla="*/ 43 h 142"/>
                <a:gd name="T46" fmla="*/ 86 w 184"/>
                <a:gd name="T47" fmla="*/ 43 h 142"/>
                <a:gd name="T48" fmla="*/ 86 w 184"/>
                <a:gd name="T49" fmla="*/ 71 h 142"/>
                <a:gd name="T50" fmla="*/ 86 w 184"/>
                <a:gd name="T51" fmla="*/ 99 h 142"/>
                <a:gd name="T52" fmla="*/ 72 w 184"/>
                <a:gd name="T53" fmla="*/ 99 h 142"/>
                <a:gd name="T54" fmla="*/ 51 w 184"/>
                <a:gd name="T55" fmla="*/ 78 h 142"/>
                <a:gd name="T56" fmla="*/ 151 w 184"/>
                <a:gd name="T57" fmla="*/ 14 h 142"/>
                <a:gd name="T58" fmla="*/ 33 w 184"/>
                <a:gd name="T59" fmla="*/ 14 h 142"/>
                <a:gd name="T60" fmla="*/ 14 w 184"/>
                <a:gd name="T61" fmla="*/ 109 h 142"/>
                <a:gd name="T62" fmla="*/ 151 w 184"/>
                <a:gd name="T63" fmla="*/ 128 h 142"/>
                <a:gd name="T64" fmla="*/ 169 w 184"/>
                <a:gd name="T65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42">
                  <a:moveTo>
                    <a:pt x="3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69" y="0"/>
                    <a:pt x="184" y="14"/>
                    <a:pt x="184" y="32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27"/>
                    <a:pt x="169" y="142"/>
                    <a:pt x="151" y="142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15" y="142"/>
                    <a:pt x="0" y="127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lose/>
                  <a:moveTo>
                    <a:pt x="105" y="35"/>
                  </a:moveTo>
                  <a:cubicBezTo>
                    <a:pt x="105" y="35"/>
                    <a:pt x="105" y="35"/>
                    <a:pt x="105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6" y="35"/>
                    <a:pt x="140" y="37"/>
                    <a:pt x="143" y="40"/>
                  </a:cubicBezTo>
                  <a:cubicBezTo>
                    <a:pt x="145" y="43"/>
                    <a:pt x="147" y="46"/>
                    <a:pt x="147" y="50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47" y="95"/>
                    <a:pt x="145" y="99"/>
                    <a:pt x="143" y="102"/>
                  </a:cubicBezTo>
                  <a:cubicBezTo>
                    <a:pt x="140" y="104"/>
                    <a:pt x="136" y="106"/>
                    <a:pt x="132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1" y="106"/>
                    <a:pt x="98" y="103"/>
                    <a:pt x="98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39"/>
                    <a:pt x="101" y="35"/>
                    <a:pt x="105" y="35"/>
                  </a:cubicBezTo>
                  <a:close/>
                  <a:moveTo>
                    <a:pt x="132" y="50"/>
                  </a:moveTo>
                  <a:cubicBezTo>
                    <a:pt x="132" y="50"/>
                    <a:pt x="132" y="50"/>
                    <a:pt x="13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3" y="92"/>
                    <a:pt x="133" y="92"/>
                  </a:cubicBezTo>
                  <a:cubicBezTo>
                    <a:pt x="133" y="92"/>
                    <a:pt x="133" y="91"/>
                    <a:pt x="133" y="91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2" y="50"/>
                    <a:pt x="132" y="50"/>
                  </a:cubicBezTo>
                  <a:close/>
                  <a:moveTo>
                    <a:pt x="51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103"/>
                    <a:pt x="47" y="106"/>
                    <a:pt x="44" y="106"/>
                  </a:cubicBezTo>
                  <a:cubicBezTo>
                    <a:pt x="40" y="106"/>
                    <a:pt x="36" y="103"/>
                    <a:pt x="36" y="99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39"/>
                    <a:pt x="40" y="35"/>
                    <a:pt x="44" y="35"/>
                  </a:cubicBezTo>
                  <a:cubicBezTo>
                    <a:pt x="47" y="35"/>
                    <a:pt x="51" y="39"/>
                    <a:pt x="51" y="4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9"/>
                    <a:pt x="75" y="35"/>
                    <a:pt x="79" y="35"/>
                  </a:cubicBezTo>
                  <a:cubicBezTo>
                    <a:pt x="83" y="35"/>
                    <a:pt x="86" y="39"/>
                    <a:pt x="86" y="4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3"/>
                    <a:pt x="83" y="106"/>
                    <a:pt x="79" y="106"/>
                  </a:cubicBezTo>
                  <a:cubicBezTo>
                    <a:pt x="75" y="106"/>
                    <a:pt x="72" y="103"/>
                    <a:pt x="72" y="99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99"/>
                    <a:pt x="51" y="99"/>
                    <a:pt x="51" y="99"/>
                  </a:cubicBezTo>
                  <a:close/>
                  <a:moveTo>
                    <a:pt x="151" y="14"/>
                  </a:moveTo>
                  <a:cubicBezTo>
                    <a:pt x="151" y="14"/>
                    <a:pt x="151" y="14"/>
                    <a:pt x="15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14"/>
                    <a:pt x="14" y="22"/>
                    <a:pt x="14" y="32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19"/>
                    <a:pt x="23" y="128"/>
                    <a:pt x="33" y="128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61" y="128"/>
                    <a:pt x="169" y="119"/>
                    <a:pt x="169" y="109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22"/>
                    <a:pt x="161" y="14"/>
                    <a:pt x="15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69822" y="2037082"/>
            <a:ext cx="1965349" cy="1965349"/>
            <a:chOff x="8769822" y="2066110"/>
            <a:chExt cx="1965349" cy="1965349"/>
          </a:xfrm>
        </p:grpSpPr>
        <p:sp>
          <p:nvSpPr>
            <p:cNvPr id="22" name="椭圆 21"/>
            <p:cNvSpPr/>
            <p:nvPr/>
          </p:nvSpPr>
          <p:spPr>
            <a:xfrm>
              <a:off x="8769822" y="2066110"/>
              <a:ext cx="1965349" cy="1965349"/>
            </a:xfrm>
            <a:prstGeom prst="ellipse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65"/>
            <p:cNvSpPr>
              <a:spLocks noEditPoints="1"/>
            </p:cNvSpPr>
            <p:nvPr/>
          </p:nvSpPr>
          <p:spPr bwMode="auto">
            <a:xfrm>
              <a:off x="9443246" y="2637263"/>
              <a:ext cx="618501" cy="823043"/>
            </a:xfrm>
            <a:custGeom>
              <a:avLst/>
              <a:gdLst>
                <a:gd name="T0" fmla="*/ 83 w 139"/>
                <a:gd name="T1" fmla="*/ 103 h 184"/>
                <a:gd name="T2" fmla="*/ 83 w 139"/>
                <a:gd name="T3" fmla="*/ 129 h 184"/>
                <a:gd name="T4" fmla="*/ 70 w 139"/>
                <a:gd name="T5" fmla="*/ 134 h 184"/>
                <a:gd name="T6" fmla="*/ 51 w 139"/>
                <a:gd name="T7" fmla="*/ 116 h 184"/>
                <a:gd name="T8" fmla="*/ 57 w 139"/>
                <a:gd name="T9" fmla="*/ 103 h 184"/>
                <a:gd name="T10" fmla="*/ 22 w 139"/>
                <a:gd name="T11" fmla="*/ 0 h 184"/>
                <a:gd name="T12" fmla="*/ 118 w 139"/>
                <a:gd name="T13" fmla="*/ 0 h 184"/>
                <a:gd name="T14" fmla="*/ 133 w 139"/>
                <a:gd name="T15" fmla="*/ 7 h 184"/>
                <a:gd name="T16" fmla="*/ 139 w 139"/>
                <a:gd name="T17" fmla="*/ 162 h 184"/>
                <a:gd name="T18" fmla="*/ 133 w 139"/>
                <a:gd name="T19" fmla="*/ 177 h 184"/>
                <a:gd name="T20" fmla="*/ 22 w 139"/>
                <a:gd name="T21" fmla="*/ 184 h 184"/>
                <a:gd name="T22" fmla="*/ 7 w 139"/>
                <a:gd name="T23" fmla="*/ 177 h 184"/>
                <a:gd name="T24" fmla="*/ 0 w 139"/>
                <a:gd name="T25" fmla="*/ 22 h 184"/>
                <a:gd name="T26" fmla="*/ 7 w 139"/>
                <a:gd name="T27" fmla="*/ 7 h 184"/>
                <a:gd name="T28" fmla="*/ 118 w 139"/>
                <a:gd name="T29" fmla="*/ 14 h 184"/>
                <a:gd name="T30" fmla="*/ 22 w 139"/>
                <a:gd name="T31" fmla="*/ 14 h 184"/>
                <a:gd name="T32" fmla="*/ 17 w 139"/>
                <a:gd name="T33" fmla="*/ 16 h 184"/>
                <a:gd name="T34" fmla="*/ 14 w 139"/>
                <a:gd name="T35" fmla="*/ 22 h 184"/>
                <a:gd name="T36" fmla="*/ 16 w 139"/>
                <a:gd name="T37" fmla="*/ 167 h 184"/>
                <a:gd name="T38" fmla="*/ 17 w 139"/>
                <a:gd name="T39" fmla="*/ 167 h 184"/>
                <a:gd name="T40" fmla="*/ 118 w 139"/>
                <a:gd name="T41" fmla="*/ 170 h 184"/>
                <a:gd name="T42" fmla="*/ 123 w 139"/>
                <a:gd name="T43" fmla="*/ 167 h 184"/>
                <a:gd name="T44" fmla="*/ 125 w 139"/>
                <a:gd name="T45" fmla="*/ 162 h 184"/>
                <a:gd name="T46" fmla="*/ 123 w 139"/>
                <a:gd name="T47" fmla="*/ 17 h 184"/>
                <a:gd name="T48" fmla="*/ 123 w 139"/>
                <a:gd name="T49" fmla="*/ 16 h 184"/>
                <a:gd name="T50" fmla="*/ 70 w 139"/>
                <a:gd name="T51" fmla="*/ 22 h 184"/>
                <a:gd name="T52" fmla="*/ 84 w 139"/>
                <a:gd name="T53" fmla="*/ 28 h 184"/>
                <a:gd name="T54" fmla="*/ 90 w 139"/>
                <a:gd name="T55" fmla="*/ 43 h 184"/>
                <a:gd name="T56" fmla="*/ 84 w 139"/>
                <a:gd name="T57" fmla="*/ 57 h 184"/>
                <a:gd name="T58" fmla="*/ 55 w 139"/>
                <a:gd name="T59" fmla="*/ 57 h 184"/>
                <a:gd name="T60" fmla="*/ 49 w 139"/>
                <a:gd name="T61" fmla="*/ 43 h 184"/>
                <a:gd name="T62" fmla="*/ 55 w 139"/>
                <a:gd name="T63" fmla="*/ 28 h 184"/>
                <a:gd name="T64" fmla="*/ 74 w 139"/>
                <a:gd name="T65" fmla="*/ 38 h 184"/>
                <a:gd name="T66" fmla="*/ 70 w 139"/>
                <a:gd name="T67" fmla="*/ 36 h 184"/>
                <a:gd name="T68" fmla="*/ 65 w 139"/>
                <a:gd name="T69" fmla="*/ 38 h 184"/>
                <a:gd name="T70" fmla="*/ 65 w 139"/>
                <a:gd name="T71" fmla="*/ 47 h 184"/>
                <a:gd name="T72" fmla="*/ 70 w 139"/>
                <a:gd name="T73" fmla="*/ 49 h 184"/>
                <a:gd name="T74" fmla="*/ 74 w 139"/>
                <a:gd name="T75" fmla="*/ 47 h 184"/>
                <a:gd name="T76" fmla="*/ 75 w 139"/>
                <a:gd name="T77" fmla="*/ 38 h 184"/>
                <a:gd name="T78" fmla="*/ 70 w 139"/>
                <a:gd name="T79" fmla="*/ 70 h 184"/>
                <a:gd name="T80" fmla="*/ 102 w 139"/>
                <a:gd name="T81" fmla="*/ 83 h 184"/>
                <a:gd name="T82" fmla="*/ 116 w 139"/>
                <a:gd name="T83" fmla="*/ 116 h 184"/>
                <a:gd name="T84" fmla="*/ 102 w 139"/>
                <a:gd name="T85" fmla="*/ 149 h 184"/>
                <a:gd name="T86" fmla="*/ 70 w 139"/>
                <a:gd name="T87" fmla="*/ 162 h 184"/>
                <a:gd name="T88" fmla="*/ 37 w 139"/>
                <a:gd name="T89" fmla="*/ 148 h 184"/>
                <a:gd name="T90" fmla="*/ 37 w 139"/>
                <a:gd name="T91" fmla="*/ 83 h 184"/>
                <a:gd name="T92" fmla="*/ 37 w 139"/>
                <a:gd name="T93" fmla="*/ 83 h 184"/>
                <a:gd name="T94" fmla="*/ 92 w 139"/>
                <a:gd name="T95" fmla="*/ 93 h 184"/>
                <a:gd name="T96" fmla="*/ 70 w 139"/>
                <a:gd name="T97" fmla="*/ 84 h 184"/>
                <a:gd name="T98" fmla="*/ 47 w 139"/>
                <a:gd name="T99" fmla="*/ 93 h 184"/>
                <a:gd name="T100" fmla="*/ 47 w 139"/>
                <a:gd name="T101" fmla="*/ 138 h 184"/>
                <a:gd name="T102" fmla="*/ 70 w 139"/>
                <a:gd name="T103" fmla="*/ 148 h 184"/>
                <a:gd name="T104" fmla="*/ 92 w 139"/>
                <a:gd name="T105" fmla="*/ 139 h 184"/>
                <a:gd name="T106" fmla="*/ 93 w 139"/>
                <a:gd name="T107" fmla="*/ 94 h 184"/>
                <a:gd name="T108" fmla="*/ 77 w 139"/>
                <a:gd name="T109" fmla="*/ 109 h 184"/>
                <a:gd name="T110" fmla="*/ 70 w 139"/>
                <a:gd name="T111" fmla="*/ 106 h 184"/>
                <a:gd name="T112" fmla="*/ 63 w 139"/>
                <a:gd name="T113" fmla="*/ 109 h 184"/>
                <a:gd name="T114" fmla="*/ 63 w 139"/>
                <a:gd name="T115" fmla="*/ 123 h 184"/>
                <a:gd name="T116" fmla="*/ 70 w 139"/>
                <a:gd name="T117" fmla="*/ 126 h 184"/>
                <a:gd name="T118" fmla="*/ 77 w 139"/>
                <a:gd name="T119" fmla="*/ 123 h 184"/>
                <a:gd name="T120" fmla="*/ 77 w 139"/>
                <a:gd name="T121" fmla="*/ 10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4">
                  <a:moveTo>
                    <a:pt x="70" y="98"/>
                  </a:moveTo>
                  <a:cubicBezTo>
                    <a:pt x="75" y="98"/>
                    <a:pt x="79" y="100"/>
                    <a:pt x="83" y="103"/>
                  </a:cubicBezTo>
                  <a:cubicBezTo>
                    <a:pt x="86" y="106"/>
                    <a:pt x="88" y="111"/>
                    <a:pt x="88" y="116"/>
                  </a:cubicBezTo>
                  <a:cubicBezTo>
                    <a:pt x="88" y="121"/>
                    <a:pt x="86" y="126"/>
                    <a:pt x="83" y="12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79" y="132"/>
                    <a:pt x="75" y="134"/>
                    <a:pt x="70" y="134"/>
                  </a:cubicBezTo>
                  <a:cubicBezTo>
                    <a:pt x="65" y="134"/>
                    <a:pt x="60" y="132"/>
                    <a:pt x="57" y="129"/>
                  </a:cubicBezTo>
                  <a:cubicBezTo>
                    <a:pt x="53" y="126"/>
                    <a:pt x="51" y="121"/>
                    <a:pt x="51" y="116"/>
                  </a:cubicBezTo>
                  <a:cubicBezTo>
                    <a:pt x="51" y="111"/>
                    <a:pt x="53" y="106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0" y="100"/>
                    <a:pt x="65" y="98"/>
                    <a:pt x="70" y="98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3" y="0"/>
                    <a:pt x="129" y="3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7" y="10"/>
                    <a:pt x="139" y="16"/>
                    <a:pt x="139" y="22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8"/>
                    <a:pt x="137" y="174"/>
                    <a:pt x="133" y="177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29" y="181"/>
                    <a:pt x="123" y="184"/>
                    <a:pt x="118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6" y="184"/>
                    <a:pt x="10" y="181"/>
                    <a:pt x="7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3" y="174"/>
                    <a:pt x="0" y="168"/>
                    <a:pt x="0" y="16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6"/>
                    <a:pt x="3" y="10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3"/>
                    <a:pt x="16" y="0"/>
                    <a:pt x="22" y="0"/>
                  </a:cubicBezTo>
                  <a:close/>
                  <a:moveTo>
                    <a:pt x="118" y="14"/>
                  </a:moveTo>
                  <a:cubicBezTo>
                    <a:pt x="118" y="14"/>
                    <a:pt x="118" y="14"/>
                    <a:pt x="118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0" y="14"/>
                    <a:pt x="18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8"/>
                    <a:pt x="14" y="20"/>
                    <a:pt x="14" y="2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4"/>
                    <a:pt x="15" y="166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9"/>
                    <a:pt x="20" y="170"/>
                    <a:pt x="22" y="170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20" y="170"/>
                    <a:pt x="121" y="169"/>
                    <a:pt x="123" y="168"/>
                  </a:cubicBezTo>
                  <a:cubicBezTo>
                    <a:pt x="123" y="167"/>
                    <a:pt x="123" y="167"/>
                    <a:pt x="123" y="167"/>
                  </a:cubicBezTo>
                  <a:cubicBezTo>
                    <a:pt x="123" y="167"/>
                    <a:pt x="123" y="167"/>
                    <a:pt x="123" y="167"/>
                  </a:cubicBezTo>
                  <a:cubicBezTo>
                    <a:pt x="124" y="166"/>
                    <a:pt x="125" y="164"/>
                    <a:pt x="125" y="16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0"/>
                    <a:pt x="124" y="18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1" y="15"/>
                    <a:pt x="120" y="14"/>
                    <a:pt x="118" y="14"/>
                  </a:cubicBezTo>
                  <a:close/>
                  <a:moveTo>
                    <a:pt x="70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5" y="22"/>
                    <a:pt x="81" y="24"/>
                    <a:pt x="84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32"/>
                    <a:pt x="90" y="37"/>
                    <a:pt x="90" y="43"/>
                  </a:cubicBezTo>
                  <a:cubicBezTo>
                    <a:pt x="90" y="48"/>
                    <a:pt x="88" y="54"/>
                    <a:pt x="84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61"/>
                    <a:pt x="75" y="64"/>
                    <a:pt x="70" y="64"/>
                  </a:cubicBezTo>
                  <a:cubicBezTo>
                    <a:pt x="64" y="64"/>
                    <a:pt x="59" y="61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1" y="53"/>
                    <a:pt x="49" y="48"/>
                    <a:pt x="49" y="43"/>
                  </a:cubicBezTo>
                  <a:cubicBezTo>
                    <a:pt x="49" y="37"/>
                    <a:pt x="51" y="32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9" y="24"/>
                    <a:pt x="64" y="22"/>
                    <a:pt x="70" y="22"/>
                  </a:cubicBezTo>
                  <a:close/>
                  <a:moveTo>
                    <a:pt x="74" y="38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73" y="37"/>
                    <a:pt x="72" y="36"/>
                    <a:pt x="70" y="36"/>
                  </a:cubicBezTo>
                  <a:cubicBezTo>
                    <a:pt x="68" y="36"/>
                    <a:pt x="66" y="37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4" y="39"/>
                    <a:pt x="63" y="41"/>
                    <a:pt x="63" y="43"/>
                  </a:cubicBezTo>
                  <a:cubicBezTo>
                    <a:pt x="63" y="44"/>
                    <a:pt x="64" y="46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9"/>
                    <a:pt x="68" y="49"/>
                    <a:pt x="70" y="49"/>
                  </a:cubicBezTo>
                  <a:cubicBezTo>
                    <a:pt x="72" y="49"/>
                    <a:pt x="73" y="49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6"/>
                    <a:pt x="76" y="45"/>
                    <a:pt x="76" y="43"/>
                  </a:cubicBezTo>
                  <a:cubicBezTo>
                    <a:pt x="76" y="41"/>
                    <a:pt x="76" y="39"/>
                    <a:pt x="75" y="38"/>
                  </a:cubicBezTo>
                  <a:cubicBezTo>
                    <a:pt x="74" y="38"/>
                    <a:pt x="74" y="38"/>
                    <a:pt x="74" y="38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70"/>
                  </a:cubicBezTo>
                  <a:cubicBezTo>
                    <a:pt x="82" y="70"/>
                    <a:pt x="94" y="75"/>
                    <a:pt x="102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11" y="92"/>
                    <a:pt x="116" y="103"/>
                    <a:pt x="116" y="116"/>
                  </a:cubicBezTo>
                  <a:cubicBezTo>
                    <a:pt x="116" y="129"/>
                    <a:pt x="111" y="140"/>
                    <a:pt x="102" y="14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94" y="157"/>
                    <a:pt x="82" y="162"/>
                    <a:pt x="70" y="162"/>
                  </a:cubicBezTo>
                  <a:cubicBezTo>
                    <a:pt x="57" y="162"/>
                    <a:pt x="45" y="157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8" y="140"/>
                    <a:pt x="23" y="129"/>
                    <a:pt x="23" y="116"/>
                  </a:cubicBezTo>
                  <a:cubicBezTo>
                    <a:pt x="23" y="103"/>
                    <a:pt x="29" y="92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5" y="75"/>
                    <a:pt x="57" y="70"/>
                    <a:pt x="70" y="70"/>
                  </a:cubicBezTo>
                  <a:close/>
                  <a:moveTo>
                    <a:pt x="92" y="93"/>
                  </a:moveTo>
                  <a:cubicBezTo>
                    <a:pt x="92" y="93"/>
                    <a:pt x="92" y="93"/>
                    <a:pt x="92" y="93"/>
                  </a:cubicBezTo>
                  <a:cubicBezTo>
                    <a:pt x="87" y="88"/>
                    <a:pt x="78" y="84"/>
                    <a:pt x="70" y="84"/>
                  </a:cubicBezTo>
                  <a:cubicBezTo>
                    <a:pt x="61" y="84"/>
                    <a:pt x="53" y="88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1" y="99"/>
                    <a:pt x="38" y="107"/>
                    <a:pt x="38" y="116"/>
                  </a:cubicBezTo>
                  <a:cubicBezTo>
                    <a:pt x="38" y="125"/>
                    <a:pt x="41" y="133"/>
                    <a:pt x="47" y="138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53" y="144"/>
                    <a:pt x="61" y="148"/>
                    <a:pt x="70" y="148"/>
                  </a:cubicBezTo>
                  <a:cubicBezTo>
                    <a:pt x="78" y="148"/>
                    <a:pt x="87" y="144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8" y="133"/>
                    <a:pt x="102" y="125"/>
                    <a:pt x="102" y="116"/>
                  </a:cubicBezTo>
                  <a:cubicBezTo>
                    <a:pt x="102" y="107"/>
                    <a:pt x="98" y="99"/>
                    <a:pt x="93" y="94"/>
                  </a:cubicBezTo>
                  <a:cubicBezTo>
                    <a:pt x="92" y="93"/>
                    <a:pt x="92" y="93"/>
                    <a:pt x="92" y="93"/>
                  </a:cubicBezTo>
                  <a:close/>
                  <a:moveTo>
                    <a:pt x="77" y="109"/>
                  </a:moveTo>
                  <a:cubicBezTo>
                    <a:pt x="77" y="109"/>
                    <a:pt x="77" y="109"/>
                    <a:pt x="77" y="109"/>
                  </a:cubicBezTo>
                  <a:cubicBezTo>
                    <a:pt x="75" y="107"/>
                    <a:pt x="72" y="106"/>
                    <a:pt x="70" y="106"/>
                  </a:cubicBezTo>
                  <a:cubicBezTo>
                    <a:pt x="67" y="106"/>
                    <a:pt x="65" y="107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1" y="111"/>
                    <a:pt x="60" y="113"/>
                    <a:pt x="60" y="116"/>
                  </a:cubicBezTo>
                  <a:cubicBezTo>
                    <a:pt x="60" y="119"/>
                    <a:pt x="61" y="121"/>
                    <a:pt x="63" y="123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4" y="125"/>
                    <a:pt x="67" y="126"/>
                    <a:pt x="70" y="126"/>
                  </a:cubicBezTo>
                  <a:cubicBezTo>
                    <a:pt x="72" y="126"/>
                    <a:pt x="75" y="125"/>
                    <a:pt x="76" y="123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8" y="121"/>
                    <a:pt x="80" y="119"/>
                    <a:pt x="80" y="116"/>
                  </a:cubicBezTo>
                  <a:cubicBezTo>
                    <a:pt x="80" y="113"/>
                    <a:pt x="78" y="111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1275637" y="4560962"/>
            <a:ext cx="2327733" cy="9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52170" y="4560962"/>
            <a:ext cx="2327733" cy="9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99063" y="4560962"/>
            <a:ext cx="2327733" cy="9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584548" y="4560962"/>
            <a:ext cx="2327733" cy="9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707335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t="7407"/>
          <a:stretch/>
        </p:blipFill>
        <p:spPr>
          <a:xfrm>
            <a:off x="0" y="1792513"/>
            <a:ext cx="2461042" cy="34181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61042" y="1792513"/>
            <a:ext cx="9730958" cy="3418114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/>
          <a:stretch/>
        </p:blipFill>
        <p:spPr>
          <a:xfrm>
            <a:off x="6215450" y="1792513"/>
            <a:ext cx="2460513" cy="34181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672969" y="2884317"/>
            <a:ext cx="34230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 designer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72969" y="3858821"/>
            <a:ext cx="34230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 designer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722466" y="2884317"/>
            <a:ext cx="34230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 designer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22466" y="3858821"/>
            <a:ext cx="34230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 designer</a:t>
            </a:r>
            <a:endParaRPr lang="zh-CN" altLang="en-US" sz="12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360665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5283" b="38304"/>
          <a:stretch/>
        </p:blipFill>
        <p:spPr>
          <a:xfrm>
            <a:off x="0" y="1822318"/>
            <a:ext cx="12192000" cy="37724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1822318"/>
            <a:ext cx="12192000" cy="37724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2514" y="1822318"/>
            <a:ext cx="2351315" cy="3772430"/>
          </a:xfrm>
          <a:prstGeom prst="rect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29578" y="3403738"/>
            <a:ext cx="217718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onthe production of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focusing on tproduction  This PPT template for the rice husk</a:t>
            </a:r>
            <a:endParaRPr lang="zh-CN" altLang="en-US" sz="11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88572" y="2627087"/>
            <a:ext cx="1016000" cy="1016000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15%</a:t>
            </a: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70629" y="2488562"/>
            <a:ext cx="1436913" cy="1436913"/>
          </a:xfrm>
          <a:prstGeom prst="ellipse">
            <a:avLst/>
          </a:prstGeom>
          <a:solidFill>
            <a:srgbClr val="FB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995969"/>
                </a:solidFill>
              </a:rPr>
              <a:t>20%</a:t>
            </a:r>
            <a:endParaRPr lang="zh-CN" altLang="en-US">
              <a:solidFill>
                <a:srgbClr val="995969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59987" y="3613551"/>
            <a:ext cx="1721332" cy="1721332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40%</a:t>
            </a:r>
            <a:endParaRPr lang="zh-CN" altLang="en-US" sz="2400"/>
          </a:p>
        </p:txBody>
      </p:sp>
      <p:sp>
        <p:nvSpPr>
          <p:cNvPr id="17" name="椭圆 16"/>
          <p:cNvSpPr/>
          <p:nvPr/>
        </p:nvSpPr>
        <p:spPr>
          <a:xfrm>
            <a:off x="6933765" y="2767773"/>
            <a:ext cx="845778" cy="845778"/>
          </a:xfrm>
          <a:prstGeom prst="ellipse">
            <a:avLst/>
          </a:prstGeom>
          <a:solidFill>
            <a:srgbClr val="FB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10%</a:t>
            </a: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472711" y="4591719"/>
            <a:ext cx="705918" cy="705918"/>
          </a:xfrm>
          <a:prstGeom prst="ellipse">
            <a:avLst/>
          </a:prstGeom>
          <a:solidFill>
            <a:srgbClr val="99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/>
              <a:t>5%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1300299770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/>
          <a:srcRect l="5764" t="26148" r="11112" b="52445"/>
          <a:stretch/>
        </p:blipFill>
        <p:spPr>
          <a:xfrm>
            <a:off x="0" y="0"/>
            <a:ext cx="12208282" cy="20453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451" t="58222" r="10968" b="19670"/>
          <a:stretch/>
        </p:blipFill>
        <p:spPr>
          <a:xfrm>
            <a:off x="-300112" y="4758690"/>
            <a:ext cx="12492112" cy="20993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5400000">
            <a:off x="5224551" y="1155970"/>
            <a:ext cx="1742898" cy="3521623"/>
            <a:chOff x="9896168" y="680272"/>
            <a:chExt cx="1773699" cy="3583858"/>
          </a:xfrm>
        </p:grpSpPr>
        <p:sp>
          <p:nvSpPr>
            <p:cNvPr id="11" name="矩形 10"/>
            <p:cNvSpPr/>
            <p:nvPr/>
          </p:nvSpPr>
          <p:spPr>
            <a:xfrm>
              <a:off x="9896168" y="680272"/>
              <a:ext cx="1773699" cy="3583858"/>
            </a:xfrm>
            <a:prstGeom prst="rect">
              <a:avLst/>
            </a:prstGeom>
            <a:solidFill>
              <a:srgbClr val="99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096089" y="1004952"/>
              <a:ext cx="1373859" cy="293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058229" y="2532061"/>
            <a:ext cx="2075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10348" y="3882063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2562741" y="4373912"/>
            <a:ext cx="7066519" cy="51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897701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811201976"/>
              </p:ext>
            </p:extLst>
          </p:nvPr>
        </p:nvGraphicFramePr>
        <p:xfrm>
          <a:off x="1894573" y="1870435"/>
          <a:ext cx="8402855" cy="296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矩形 11"/>
          <p:cNvSpPr/>
          <p:nvPr/>
        </p:nvSpPr>
        <p:spPr>
          <a:xfrm>
            <a:off x="1553990" y="5357535"/>
            <a:ext cx="90840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125584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>
            <a:off x="10493829" y="5181599"/>
            <a:ext cx="2481943" cy="2148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406" t="7949" r="78177" b="56759"/>
          <a:stretch/>
        </p:blipFill>
        <p:spPr>
          <a:xfrm flipH="1" flipV="1">
            <a:off x="-537028" y="-522516"/>
            <a:ext cx="2481943" cy="2148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0348" y="209949"/>
            <a:ext cx="31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99596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标题文本</a:t>
            </a:r>
          </a:p>
        </p:txBody>
      </p:sp>
      <p:sp>
        <p:nvSpPr>
          <p:cNvPr id="5" name="矩形 4"/>
          <p:cNvSpPr/>
          <p:nvPr/>
        </p:nvSpPr>
        <p:spPr>
          <a:xfrm>
            <a:off x="1477314" y="701798"/>
            <a:ext cx="923737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9994" y="2357675"/>
            <a:ext cx="3222171" cy="3222171"/>
            <a:chOff x="1172063" y="2352866"/>
            <a:chExt cx="3222171" cy="322217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0" t="13280" r="25520" b="13280"/>
            <a:stretch>
              <a:fillRect/>
            </a:stretch>
          </p:blipFill>
          <p:spPr>
            <a:xfrm>
              <a:off x="1172063" y="2352866"/>
              <a:ext cx="3222171" cy="3222171"/>
            </a:xfrm>
            <a:custGeom>
              <a:avLst/>
              <a:gdLst>
                <a:gd name="connsiteX0" fmla="*/ 2518229 w 5036458"/>
                <a:gd name="connsiteY0" fmla="*/ 0 h 5036458"/>
                <a:gd name="connsiteX1" fmla="*/ 5036458 w 5036458"/>
                <a:gd name="connsiteY1" fmla="*/ 2518229 h 5036458"/>
                <a:gd name="connsiteX2" fmla="*/ 2518229 w 5036458"/>
                <a:gd name="connsiteY2" fmla="*/ 5036458 h 5036458"/>
                <a:gd name="connsiteX3" fmla="*/ 0 w 5036458"/>
                <a:gd name="connsiteY3" fmla="*/ 2518229 h 5036458"/>
                <a:gd name="connsiteX4" fmla="*/ 2518229 w 5036458"/>
                <a:gd name="connsiteY4" fmla="*/ 0 h 503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8" h="5036458">
                  <a:moveTo>
                    <a:pt x="2518229" y="0"/>
                  </a:moveTo>
                  <a:cubicBezTo>
                    <a:pt x="3909008" y="0"/>
                    <a:pt x="5036458" y="1127450"/>
                    <a:pt x="5036458" y="2518229"/>
                  </a:cubicBezTo>
                  <a:cubicBezTo>
                    <a:pt x="5036458" y="3909008"/>
                    <a:pt x="3909008" y="5036458"/>
                    <a:pt x="2518229" y="5036458"/>
                  </a:cubicBezTo>
                  <a:cubicBezTo>
                    <a:pt x="1127450" y="5036458"/>
                    <a:pt x="0" y="3909008"/>
                    <a:pt x="0" y="2518229"/>
                  </a:cubicBezTo>
                  <a:cubicBezTo>
                    <a:pt x="0" y="1127450"/>
                    <a:pt x="1127450" y="0"/>
                    <a:pt x="2518229" y="0"/>
                  </a:cubicBez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1651034" y="2831837"/>
              <a:ext cx="2264228" cy="2264228"/>
              <a:chOff x="1651034" y="2831837"/>
              <a:chExt cx="2264228" cy="226422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651034" y="2831837"/>
                <a:ext cx="2264228" cy="2264228"/>
              </a:xfrm>
              <a:prstGeom prst="ellipse">
                <a:avLst/>
              </a:prstGeom>
              <a:solidFill>
                <a:srgbClr val="995969"/>
              </a:solidFill>
              <a:ln>
                <a:solidFill>
                  <a:srgbClr val="9959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1"/>
              <p:cNvSpPr>
                <a:spLocks noEditPoints="1"/>
              </p:cNvSpPr>
              <p:nvPr/>
            </p:nvSpPr>
            <p:spPr bwMode="auto">
              <a:xfrm>
                <a:off x="2326259" y="3593065"/>
                <a:ext cx="913779" cy="741772"/>
              </a:xfrm>
              <a:custGeom>
                <a:avLst/>
                <a:gdLst>
                  <a:gd name="T0" fmla="*/ 113 w 186"/>
                  <a:gd name="T1" fmla="*/ 114 h 151"/>
                  <a:gd name="T2" fmla="*/ 115 w 186"/>
                  <a:gd name="T3" fmla="*/ 118 h 151"/>
                  <a:gd name="T4" fmla="*/ 110 w 186"/>
                  <a:gd name="T5" fmla="*/ 135 h 151"/>
                  <a:gd name="T6" fmla="*/ 88 w 186"/>
                  <a:gd name="T7" fmla="*/ 148 h 151"/>
                  <a:gd name="T8" fmla="*/ 88 w 186"/>
                  <a:gd name="T9" fmla="*/ 148 h 151"/>
                  <a:gd name="T10" fmla="*/ 71 w 186"/>
                  <a:gd name="T11" fmla="*/ 143 h 151"/>
                  <a:gd name="T12" fmla="*/ 63 w 186"/>
                  <a:gd name="T13" fmla="*/ 128 h 151"/>
                  <a:gd name="T14" fmla="*/ 50 w 186"/>
                  <a:gd name="T15" fmla="*/ 132 h 151"/>
                  <a:gd name="T16" fmla="*/ 31 w 186"/>
                  <a:gd name="T17" fmla="*/ 147 h 151"/>
                  <a:gd name="T18" fmla="*/ 21 w 186"/>
                  <a:gd name="T19" fmla="*/ 146 h 151"/>
                  <a:gd name="T20" fmla="*/ 20 w 186"/>
                  <a:gd name="T21" fmla="*/ 145 h 151"/>
                  <a:gd name="T22" fmla="*/ 2 w 186"/>
                  <a:gd name="T23" fmla="*/ 115 h 151"/>
                  <a:gd name="T24" fmla="*/ 5 w 186"/>
                  <a:gd name="T25" fmla="*/ 105 h 151"/>
                  <a:gd name="T26" fmla="*/ 6 w 186"/>
                  <a:gd name="T27" fmla="*/ 104 h 151"/>
                  <a:gd name="T28" fmla="*/ 29 w 186"/>
                  <a:gd name="T29" fmla="*/ 96 h 151"/>
                  <a:gd name="T30" fmla="*/ 126 w 186"/>
                  <a:gd name="T31" fmla="*/ 3 h 151"/>
                  <a:gd name="T32" fmla="*/ 136 w 186"/>
                  <a:gd name="T33" fmla="*/ 3 h 151"/>
                  <a:gd name="T34" fmla="*/ 137 w 186"/>
                  <a:gd name="T35" fmla="*/ 5 h 151"/>
                  <a:gd name="T36" fmla="*/ 184 w 186"/>
                  <a:gd name="T37" fmla="*/ 86 h 151"/>
                  <a:gd name="T38" fmla="*/ 181 w 186"/>
                  <a:gd name="T39" fmla="*/ 96 h 151"/>
                  <a:gd name="T40" fmla="*/ 180 w 186"/>
                  <a:gd name="T41" fmla="*/ 96 h 151"/>
                  <a:gd name="T42" fmla="*/ 180 w 186"/>
                  <a:gd name="T43" fmla="*/ 96 h 151"/>
                  <a:gd name="T44" fmla="*/ 113 w 186"/>
                  <a:gd name="T45" fmla="*/ 114 h 151"/>
                  <a:gd name="T46" fmla="*/ 104 w 186"/>
                  <a:gd name="T47" fmla="*/ 117 h 151"/>
                  <a:gd name="T48" fmla="*/ 104 w 186"/>
                  <a:gd name="T49" fmla="*/ 117 h 151"/>
                  <a:gd name="T50" fmla="*/ 71 w 186"/>
                  <a:gd name="T51" fmla="*/ 126 h 151"/>
                  <a:gd name="T52" fmla="*/ 79 w 186"/>
                  <a:gd name="T53" fmla="*/ 139 h 151"/>
                  <a:gd name="T54" fmla="*/ 84 w 186"/>
                  <a:gd name="T55" fmla="*/ 140 h 151"/>
                  <a:gd name="T56" fmla="*/ 84 w 186"/>
                  <a:gd name="T57" fmla="*/ 140 h 151"/>
                  <a:gd name="T58" fmla="*/ 106 w 186"/>
                  <a:gd name="T59" fmla="*/ 128 h 151"/>
                  <a:gd name="T60" fmla="*/ 106 w 186"/>
                  <a:gd name="T61" fmla="*/ 128 h 151"/>
                  <a:gd name="T62" fmla="*/ 107 w 186"/>
                  <a:gd name="T63" fmla="*/ 122 h 151"/>
                  <a:gd name="T64" fmla="*/ 104 w 186"/>
                  <a:gd name="T65" fmla="*/ 117 h 151"/>
                  <a:gd name="T66" fmla="*/ 40 w 186"/>
                  <a:gd name="T67" fmla="*/ 105 h 151"/>
                  <a:gd name="T68" fmla="*/ 40 w 186"/>
                  <a:gd name="T69" fmla="*/ 105 h 151"/>
                  <a:gd name="T70" fmla="*/ 47 w 186"/>
                  <a:gd name="T71" fmla="*/ 118 h 151"/>
                  <a:gd name="T72" fmla="*/ 167 w 186"/>
                  <a:gd name="T73" fmla="*/ 85 h 151"/>
                  <a:gd name="T74" fmla="*/ 129 w 186"/>
                  <a:gd name="T75" fmla="*/ 19 h 151"/>
                  <a:gd name="T76" fmla="*/ 40 w 186"/>
                  <a:gd name="T77" fmla="*/ 105 h 151"/>
                  <a:gd name="T78" fmla="*/ 39 w 186"/>
                  <a:gd name="T79" fmla="*/ 122 h 151"/>
                  <a:gd name="T80" fmla="*/ 39 w 186"/>
                  <a:gd name="T81" fmla="*/ 122 h 151"/>
                  <a:gd name="T82" fmla="*/ 33 w 186"/>
                  <a:gd name="T83" fmla="*/ 110 h 151"/>
                  <a:gd name="T84" fmla="*/ 19 w 186"/>
                  <a:gd name="T85" fmla="*/ 115 h 151"/>
                  <a:gd name="T86" fmla="*/ 28 w 186"/>
                  <a:gd name="T87" fmla="*/ 131 h 151"/>
                  <a:gd name="T88" fmla="*/ 39 w 186"/>
                  <a:gd name="T89" fmla="*/ 1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6" h="151">
                    <a:moveTo>
                      <a:pt x="113" y="114"/>
                    </a:move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8" y="124"/>
                      <a:pt x="116" y="132"/>
                      <a:pt x="110" y="135"/>
                    </a:cubicBezTo>
                    <a:cubicBezTo>
                      <a:pt x="88" y="148"/>
                      <a:pt x="88" y="148"/>
                      <a:pt x="88" y="148"/>
                    </a:cubicBezTo>
                    <a:cubicBezTo>
                      <a:pt x="88" y="148"/>
                      <a:pt x="88" y="148"/>
                      <a:pt x="88" y="148"/>
                    </a:cubicBezTo>
                    <a:cubicBezTo>
                      <a:pt x="82" y="151"/>
                      <a:pt x="75" y="149"/>
                      <a:pt x="71" y="143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50" y="132"/>
                      <a:pt x="50" y="132"/>
                      <a:pt x="50" y="132"/>
                    </a:cubicBezTo>
                    <a:cubicBezTo>
                      <a:pt x="31" y="147"/>
                      <a:pt x="31" y="147"/>
                      <a:pt x="31" y="147"/>
                    </a:cubicBezTo>
                    <a:cubicBezTo>
                      <a:pt x="28" y="150"/>
                      <a:pt x="23" y="149"/>
                      <a:pt x="21" y="146"/>
                    </a:cubicBezTo>
                    <a:cubicBezTo>
                      <a:pt x="20" y="146"/>
                      <a:pt x="20" y="145"/>
                      <a:pt x="20" y="14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0" y="111"/>
                      <a:pt x="2" y="107"/>
                      <a:pt x="5" y="105"/>
                    </a:cubicBezTo>
                    <a:cubicBezTo>
                      <a:pt x="5" y="105"/>
                      <a:pt x="6" y="105"/>
                      <a:pt x="6" y="104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29" y="0"/>
                      <a:pt x="133" y="0"/>
                      <a:pt x="136" y="3"/>
                    </a:cubicBezTo>
                    <a:cubicBezTo>
                      <a:pt x="136" y="4"/>
                      <a:pt x="137" y="4"/>
                      <a:pt x="137" y="5"/>
                    </a:cubicBezTo>
                    <a:cubicBezTo>
                      <a:pt x="184" y="86"/>
                      <a:pt x="184" y="86"/>
                      <a:pt x="184" y="86"/>
                    </a:cubicBezTo>
                    <a:cubicBezTo>
                      <a:pt x="186" y="89"/>
                      <a:pt x="185" y="94"/>
                      <a:pt x="181" y="96"/>
                    </a:cubicBezTo>
                    <a:cubicBezTo>
                      <a:pt x="181" y="96"/>
                      <a:pt x="180" y="96"/>
                      <a:pt x="180" y="96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13" y="114"/>
                      <a:pt x="113" y="114"/>
                      <a:pt x="113" y="114"/>
                    </a:cubicBezTo>
                    <a:close/>
                    <a:moveTo>
                      <a:pt x="104" y="117"/>
                    </a:moveTo>
                    <a:cubicBezTo>
                      <a:pt x="104" y="117"/>
                      <a:pt x="104" y="117"/>
                      <a:pt x="104" y="117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0" y="141"/>
                      <a:pt x="82" y="141"/>
                      <a:pt x="84" y="140"/>
                    </a:cubicBezTo>
                    <a:cubicBezTo>
                      <a:pt x="84" y="140"/>
                      <a:pt x="84" y="140"/>
                      <a:pt x="84" y="140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08" y="127"/>
                      <a:pt x="108" y="124"/>
                      <a:pt x="107" y="122"/>
                    </a:cubicBezTo>
                    <a:cubicBezTo>
                      <a:pt x="104" y="117"/>
                      <a:pt x="104" y="117"/>
                      <a:pt x="104" y="117"/>
                    </a:cubicBezTo>
                    <a:close/>
                    <a:moveTo>
                      <a:pt x="40" y="105"/>
                    </a:moveTo>
                    <a:cubicBezTo>
                      <a:pt x="40" y="105"/>
                      <a:pt x="40" y="105"/>
                      <a:pt x="40" y="105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40" y="105"/>
                      <a:pt x="40" y="105"/>
                      <a:pt x="40" y="105"/>
                    </a:cubicBezTo>
                    <a:close/>
                    <a:moveTo>
                      <a:pt x="39" y="122"/>
                    </a:moveTo>
                    <a:cubicBezTo>
                      <a:pt x="39" y="122"/>
                      <a:pt x="39" y="122"/>
                      <a:pt x="39" y="122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9" y="122"/>
                      <a:pt x="39" y="122"/>
                      <a:pt x="39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4670007" y="2626508"/>
            <a:ext cx="7271575" cy="48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0007" y="3968761"/>
            <a:ext cx="7271575" cy="48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70007" y="5311015"/>
            <a:ext cx="7271575" cy="48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9959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rgbClr val="9959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61399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1055</Words>
  <Application>Microsoft Office PowerPoint</Application>
  <PresentationFormat>宽屏</PresentationFormat>
  <Paragraphs>109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华文细黑</vt:lpstr>
      <vt:lpstr>楷体</vt:lpstr>
      <vt:lpstr>腾祥伯当行楷繁</vt:lpstr>
      <vt:lpstr>微软雅黑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>宇之灵</dc:creator>
  <cp:keywords>RP</cp:keywords>
  <dc:description>RP</dc:description>
  <cp:lastModifiedBy>之灵 宇</cp:lastModifiedBy>
  <cp:revision>6</cp:revision>
  <dcterms:created xsi:type="dcterms:W3CDTF">2015-05-05T08:02:14Z</dcterms:created>
  <dcterms:modified xsi:type="dcterms:W3CDTF">2019-05-21T04:42:21Z</dcterms:modified>
  <cp:category>RP</cp:category>
  <cp:contentStatus>RP</cp:contentStatus>
</cp:coreProperties>
</file>