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1" r:id="rId6"/>
    <p:sldId id="260" r:id="rId7"/>
    <p:sldId id="263" r:id="rId8"/>
    <p:sldId id="264" r:id="rId9"/>
    <p:sldId id="262" r:id="rId10"/>
    <p:sldId id="265" r:id="rId11"/>
    <p:sldId id="288" r:id="rId1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94B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95" d="100"/>
          <a:sy n="95" d="100"/>
        </p:scale>
        <p:origin x="206" y="62"/>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Martínez Sosa" userId="c39170fbbe2a9ba1" providerId="LiveId" clId="{8F2CEE18-52AC-48A0-870C-D501D647E37D}"/>
    <pc:docChg chg="modSld">
      <pc:chgData name="Paula Martínez Sosa" userId="c39170fbbe2a9ba1" providerId="LiveId" clId="{8F2CEE18-52AC-48A0-870C-D501D647E37D}" dt="2019-03-07T17:48:43.132" v="2" actId="20577"/>
      <pc:docMkLst>
        <pc:docMk/>
      </pc:docMkLst>
      <pc:sldChg chg="modSp">
        <pc:chgData name="Paula Martínez Sosa" userId="c39170fbbe2a9ba1" providerId="LiveId" clId="{8F2CEE18-52AC-48A0-870C-D501D647E37D}" dt="2019-03-07T17:48:38.781" v="0" actId="1076"/>
        <pc:sldMkLst>
          <pc:docMk/>
          <pc:sldMk cId="3479312826" sldId="256"/>
        </pc:sldMkLst>
        <pc:spChg chg="mod">
          <ac:chgData name="Paula Martínez Sosa" userId="c39170fbbe2a9ba1" providerId="LiveId" clId="{8F2CEE18-52AC-48A0-870C-D501D647E37D}" dt="2019-03-07T17:48:38.781" v="0" actId="1076"/>
          <ac:spMkLst>
            <pc:docMk/>
            <pc:sldMk cId="3479312826" sldId="256"/>
            <ac:spMk id="5" creationId="{B0F892F0-E3D8-440C-A0E8-934BA5446305}"/>
          </ac:spMkLst>
        </pc:spChg>
      </pc:sldChg>
      <pc:sldChg chg="modSp">
        <pc:chgData name="Paula Martínez Sosa" userId="c39170fbbe2a9ba1" providerId="LiveId" clId="{8F2CEE18-52AC-48A0-870C-D501D647E37D}" dt="2019-03-07T17:48:43.132" v="2" actId="20577"/>
        <pc:sldMkLst>
          <pc:docMk/>
          <pc:sldMk cId="4201888481" sldId="257"/>
        </pc:sldMkLst>
        <pc:spChg chg="mod">
          <ac:chgData name="Paula Martínez Sosa" userId="c39170fbbe2a9ba1" providerId="LiveId" clId="{8F2CEE18-52AC-48A0-870C-D501D647E37D}" dt="2019-03-07T17:48:43.132" v="2" actId="20577"/>
          <ac:spMkLst>
            <pc:docMk/>
            <pc:sldMk cId="4201888481" sldId="257"/>
            <ac:spMk id="3" creationId="{76BC1EDC-C451-4891-B5DB-1F2AC803F63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257781-EF6F-4AB3-9D51-F2A8047B7361}" type="datetimeFigureOut">
              <a:rPr lang="zh-CN" altLang="en-US" smtClean="0"/>
              <a:t>2019/5/21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D98ACC-0D14-41B0-9F62-D58101F22D64}" type="slidenum">
              <a:rPr lang="zh-CN" altLang="en-US" smtClean="0"/>
              <a:t>‹#›</a:t>
            </a:fld>
            <a:endParaRPr lang="zh-CN" altLang="en-US"/>
          </a:p>
        </p:txBody>
      </p:sp>
    </p:spTree>
    <p:extLst>
      <p:ext uri="{BB962C8B-B14F-4D97-AF65-F5344CB8AC3E}">
        <p14:creationId xmlns:p14="http://schemas.microsoft.com/office/powerpoint/2010/main" val="1299213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r>
              <a:rPr lang="en-US" altLang="zh-CN" dirty="0"/>
              <a:t>Template from</a:t>
            </a:r>
            <a:r>
              <a:rPr lang="zh-CN" altLang="en-US" dirty="0"/>
              <a:t>：</a:t>
            </a:r>
            <a:r>
              <a:rPr lang="en-US" altLang="zh-CN" dirty="0"/>
              <a:t>https://www.freeppt7.com</a:t>
            </a: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t>11</a:t>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006_Parker_Template_SlidesMania_1">
    <p:spTree>
      <p:nvGrpSpPr>
        <p:cNvPr id="1" name=""/>
        <p:cNvGrpSpPr/>
        <p:nvPr/>
      </p:nvGrpSpPr>
      <p:grpSpPr>
        <a:xfrm>
          <a:off x="0" y="0"/>
          <a:ext cx="0" cy="0"/>
          <a:chOff x="0" y="0"/>
          <a:chExt cx="0" cy="0"/>
        </a:xfrm>
      </p:grpSpPr>
      <p:pic>
        <p:nvPicPr>
          <p:cNvPr id="5" name="Imagen 4" descr="Imagen que contiene exterior, cielo&#10;&#10;Descripción generada automáticamente">
            <a:extLst>
              <a:ext uri="{FF2B5EF4-FFF2-40B4-BE49-F238E27FC236}">
                <a16:creationId xmlns:a16="http://schemas.microsoft.com/office/drawing/2014/main" id="{6C917866-D16E-48CA-9D6A-23A76206559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936" b="7880"/>
          <a:stretch/>
        </p:blipFill>
        <p:spPr>
          <a:xfrm>
            <a:off x="-17318" y="-1"/>
            <a:ext cx="12219708" cy="6858001"/>
          </a:xfrm>
          <a:prstGeom prst="rect">
            <a:avLst/>
          </a:prstGeom>
        </p:spPr>
      </p:pic>
      <p:sp>
        <p:nvSpPr>
          <p:cNvPr id="9" name="Rectángulo 8">
            <a:extLst>
              <a:ext uri="{FF2B5EF4-FFF2-40B4-BE49-F238E27FC236}">
                <a16:creationId xmlns:a16="http://schemas.microsoft.com/office/drawing/2014/main" id="{7327AB98-84DA-44B7-84DD-1BC7F9F318BA}"/>
              </a:ext>
            </a:extLst>
          </p:cNvPr>
          <p:cNvSpPr/>
          <p:nvPr userDrawn="1"/>
        </p:nvSpPr>
        <p:spPr>
          <a:xfrm>
            <a:off x="-26554" y="0"/>
            <a:ext cx="12219708" cy="68580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210353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006_Parker_Template_SlidesMania_10">
    <p:spTree>
      <p:nvGrpSpPr>
        <p:cNvPr id="1" name=""/>
        <p:cNvGrpSpPr/>
        <p:nvPr/>
      </p:nvGrpSpPr>
      <p:grpSpPr>
        <a:xfrm>
          <a:off x="0" y="0"/>
          <a:ext cx="0" cy="0"/>
          <a:chOff x="0" y="0"/>
          <a:chExt cx="0" cy="0"/>
        </a:xfrm>
      </p:grpSpPr>
      <p:pic>
        <p:nvPicPr>
          <p:cNvPr id="4" name="Imagen 3" descr="Imagen que contiene árbol, exterior, escena, camino&#10;&#10;Descripción generada automáticamente">
            <a:extLst>
              <a:ext uri="{FF2B5EF4-FFF2-40B4-BE49-F238E27FC236}">
                <a16:creationId xmlns:a16="http://schemas.microsoft.com/office/drawing/2014/main" id="{B2EC53DA-1310-4087-A7FF-1B67B971934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2459"/>
          <a:stretch/>
        </p:blipFill>
        <p:spPr>
          <a:xfrm>
            <a:off x="0" y="0"/>
            <a:ext cx="12192000" cy="6858000"/>
          </a:xfrm>
          <a:prstGeom prst="rect">
            <a:avLst/>
          </a:prstGeom>
        </p:spPr>
      </p:pic>
      <p:sp>
        <p:nvSpPr>
          <p:cNvPr id="7" name="Rectángulo 6">
            <a:extLst>
              <a:ext uri="{FF2B5EF4-FFF2-40B4-BE49-F238E27FC236}">
                <a16:creationId xmlns:a16="http://schemas.microsoft.com/office/drawing/2014/main" id="{EEE4C1AD-0EE6-4733-9291-BDA3BB0963F4}"/>
              </a:ext>
            </a:extLst>
          </p:cNvPr>
          <p:cNvSpPr/>
          <p:nvPr userDrawn="1"/>
        </p:nvSpPr>
        <p:spPr>
          <a:xfrm>
            <a:off x="0" y="0"/>
            <a:ext cx="12219708" cy="68580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23168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空白">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48742" y="243040"/>
            <a:ext cx="4930588" cy="549275"/>
          </a:xfrm>
          <a:prstGeom prst="rect">
            <a:avLst/>
          </a:prstGeom>
        </p:spPr>
        <p:txBody>
          <a:bodyPr>
            <a:normAutofit/>
          </a:bodyPr>
          <a:lstStyle>
            <a:lvl1pPr>
              <a:defRPr sz="3200" b="1"/>
            </a:lvl1pPr>
          </a:lstStyle>
          <a:p>
            <a:r>
              <a:rPr lang="zh-CN" altLang="en-US" dirty="0"/>
              <a:t>单击此处添加标题</a:t>
            </a:r>
          </a:p>
        </p:txBody>
      </p:sp>
    </p:spTree>
    <p:extLst>
      <p:ext uri="{BB962C8B-B14F-4D97-AF65-F5344CB8AC3E}">
        <p14:creationId xmlns:p14="http://schemas.microsoft.com/office/powerpoint/2010/main" val="137803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006_Parker_Template_SlidesMania_2">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39D0F56-BF4E-4D6F-8C47-5182E5A66614}"/>
              </a:ext>
            </a:extLst>
          </p:cNvPr>
          <p:cNvSpPr/>
          <p:nvPr userDrawn="1"/>
        </p:nvSpPr>
        <p:spPr>
          <a:xfrm>
            <a:off x="2609272" y="1868054"/>
            <a:ext cx="6973455" cy="3121891"/>
          </a:xfrm>
          <a:prstGeom prst="rect">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a:extLst>
              <a:ext uri="{FF2B5EF4-FFF2-40B4-BE49-F238E27FC236}">
                <a16:creationId xmlns:a16="http://schemas.microsoft.com/office/drawing/2014/main" id="{ED781005-AA99-4698-A069-4A8FF225D8F4}"/>
              </a:ext>
            </a:extLst>
          </p:cNvPr>
          <p:cNvSpPr/>
          <p:nvPr userDrawn="1"/>
        </p:nvSpPr>
        <p:spPr>
          <a:xfrm>
            <a:off x="1768764" y="2565400"/>
            <a:ext cx="8654472" cy="172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089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006_Parker_Template_SlidesMania_3">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39D0F56-BF4E-4D6F-8C47-5182E5A66614}"/>
              </a:ext>
            </a:extLst>
          </p:cNvPr>
          <p:cNvSpPr/>
          <p:nvPr userDrawn="1"/>
        </p:nvSpPr>
        <p:spPr>
          <a:xfrm>
            <a:off x="934065" y="914400"/>
            <a:ext cx="10314039" cy="5230761"/>
          </a:xfrm>
          <a:prstGeom prst="rect">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a:extLst>
              <a:ext uri="{FF2B5EF4-FFF2-40B4-BE49-F238E27FC236}">
                <a16:creationId xmlns:a16="http://schemas.microsoft.com/office/drawing/2014/main" id="{ED781005-AA99-4698-A069-4A8FF225D8F4}"/>
              </a:ext>
            </a:extLst>
          </p:cNvPr>
          <p:cNvSpPr/>
          <p:nvPr userDrawn="1"/>
        </p:nvSpPr>
        <p:spPr>
          <a:xfrm>
            <a:off x="324465" y="1988574"/>
            <a:ext cx="11867535" cy="28808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67778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006_Parker_Template_SlidesMania_4">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6B7D555-52EC-498B-BCA9-421D3A739D6D}"/>
              </a:ext>
            </a:extLst>
          </p:cNvPr>
          <p:cNvSpPr/>
          <p:nvPr userDrawn="1"/>
        </p:nvSpPr>
        <p:spPr>
          <a:xfrm>
            <a:off x="0" y="0"/>
            <a:ext cx="39531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973392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006_Parker_Template_SlidesMania_5">
    <p:spTree>
      <p:nvGrpSpPr>
        <p:cNvPr id="1" name=""/>
        <p:cNvGrpSpPr/>
        <p:nvPr/>
      </p:nvGrpSpPr>
      <p:grpSpPr>
        <a:xfrm>
          <a:off x="0" y="0"/>
          <a:ext cx="0" cy="0"/>
          <a:chOff x="0" y="0"/>
          <a:chExt cx="0" cy="0"/>
        </a:xfrm>
      </p:grpSpPr>
      <p:pic>
        <p:nvPicPr>
          <p:cNvPr id="7" name="Imagen 6" descr="Imagen que contiene exterior, cielo&#10;&#10;Descripción generada automáticamente">
            <a:extLst>
              <a:ext uri="{FF2B5EF4-FFF2-40B4-BE49-F238E27FC236}">
                <a16:creationId xmlns:a16="http://schemas.microsoft.com/office/drawing/2014/main" id="{8FEEA936-C885-433B-8C7D-AF45602F8B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000" y="0"/>
            <a:ext cx="10287000" cy="6858000"/>
          </a:xfrm>
          <a:prstGeom prst="rect">
            <a:avLst/>
          </a:prstGeom>
        </p:spPr>
      </p:pic>
      <p:sp>
        <p:nvSpPr>
          <p:cNvPr id="8" name="Rectángulo 7">
            <a:extLst>
              <a:ext uri="{FF2B5EF4-FFF2-40B4-BE49-F238E27FC236}">
                <a16:creationId xmlns:a16="http://schemas.microsoft.com/office/drawing/2014/main" id="{CE0AF14E-9E8D-4C37-814B-98784CB8020B}"/>
              </a:ext>
            </a:extLst>
          </p:cNvPr>
          <p:cNvSpPr/>
          <p:nvPr userDrawn="1"/>
        </p:nvSpPr>
        <p:spPr>
          <a:xfrm>
            <a:off x="4005820" y="0"/>
            <a:ext cx="8186180" cy="6858000"/>
          </a:xfrm>
          <a:prstGeom prst="rect">
            <a:avLst/>
          </a:prstGeom>
          <a:solidFill>
            <a:schemeClr val="accent1">
              <a:lumMod val="75000"/>
              <a:alpha val="4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20E49E82-926A-465D-8D73-A602A1BC23D1}"/>
              </a:ext>
            </a:extLst>
          </p:cNvPr>
          <p:cNvSpPr/>
          <p:nvPr userDrawn="1"/>
        </p:nvSpPr>
        <p:spPr>
          <a:xfrm>
            <a:off x="0" y="0"/>
            <a:ext cx="9000000" cy="6858000"/>
          </a:xfrm>
          <a:custGeom>
            <a:avLst/>
            <a:gdLst>
              <a:gd name="connsiteX0" fmla="*/ 0 w 8933278"/>
              <a:gd name="connsiteY0" fmla="*/ 0 h 6858000"/>
              <a:gd name="connsiteX1" fmla="*/ 7585115 w 8933278"/>
              <a:gd name="connsiteY1" fmla="*/ 0 h 6858000"/>
              <a:gd name="connsiteX2" fmla="*/ 7696530 w 8933278"/>
              <a:gd name="connsiteY2" fmla="*/ 120119 h 6858000"/>
              <a:gd name="connsiteX3" fmla="*/ 8933278 w 8933278"/>
              <a:gd name="connsiteY3" fmla="*/ 3275815 h 6858000"/>
              <a:gd name="connsiteX4" fmla="*/ 7316056 w 8933278"/>
              <a:gd name="connsiteY4" fmla="*/ 6822134 h 6858000"/>
              <a:gd name="connsiteX5" fmla="*/ 7275694 w 8933278"/>
              <a:gd name="connsiteY5" fmla="*/ 6858000 h 6858000"/>
              <a:gd name="connsiteX6" fmla="*/ 0 w 893327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33278" h="6858000">
                <a:moveTo>
                  <a:pt x="0" y="0"/>
                </a:moveTo>
                <a:lnTo>
                  <a:pt x="7585115" y="0"/>
                </a:lnTo>
                <a:lnTo>
                  <a:pt x="7696530" y="120119"/>
                </a:lnTo>
                <a:cubicBezTo>
                  <a:pt x="8473287" y="1000097"/>
                  <a:pt x="8933278" y="2092444"/>
                  <a:pt x="8933278" y="3275815"/>
                </a:cubicBezTo>
                <a:cubicBezTo>
                  <a:pt x="8933278" y="4641244"/>
                  <a:pt x="8320864" y="5885486"/>
                  <a:pt x="7316056" y="6822134"/>
                </a:cubicBezTo>
                <a:lnTo>
                  <a:pt x="7275694"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28940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006_Parker_Template_SlidesMania_6">
    <p:spTree>
      <p:nvGrpSpPr>
        <p:cNvPr id="1" name=""/>
        <p:cNvGrpSpPr/>
        <p:nvPr/>
      </p:nvGrpSpPr>
      <p:grpSpPr>
        <a:xfrm>
          <a:off x="0" y="0"/>
          <a:ext cx="0" cy="0"/>
          <a:chOff x="0" y="0"/>
          <a:chExt cx="0" cy="0"/>
        </a:xfrm>
      </p:grpSpPr>
      <p:pic>
        <p:nvPicPr>
          <p:cNvPr id="4" name="Imagen 3" descr="Imagen que contiene interior, mesa, suelo, pared&#10;&#10;Descripción generada automáticamente">
            <a:extLst>
              <a:ext uri="{FF2B5EF4-FFF2-40B4-BE49-F238E27FC236}">
                <a16:creationId xmlns:a16="http://schemas.microsoft.com/office/drawing/2014/main" id="{500CC3B0-42C1-46B0-88F9-9B7C2388368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844"/>
          <a:stretch/>
        </p:blipFill>
        <p:spPr>
          <a:xfrm>
            <a:off x="5551055" y="535711"/>
            <a:ext cx="6140188" cy="5846616"/>
          </a:xfrm>
          <a:prstGeom prst="rect">
            <a:avLst/>
          </a:prstGeom>
        </p:spPr>
      </p:pic>
      <p:sp>
        <p:nvSpPr>
          <p:cNvPr id="5" name="Rectángulo 4">
            <a:extLst>
              <a:ext uri="{FF2B5EF4-FFF2-40B4-BE49-F238E27FC236}">
                <a16:creationId xmlns:a16="http://schemas.microsoft.com/office/drawing/2014/main" id="{DC4139C6-1C4D-4CED-A8AD-DFA32F117BDB}"/>
              </a:ext>
            </a:extLst>
          </p:cNvPr>
          <p:cNvSpPr/>
          <p:nvPr userDrawn="1"/>
        </p:nvSpPr>
        <p:spPr>
          <a:xfrm>
            <a:off x="5551054" y="535711"/>
            <a:ext cx="6140189" cy="5846616"/>
          </a:xfrm>
          <a:prstGeom prst="rect">
            <a:avLst/>
          </a:prstGeom>
          <a:solidFill>
            <a:schemeClr val="accent1">
              <a:lumMod val="75000"/>
              <a:alpha val="4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98239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006_Parker_Template_SlidesMania_7">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6FD0944-0F92-4623-9EC9-68B44C986AB4}"/>
              </a:ext>
            </a:extLst>
          </p:cNvPr>
          <p:cNvSpPr/>
          <p:nvPr userDrawn="1"/>
        </p:nvSpPr>
        <p:spPr>
          <a:xfrm>
            <a:off x="0" y="0"/>
            <a:ext cx="12192000" cy="35929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259E9C97-0C59-4098-92AE-7996B23CDBF6}"/>
              </a:ext>
            </a:extLst>
          </p:cNvPr>
          <p:cNvSpPr/>
          <p:nvPr userDrawn="1"/>
        </p:nvSpPr>
        <p:spPr>
          <a:xfrm>
            <a:off x="544945" y="865239"/>
            <a:ext cx="11102109" cy="548014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262665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006_Parker_Template_SlidesMania_8">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6FD0944-0F92-4623-9EC9-68B44C986AB4}"/>
              </a:ext>
            </a:extLst>
          </p:cNvPr>
          <p:cNvSpPr/>
          <p:nvPr userDrawn="1"/>
        </p:nvSpPr>
        <p:spPr>
          <a:xfrm>
            <a:off x="0" y="4866968"/>
            <a:ext cx="12192000" cy="19910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259E9C97-0C59-4098-92AE-7996B23CDBF6}"/>
              </a:ext>
            </a:extLst>
          </p:cNvPr>
          <p:cNvSpPr/>
          <p:nvPr userDrawn="1"/>
        </p:nvSpPr>
        <p:spPr>
          <a:xfrm>
            <a:off x="0" y="0"/>
            <a:ext cx="12192000" cy="608616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ángulo 2">
            <a:extLst>
              <a:ext uri="{FF2B5EF4-FFF2-40B4-BE49-F238E27FC236}">
                <a16:creationId xmlns:a16="http://schemas.microsoft.com/office/drawing/2014/main" id="{C8C45978-F2AC-482E-9E67-3E4D6B5AB345}"/>
              </a:ext>
            </a:extLst>
          </p:cNvPr>
          <p:cNvSpPr/>
          <p:nvPr userDrawn="1"/>
        </p:nvSpPr>
        <p:spPr>
          <a:xfrm>
            <a:off x="491613" y="560439"/>
            <a:ext cx="11120284" cy="4925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61610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006_Parker_Template_SlidesMania_9">
    <p:spTree>
      <p:nvGrpSpPr>
        <p:cNvPr id="1" name=""/>
        <p:cNvGrpSpPr/>
        <p:nvPr/>
      </p:nvGrpSpPr>
      <p:grpSpPr>
        <a:xfrm>
          <a:off x="0" y="0"/>
          <a:ext cx="0" cy="0"/>
          <a:chOff x="0" y="0"/>
          <a:chExt cx="0" cy="0"/>
        </a:xfrm>
      </p:grpSpPr>
      <p:sp>
        <p:nvSpPr>
          <p:cNvPr id="4" name="Triángulo rectángulo 3">
            <a:extLst>
              <a:ext uri="{FF2B5EF4-FFF2-40B4-BE49-F238E27FC236}">
                <a16:creationId xmlns:a16="http://schemas.microsoft.com/office/drawing/2014/main" id="{71EF1EB4-BA26-4C53-8A44-FD4502F92D4D}"/>
              </a:ext>
            </a:extLst>
          </p:cNvPr>
          <p:cNvSpPr/>
          <p:nvPr userDrawn="1"/>
        </p:nvSpPr>
        <p:spPr>
          <a:xfrm>
            <a:off x="0" y="2538000"/>
            <a:ext cx="4320000" cy="4320000"/>
          </a:xfrm>
          <a:prstGeom prst="rtTriangl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Triángulo rectángulo 6">
            <a:extLst>
              <a:ext uri="{FF2B5EF4-FFF2-40B4-BE49-F238E27FC236}">
                <a16:creationId xmlns:a16="http://schemas.microsoft.com/office/drawing/2014/main" id="{BBE43D66-9D20-4CC7-A2E4-0992DE2D5A6D}"/>
              </a:ext>
            </a:extLst>
          </p:cNvPr>
          <p:cNvSpPr/>
          <p:nvPr userDrawn="1"/>
        </p:nvSpPr>
        <p:spPr>
          <a:xfrm rot="10800000">
            <a:off x="7872002" y="0"/>
            <a:ext cx="4320000" cy="4320000"/>
          </a:xfrm>
          <a:prstGeom prst="rtTriangl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151480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7773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2" r:id="rId5"/>
    <p:sldLayoutId id="2147483653" r:id="rId6"/>
    <p:sldLayoutId id="2147483654" r:id="rId7"/>
    <p:sldLayoutId id="2147483656" r:id="rId8"/>
    <p:sldLayoutId id="2147483657" r:id="rId9"/>
    <p:sldLayoutId id="2147483655"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54FE429-DB0C-4669-923D-C0E7CF661904}"/>
              </a:ext>
            </a:extLst>
          </p:cNvPr>
          <p:cNvSpPr txBox="1"/>
          <p:nvPr/>
        </p:nvSpPr>
        <p:spPr>
          <a:xfrm>
            <a:off x="2642170" y="2313991"/>
            <a:ext cx="6907660" cy="1015663"/>
          </a:xfrm>
          <a:prstGeom prst="rect">
            <a:avLst/>
          </a:prstGeom>
          <a:noFill/>
        </p:spPr>
        <p:txBody>
          <a:bodyPr wrap="none" rtlCol="0">
            <a:spAutoFit/>
          </a:bodyPr>
          <a:lstStyle/>
          <a:p>
            <a:r>
              <a:rPr lang="es-ES" sz="6000" dirty="0">
                <a:solidFill>
                  <a:schemeClr val="bg1"/>
                </a:solidFill>
                <a:latin typeface="Playfair Display" panose="00000500000000000000" pitchFamily="2" charset="0"/>
                <a:ea typeface="FangSong" panose="020B0503020204020204" pitchFamily="49" charset="-122"/>
              </a:rPr>
              <a:t>YOUR SLIDE TITLE</a:t>
            </a:r>
          </a:p>
        </p:txBody>
      </p:sp>
      <p:sp>
        <p:nvSpPr>
          <p:cNvPr id="5" name="CuadroTexto 4">
            <a:extLst>
              <a:ext uri="{FF2B5EF4-FFF2-40B4-BE49-F238E27FC236}">
                <a16:creationId xmlns:a16="http://schemas.microsoft.com/office/drawing/2014/main" id="{B0F892F0-E3D8-440C-A0E8-934BA5446305}"/>
              </a:ext>
            </a:extLst>
          </p:cNvPr>
          <p:cNvSpPr txBox="1"/>
          <p:nvPr/>
        </p:nvSpPr>
        <p:spPr>
          <a:xfrm>
            <a:off x="4400663" y="2821822"/>
            <a:ext cx="5149167" cy="1862048"/>
          </a:xfrm>
          <a:prstGeom prst="rect">
            <a:avLst/>
          </a:prstGeom>
          <a:noFill/>
        </p:spPr>
        <p:txBody>
          <a:bodyPr wrap="none" rtlCol="0">
            <a:spAutoFit/>
          </a:bodyPr>
          <a:lstStyle/>
          <a:p>
            <a:r>
              <a:rPr lang="es-ES" sz="11500" i="1" dirty="0" err="1">
                <a:solidFill>
                  <a:schemeClr val="bg1"/>
                </a:solidFill>
                <a:latin typeface="Dawning of a New Day" panose="02000000000000000000" pitchFamily="2" charset="0"/>
                <a:ea typeface="FangSong" panose="020B0503020204020204" pitchFamily="49" charset="-122"/>
              </a:rPr>
              <a:t>goes</a:t>
            </a:r>
            <a:r>
              <a:rPr lang="es-ES" sz="11500" i="1" dirty="0">
                <a:solidFill>
                  <a:schemeClr val="bg1"/>
                </a:solidFill>
                <a:latin typeface="Dawning of a New Day" panose="02000000000000000000" pitchFamily="2" charset="0"/>
                <a:ea typeface="FangSong" panose="020B0503020204020204" pitchFamily="49" charset="-122"/>
              </a:rPr>
              <a:t> </a:t>
            </a:r>
            <a:r>
              <a:rPr lang="es-ES" sz="11500" i="1" dirty="0" err="1">
                <a:solidFill>
                  <a:schemeClr val="bg1"/>
                </a:solidFill>
                <a:latin typeface="Dawning of a New Day" panose="02000000000000000000" pitchFamily="2" charset="0"/>
                <a:ea typeface="FangSong" panose="020B0503020204020204" pitchFamily="49" charset="-122"/>
              </a:rPr>
              <a:t>here</a:t>
            </a:r>
            <a:endParaRPr lang="es-ES" sz="11500" i="1" dirty="0">
              <a:solidFill>
                <a:schemeClr val="bg1"/>
              </a:solidFill>
              <a:latin typeface="Dawning of a New Day" panose="02000000000000000000" pitchFamily="2" charset="0"/>
              <a:ea typeface="FangSong" panose="020B0503020204020204" pitchFamily="49" charset="-122"/>
            </a:endParaRPr>
          </a:p>
        </p:txBody>
      </p:sp>
    </p:spTree>
    <p:extLst>
      <p:ext uri="{BB962C8B-B14F-4D97-AF65-F5344CB8AC3E}">
        <p14:creationId xmlns:p14="http://schemas.microsoft.com/office/powerpoint/2010/main" val="3479312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089C56A-CF38-4332-97D7-B0DB6258F31D}"/>
              </a:ext>
            </a:extLst>
          </p:cNvPr>
          <p:cNvSpPr txBox="1"/>
          <p:nvPr/>
        </p:nvSpPr>
        <p:spPr>
          <a:xfrm>
            <a:off x="1580868" y="1298937"/>
            <a:ext cx="4038285" cy="1323439"/>
          </a:xfrm>
          <a:prstGeom prst="rect">
            <a:avLst/>
          </a:prstGeom>
          <a:noFill/>
        </p:spPr>
        <p:txBody>
          <a:bodyPr wrap="none" rtlCol="0">
            <a:spAutoFit/>
          </a:bodyPr>
          <a:lstStyle/>
          <a:p>
            <a:r>
              <a:rPr lang="es-ES" sz="8000" b="1" i="1" dirty="0">
                <a:latin typeface="Dawning of a New Day" panose="02000000000000000000" pitchFamily="2" charset="0"/>
                <a:ea typeface="FangSong" panose="020B0503020204020204" pitchFamily="49" charset="-122"/>
              </a:rPr>
              <a:t>Thank you</a:t>
            </a:r>
          </a:p>
        </p:txBody>
      </p:sp>
      <p:sp>
        <p:nvSpPr>
          <p:cNvPr id="3" name="CuadroTexto 2">
            <a:extLst>
              <a:ext uri="{FF2B5EF4-FFF2-40B4-BE49-F238E27FC236}">
                <a16:creationId xmlns:a16="http://schemas.microsoft.com/office/drawing/2014/main" id="{93358269-C8C5-45C5-8EA4-67DE88329A1F}"/>
              </a:ext>
            </a:extLst>
          </p:cNvPr>
          <p:cNvSpPr txBox="1"/>
          <p:nvPr/>
        </p:nvSpPr>
        <p:spPr>
          <a:xfrm>
            <a:off x="2176479" y="2828835"/>
            <a:ext cx="7839042" cy="1200329"/>
          </a:xfrm>
          <a:prstGeom prst="rect">
            <a:avLst/>
          </a:prstGeom>
          <a:noFill/>
        </p:spPr>
        <p:txBody>
          <a:bodyPr wrap="square" rtlCol="0">
            <a:spAutoFit/>
          </a:bodyPr>
          <a:lstStyle/>
          <a:p>
            <a:pPr algn="ctr"/>
            <a:r>
              <a:rPr lang="es-ES" sz="3600" b="1" dirty="0">
                <a:latin typeface="Playfair Display" panose="00000500000000000000" pitchFamily="2" charset="0"/>
                <a:ea typeface="FangSong" panose="020B0503020204020204" pitchFamily="49" charset="-122"/>
                <a:cs typeface="Times New Roman" panose="02020603050405020304" pitchFamily="18" charset="0"/>
              </a:rPr>
              <a:t>TO THOSE WHO PROVIDED THESE RESOURCES FOR FREE</a:t>
            </a:r>
            <a:endParaRPr lang="es-ES" b="1" dirty="0">
              <a:latin typeface="Playfair Display" panose="00000500000000000000" pitchFamily="2" charset="0"/>
              <a:ea typeface="FangSong" panose="020B0503020204020204" pitchFamily="49" charset="-122"/>
              <a:cs typeface="Times New Roman" panose="02020603050405020304" pitchFamily="18" charset="0"/>
            </a:endParaRPr>
          </a:p>
        </p:txBody>
      </p:sp>
    </p:spTree>
    <p:extLst>
      <p:ext uri="{BB962C8B-B14F-4D97-AF65-F5344CB8AC3E}">
        <p14:creationId xmlns:p14="http://schemas.microsoft.com/office/powerpoint/2010/main" val="1954085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241551" y="3807884"/>
            <a:ext cx="596900" cy="656167"/>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4" name="矩形 3"/>
          <p:cNvSpPr/>
          <p:nvPr/>
        </p:nvSpPr>
        <p:spPr>
          <a:xfrm>
            <a:off x="2832100" y="3810000"/>
            <a:ext cx="9359900" cy="65828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fontAlgn="base">
              <a:defRPr/>
            </a:pPr>
            <a:r>
              <a:rPr lang="en-US" altLang="zh-CN" sz="2800" strike="noStrike"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itchFamily="34" charset="-128"/>
              </a:rPr>
              <a:t>https://www.freeppt7.com</a:t>
            </a:r>
          </a:p>
        </p:txBody>
      </p:sp>
      <p:sp>
        <p:nvSpPr>
          <p:cNvPr id="7" name="矩形 6"/>
          <p:cNvSpPr/>
          <p:nvPr/>
        </p:nvSpPr>
        <p:spPr>
          <a:xfrm>
            <a:off x="0" y="3043767"/>
            <a:ext cx="9313333" cy="774700"/>
          </a:xfrm>
          <a:prstGeom prst="rect">
            <a:avLst/>
          </a:prstGeom>
          <a:solidFill>
            <a:srgbClr val="3494B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3200" strike="noStrike" spc="200" noProof="1">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z="2400" strike="noStrike" spc="20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p>
        </p:txBody>
      </p:sp>
      <p:sp>
        <p:nvSpPr>
          <p:cNvPr id="6" name="直角三角形 5"/>
          <p:cNvSpPr/>
          <p:nvPr/>
        </p:nvSpPr>
        <p:spPr>
          <a:xfrm>
            <a:off x="9311217" y="3039533"/>
            <a:ext cx="855133" cy="778933"/>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15365" name="矩形 11"/>
          <p:cNvSpPr/>
          <p:nvPr/>
        </p:nvSpPr>
        <p:spPr>
          <a:xfrm>
            <a:off x="2643717" y="3920067"/>
            <a:ext cx="6904567" cy="1693333"/>
          </a:xfrm>
          <a:prstGeom prst="rect">
            <a:avLst/>
          </a:prstGeom>
          <a:noFill/>
          <a:ln w="25400">
            <a:noFill/>
          </a:ln>
        </p:spPr>
        <p:txBody>
          <a:bodyPr anchor="ctr"/>
          <a:lstStyle/>
          <a:p>
            <a:pPr>
              <a:lnSpc>
                <a:spcPts val="2400"/>
              </a:lnSpc>
            </a:pPr>
            <a:r>
              <a:rPr lang="en-US" altLang="zh-CN" sz="1200" dirty="0">
                <a:solidFill>
                  <a:srgbClr val="4A452A"/>
                </a:solidFill>
                <a:latin typeface="微软雅黑" panose="020B0503020204020204" pitchFamily="34" charset="-122"/>
                <a:ea typeface="微软雅黑" panose="020B0503020204020204" pitchFamily="34" charset="-122"/>
              </a:rPr>
              <a:t> </a:t>
            </a:r>
          </a:p>
        </p:txBody>
      </p:sp>
      <p:pic>
        <p:nvPicPr>
          <p:cNvPr id="15366" name="图片 4" descr="logo">
            <a:hlinkClick r:id="rId3" action="ppaction://hlinkfile"/>
          </p:cNvPr>
          <p:cNvPicPr>
            <a:picLocks noChangeAspect="1"/>
          </p:cNvPicPr>
          <p:nvPr/>
        </p:nvPicPr>
        <p:blipFill>
          <a:blip r:embed="rId4"/>
          <a:stretch>
            <a:fillRect/>
          </a:stretch>
        </p:blipFill>
        <p:spPr>
          <a:xfrm>
            <a:off x="3321051" y="844551"/>
            <a:ext cx="5549900" cy="1280583"/>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95FACCE-6865-432A-A172-CA070A30D3C5}"/>
              </a:ext>
            </a:extLst>
          </p:cNvPr>
          <p:cNvSpPr txBox="1"/>
          <p:nvPr/>
        </p:nvSpPr>
        <p:spPr>
          <a:xfrm>
            <a:off x="3532916" y="2006859"/>
            <a:ext cx="4801314" cy="1862048"/>
          </a:xfrm>
          <a:prstGeom prst="rect">
            <a:avLst/>
          </a:prstGeom>
          <a:noFill/>
        </p:spPr>
        <p:txBody>
          <a:bodyPr wrap="none" rtlCol="0">
            <a:spAutoFit/>
          </a:bodyPr>
          <a:lstStyle/>
          <a:p>
            <a:r>
              <a:rPr lang="es-ES" sz="11500" b="1" i="1" dirty="0" err="1">
                <a:latin typeface="Dawning of a New Day" panose="02000000000000000000" pitchFamily="2" charset="0"/>
                <a:ea typeface="FangSong" panose="020B0503020204020204" pitchFamily="49" charset="-122"/>
              </a:rPr>
              <a:t>Welcome</a:t>
            </a:r>
            <a:endParaRPr lang="es-ES" sz="11500" b="1" i="1" dirty="0">
              <a:latin typeface="Dawning of a New Day" panose="02000000000000000000" pitchFamily="2" charset="0"/>
              <a:ea typeface="FangSong" panose="020B0503020204020204" pitchFamily="49" charset="-122"/>
            </a:endParaRPr>
          </a:p>
        </p:txBody>
      </p:sp>
      <p:sp>
        <p:nvSpPr>
          <p:cNvPr id="3" name="CuadroTexto 2">
            <a:extLst>
              <a:ext uri="{FF2B5EF4-FFF2-40B4-BE49-F238E27FC236}">
                <a16:creationId xmlns:a16="http://schemas.microsoft.com/office/drawing/2014/main" id="{76BC1EDC-C451-4891-B5DB-1F2AC803F635}"/>
              </a:ext>
            </a:extLst>
          </p:cNvPr>
          <p:cNvSpPr txBox="1"/>
          <p:nvPr/>
        </p:nvSpPr>
        <p:spPr>
          <a:xfrm>
            <a:off x="2091538" y="3514964"/>
            <a:ext cx="8347157" cy="707886"/>
          </a:xfrm>
          <a:prstGeom prst="rect">
            <a:avLst/>
          </a:prstGeom>
          <a:noFill/>
        </p:spPr>
        <p:txBody>
          <a:bodyPr wrap="none" rtlCol="0">
            <a:spAutoFit/>
          </a:bodyPr>
          <a:lstStyle/>
          <a:p>
            <a:r>
              <a:rPr lang="es-ES" sz="4000" b="1" dirty="0">
                <a:latin typeface="Playfair Display" panose="00000500000000000000" pitchFamily="2" charset="0"/>
                <a:ea typeface="FangSong" panose="020B0503020204020204" pitchFamily="49" charset="-122"/>
                <a:cs typeface="Times New Roman" panose="02020603050405020304" pitchFamily="18" charset="0"/>
              </a:rPr>
              <a:t>YOU CAN ADD A SUBTITLE HERE</a:t>
            </a:r>
          </a:p>
        </p:txBody>
      </p:sp>
    </p:spTree>
    <p:extLst>
      <p:ext uri="{BB962C8B-B14F-4D97-AF65-F5344CB8AC3E}">
        <p14:creationId xmlns:p14="http://schemas.microsoft.com/office/powerpoint/2010/main" val="420188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9BA4983-1989-4239-8B1B-0D2569635FB4}"/>
              </a:ext>
            </a:extLst>
          </p:cNvPr>
          <p:cNvSpPr/>
          <p:nvPr/>
        </p:nvSpPr>
        <p:spPr>
          <a:xfrm>
            <a:off x="2173907" y="499213"/>
            <a:ext cx="3922093" cy="1180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CuadroTexto 4">
            <a:extLst>
              <a:ext uri="{FF2B5EF4-FFF2-40B4-BE49-F238E27FC236}">
                <a16:creationId xmlns:a16="http://schemas.microsoft.com/office/drawing/2014/main" id="{54679342-C44B-40B1-A86D-3DCCFB7487EA}"/>
              </a:ext>
            </a:extLst>
          </p:cNvPr>
          <p:cNvSpPr txBox="1"/>
          <p:nvPr/>
        </p:nvSpPr>
        <p:spPr>
          <a:xfrm>
            <a:off x="2262485" y="571511"/>
            <a:ext cx="3599062" cy="1107996"/>
          </a:xfrm>
          <a:prstGeom prst="rect">
            <a:avLst/>
          </a:prstGeom>
          <a:noFill/>
        </p:spPr>
        <p:txBody>
          <a:bodyPr wrap="none" rtlCol="0">
            <a:spAutoFit/>
          </a:bodyPr>
          <a:lstStyle/>
          <a:p>
            <a:r>
              <a:rPr lang="es-ES" sz="6600" b="1" i="1" dirty="0">
                <a:latin typeface="Playfair Display" panose="00000500000000000000" pitchFamily="2" charset="0"/>
                <a:ea typeface="FangSong" panose="020B0503020204020204" pitchFamily="49" charset="-122"/>
                <a:cs typeface="Times New Roman" panose="02020603050405020304" pitchFamily="18" charset="0"/>
              </a:rPr>
              <a:t>Schedule</a:t>
            </a:r>
            <a:endParaRPr lang="es-ES" sz="6600" b="1" i="1" dirty="0">
              <a:latin typeface="Dawning of a New Day" panose="02000000000000000000" pitchFamily="2" charset="0"/>
              <a:ea typeface="FangSong" panose="020B0503020204020204" pitchFamily="49" charset="-122"/>
            </a:endParaRPr>
          </a:p>
        </p:txBody>
      </p:sp>
      <p:sp>
        <p:nvSpPr>
          <p:cNvPr id="6" name="CuadroTexto 5">
            <a:extLst>
              <a:ext uri="{FF2B5EF4-FFF2-40B4-BE49-F238E27FC236}">
                <a16:creationId xmlns:a16="http://schemas.microsoft.com/office/drawing/2014/main" id="{082C2EB2-63A1-4BFB-B237-BA8CD29BF95F}"/>
              </a:ext>
            </a:extLst>
          </p:cNvPr>
          <p:cNvSpPr txBox="1"/>
          <p:nvPr/>
        </p:nvSpPr>
        <p:spPr>
          <a:xfrm>
            <a:off x="2568133" y="1679507"/>
            <a:ext cx="1015021" cy="4316887"/>
          </a:xfrm>
          <a:prstGeom prst="rect">
            <a:avLst/>
          </a:prstGeom>
          <a:noFill/>
        </p:spPr>
        <p:txBody>
          <a:bodyPr wrap="none" rtlCol="0">
            <a:spAutoFit/>
          </a:bodyPr>
          <a:lstStyle/>
          <a:p>
            <a:pPr>
              <a:lnSpc>
                <a:spcPct val="300000"/>
              </a:lnSpc>
            </a:pPr>
            <a:r>
              <a:rPr lang="es-ES" sz="2400" dirty="0">
                <a:solidFill>
                  <a:schemeClr val="bg1"/>
                </a:solidFill>
                <a:latin typeface="Playfair Display" panose="00000500000000000000" pitchFamily="2" charset="0"/>
                <a:cs typeface="Times New Roman" panose="02020603050405020304" pitchFamily="18" charset="0"/>
              </a:rPr>
              <a:t>1 p.m.</a:t>
            </a:r>
          </a:p>
          <a:p>
            <a:pPr>
              <a:lnSpc>
                <a:spcPct val="300000"/>
              </a:lnSpc>
            </a:pPr>
            <a:r>
              <a:rPr lang="es-ES" sz="2400" dirty="0">
                <a:solidFill>
                  <a:schemeClr val="bg1"/>
                </a:solidFill>
                <a:latin typeface="Playfair Display" panose="00000500000000000000" pitchFamily="2" charset="0"/>
                <a:cs typeface="Times New Roman" panose="02020603050405020304" pitchFamily="18" charset="0"/>
              </a:rPr>
              <a:t>2 p.m.</a:t>
            </a:r>
          </a:p>
          <a:p>
            <a:pPr>
              <a:lnSpc>
                <a:spcPct val="300000"/>
              </a:lnSpc>
            </a:pPr>
            <a:r>
              <a:rPr lang="es-ES" sz="2400" dirty="0">
                <a:solidFill>
                  <a:schemeClr val="bg1"/>
                </a:solidFill>
                <a:latin typeface="Playfair Display" panose="00000500000000000000" pitchFamily="2" charset="0"/>
                <a:cs typeface="Times New Roman" panose="02020603050405020304" pitchFamily="18" charset="0"/>
              </a:rPr>
              <a:t>3 p.m.</a:t>
            </a:r>
          </a:p>
          <a:p>
            <a:pPr>
              <a:lnSpc>
                <a:spcPct val="300000"/>
              </a:lnSpc>
            </a:pPr>
            <a:r>
              <a:rPr lang="es-ES" sz="2400" dirty="0">
                <a:solidFill>
                  <a:schemeClr val="bg1"/>
                </a:solidFill>
                <a:latin typeface="Playfair Display" panose="00000500000000000000" pitchFamily="2" charset="0"/>
                <a:cs typeface="Times New Roman" panose="02020603050405020304" pitchFamily="18" charset="0"/>
              </a:rPr>
              <a:t>5 p.m.</a:t>
            </a:r>
          </a:p>
        </p:txBody>
      </p:sp>
      <p:sp>
        <p:nvSpPr>
          <p:cNvPr id="7" name="CuadroTexto 6">
            <a:extLst>
              <a:ext uri="{FF2B5EF4-FFF2-40B4-BE49-F238E27FC236}">
                <a16:creationId xmlns:a16="http://schemas.microsoft.com/office/drawing/2014/main" id="{83B3D44C-10AF-4CE4-98CF-71F9A80BAE8E}"/>
              </a:ext>
            </a:extLst>
          </p:cNvPr>
          <p:cNvSpPr txBox="1"/>
          <p:nvPr/>
        </p:nvSpPr>
        <p:spPr>
          <a:xfrm>
            <a:off x="4134953" y="2241316"/>
            <a:ext cx="7339292" cy="3970318"/>
          </a:xfrm>
          <a:prstGeom prst="rect">
            <a:avLst/>
          </a:prstGeom>
          <a:noFill/>
        </p:spPr>
        <p:txBody>
          <a:bodyPr wrap="square" rtlCol="0">
            <a:spAutoFit/>
          </a:bodyPr>
          <a:lstStyle/>
          <a:p>
            <a:r>
              <a:rPr lang="es-ES" sz="2800" dirty="0">
                <a:latin typeface="Times New Roman" panose="02020603050405020304" pitchFamily="18" charset="0"/>
                <a:cs typeface="Times New Roman" panose="02020603050405020304" pitchFamily="18" charset="0"/>
              </a:rPr>
              <a:t>You can </a:t>
            </a:r>
            <a:r>
              <a:rPr lang="es-ES" sz="2800" dirty="0" err="1">
                <a:latin typeface="Times New Roman" panose="02020603050405020304" pitchFamily="18" charset="0"/>
                <a:cs typeface="Times New Roman" panose="02020603050405020304" pitchFamily="18" charset="0"/>
              </a:rPr>
              <a:t>change</a:t>
            </a:r>
            <a:r>
              <a:rPr lang="es-ES" sz="2800" dirty="0">
                <a:latin typeface="Times New Roman" panose="02020603050405020304" pitchFamily="18" charset="0"/>
                <a:cs typeface="Times New Roman" panose="02020603050405020304" pitchFamily="18" charset="0"/>
              </a:rPr>
              <a:t> the </a:t>
            </a:r>
            <a:r>
              <a:rPr lang="es-ES" sz="2800" dirty="0" err="1">
                <a:latin typeface="Times New Roman" panose="02020603050405020304" pitchFamily="18" charset="0"/>
                <a:cs typeface="Times New Roman" panose="02020603050405020304" pitchFamily="18" charset="0"/>
              </a:rPr>
              <a:t>images</a:t>
            </a:r>
            <a:r>
              <a:rPr lang="es-ES" sz="2800" dirty="0">
                <a:latin typeface="Times New Roman" panose="02020603050405020304" pitchFamily="18" charset="0"/>
                <a:cs typeface="Times New Roman" panose="02020603050405020304" pitchFamily="18" charset="0"/>
              </a:rPr>
              <a:t> in the master </a:t>
            </a:r>
            <a:r>
              <a:rPr lang="es-ES" sz="2800" dirty="0" err="1">
                <a:latin typeface="Times New Roman" panose="02020603050405020304" pitchFamily="18" charset="0"/>
                <a:cs typeface="Times New Roman" panose="02020603050405020304" pitchFamily="18" charset="0"/>
              </a:rPr>
              <a:t>slide</a:t>
            </a:r>
            <a:r>
              <a:rPr lang="es-ES" sz="2800" dirty="0">
                <a:latin typeface="Times New Roman" panose="02020603050405020304" pitchFamily="18" charset="0"/>
                <a:cs typeface="Times New Roman" panose="02020603050405020304" pitchFamily="18" charset="0"/>
              </a:rPr>
              <a:t>.</a:t>
            </a:r>
          </a:p>
          <a:p>
            <a:endParaRPr lang="es-ES" sz="2800" dirty="0">
              <a:latin typeface="Times New Roman" panose="02020603050405020304" pitchFamily="18" charset="0"/>
              <a:cs typeface="Times New Roman" panose="02020603050405020304" pitchFamily="18" charset="0"/>
            </a:endParaRPr>
          </a:p>
          <a:p>
            <a:r>
              <a:rPr lang="es-ES" sz="2800" dirty="0">
                <a:latin typeface="Times New Roman" panose="02020603050405020304" pitchFamily="18" charset="0"/>
                <a:cs typeface="Times New Roman" panose="02020603050405020304" pitchFamily="18" charset="0"/>
              </a:rPr>
              <a:t>You can </a:t>
            </a:r>
            <a:r>
              <a:rPr lang="es-ES" sz="2800" dirty="0" err="1">
                <a:latin typeface="Times New Roman" panose="02020603050405020304" pitchFamily="18" charset="0"/>
                <a:cs typeface="Times New Roman" panose="02020603050405020304" pitchFamily="18" charset="0"/>
              </a:rPr>
              <a:t>change</a:t>
            </a:r>
            <a:r>
              <a:rPr lang="es-ES" sz="2800" dirty="0">
                <a:latin typeface="Times New Roman" panose="02020603050405020304" pitchFamily="18" charset="0"/>
                <a:cs typeface="Times New Roman" panose="02020603050405020304" pitchFamily="18" charset="0"/>
              </a:rPr>
              <a:t> the </a:t>
            </a:r>
            <a:r>
              <a:rPr lang="es-ES" sz="2800" dirty="0" err="1">
                <a:latin typeface="Times New Roman" panose="02020603050405020304" pitchFamily="18" charset="0"/>
                <a:cs typeface="Times New Roman" panose="02020603050405020304" pitchFamily="18" charset="0"/>
              </a:rPr>
              <a:t>accent</a:t>
            </a:r>
            <a:r>
              <a:rPr lang="es-ES" sz="2800" dirty="0">
                <a:latin typeface="Times New Roman" panose="02020603050405020304" pitchFamily="18" charset="0"/>
                <a:cs typeface="Times New Roman" panose="02020603050405020304" pitchFamily="18" charset="0"/>
              </a:rPr>
              <a:t> color to </a:t>
            </a:r>
            <a:r>
              <a:rPr lang="es-ES" sz="2800" dirty="0" err="1">
                <a:latin typeface="Times New Roman" panose="02020603050405020304" pitchFamily="18" charset="0"/>
                <a:cs typeface="Times New Roman" panose="02020603050405020304" pitchFamily="18" charset="0"/>
              </a:rPr>
              <a:t>fit</a:t>
            </a:r>
            <a:r>
              <a:rPr lang="es-ES" sz="2800" dirty="0">
                <a:latin typeface="Times New Roman" panose="02020603050405020304" pitchFamily="18" charset="0"/>
                <a:cs typeface="Times New Roman" panose="02020603050405020304" pitchFamily="18" charset="0"/>
              </a:rPr>
              <a:t> </a:t>
            </a:r>
            <a:r>
              <a:rPr lang="es-ES" sz="2800" dirty="0" err="1">
                <a:latin typeface="Times New Roman" panose="02020603050405020304" pitchFamily="18" charset="0"/>
                <a:cs typeface="Times New Roman" panose="02020603050405020304" pitchFamily="18" charset="0"/>
              </a:rPr>
              <a:t>your</a:t>
            </a:r>
            <a:r>
              <a:rPr lang="es-ES" sz="2800" dirty="0">
                <a:latin typeface="Times New Roman" panose="02020603050405020304" pitchFamily="18" charset="0"/>
                <a:cs typeface="Times New Roman" panose="02020603050405020304" pitchFamily="18" charset="0"/>
              </a:rPr>
              <a:t> </a:t>
            </a:r>
            <a:r>
              <a:rPr lang="es-ES" sz="2800" dirty="0" err="1">
                <a:latin typeface="Times New Roman" panose="02020603050405020304" pitchFamily="18" charset="0"/>
                <a:cs typeface="Times New Roman" panose="02020603050405020304" pitchFamily="18" charset="0"/>
              </a:rPr>
              <a:t>needs</a:t>
            </a:r>
            <a:r>
              <a:rPr lang="es-ES" sz="2800" dirty="0">
                <a:latin typeface="Times New Roman" panose="02020603050405020304" pitchFamily="18" charset="0"/>
                <a:cs typeface="Times New Roman" panose="02020603050405020304" pitchFamily="18" charset="0"/>
              </a:rPr>
              <a:t>.</a:t>
            </a:r>
          </a:p>
          <a:p>
            <a:endParaRPr lang="es-ES" sz="2800" dirty="0">
              <a:latin typeface="Times New Roman" panose="02020603050405020304" pitchFamily="18" charset="0"/>
              <a:cs typeface="Times New Roman" panose="02020603050405020304" pitchFamily="18" charset="0"/>
            </a:endParaRPr>
          </a:p>
          <a:p>
            <a:r>
              <a:rPr lang="es-ES" sz="2800" dirty="0" err="1">
                <a:latin typeface="Times New Roman" panose="02020603050405020304" pitchFamily="18" charset="0"/>
                <a:cs typeface="Times New Roman" panose="02020603050405020304" pitchFamily="18" charset="0"/>
              </a:rPr>
              <a:t>We</a:t>
            </a:r>
            <a:r>
              <a:rPr lang="es-ES" sz="2800" dirty="0">
                <a:latin typeface="Times New Roman" panose="02020603050405020304" pitchFamily="18" charset="0"/>
                <a:cs typeface="Times New Roman" panose="02020603050405020304" pitchFamily="18" charset="0"/>
              </a:rPr>
              <a:t> </a:t>
            </a:r>
            <a:r>
              <a:rPr lang="es-ES" sz="2800" dirty="0" err="1">
                <a:latin typeface="Times New Roman" panose="02020603050405020304" pitchFamily="18" charset="0"/>
                <a:cs typeface="Times New Roman" panose="02020603050405020304" pitchFamily="18" charset="0"/>
              </a:rPr>
              <a:t>have</a:t>
            </a:r>
            <a:r>
              <a:rPr lang="es-ES" sz="2800" dirty="0">
                <a:latin typeface="Times New Roman" panose="02020603050405020304" pitchFamily="18" charset="0"/>
                <a:cs typeface="Times New Roman" panose="02020603050405020304" pitchFamily="18" charset="0"/>
              </a:rPr>
              <a:t> </a:t>
            </a:r>
            <a:r>
              <a:rPr lang="es-ES" sz="2800" dirty="0" err="1">
                <a:latin typeface="Times New Roman" panose="02020603050405020304" pitchFamily="18" charset="0"/>
                <a:cs typeface="Times New Roman" panose="02020603050405020304" pitchFamily="18" charset="0"/>
              </a:rPr>
              <a:t>used</a:t>
            </a:r>
            <a:r>
              <a:rPr lang="es-ES" sz="2800" dirty="0">
                <a:latin typeface="Times New Roman" panose="02020603050405020304" pitchFamily="18" charset="0"/>
                <a:cs typeface="Times New Roman" panose="02020603050405020304" pitchFamily="18" charset="0"/>
              </a:rPr>
              <a:t> the </a:t>
            </a:r>
            <a:r>
              <a:rPr lang="es-ES" sz="2800" dirty="0" err="1">
                <a:latin typeface="Times New Roman" panose="02020603050405020304" pitchFamily="18" charset="0"/>
                <a:cs typeface="Times New Roman" panose="02020603050405020304" pitchFamily="18" charset="0"/>
              </a:rPr>
              <a:t>following</a:t>
            </a:r>
            <a:r>
              <a:rPr lang="es-ES" sz="2800" dirty="0">
                <a:latin typeface="Times New Roman" panose="02020603050405020304" pitchFamily="18" charset="0"/>
                <a:cs typeface="Times New Roman" panose="02020603050405020304" pitchFamily="18" charset="0"/>
              </a:rPr>
              <a:t> </a:t>
            </a:r>
            <a:r>
              <a:rPr lang="es-ES" sz="2800" dirty="0" err="1">
                <a:latin typeface="Times New Roman" panose="02020603050405020304" pitchFamily="18" charset="0"/>
                <a:cs typeface="Times New Roman" panose="02020603050405020304" pitchFamily="18" charset="0"/>
              </a:rPr>
              <a:t>fonts</a:t>
            </a:r>
            <a:r>
              <a:rPr lang="es-ES" sz="2800" dirty="0">
                <a:latin typeface="Times New Roman" panose="02020603050405020304" pitchFamily="18" charset="0"/>
                <a:cs typeface="Times New Roman" panose="02020603050405020304" pitchFamily="18" charset="0"/>
              </a:rPr>
              <a:t>: </a:t>
            </a:r>
            <a:r>
              <a:rPr lang="es-ES" sz="2800" dirty="0" err="1">
                <a:latin typeface="Times New Roman" panose="02020603050405020304" pitchFamily="18" charset="0"/>
                <a:cs typeface="Times New Roman" panose="02020603050405020304" pitchFamily="18" charset="0"/>
              </a:rPr>
              <a:t>PlayFair</a:t>
            </a:r>
            <a:r>
              <a:rPr lang="es-ES" sz="2800" dirty="0">
                <a:latin typeface="Times New Roman" panose="02020603050405020304" pitchFamily="18" charset="0"/>
                <a:cs typeface="Times New Roman" panose="02020603050405020304" pitchFamily="18" charset="0"/>
              </a:rPr>
              <a:t> Display, Rubik Black, Times New </a:t>
            </a:r>
            <a:r>
              <a:rPr lang="es-ES" sz="2800" dirty="0" err="1">
                <a:latin typeface="Times New Roman" panose="02020603050405020304" pitchFamily="18" charset="0"/>
                <a:cs typeface="Times New Roman" panose="02020603050405020304" pitchFamily="18" charset="0"/>
              </a:rPr>
              <a:t>Roman</a:t>
            </a:r>
            <a:r>
              <a:rPr lang="es-ES" sz="2800" dirty="0">
                <a:latin typeface="Times New Roman" panose="02020603050405020304" pitchFamily="18" charset="0"/>
                <a:cs typeface="Times New Roman" panose="02020603050405020304" pitchFamily="18" charset="0"/>
              </a:rPr>
              <a:t> and </a:t>
            </a:r>
            <a:r>
              <a:rPr lang="en-US" sz="2800" dirty="0">
                <a:latin typeface="Times New Roman" panose="02020603050405020304" pitchFamily="18" charset="0"/>
                <a:cs typeface="Times New Roman" panose="02020603050405020304" pitchFamily="18" charset="0"/>
              </a:rPr>
              <a:t>Dawning of a New Day.</a:t>
            </a:r>
            <a:endParaRPr lang="es-ES" sz="2800" dirty="0">
              <a:latin typeface="Times New Roman" panose="02020603050405020304" pitchFamily="18" charset="0"/>
              <a:cs typeface="Times New Roman" panose="02020603050405020304" pitchFamily="18" charset="0"/>
            </a:endParaRPr>
          </a:p>
          <a:p>
            <a:endParaRPr lang="es-ES" sz="2800" dirty="0">
              <a:latin typeface="Times New Roman" panose="02020603050405020304" pitchFamily="18" charset="0"/>
              <a:cs typeface="Times New Roman" panose="02020603050405020304" pitchFamily="18" charset="0"/>
            </a:endParaRPr>
          </a:p>
          <a:p>
            <a:r>
              <a:rPr lang="es-ES" sz="2800" dirty="0">
                <a:latin typeface="Times New Roman" panose="02020603050405020304" pitchFamily="18" charset="0"/>
                <a:cs typeface="Times New Roman" panose="02020603050405020304" pitchFamily="18" charset="0"/>
              </a:rPr>
              <a:t>You can use the </a:t>
            </a:r>
            <a:r>
              <a:rPr lang="es-ES" sz="2800" dirty="0" err="1">
                <a:latin typeface="Times New Roman" panose="02020603050405020304" pitchFamily="18" charset="0"/>
                <a:cs typeface="Times New Roman" panose="02020603050405020304" pitchFamily="18" charset="0"/>
              </a:rPr>
              <a:t>fonts</a:t>
            </a:r>
            <a:r>
              <a:rPr lang="es-ES" sz="2800" dirty="0">
                <a:latin typeface="Times New Roman" panose="02020603050405020304" pitchFamily="18" charset="0"/>
                <a:cs typeface="Times New Roman" panose="02020603050405020304" pitchFamily="18" charset="0"/>
              </a:rPr>
              <a:t> you </a:t>
            </a:r>
            <a:r>
              <a:rPr lang="es-ES" sz="2800" dirty="0" err="1">
                <a:latin typeface="Times New Roman" panose="02020603050405020304" pitchFamily="18" charset="0"/>
                <a:cs typeface="Times New Roman" panose="02020603050405020304" pitchFamily="18" charset="0"/>
              </a:rPr>
              <a:t>like</a:t>
            </a:r>
            <a:r>
              <a:rPr lang="es-E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4024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2C5E22C-98EB-4552-BEA5-BA1B4747DFD8}"/>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343557" y="2144613"/>
            <a:ext cx="610202" cy="610202"/>
          </a:xfrm>
          <a:prstGeom prst="rect">
            <a:avLst/>
          </a:prstGeom>
        </p:spPr>
      </p:pic>
      <p:sp>
        <p:nvSpPr>
          <p:cNvPr id="9" name="CuadroTexto 8">
            <a:extLst>
              <a:ext uri="{FF2B5EF4-FFF2-40B4-BE49-F238E27FC236}">
                <a16:creationId xmlns:a16="http://schemas.microsoft.com/office/drawing/2014/main" id="{38A3644F-7B30-45D7-B3BC-13CB204396C2}"/>
              </a:ext>
            </a:extLst>
          </p:cNvPr>
          <p:cNvSpPr txBox="1"/>
          <p:nvPr/>
        </p:nvSpPr>
        <p:spPr>
          <a:xfrm>
            <a:off x="2927753" y="2108435"/>
            <a:ext cx="2020105" cy="584775"/>
          </a:xfrm>
          <a:prstGeom prst="rect">
            <a:avLst/>
          </a:prstGeom>
          <a:noFill/>
        </p:spPr>
        <p:txBody>
          <a:bodyPr wrap="none" rtlCol="0">
            <a:spAutoFit/>
          </a:bodyPr>
          <a:lstStyle/>
          <a:p>
            <a:r>
              <a:rPr lang="es-ES" sz="3200" dirty="0" err="1">
                <a:latin typeface="Times New Roman" panose="02020603050405020304" pitchFamily="18" charset="0"/>
                <a:ea typeface="FangSong" panose="020B0503020204020204" pitchFamily="49" charset="-122"/>
                <a:cs typeface="Times New Roman" panose="02020603050405020304" pitchFamily="18" charset="0"/>
              </a:rPr>
              <a:t>Theme</a:t>
            </a:r>
            <a:r>
              <a:rPr lang="es-ES" sz="3200" dirty="0">
                <a:latin typeface="Times New Roman" panose="02020603050405020304" pitchFamily="18" charset="0"/>
                <a:ea typeface="FangSong" panose="020B0503020204020204" pitchFamily="49" charset="-122"/>
                <a:cs typeface="Times New Roman" panose="02020603050405020304" pitchFamily="18" charset="0"/>
              </a:rPr>
              <a:t> </a:t>
            </a:r>
            <a:r>
              <a:rPr lang="es-ES" sz="3200" dirty="0" err="1">
                <a:latin typeface="Times New Roman" panose="02020603050405020304" pitchFamily="18" charset="0"/>
                <a:ea typeface="FangSong" panose="020B0503020204020204" pitchFamily="49" charset="-122"/>
                <a:cs typeface="Times New Roman" panose="02020603050405020304" pitchFamily="18" charset="0"/>
              </a:rPr>
              <a:t>one</a:t>
            </a:r>
            <a:endParaRPr lang="es-ES" sz="3200" dirty="0">
              <a:latin typeface="Times New Roman" panose="02020603050405020304" pitchFamily="18" charset="0"/>
              <a:ea typeface="FangSong" panose="020B0503020204020204" pitchFamily="49" charset="-122"/>
              <a:cs typeface="Times New Roman" panose="02020603050405020304" pitchFamily="18" charset="0"/>
            </a:endParaRPr>
          </a:p>
        </p:txBody>
      </p:sp>
      <p:sp>
        <p:nvSpPr>
          <p:cNvPr id="13" name="CuadroTexto 12">
            <a:extLst>
              <a:ext uri="{FF2B5EF4-FFF2-40B4-BE49-F238E27FC236}">
                <a16:creationId xmlns:a16="http://schemas.microsoft.com/office/drawing/2014/main" id="{A0D017AA-4113-4924-B66E-DEE30C1D164D}"/>
              </a:ext>
            </a:extLst>
          </p:cNvPr>
          <p:cNvSpPr txBox="1"/>
          <p:nvPr/>
        </p:nvSpPr>
        <p:spPr>
          <a:xfrm>
            <a:off x="575112" y="582158"/>
            <a:ext cx="7213834" cy="1200329"/>
          </a:xfrm>
          <a:prstGeom prst="rect">
            <a:avLst/>
          </a:prstGeom>
          <a:noFill/>
        </p:spPr>
        <p:txBody>
          <a:bodyPr wrap="none" rtlCol="0">
            <a:spAutoFit/>
          </a:bodyPr>
          <a:lstStyle/>
          <a:p>
            <a:r>
              <a:rPr lang="es-ES" sz="7200" b="1" i="1" dirty="0" err="1">
                <a:latin typeface="Playfair Display" panose="00000500000000000000" pitchFamily="2" charset="0"/>
                <a:ea typeface="FangSong" panose="020B0503020204020204" pitchFamily="49" charset="-122"/>
                <a:cs typeface="Times New Roman" panose="02020603050405020304" pitchFamily="18" charset="0"/>
              </a:rPr>
              <a:t>Topics</a:t>
            </a:r>
            <a:r>
              <a:rPr lang="es-ES" sz="7200" b="1" i="1" dirty="0">
                <a:latin typeface="Playfair Display" panose="00000500000000000000" pitchFamily="2" charset="0"/>
                <a:ea typeface="FangSong" panose="020B0503020204020204" pitchFamily="49" charset="-122"/>
                <a:cs typeface="Times New Roman" panose="02020603050405020304" pitchFamily="18" charset="0"/>
              </a:rPr>
              <a:t> to </a:t>
            </a:r>
            <a:r>
              <a:rPr lang="es-ES" sz="7200" b="1" i="1" dirty="0" err="1">
                <a:latin typeface="Playfair Display" panose="00000500000000000000" pitchFamily="2" charset="0"/>
                <a:ea typeface="FangSong" panose="020B0503020204020204" pitchFamily="49" charset="-122"/>
                <a:cs typeface="Times New Roman" panose="02020603050405020304" pitchFamily="18" charset="0"/>
              </a:rPr>
              <a:t>discuss</a:t>
            </a:r>
            <a:endParaRPr lang="es-ES" sz="7200" b="1" i="1" dirty="0">
              <a:latin typeface="Playfair Display" panose="00000500000000000000" pitchFamily="2" charset="0"/>
              <a:ea typeface="FangSong" panose="020B0503020204020204" pitchFamily="49" charset="-122"/>
              <a:cs typeface="Times New Roman" panose="02020603050405020304" pitchFamily="18" charset="0"/>
            </a:endParaRPr>
          </a:p>
        </p:txBody>
      </p:sp>
      <p:pic>
        <p:nvPicPr>
          <p:cNvPr id="14" name="Imagen 13">
            <a:extLst>
              <a:ext uri="{FF2B5EF4-FFF2-40B4-BE49-F238E27FC236}">
                <a16:creationId xmlns:a16="http://schemas.microsoft.com/office/drawing/2014/main" id="{09737EF8-3BA3-43A4-96CC-161BB4F6EF7B}"/>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336213" y="2941234"/>
            <a:ext cx="610202" cy="610202"/>
          </a:xfrm>
          <a:prstGeom prst="rect">
            <a:avLst/>
          </a:prstGeom>
        </p:spPr>
      </p:pic>
      <p:sp>
        <p:nvSpPr>
          <p:cNvPr id="15" name="CuadroTexto 14">
            <a:extLst>
              <a:ext uri="{FF2B5EF4-FFF2-40B4-BE49-F238E27FC236}">
                <a16:creationId xmlns:a16="http://schemas.microsoft.com/office/drawing/2014/main" id="{F4F6A66C-6B6B-4C7E-A4E8-52FC043193E3}"/>
              </a:ext>
            </a:extLst>
          </p:cNvPr>
          <p:cNvSpPr txBox="1"/>
          <p:nvPr/>
        </p:nvSpPr>
        <p:spPr>
          <a:xfrm>
            <a:off x="2920409" y="2905056"/>
            <a:ext cx="2042547" cy="584775"/>
          </a:xfrm>
          <a:prstGeom prst="rect">
            <a:avLst/>
          </a:prstGeom>
          <a:noFill/>
        </p:spPr>
        <p:txBody>
          <a:bodyPr wrap="none" rtlCol="0">
            <a:spAutoFit/>
          </a:bodyPr>
          <a:lstStyle/>
          <a:p>
            <a:r>
              <a:rPr lang="es-ES" sz="3200" dirty="0" err="1">
                <a:latin typeface="Times New Roman" panose="02020603050405020304" pitchFamily="18" charset="0"/>
                <a:ea typeface="FangSong" panose="020B0503020204020204" pitchFamily="49" charset="-122"/>
                <a:cs typeface="Times New Roman" panose="02020603050405020304" pitchFamily="18" charset="0"/>
              </a:rPr>
              <a:t>Theme</a:t>
            </a:r>
            <a:r>
              <a:rPr lang="es-ES" sz="3200" dirty="0">
                <a:latin typeface="Times New Roman" panose="02020603050405020304" pitchFamily="18" charset="0"/>
                <a:ea typeface="FangSong" panose="020B0503020204020204" pitchFamily="49" charset="-122"/>
                <a:cs typeface="Times New Roman" panose="02020603050405020304" pitchFamily="18" charset="0"/>
              </a:rPr>
              <a:t> </a:t>
            </a:r>
            <a:r>
              <a:rPr lang="es-ES" sz="3200" dirty="0" err="1">
                <a:latin typeface="Times New Roman" panose="02020603050405020304" pitchFamily="18" charset="0"/>
                <a:ea typeface="FangSong" panose="020B0503020204020204" pitchFamily="49" charset="-122"/>
                <a:cs typeface="Times New Roman" panose="02020603050405020304" pitchFamily="18" charset="0"/>
              </a:rPr>
              <a:t>two</a:t>
            </a:r>
            <a:endParaRPr lang="es-ES" sz="3200" dirty="0">
              <a:latin typeface="Times New Roman" panose="02020603050405020304" pitchFamily="18" charset="0"/>
              <a:ea typeface="FangSong" panose="020B0503020204020204" pitchFamily="49" charset="-122"/>
              <a:cs typeface="Times New Roman" panose="02020603050405020304" pitchFamily="18" charset="0"/>
            </a:endParaRPr>
          </a:p>
        </p:txBody>
      </p:sp>
      <p:pic>
        <p:nvPicPr>
          <p:cNvPr id="16" name="Imagen 15">
            <a:extLst>
              <a:ext uri="{FF2B5EF4-FFF2-40B4-BE49-F238E27FC236}">
                <a16:creationId xmlns:a16="http://schemas.microsoft.com/office/drawing/2014/main" id="{5BB06E5D-C135-4F94-86C3-BFFD89EC21AF}"/>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334226" y="3733186"/>
            <a:ext cx="610202" cy="610202"/>
          </a:xfrm>
          <a:prstGeom prst="rect">
            <a:avLst/>
          </a:prstGeom>
        </p:spPr>
      </p:pic>
      <p:sp>
        <p:nvSpPr>
          <p:cNvPr id="17" name="CuadroTexto 16">
            <a:extLst>
              <a:ext uri="{FF2B5EF4-FFF2-40B4-BE49-F238E27FC236}">
                <a16:creationId xmlns:a16="http://schemas.microsoft.com/office/drawing/2014/main" id="{68E3035F-F84C-41E0-90E3-BE5970A44C8D}"/>
              </a:ext>
            </a:extLst>
          </p:cNvPr>
          <p:cNvSpPr txBox="1"/>
          <p:nvPr/>
        </p:nvSpPr>
        <p:spPr>
          <a:xfrm>
            <a:off x="2909091" y="3707488"/>
            <a:ext cx="2247731" cy="584775"/>
          </a:xfrm>
          <a:prstGeom prst="rect">
            <a:avLst/>
          </a:prstGeom>
          <a:noFill/>
        </p:spPr>
        <p:txBody>
          <a:bodyPr wrap="none" rtlCol="0">
            <a:spAutoFit/>
          </a:bodyPr>
          <a:lstStyle/>
          <a:p>
            <a:r>
              <a:rPr lang="es-ES" sz="3200" dirty="0" err="1">
                <a:latin typeface="Times New Roman" panose="02020603050405020304" pitchFamily="18" charset="0"/>
                <a:ea typeface="FangSong" panose="020B0503020204020204" pitchFamily="49" charset="-122"/>
                <a:cs typeface="Times New Roman" panose="02020603050405020304" pitchFamily="18" charset="0"/>
              </a:rPr>
              <a:t>Theme</a:t>
            </a:r>
            <a:r>
              <a:rPr lang="es-ES" sz="3200" dirty="0">
                <a:latin typeface="Times New Roman" panose="02020603050405020304" pitchFamily="18" charset="0"/>
                <a:ea typeface="FangSong" panose="020B0503020204020204" pitchFamily="49" charset="-122"/>
                <a:cs typeface="Times New Roman" panose="02020603050405020304" pitchFamily="18" charset="0"/>
              </a:rPr>
              <a:t> </a:t>
            </a:r>
            <a:r>
              <a:rPr lang="es-ES" sz="3200" dirty="0" err="1">
                <a:latin typeface="Times New Roman" panose="02020603050405020304" pitchFamily="18" charset="0"/>
                <a:ea typeface="FangSong" panose="020B0503020204020204" pitchFamily="49" charset="-122"/>
                <a:cs typeface="Times New Roman" panose="02020603050405020304" pitchFamily="18" charset="0"/>
              </a:rPr>
              <a:t>three</a:t>
            </a:r>
            <a:endParaRPr lang="es-ES" sz="3200" dirty="0">
              <a:latin typeface="Times New Roman" panose="02020603050405020304" pitchFamily="18" charset="0"/>
              <a:ea typeface="FangSong" panose="020B0503020204020204" pitchFamily="49" charset="-122"/>
              <a:cs typeface="Times New Roman" panose="02020603050405020304" pitchFamily="18" charset="0"/>
            </a:endParaRPr>
          </a:p>
        </p:txBody>
      </p:sp>
      <p:pic>
        <p:nvPicPr>
          <p:cNvPr id="18" name="Imagen 17">
            <a:extLst>
              <a:ext uri="{FF2B5EF4-FFF2-40B4-BE49-F238E27FC236}">
                <a16:creationId xmlns:a16="http://schemas.microsoft.com/office/drawing/2014/main" id="{82E33021-D26E-4252-BB43-7F631C83440D}"/>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343557" y="4472879"/>
            <a:ext cx="610202" cy="610202"/>
          </a:xfrm>
          <a:prstGeom prst="rect">
            <a:avLst/>
          </a:prstGeom>
        </p:spPr>
      </p:pic>
      <p:sp>
        <p:nvSpPr>
          <p:cNvPr id="19" name="CuadroTexto 18">
            <a:extLst>
              <a:ext uri="{FF2B5EF4-FFF2-40B4-BE49-F238E27FC236}">
                <a16:creationId xmlns:a16="http://schemas.microsoft.com/office/drawing/2014/main" id="{22976D0D-A917-4148-B8E5-6FCC941583B5}"/>
              </a:ext>
            </a:extLst>
          </p:cNvPr>
          <p:cNvSpPr txBox="1"/>
          <p:nvPr/>
        </p:nvSpPr>
        <p:spPr>
          <a:xfrm>
            <a:off x="2927753" y="4436701"/>
            <a:ext cx="2109873" cy="584775"/>
          </a:xfrm>
          <a:prstGeom prst="rect">
            <a:avLst/>
          </a:prstGeom>
          <a:noFill/>
        </p:spPr>
        <p:txBody>
          <a:bodyPr wrap="none" rtlCol="0">
            <a:spAutoFit/>
          </a:bodyPr>
          <a:lstStyle/>
          <a:p>
            <a:r>
              <a:rPr lang="es-ES" sz="3200" dirty="0" err="1">
                <a:latin typeface="Times New Roman" panose="02020603050405020304" pitchFamily="18" charset="0"/>
                <a:ea typeface="FangSong" panose="020B0503020204020204" pitchFamily="49" charset="-122"/>
                <a:cs typeface="Times New Roman" panose="02020603050405020304" pitchFamily="18" charset="0"/>
              </a:rPr>
              <a:t>Theme</a:t>
            </a:r>
            <a:r>
              <a:rPr lang="es-ES" sz="3200" dirty="0">
                <a:latin typeface="Times New Roman" panose="02020603050405020304" pitchFamily="18" charset="0"/>
                <a:ea typeface="FangSong" panose="020B0503020204020204" pitchFamily="49" charset="-122"/>
                <a:cs typeface="Times New Roman" panose="02020603050405020304" pitchFamily="18" charset="0"/>
              </a:rPr>
              <a:t> </a:t>
            </a:r>
            <a:r>
              <a:rPr lang="es-ES" sz="3200" dirty="0" err="1">
                <a:latin typeface="Times New Roman" panose="02020603050405020304" pitchFamily="18" charset="0"/>
                <a:ea typeface="FangSong" panose="020B0503020204020204" pitchFamily="49" charset="-122"/>
                <a:cs typeface="Times New Roman" panose="02020603050405020304" pitchFamily="18" charset="0"/>
              </a:rPr>
              <a:t>four</a:t>
            </a:r>
            <a:endParaRPr lang="es-ES" sz="3200" dirty="0">
              <a:latin typeface="Times New Roman" panose="02020603050405020304" pitchFamily="18" charset="0"/>
              <a:ea typeface="FangSong" panose="020B0503020204020204" pitchFamily="49" charset="-122"/>
              <a:cs typeface="Times New Roman" panose="02020603050405020304" pitchFamily="18" charset="0"/>
            </a:endParaRPr>
          </a:p>
        </p:txBody>
      </p:sp>
      <p:pic>
        <p:nvPicPr>
          <p:cNvPr id="20" name="Imagen 19">
            <a:extLst>
              <a:ext uri="{FF2B5EF4-FFF2-40B4-BE49-F238E27FC236}">
                <a16:creationId xmlns:a16="http://schemas.microsoft.com/office/drawing/2014/main" id="{2516BC70-548C-4EED-ABC8-F34E61C2FAC0}"/>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336213" y="5269500"/>
            <a:ext cx="610202" cy="610202"/>
          </a:xfrm>
          <a:prstGeom prst="rect">
            <a:avLst/>
          </a:prstGeom>
        </p:spPr>
      </p:pic>
      <p:sp>
        <p:nvSpPr>
          <p:cNvPr id="21" name="CuadroTexto 20">
            <a:extLst>
              <a:ext uri="{FF2B5EF4-FFF2-40B4-BE49-F238E27FC236}">
                <a16:creationId xmlns:a16="http://schemas.microsoft.com/office/drawing/2014/main" id="{C2BCEAD7-2894-4E6E-8CA8-00E7E5D22560}"/>
              </a:ext>
            </a:extLst>
          </p:cNvPr>
          <p:cNvSpPr txBox="1"/>
          <p:nvPr/>
        </p:nvSpPr>
        <p:spPr>
          <a:xfrm>
            <a:off x="2920409" y="5233322"/>
            <a:ext cx="2064989" cy="584775"/>
          </a:xfrm>
          <a:prstGeom prst="rect">
            <a:avLst/>
          </a:prstGeom>
          <a:noFill/>
        </p:spPr>
        <p:txBody>
          <a:bodyPr wrap="none" rtlCol="0">
            <a:spAutoFit/>
          </a:bodyPr>
          <a:lstStyle/>
          <a:p>
            <a:r>
              <a:rPr lang="es-ES" sz="3200" dirty="0" err="1">
                <a:latin typeface="Times New Roman" panose="02020603050405020304" pitchFamily="18" charset="0"/>
                <a:ea typeface="FangSong" panose="020B0503020204020204" pitchFamily="49" charset="-122"/>
                <a:cs typeface="Times New Roman" panose="02020603050405020304" pitchFamily="18" charset="0"/>
              </a:rPr>
              <a:t>Theme</a:t>
            </a:r>
            <a:r>
              <a:rPr lang="es-ES" sz="3200" dirty="0">
                <a:latin typeface="Times New Roman" panose="02020603050405020304" pitchFamily="18" charset="0"/>
                <a:ea typeface="FangSong" panose="020B0503020204020204" pitchFamily="49" charset="-122"/>
                <a:cs typeface="Times New Roman" panose="02020603050405020304" pitchFamily="18" charset="0"/>
              </a:rPr>
              <a:t> </a:t>
            </a:r>
            <a:r>
              <a:rPr lang="es-ES" sz="3200" dirty="0" err="1">
                <a:latin typeface="Times New Roman" panose="02020603050405020304" pitchFamily="18" charset="0"/>
                <a:ea typeface="FangSong" panose="020B0503020204020204" pitchFamily="49" charset="-122"/>
                <a:cs typeface="Times New Roman" panose="02020603050405020304" pitchFamily="18" charset="0"/>
              </a:rPr>
              <a:t>five</a:t>
            </a:r>
            <a:endParaRPr lang="es-ES" sz="3200" dirty="0">
              <a:latin typeface="Times New Roman" panose="02020603050405020304" pitchFamily="18" charset="0"/>
              <a:ea typeface="FangSong" panose="020B0503020204020204" pitchFamily="49" charset="-122"/>
              <a:cs typeface="Times New Roman" panose="02020603050405020304" pitchFamily="18" charset="0"/>
            </a:endParaRPr>
          </a:p>
        </p:txBody>
      </p:sp>
    </p:spTree>
    <p:extLst>
      <p:ext uri="{BB962C8B-B14F-4D97-AF65-F5344CB8AC3E}">
        <p14:creationId xmlns:p14="http://schemas.microsoft.com/office/powerpoint/2010/main" val="376649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electrónica&#10;&#10;Descripción generada automáticamente">
            <a:extLst>
              <a:ext uri="{FF2B5EF4-FFF2-40B4-BE49-F238E27FC236}">
                <a16:creationId xmlns:a16="http://schemas.microsoft.com/office/drawing/2014/main" id="{32951D95-2700-479C-B935-BAD595F67779}"/>
              </a:ext>
            </a:extLst>
          </p:cNvPr>
          <p:cNvPicPr>
            <a:picLocks noChangeAspect="1"/>
          </p:cNvPicPr>
          <p:nvPr/>
        </p:nvPicPr>
        <p:blipFill rotWithShape="1">
          <a:blip r:embed="rId2">
            <a:extLst>
              <a:ext uri="{28A0092B-C50C-407E-A947-70E740481C1C}">
                <a14:useLocalDpi xmlns:a14="http://schemas.microsoft.com/office/drawing/2010/main" val="0"/>
              </a:ext>
            </a:extLst>
          </a:blip>
          <a:srcRect l="14492" r="11083" b="11100"/>
          <a:stretch/>
        </p:blipFill>
        <p:spPr>
          <a:xfrm>
            <a:off x="855405" y="1455174"/>
            <a:ext cx="5358581" cy="4267200"/>
          </a:xfrm>
          <a:prstGeom prst="rect">
            <a:avLst/>
          </a:prstGeom>
          <a:effectLst>
            <a:outerShdw blurRad="50800" dist="139700" dir="2700000" algn="tl" rotWithShape="0">
              <a:prstClr val="black">
                <a:alpha val="40000"/>
              </a:prstClr>
            </a:outerShdw>
          </a:effectLst>
        </p:spPr>
      </p:pic>
      <p:sp>
        <p:nvSpPr>
          <p:cNvPr id="4" name="CuadroTexto 3">
            <a:extLst>
              <a:ext uri="{FF2B5EF4-FFF2-40B4-BE49-F238E27FC236}">
                <a16:creationId xmlns:a16="http://schemas.microsoft.com/office/drawing/2014/main" id="{B024CC3F-F769-47B1-985E-1432B3311477}"/>
              </a:ext>
            </a:extLst>
          </p:cNvPr>
          <p:cNvSpPr txBox="1"/>
          <p:nvPr/>
        </p:nvSpPr>
        <p:spPr>
          <a:xfrm>
            <a:off x="6529542" y="3429000"/>
            <a:ext cx="4905375" cy="2031325"/>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Did you know that a cat uses its whiskers as feelers to determine if a space is too small to squeeze through?</a:t>
            </a:r>
          </a:p>
          <a:p>
            <a:endParaRPr lang="en-US" dirty="0">
              <a:solidFill>
                <a:schemeClr val="bg1"/>
              </a:solidFill>
              <a:latin typeface="Times New Roman" panose="02020603050405020304" pitchFamily="18" charset="0"/>
              <a:cs typeface="Times New Roman" panose="02020603050405020304" pitchFamily="18" charset="0"/>
            </a:endParaRPr>
          </a:p>
          <a:p>
            <a:r>
              <a:rPr lang="en-US" dirty="0">
                <a:solidFill>
                  <a:schemeClr val="bg1"/>
                </a:solidFill>
                <a:latin typeface="Times New Roman" panose="02020603050405020304" pitchFamily="18" charset="0"/>
                <a:cs typeface="Times New Roman" panose="02020603050405020304" pitchFamily="18" charset="0"/>
              </a:rPr>
              <a:t>Also, cats love to sleep. A fifteen-year-old cat has probably spent ten years of its life sleeping.</a:t>
            </a:r>
          </a:p>
          <a:p>
            <a:endParaRPr lang="en-US" dirty="0">
              <a:solidFill>
                <a:schemeClr val="bg1"/>
              </a:solidFill>
              <a:latin typeface="Times New Roman" panose="02020603050405020304" pitchFamily="18" charset="0"/>
              <a:cs typeface="Times New Roman" panose="02020603050405020304" pitchFamily="18" charset="0"/>
            </a:endParaRPr>
          </a:p>
        </p:txBody>
      </p:sp>
      <p:sp>
        <p:nvSpPr>
          <p:cNvPr id="5" name="CuadroTexto 4">
            <a:extLst>
              <a:ext uri="{FF2B5EF4-FFF2-40B4-BE49-F238E27FC236}">
                <a16:creationId xmlns:a16="http://schemas.microsoft.com/office/drawing/2014/main" id="{63DDFD46-2E54-4925-9530-436AF241FEE2}"/>
              </a:ext>
            </a:extLst>
          </p:cNvPr>
          <p:cNvSpPr txBox="1"/>
          <p:nvPr/>
        </p:nvSpPr>
        <p:spPr>
          <a:xfrm>
            <a:off x="6529542" y="1895511"/>
            <a:ext cx="3151825" cy="1015663"/>
          </a:xfrm>
          <a:prstGeom prst="rect">
            <a:avLst/>
          </a:prstGeom>
          <a:noFill/>
        </p:spPr>
        <p:txBody>
          <a:bodyPr wrap="none" rtlCol="0">
            <a:spAutoFit/>
          </a:bodyPr>
          <a:lstStyle/>
          <a:p>
            <a:r>
              <a:rPr lang="es-ES" sz="6000" b="1" dirty="0">
                <a:solidFill>
                  <a:schemeClr val="bg1"/>
                </a:solidFill>
                <a:latin typeface="Playfair Display" panose="00000500000000000000" pitchFamily="2" charset="0"/>
                <a:ea typeface="FangSong" panose="020B0503020204020204" pitchFamily="49" charset="-122"/>
                <a:cs typeface="Rubik Black" panose="00000A00000000000000" pitchFamily="2" charset="-79"/>
              </a:rPr>
              <a:t>A TITLE</a:t>
            </a:r>
          </a:p>
        </p:txBody>
      </p:sp>
    </p:spTree>
    <p:extLst>
      <p:ext uri="{BB962C8B-B14F-4D97-AF65-F5344CB8AC3E}">
        <p14:creationId xmlns:p14="http://schemas.microsoft.com/office/powerpoint/2010/main" val="2698534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51104AA-4306-4EC4-B8CC-35B76C42C19B}"/>
              </a:ext>
            </a:extLst>
          </p:cNvPr>
          <p:cNvSpPr/>
          <p:nvPr/>
        </p:nvSpPr>
        <p:spPr>
          <a:xfrm>
            <a:off x="2926577" y="272932"/>
            <a:ext cx="3922093" cy="10356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CuadroTexto 2">
            <a:extLst>
              <a:ext uri="{FF2B5EF4-FFF2-40B4-BE49-F238E27FC236}">
                <a16:creationId xmlns:a16="http://schemas.microsoft.com/office/drawing/2014/main" id="{5695B5D1-6C61-4066-8013-97E3D7E02DEF}"/>
              </a:ext>
            </a:extLst>
          </p:cNvPr>
          <p:cNvSpPr txBox="1"/>
          <p:nvPr/>
        </p:nvSpPr>
        <p:spPr>
          <a:xfrm>
            <a:off x="3015155" y="272932"/>
            <a:ext cx="3744936" cy="1107996"/>
          </a:xfrm>
          <a:prstGeom prst="rect">
            <a:avLst/>
          </a:prstGeom>
          <a:noFill/>
        </p:spPr>
        <p:txBody>
          <a:bodyPr wrap="none" rtlCol="0">
            <a:spAutoFit/>
          </a:bodyPr>
          <a:lstStyle/>
          <a:p>
            <a:r>
              <a:rPr lang="es-ES" sz="6600" b="1" i="1" dirty="0" err="1">
                <a:latin typeface="Dawning of a New Day" panose="02000000000000000000" pitchFamily="2" charset="0"/>
                <a:ea typeface="FangSong" panose="020B0503020204020204" pitchFamily="49" charset="-122"/>
              </a:rPr>
              <a:t>Add</a:t>
            </a:r>
            <a:r>
              <a:rPr lang="es-ES" sz="6600" b="1" i="1" dirty="0">
                <a:latin typeface="Dawning of a New Day" panose="02000000000000000000" pitchFamily="2" charset="0"/>
                <a:ea typeface="FangSong" panose="020B0503020204020204" pitchFamily="49" charset="-122"/>
              </a:rPr>
              <a:t> a titile</a:t>
            </a:r>
          </a:p>
        </p:txBody>
      </p:sp>
      <p:sp>
        <p:nvSpPr>
          <p:cNvPr id="4" name="Rectángulo 3">
            <a:extLst>
              <a:ext uri="{FF2B5EF4-FFF2-40B4-BE49-F238E27FC236}">
                <a16:creationId xmlns:a16="http://schemas.microsoft.com/office/drawing/2014/main" id="{A3644C48-B641-4915-8079-5B798E92E5A3}"/>
              </a:ext>
            </a:extLst>
          </p:cNvPr>
          <p:cNvSpPr/>
          <p:nvPr/>
        </p:nvSpPr>
        <p:spPr>
          <a:xfrm>
            <a:off x="3788102" y="1308630"/>
            <a:ext cx="3922093" cy="10356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CuadroTexto 4">
            <a:extLst>
              <a:ext uri="{FF2B5EF4-FFF2-40B4-BE49-F238E27FC236}">
                <a16:creationId xmlns:a16="http://schemas.microsoft.com/office/drawing/2014/main" id="{4FFAE01C-3FDD-46BC-AB56-5EB3C67B9460}"/>
              </a:ext>
            </a:extLst>
          </p:cNvPr>
          <p:cNvSpPr txBox="1"/>
          <p:nvPr/>
        </p:nvSpPr>
        <p:spPr>
          <a:xfrm>
            <a:off x="2557822" y="1256167"/>
            <a:ext cx="5152373" cy="1107996"/>
          </a:xfrm>
          <a:prstGeom prst="rect">
            <a:avLst/>
          </a:prstGeom>
          <a:noFill/>
        </p:spPr>
        <p:txBody>
          <a:bodyPr wrap="none" rtlCol="0">
            <a:spAutoFit/>
          </a:bodyPr>
          <a:lstStyle/>
          <a:p>
            <a:r>
              <a:rPr lang="es-ES" sz="6600" dirty="0">
                <a:latin typeface="Rubik Black" panose="00000A00000000000000" pitchFamily="2" charset="-79"/>
                <a:ea typeface="FangSong" panose="020B0503020204020204" pitchFamily="49" charset="-122"/>
                <a:cs typeface="Rubik Black" panose="00000A00000000000000" pitchFamily="2" charset="-79"/>
              </a:rPr>
              <a:t>OVER HERE</a:t>
            </a:r>
          </a:p>
        </p:txBody>
      </p:sp>
      <p:sp>
        <p:nvSpPr>
          <p:cNvPr id="7" name="CuadroTexto 6">
            <a:extLst>
              <a:ext uri="{FF2B5EF4-FFF2-40B4-BE49-F238E27FC236}">
                <a16:creationId xmlns:a16="http://schemas.microsoft.com/office/drawing/2014/main" id="{AC1ECD8B-DB23-4D9C-8EA5-975769F40242}"/>
              </a:ext>
            </a:extLst>
          </p:cNvPr>
          <p:cNvSpPr txBox="1"/>
          <p:nvPr/>
        </p:nvSpPr>
        <p:spPr>
          <a:xfrm>
            <a:off x="473889" y="3307728"/>
            <a:ext cx="4905375" cy="313932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Did you know that dogs can smell your feelings?</a:t>
            </a:r>
          </a:p>
          <a:p>
            <a:r>
              <a:rPr lang="en-US" dirty="0">
                <a:latin typeface="Times New Roman" panose="02020603050405020304" pitchFamily="18" charset="0"/>
                <a:cs typeface="Times New Roman" panose="02020603050405020304" pitchFamily="18" charset="0"/>
              </a:rPr>
              <a:t>Dogs can pick up on subtle changes in your scent, which can help him figure out how you are feeling, such as by smelling your perspiration when you become nervous or fearful.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Did you know that elephants can sense storms?</a:t>
            </a:r>
          </a:p>
          <a:p>
            <a:r>
              <a:rPr lang="en-US" dirty="0">
                <a:latin typeface="Times New Roman" panose="02020603050405020304" pitchFamily="18" charset="0"/>
                <a:cs typeface="Times New Roman" panose="02020603050405020304" pitchFamily="18" charset="0"/>
              </a:rPr>
              <a:t>Elephants may be able to detect a thunderstorm from hundreds of miles away, and will head towards it, looking for water. </a:t>
            </a:r>
          </a:p>
          <a:p>
            <a:endParaRPr lang="en-US" dirty="0">
              <a:latin typeface="Times New Roman" panose="02020603050405020304" pitchFamily="18" charset="0"/>
              <a:cs typeface="Times New Roman" panose="02020603050405020304" pitchFamily="18" charset="0"/>
            </a:endParaRPr>
          </a:p>
        </p:txBody>
      </p:sp>
      <p:sp>
        <p:nvSpPr>
          <p:cNvPr id="10" name="Rectángulo 9">
            <a:extLst>
              <a:ext uri="{FF2B5EF4-FFF2-40B4-BE49-F238E27FC236}">
                <a16:creationId xmlns:a16="http://schemas.microsoft.com/office/drawing/2014/main" id="{6941D7F9-0F40-4907-A153-29E65F31D06B}"/>
              </a:ext>
            </a:extLst>
          </p:cNvPr>
          <p:cNvSpPr/>
          <p:nvPr/>
        </p:nvSpPr>
        <p:spPr>
          <a:xfrm>
            <a:off x="705606" y="2327404"/>
            <a:ext cx="5823014" cy="5344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CuadroTexto 5">
            <a:extLst>
              <a:ext uri="{FF2B5EF4-FFF2-40B4-BE49-F238E27FC236}">
                <a16:creationId xmlns:a16="http://schemas.microsoft.com/office/drawing/2014/main" id="{C7C329E6-BCEE-4164-9CE6-98AEAC90C3F5}"/>
              </a:ext>
            </a:extLst>
          </p:cNvPr>
          <p:cNvSpPr txBox="1"/>
          <p:nvPr/>
        </p:nvSpPr>
        <p:spPr>
          <a:xfrm>
            <a:off x="884904" y="2420877"/>
            <a:ext cx="5456902" cy="369332"/>
          </a:xfrm>
          <a:prstGeom prst="rect">
            <a:avLst/>
          </a:prstGeom>
          <a:noFill/>
        </p:spPr>
        <p:txBody>
          <a:bodyPr wrap="square" rtlCol="0">
            <a:spAutoFit/>
          </a:bodyPr>
          <a:lstStyle/>
          <a:p>
            <a:pPr algn="ctr"/>
            <a:r>
              <a:rPr lang="es-ES" b="1" dirty="0">
                <a:solidFill>
                  <a:schemeClr val="bg1"/>
                </a:solidFill>
                <a:latin typeface="Times New Roman" panose="02020603050405020304" pitchFamily="18" charset="0"/>
                <a:cs typeface="Times New Roman" panose="02020603050405020304" pitchFamily="18" charset="0"/>
              </a:rPr>
              <a:t>Just </a:t>
            </a:r>
            <a:r>
              <a:rPr lang="es-ES" b="1" dirty="0" err="1">
                <a:solidFill>
                  <a:schemeClr val="bg1"/>
                </a:solidFill>
                <a:latin typeface="Times New Roman" panose="02020603050405020304" pitchFamily="18" charset="0"/>
                <a:cs typeface="Times New Roman" panose="02020603050405020304" pitchFamily="18" charset="0"/>
              </a:rPr>
              <a:t>change</a:t>
            </a:r>
            <a:r>
              <a:rPr lang="es-ES" b="1" dirty="0">
                <a:solidFill>
                  <a:schemeClr val="bg1"/>
                </a:solidFill>
                <a:latin typeface="Times New Roman" panose="02020603050405020304" pitchFamily="18" charset="0"/>
                <a:cs typeface="Times New Roman" panose="02020603050405020304" pitchFamily="18" charset="0"/>
              </a:rPr>
              <a:t> the </a:t>
            </a:r>
            <a:r>
              <a:rPr lang="es-ES" b="1" dirty="0" err="1">
                <a:solidFill>
                  <a:schemeClr val="bg1"/>
                </a:solidFill>
                <a:latin typeface="Times New Roman" panose="02020603050405020304" pitchFamily="18" charset="0"/>
                <a:cs typeface="Times New Roman" panose="02020603050405020304" pitchFamily="18" charset="0"/>
              </a:rPr>
              <a:t>images</a:t>
            </a:r>
            <a:r>
              <a:rPr lang="es-ES" b="1" dirty="0">
                <a:solidFill>
                  <a:schemeClr val="bg1"/>
                </a:solidFill>
                <a:latin typeface="Times New Roman" panose="02020603050405020304" pitchFamily="18" charset="0"/>
                <a:cs typeface="Times New Roman" panose="02020603050405020304" pitchFamily="18" charset="0"/>
              </a:rPr>
              <a:t> </a:t>
            </a:r>
            <a:r>
              <a:rPr lang="es-ES" b="1" dirty="0" err="1">
                <a:solidFill>
                  <a:schemeClr val="bg1"/>
                </a:solidFill>
                <a:latin typeface="Times New Roman" panose="02020603050405020304" pitchFamily="18" charset="0"/>
                <a:cs typeface="Times New Roman" panose="02020603050405020304" pitchFamily="18" charset="0"/>
              </a:rPr>
              <a:t>from</a:t>
            </a:r>
            <a:r>
              <a:rPr lang="es-ES" b="1" dirty="0">
                <a:solidFill>
                  <a:schemeClr val="bg1"/>
                </a:solidFill>
                <a:latin typeface="Times New Roman" panose="02020603050405020304" pitchFamily="18" charset="0"/>
                <a:cs typeface="Times New Roman" panose="02020603050405020304" pitchFamily="18" charset="0"/>
              </a:rPr>
              <a:t> the master </a:t>
            </a:r>
            <a:r>
              <a:rPr lang="es-ES" b="1" dirty="0" err="1">
                <a:solidFill>
                  <a:schemeClr val="bg1"/>
                </a:solidFill>
                <a:latin typeface="Times New Roman" panose="02020603050405020304" pitchFamily="18" charset="0"/>
                <a:cs typeface="Times New Roman" panose="02020603050405020304" pitchFamily="18" charset="0"/>
              </a:rPr>
              <a:t>for</a:t>
            </a:r>
            <a:r>
              <a:rPr lang="es-ES" b="1" dirty="0">
                <a:solidFill>
                  <a:schemeClr val="bg1"/>
                </a:solidFill>
                <a:latin typeface="Times New Roman" panose="02020603050405020304" pitchFamily="18" charset="0"/>
                <a:cs typeface="Times New Roman" panose="02020603050405020304" pitchFamily="18" charset="0"/>
              </a:rPr>
              <a:t> </a:t>
            </a:r>
            <a:r>
              <a:rPr lang="es-ES" b="1" dirty="0" err="1">
                <a:solidFill>
                  <a:schemeClr val="bg1"/>
                </a:solidFill>
                <a:latin typeface="Times New Roman" panose="02020603050405020304" pitchFamily="18" charset="0"/>
                <a:cs typeface="Times New Roman" panose="02020603050405020304" pitchFamily="18" charset="0"/>
              </a:rPr>
              <a:t>your</a:t>
            </a:r>
            <a:r>
              <a:rPr lang="es-ES" b="1" dirty="0">
                <a:solidFill>
                  <a:schemeClr val="bg1"/>
                </a:solidFill>
                <a:latin typeface="Times New Roman" panose="02020603050405020304" pitchFamily="18" charset="0"/>
                <a:cs typeface="Times New Roman" panose="02020603050405020304" pitchFamily="18" charset="0"/>
              </a:rPr>
              <a:t> </a:t>
            </a:r>
            <a:r>
              <a:rPr lang="es-ES" b="1" dirty="0" err="1">
                <a:solidFill>
                  <a:schemeClr val="bg1"/>
                </a:solidFill>
                <a:latin typeface="Times New Roman" panose="02020603050405020304" pitchFamily="18" charset="0"/>
                <a:cs typeface="Times New Roman" panose="02020603050405020304" pitchFamily="18" charset="0"/>
              </a:rPr>
              <a:t>own</a:t>
            </a:r>
            <a:r>
              <a:rPr lang="es-ES" b="1"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9934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07706A8-5105-4081-B2DC-3D9E8E8DF12E}"/>
              </a:ext>
            </a:extLst>
          </p:cNvPr>
          <p:cNvSpPr txBox="1"/>
          <p:nvPr/>
        </p:nvSpPr>
        <p:spPr>
          <a:xfrm>
            <a:off x="1215852" y="617062"/>
            <a:ext cx="2448106" cy="769441"/>
          </a:xfrm>
          <a:prstGeom prst="rect">
            <a:avLst/>
          </a:prstGeom>
          <a:noFill/>
        </p:spPr>
        <p:txBody>
          <a:bodyPr wrap="none" rtlCol="0">
            <a:spAutoFit/>
          </a:bodyPr>
          <a:lstStyle/>
          <a:p>
            <a:r>
              <a:rPr lang="es-ES" sz="4400" b="1" i="1" dirty="0" err="1">
                <a:latin typeface="Dawning of a New Day" panose="02000000000000000000" pitchFamily="2" charset="0"/>
                <a:ea typeface="FangSong" panose="020B0503020204020204" pitchFamily="49" charset="-122"/>
              </a:rPr>
              <a:t>Add</a:t>
            </a:r>
            <a:r>
              <a:rPr lang="es-ES" sz="4400" b="1" i="1" dirty="0">
                <a:latin typeface="Dawning of a New Day" panose="02000000000000000000" pitchFamily="2" charset="0"/>
                <a:ea typeface="FangSong" panose="020B0503020204020204" pitchFamily="49" charset="-122"/>
              </a:rPr>
              <a:t> a </a:t>
            </a:r>
            <a:r>
              <a:rPr lang="es-ES" sz="4400" b="1" i="1" dirty="0" err="1">
                <a:latin typeface="Dawning of a New Day" panose="02000000000000000000" pitchFamily="2" charset="0"/>
                <a:ea typeface="FangSong" panose="020B0503020204020204" pitchFamily="49" charset="-122"/>
              </a:rPr>
              <a:t>title</a:t>
            </a:r>
            <a:endParaRPr lang="es-ES" sz="4400" b="1" i="1" dirty="0">
              <a:latin typeface="Dawning of a New Day" panose="02000000000000000000" pitchFamily="2" charset="0"/>
              <a:ea typeface="FangSong" panose="020B0503020204020204" pitchFamily="49" charset="-122"/>
            </a:endParaRPr>
          </a:p>
        </p:txBody>
      </p:sp>
      <p:sp>
        <p:nvSpPr>
          <p:cNvPr id="3" name="CuadroTexto 2">
            <a:extLst>
              <a:ext uri="{FF2B5EF4-FFF2-40B4-BE49-F238E27FC236}">
                <a16:creationId xmlns:a16="http://schemas.microsoft.com/office/drawing/2014/main" id="{559488A0-2730-437A-966F-5E7CD6AAB0C5}"/>
              </a:ext>
            </a:extLst>
          </p:cNvPr>
          <p:cNvSpPr txBox="1"/>
          <p:nvPr/>
        </p:nvSpPr>
        <p:spPr>
          <a:xfrm>
            <a:off x="1702416" y="1118517"/>
            <a:ext cx="4065537" cy="707886"/>
          </a:xfrm>
          <a:prstGeom prst="rect">
            <a:avLst/>
          </a:prstGeom>
          <a:noFill/>
        </p:spPr>
        <p:txBody>
          <a:bodyPr wrap="none" rtlCol="0">
            <a:spAutoFit/>
          </a:bodyPr>
          <a:lstStyle/>
          <a:p>
            <a:r>
              <a:rPr lang="es-ES" sz="4000" dirty="0">
                <a:latin typeface="Rubik Black" panose="00000A00000000000000" pitchFamily="2" charset="-79"/>
                <a:ea typeface="FangSong" panose="020B0503020204020204" pitchFamily="49" charset="-122"/>
                <a:cs typeface="Rubik Black" panose="00000A00000000000000" pitchFamily="2" charset="-79"/>
              </a:rPr>
              <a:t>AND COLUMNS</a:t>
            </a:r>
          </a:p>
        </p:txBody>
      </p:sp>
      <p:sp>
        <p:nvSpPr>
          <p:cNvPr id="4" name="CuadroTexto 3">
            <a:extLst>
              <a:ext uri="{FF2B5EF4-FFF2-40B4-BE49-F238E27FC236}">
                <a16:creationId xmlns:a16="http://schemas.microsoft.com/office/drawing/2014/main" id="{51BF3681-1A1D-4061-91F2-D121B90F12F9}"/>
              </a:ext>
            </a:extLst>
          </p:cNvPr>
          <p:cNvSpPr txBox="1"/>
          <p:nvPr/>
        </p:nvSpPr>
        <p:spPr>
          <a:xfrm>
            <a:off x="6441051" y="1964790"/>
            <a:ext cx="4905375" cy="313932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Did you know there are more kangaroos than humans in Australia? </a:t>
            </a:r>
          </a:p>
          <a:p>
            <a:r>
              <a:rPr lang="en-US" dirty="0">
                <a:latin typeface="Times New Roman" panose="02020603050405020304" pitchFamily="18" charset="0"/>
                <a:cs typeface="Times New Roman" panose="02020603050405020304" pitchFamily="18" charset="0"/>
              </a:rPr>
              <a:t>It is estimated that more than 50 million kangaroos live there. They are Australia’s national symbol and appear on postage stamps, coins, and airplanes.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Did you know that pandas don’t hibernate?</a:t>
            </a:r>
          </a:p>
          <a:p>
            <a:r>
              <a:rPr lang="en-US" dirty="0">
                <a:latin typeface="Times New Roman" panose="02020603050405020304" pitchFamily="18" charset="0"/>
                <a:cs typeface="Times New Roman" panose="02020603050405020304" pitchFamily="18" charset="0"/>
              </a:rPr>
              <a:t>When winter approaches, they head lower down their mountain homes to warmer temperatures, where they continue to chomp away on bamboo!</a:t>
            </a:r>
          </a:p>
          <a:p>
            <a:endParaRPr lang="en-US" dirty="0">
              <a:latin typeface="Times New Roman" panose="02020603050405020304" pitchFamily="18" charset="0"/>
              <a:cs typeface="Times New Roman" panose="02020603050405020304" pitchFamily="18" charset="0"/>
            </a:endParaRPr>
          </a:p>
        </p:txBody>
      </p:sp>
      <p:sp>
        <p:nvSpPr>
          <p:cNvPr id="5" name="CuadroTexto 4">
            <a:extLst>
              <a:ext uri="{FF2B5EF4-FFF2-40B4-BE49-F238E27FC236}">
                <a16:creationId xmlns:a16="http://schemas.microsoft.com/office/drawing/2014/main" id="{B0CEB672-FDE0-4CFF-8510-6509891F20A9}"/>
              </a:ext>
            </a:extLst>
          </p:cNvPr>
          <p:cNvSpPr txBox="1"/>
          <p:nvPr/>
        </p:nvSpPr>
        <p:spPr>
          <a:xfrm>
            <a:off x="962543" y="2518788"/>
            <a:ext cx="4905375" cy="2585323"/>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Did you know that flamingos are naturally white? Their diet of brine shrimp and algae turns them pink!</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Did you know that dolphins have very acute eyesight, both in and out of the water and that their hearing is 10 times better than of humans? </a:t>
            </a:r>
          </a:p>
          <a:p>
            <a:r>
              <a:rPr lang="en-US" dirty="0">
                <a:latin typeface="Times New Roman" panose="02020603050405020304" pitchFamily="18" charset="0"/>
                <a:cs typeface="Times New Roman" panose="02020603050405020304" pitchFamily="18" charset="0"/>
              </a:rPr>
              <a:t>But they have no sense of smell!</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6162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EBD9F90-5978-461A-B499-FA7E24E23BC8}"/>
              </a:ext>
            </a:extLst>
          </p:cNvPr>
          <p:cNvSpPr txBox="1"/>
          <p:nvPr/>
        </p:nvSpPr>
        <p:spPr>
          <a:xfrm>
            <a:off x="1097865" y="432089"/>
            <a:ext cx="2448106" cy="769441"/>
          </a:xfrm>
          <a:prstGeom prst="rect">
            <a:avLst/>
          </a:prstGeom>
          <a:noFill/>
        </p:spPr>
        <p:txBody>
          <a:bodyPr wrap="none" rtlCol="0">
            <a:spAutoFit/>
          </a:bodyPr>
          <a:lstStyle/>
          <a:p>
            <a:r>
              <a:rPr lang="es-ES" sz="4400" b="1" i="1" dirty="0" err="1">
                <a:latin typeface="Dawning of a New Day" panose="02000000000000000000" pitchFamily="2" charset="0"/>
                <a:ea typeface="FangSong" panose="020B0503020204020204" pitchFamily="49" charset="-122"/>
              </a:rPr>
              <a:t>Add</a:t>
            </a:r>
            <a:r>
              <a:rPr lang="es-ES" sz="4400" b="1" i="1" dirty="0">
                <a:latin typeface="Dawning of a New Day" panose="02000000000000000000" pitchFamily="2" charset="0"/>
                <a:ea typeface="FangSong" panose="020B0503020204020204" pitchFamily="49" charset="-122"/>
              </a:rPr>
              <a:t> a </a:t>
            </a:r>
            <a:r>
              <a:rPr lang="es-ES" sz="4400" b="1" i="1" dirty="0" err="1">
                <a:latin typeface="Dawning of a New Day" panose="02000000000000000000" pitchFamily="2" charset="0"/>
                <a:ea typeface="FangSong" panose="020B0503020204020204" pitchFamily="49" charset="-122"/>
              </a:rPr>
              <a:t>title</a:t>
            </a:r>
            <a:endParaRPr lang="es-ES" sz="4400" b="1" i="1" dirty="0">
              <a:latin typeface="Dawning of a New Day" panose="02000000000000000000" pitchFamily="2" charset="0"/>
              <a:ea typeface="FangSong" panose="020B0503020204020204" pitchFamily="49" charset="-122"/>
            </a:endParaRPr>
          </a:p>
        </p:txBody>
      </p:sp>
      <p:sp>
        <p:nvSpPr>
          <p:cNvPr id="10" name="CuadroTexto 9">
            <a:extLst>
              <a:ext uri="{FF2B5EF4-FFF2-40B4-BE49-F238E27FC236}">
                <a16:creationId xmlns:a16="http://schemas.microsoft.com/office/drawing/2014/main" id="{830E1D0C-A891-4700-8F5D-3CDE6F50BCF7}"/>
              </a:ext>
            </a:extLst>
          </p:cNvPr>
          <p:cNvSpPr txBox="1"/>
          <p:nvPr/>
        </p:nvSpPr>
        <p:spPr>
          <a:xfrm>
            <a:off x="4365722" y="2455677"/>
            <a:ext cx="3035712" cy="369331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Did you know that flamingos are naturally white? Their diet of brine shrimp and algae turns them pink!</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Did you know that dolphins have very acute eyesight, both in and out of the water and that their hearing is 10 times better than of humans? </a:t>
            </a:r>
          </a:p>
          <a:p>
            <a:r>
              <a:rPr lang="en-US" dirty="0">
                <a:latin typeface="Times New Roman" panose="02020603050405020304" pitchFamily="18" charset="0"/>
                <a:cs typeface="Times New Roman" panose="02020603050405020304" pitchFamily="18" charset="0"/>
              </a:rPr>
              <a:t>But they have no sense of smell!</a:t>
            </a:r>
          </a:p>
          <a:p>
            <a:endParaRPr lang="en-US" dirty="0">
              <a:latin typeface="Times New Roman" panose="02020603050405020304" pitchFamily="18" charset="0"/>
              <a:cs typeface="Times New Roman" panose="02020603050405020304" pitchFamily="18" charset="0"/>
            </a:endParaRPr>
          </a:p>
        </p:txBody>
      </p:sp>
      <p:sp>
        <p:nvSpPr>
          <p:cNvPr id="11" name="CuadroTexto 10">
            <a:extLst>
              <a:ext uri="{FF2B5EF4-FFF2-40B4-BE49-F238E27FC236}">
                <a16:creationId xmlns:a16="http://schemas.microsoft.com/office/drawing/2014/main" id="{EA9ABB23-99E8-49D8-817D-3298B88F071E}"/>
              </a:ext>
            </a:extLst>
          </p:cNvPr>
          <p:cNvSpPr txBox="1"/>
          <p:nvPr/>
        </p:nvSpPr>
        <p:spPr>
          <a:xfrm>
            <a:off x="630188" y="2455677"/>
            <a:ext cx="3145400" cy="313932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Did you know there are more kangaroos than humans in Australia?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It is estimated that more than 50 million kangaroos live there. They are Australia’s national symbol and appear on postage stamps, coins, and airplanes.</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15" name="Rectángulo 14">
            <a:extLst>
              <a:ext uri="{FF2B5EF4-FFF2-40B4-BE49-F238E27FC236}">
                <a16:creationId xmlns:a16="http://schemas.microsoft.com/office/drawing/2014/main" id="{71874B17-A485-49B1-82F0-4614131C7E43}"/>
              </a:ext>
            </a:extLst>
          </p:cNvPr>
          <p:cNvSpPr/>
          <p:nvPr/>
        </p:nvSpPr>
        <p:spPr>
          <a:xfrm>
            <a:off x="1598459" y="1163450"/>
            <a:ext cx="6164993" cy="6320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CuadroTexto 11">
            <a:extLst>
              <a:ext uri="{FF2B5EF4-FFF2-40B4-BE49-F238E27FC236}">
                <a16:creationId xmlns:a16="http://schemas.microsoft.com/office/drawing/2014/main" id="{96D80D7F-2F71-420C-AEF0-652892BAC016}"/>
              </a:ext>
            </a:extLst>
          </p:cNvPr>
          <p:cNvSpPr txBox="1"/>
          <p:nvPr/>
        </p:nvSpPr>
        <p:spPr>
          <a:xfrm>
            <a:off x="8263493" y="2455677"/>
            <a:ext cx="3141926" cy="286232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Did you know that pandas don’t hibernate?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When winter approaches, they head lower down their mountain homes to warmer temperatures, where they continue to chomp away on bamboo!</a:t>
            </a:r>
          </a:p>
          <a:p>
            <a:endParaRPr lang="en-US" dirty="0">
              <a:latin typeface="Times New Roman" panose="02020603050405020304" pitchFamily="18" charset="0"/>
              <a:cs typeface="Times New Roman" panose="02020603050405020304" pitchFamily="18" charset="0"/>
            </a:endParaRPr>
          </a:p>
        </p:txBody>
      </p:sp>
      <p:sp>
        <p:nvSpPr>
          <p:cNvPr id="3" name="CuadroTexto 2">
            <a:extLst>
              <a:ext uri="{FF2B5EF4-FFF2-40B4-BE49-F238E27FC236}">
                <a16:creationId xmlns:a16="http://schemas.microsoft.com/office/drawing/2014/main" id="{C85D025E-53C4-435F-AEE9-80DEC0D85B4C}"/>
              </a:ext>
            </a:extLst>
          </p:cNvPr>
          <p:cNvSpPr txBox="1"/>
          <p:nvPr/>
        </p:nvSpPr>
        <p:spPr>
          <a:xfrm>
            <a:off x="1702416" y="1118517"/>
            <a:ext cx="5957080" cy="707886"/>
          </a:xfrm>
          <a:prstGeom prst="rect">
            <a:avLst/>
          </a:prstGeom>
          <a:noFill/>
        </p:spPr>
        <p:txBody>
          <a:bodyPr wrap="none" rtlCol="0">
            <a:spAutoFit/>
          </a:bodyPr>
          <a:lstStyle/>
          <a:p>
            <a:r>
              <a:rPr lang="es-ES" sz="4000" dirty="0">
                <a:solidFill>
                  <a:schemeClr val="bg1"/>
                </a:solidFill>
                <a:latin typeface="Rubik Black" panose="00000A00000000000000" pitchFamily="2" charset="-79"/>
                <a:ea typeface="FangSong" panose="020B0503020204020204" pitchFamily="49" charset="-122"/>
                <a:cs typeface="Rubik Black" panose="00000A00000000000000" pitchFamily="2" charset="-79"/>
              </a:rPr>
              <a:t>AND THREE COLUMNS</a:t>
            </a:r>
          </a:p>
        </p:txBody>
      </p:sp>
    </p:spTree>
    <p:extLst>
      <p:ext uri="{BB962C8B-B14F-4D97-AF65-F5344CB8AC3E}">
        <p14:creationId xmlns:p14="http://schemas.microsoft.com/office/powerpoint/2010/main" val="1987668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76B8F41-03DE-4E32-BDE1-584D0BF8C9DA}"/>
              </a:ext>
            </a:extLst>
          </p:cNvPr>
          <p:cNvSpPr txBox="1"/>
          <p:nvPr/>
        </p:nvSpPr>
        <p:spPr>
          <a:xfrm>
            <a:off x="815439" y="2249224"/>
            <a:ext cx="8417689" cy="1107996"/>
          </a:xfrm>
          <a:prstGeom prst="rect">
            <a:avLst/>
          </a:prstGeom>
          <a:noFill/>
        </p:spPr>
        <p:txBody>
          <a:bodyPr wrap="none" rtlCol="0">
            <a:spAutoFit/>
          </a:bodyPr>
          <a:lstStyle/>
          <a:p>
            <a:r>
              <a:rPr lang="es-ES" sz="6600" dirty="0">
                <a:solidFill>
                  <a:schemeClr val="bg1"/>
                </a:solidFill>
                <a:latin typeface="Playfair Display" panose="00000500000000000000" pitchFamily="2" charset="0"/>
                <a:ea typeface="FangSong" panose="020B0503020204020204" pitchFamily="49" charset="-122"/>
                <a:cs typeface="Rubik Black" panose="00000A00000000000000" pitchFamily="2" charset="-79"/>
              </a:rPr>
              <a:t>GO THE EXTRA </a:t>
            </a:r>
            <a:r>
              <a:rPr lang="es-ES" sz="6600" dirty="0">
                <a:solidFill>
                  <a:schemeClr val="accent1">
                    <a:lumMod val="60000"/>
                    <a:lumOff val="40000"/>
                  </a:schemeClr>
                </a:solidFill>
                <a:latin typeface="Playfair Display" panose="00000500000000000000" pitchFamily="2" charset="0"/>
                <a:ea typeface="FangSong" panose="020B0503020204020204" pitchFamily="49" charset="-122"/>
                <a:cs typeface="Rubik Black" panose="00000A00000000000000" pitchFamily="2" charset="-79"/>
              </a:rPr>
              <a:t>MILE</a:t>
            </a:r>
          </a:p>
        </p:txBody>
      </p:sp>
      <p:sp>
        <p:nvSpPr>
          <p:cNvPr id="3" name="CuadroTexto 2">
            <a:extLst>
              <a:ext uri="{FF2B5EF4-FFF2-40B4-BE49-F238E27FC236}">
                <a16:creationId xmlns:a16="http://schemas.microsoft.com/office/drawing/2014/main" id="{D9683367-E6AE-45EF-AFA5-E783DFA8D6B4}"/>
              </a:ext>
            </a:extLst>
          </p:cNvPr>
          <p:cNvSpPr txBox="1"/>
          <p:nvPr/>
        </p:nvSpPr>
        <p:spPr>
          <a:xfrm>
            <a:off x="1887155" y="3249065"/>
            <a:ext cx="9781845" cy="1862048"/>
          </a:xfrm>
          <a:prstGeom prst="rect">
            <a:avLst/>
          </a:prstGeom>
          <a:noFill/>
        </p:spPr>
        <p:txBody>
          <a:bodyPr wrap="none" rtlCol="0">
            <a:spAutoFit/>
          </a:bodyPr>
          <a:lstStyle/>
          <a:p>
            <a:r>
              <a:rPr lang="es-ES" sz="11500" i="1" dirty="0" err="1">
                <a:solidFill>
                  <a:schemeClr val="accent1">
                    <a:lumMod val="60000"/>
                    <a:lumOff val="40000"/>
                  </a:schemeClr>
                </a:solidFill>
                <a:latin typeface="Dawning of a New Day" panose="02000000000000000000" pitchFamily="2" charset="0"/>
                <a:ea typeface="FangSong" panose="020B0503020204020204" pitchFamily="49" charset="-122"/>
              </a:rPr>
              <a:t>It’s</a:t>
            </a:r>
            <a:r>
              <a:rPr lang="es-ES" sz="11500" i="1" dirty="0">
                <a:solidFill>
                  <a:schemeClr val="accent1">
                    <a:lumMod val="60000"/>
                    <a:lumOff val="40000"/>
                  </a:schemeClr>
                </a:solidFill>
                <a:latin typeface="Dawning of a New Day" panose="02000000000000000000" pitchFamily="2" charset="0"/>
                <a:ea typeface="FangSong" panose="020B0503020204020204" pitchFamily="49" charset="-122"/>
              </a:rPr>
              <a:t> </a:t>
            </a:r>
            <a:r>
              <a:rPr lang="es-ES" sz="11500" i="1" dirty="0" err="1">
                <a:solidFill>
                  <a:schemeClr val="accent1">
                    <a:lumMod val="60000"/>
                    <a:lumOff val="40000"/>
                  </a:schemeClr>
                </a:solidFill>
                <a:latin typeface="Dawning of a New Day" panose="02000000000000000000" pitchFamily="2" charset="0"/>
                <a:ea typeface="FangSong" panose="020B0503020204020204" pitchFamily="49" charset="-122"/>
              </a:rPr>
              <a:t>never</a:t>
            </a:r>
            <a:r>
              <a:rPr lang="es-ES" sz="11500" i="1" dirty="0">
                <a:solidFill>
                  <a:schemeClr val="accent1">
                    <a:lumMod val="60000"/>
                    <a:lumOff val="40000"/>
                  </a:schemeClr>
                </a:solidFill>
                <a:latin typeface="Dawning of a New Day" panose="02000000000000000000" pitchFamily="2" charset="0"/>
                <a:ea typeface="FangSong" panose="020B0503020204020204" pitchFamily="49" charset="-122"/>
              </a:rPr>
              <a:t> </a:t>
            </a:r>
            <a:r>
              <a:rPr lang="es-ES" sz="11500" i="1" dirty="0" err="1">
                <a:solidFill>
                  <a:schemeClr val="accent1">
                    <a:lumMod val="60000"/>
                    <a:lumOff val="40000"/>
                  </a:schemeClr>
                </a:solidFill>
                <a:latin typeface="Dawning of a New Day" panose="02000000000000000000" pitchFamily="2" charset="0"/>
                <a:ea typeface="FangSong" panose="020B0503020204020204" pitchFamily="49" charset="-122"/>
              </a:rPr>
              <a:t>crowded</a:t>
            </a:r>
            <a:endParaRPr lang="es-ES" sz="11500" i="1" dirty="0">
              <a:solidFill>
                <a:schemeClr val="accent1">
                  <a:lumMod val="60000"/>
                  <a:lumOff val="40000"/>
                </a:schemeClr>
              </a:solidFill>
              <a:latin typeface="Dawning of a New Day" panose="02000000000000000000" pitchFamily="2" charset="0"/>
              <a:ea typeface="FangSong" panose="020B0503020204020204" pitchFamily="49" charset="-122"/>
            </a:endParaRPr>
          </a:p>
        </p:txBody>
      </p:sp>
      <p:sp>
        <p:nvSpPr>
          <p:cNvPr id="4" name="CuadroTexto 3">
            <a:extLst>
              <a:ext uri="{FF2B5EF4-FFF2-40B4-BE49-F238E27FC236}">
                <a16:creationId xmlns:a16="http://schemas.microsoft.com/office/drawing/2014/main" id="{71C1DD05-7578-4715-A0A2-C9CDA713986B}"/>
              </a:ext>
            </a:extLst>
          </p:cNvPr>
          <p:cNvSpPr txBox="1"/>
          <p:nvPr/>
        </p:nvSpPr>
        <p:spPr>
          <a:xfrm>
            <a:off x="0" y="125999"/>
            <a:ext cx="4188542" cy="369332"/>
          </a:xfrm>
          <a:prstGeom prst="rect">
            <a:avLst/>
          </a:prstGeom>
          <a:noFill/>
        </p:spPr>
        <p:txBody>
          <a:bodyPr wrap="square" rtlCol="0">
            <a:spAutoFit/>
          </a:bodyPr>
          <a:lstStyle/>
          <a:p>
            <a:r>
              <a:rPr lang="es-ES" dirty="0">
                <a:solidFill>
                  <a:schemeClr val="bg1"/>
                </a:solidFill>
                <a:latin typeface="Times New Roman" panose="02020603050405020304" pitchFamily="18" charset="0"/>
                <a:cs typeface="Times New Roman" panose="02020603050405020304" pitchFamily="18" charset="0"/>
              </a:rPr>
              <a:t>You can </a:t>
            </a:r>
            <a:r>
              <a:rPr lang="es-ES" dirty="0" err="1">
                <a:solidFill>
                  <a:schemeClr val="bg1"/>
                </a:solidFill>
                <a:latin typeface="Times New Roman" panose="02020603050405020304" pitchFamily="18" charset="0"/>
                <a:cs typeface="Times New Roman" panose="02020603050405020304" pitchFamily="18" charset="0"/>
              </a:rPr>
              <a:t>add</a:t>
            </a:r>
            <a:r>
              <a:rPr lang="es-ES" dirty="0">
                <a:solidFill>
                  <a:schemeClr val="bg1"/>
                </a:solidFill>
                <a:latin typeface="Times New Roman" panose="02020603050405020304" pitchFamily="18" charset="0"/>
                <a:cs typeface="Times New Roman" panose="02020603050405020304" pitchFamily="18" charset="0"/>
              </a:rPr>
              <a:t> a </a:t>
            </a:r>
            <a:r>
              <a:rPr lang="es-ES" dirty="0" err="1">
                <a:solidFill>
                  <a:schemeClr val="bg1"/>
                </a:solidFill>
                <a:latin typeface="Times New Roman" panose="02020603050405020304" pitchFamily="18" charset="0"/>
                <a:cs typeface="Times New Roman" panose="02020603050405020304" pitchFamily="18" charset="0"/>
              </a:rPr>
              <a:t>quote</a:t>
            </a:r>
            <a:r>
              <a:rPr lang="es-ES" dirty="0">
                <a:solidFill>
                  <a:schemeClr val="bg1"/>
                </a:solidFill>
                <a:latin typeface="Times New Roman" panose="02020603050405020304" pitchFamily="18" charset="0"/>
                <a:cs typeface="Times New Roman" panose="02020603050405020304" pitchFamily="18" charset="0"/>
              </a:rPr>
              <a:t> </a:t>
            </a:r>
            <a:r>
              <a:rPr lang="es-ES" dirty="0" err="1">
                <a:solidFill>
                  <a:schemeClr val="bg1"/>
                </a:solidFill>
                <a:latin typeface="Times New Roman" panose="02020603050405020304" pitchFamily="18" charset="0"/>
                <a:cs typeface="Times New Roman" panose="02020603050405020304" pitchFamily="18" charset="0"/>
              </a:rPr>
              <a:t>here</a:t>
            </a:r>
            <a:r>
              <a:rPr lang="es-ES" dirty="0">
                <a:solidFill>
                  <a:schemeClr val="bg1"/>
                </a:solidFill>
                <a:latin typeface="Times New Roman" panose="02020603050405020304" pitchFamily="18" charset="0"/>
                <a:cs typeface="Times New Roman" panose="02020603050405020304" pitchFamily="18" charset="0"/>
              </a:rPr>
              <a:t>. </a:t>
            </a:r>
            <a:r>
              <a:rPr lang="es-ES" dirty="0" err="1">
                <a:solidFill>
                  <a:schemeClr val="bg1"/>
                </a:solidFill>
                <a:latin typeface="Times New Roman" panose="02020603050405020304" pitchFamily="18" charset="0"/>
                <a:cs typeface="Times New Roman" panose="02020603050405020304" pitchFamily="18" charset="0"/>
              </a:rPr>
              <a:t>Our</a:t>
            </a:r>
            <a:r>
              <a:rPr lang="es-ES" dirty="0">
                <a:solidFill>
                  <a:schemeClr val="bg1"/>
                </a:solidFill>
                <a:latin typeface="Times New Roman" panose="02020603050405020304" pitchFamily="18" charset="0"/>
                <a:cs typeface="Times New Roman" panose="02020603050405020304" pitchFamily="18" charset="0"/>
              </a:rPr>
              <a:t> </a:t>
            </a:r>
            <a:r>
              <a:rPr lang="es-ES" dirty="0" err="1">
                <a:solidFill>
                  <a:schemeClr val="bg1"/>
                </a:solidFill>
                <a:latin typeface="Times New Roman" panose="02020603050405020304" pitchFamily="18" charset="0"/>
                <a:cs typeface="Times New Roman" panose="02020603050405020304" pitchFamily="18" charset="0"/>
              </a:rPr>
              <a:t>favorite</a:t>
            </a:r>
            <a:r>
              <a:rPr lang="es-ES" dirty="0">
                <a:solidFill>
                  <a:schemeClr val="bg1"/>
                </a:solidFill>
                <a:latin typeface="Times New Roman" panose="02020603050405020304" pitchFamily="18" charset="0"/>
                <a:cs typeface="Times New Roman" panose="02020603050405020304" pitchFamily="18" charset="0"/>
              </a:rPr>
              <a:t> is:</a:t>
            </a:r>
          </a:p>
        </p:txBody>
      </p:sp>
    </p:spTree>
    <p:extLst>
      <p:ext uri="{BB962C8B-B14F-4D97-AF65-F5344CB8AC3E}">
        <p14:creationId xmlns:p14="http://schemas.microsoft.com/office/powerpoint/2010/main" val="117881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ttps://www.freeppt7.com-Best PowerPoint templates for free download">
  <a:themeElements>
    <a:clrScheme name="Verde azulado">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560</Words>
  <Application>Microsoft Office PowerPoint</Application>
  <PresentationFormat>宽屏</PresentationFormat>
  <Paragraphs>67</Paragraphs>
  <Slides>11</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11</vt:i4>
      </vt:variant>
    </vt:vector>
  </HeadingPairs>
  <TitlesOfParts>
    <vt:vector size="21" baseType="lpstr">
      <vt:lpstr>Dawning of a New Day</vt:lpstr>
      <vt:lpstr>Playfair Display</vt:lpstr>
      <vt:lpstr>Rubik Black</vt:lpstr>
      <vt:lpstr>等线</vt:lpstr>
      <vt:lpstr>微软雅黑</vt:lpstr>
      <vt:lpstr>Arial</vt:lpstr>
      <vt:lpstr>Calibri</vt:lpstr>
      <vt:lpstr>Calibri Light</vt:lpstr>
      <vt:lpstr>Times New Roman</vt:lpstr>
      <vt:lpstr>https://www.freeppt7.com-Best PowerPoint templates for free download</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freeppt7.com</dc:creator>
  <cp:lastModifiedBy>宇 之灵</cp:lastModifiedBy>
  <cp:revision>22</cp:revision>
  <dcterms:created xsi:type="dcterms:W3CDTF">2019-03-07T14:41:49Z</dcterms:created>
  <dcterms:modified xsi:type="dcterms:W3CDTF">2019-05-21T13:25:02Z</dcterms:modified>
</cp:coreProperties>
</file>