
<file path=[Content_Types].xml><?xml version="1.0" encoding="utf-8"?>
<Types xmlns="http://schemas.openxmlformats.org/package/2006/content-types">
  <Default Extension="jpeg" ContentType="image/jpeg"/>
  <Default Extension="mid" ContentType="audio/mid"/>
  <Default Extension="mp3" ContentType="audio/m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63" r:id="rId3"/>
    <p:sldId id="264" r:id="rId4"/>
    <p:sldId id="257" r:id="rId5"/>
    <p:sldId id="291" r:id="rId6"/>
    <p:sldId id="265" r:id="rId7"/>
    <p:sldId id="266" r:id="rId8"/>
    <p:sldId id="290" r:id="rId9"/>
    <p:sldId id="267" r:id="rId10"/>
    <p:sldId id="269" r:id="rId11"/>
    <p:sldId id="271" r:id="rId12"/>
    <p:sldId id="270" r:id="rId13"/>
    <p:sldId id="275" r:id="rId14"/>
    <p:sldId id="273" r:id="rId15"/>
    <p:sldId id="272" r:id="rId16"/>
    <p:sldId id="274" r:id="rId17"/>
    <p:sldId id="268" r:id="rId18"/>
    <p:sldId id="276" r:id="rId19"/>
    <p:sldId id="277" r:id="rId20"/>
    <p:sldId id="278" r:id="rId21"/>
    <p:sldId id="279" r:id="rId22"/>
    <p:sldId id="281" r:id="rId23"/>
    <p:sldId id="280" r:id="rId24"/>
    <p:sldId id="282" r:id="rId25"/>
    <p:sldId id="283" r:id="rId26"/>
    <p:sldId id="284" r:id="rId27"/>
    <p:sldId id="285" r:id="rId28"/>
    <p:sldId id="286" r:id="rId29"/>
    <p:sldId id="287" r:id="rId30"/>
    <p:sldId id="288" r:id="rId31"/>
    <p:sldId id="289" r:id="rId32"/>
    <p:sldId id="318" r:id="rId33"/>
    <p:sldId id="313" r:id="rId3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F8F"/>
    <a:srgbClr val="F977D4"/>
    <a:srgbClr val="F73FC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456"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73F8F"/>
              </a:solidFill>
            </c:spPr>
            <c:extLst>
              <c:ext xmlns:c16="http://schemas.microsoft.com/office/drawing/2014/chart" uri="{C3380CC4-5D6E-409C-BE32-E72D297353CC}">
                <c16:uniqueId val="{00000001-A7F9-4ABF-AD9F-82D36E2BB851}"/>
              </c:ext>
            </c:extLst>
          </c:dPt>
          <c:dPt>
            <c:idx val="1"/>
            <c:bubble3D val="0"/>
            <c:spPr>
              <a:solidFill>
                <a:schemeClr val="bg1">
                  <a:lumMod val="85000"/>
                </a:schemeClr>
              </a:solidFill>
            </c:spPr>
            <c:extLst>
              <c:ext xmlns:c16="http://schemas.microsoft.com/office/drawing/2014/chart" uri="{C3380CC4-5D6E-409C-BE32-E72D297353CC}">
                <c16:uniqueId val="{00000003-A7F9-4ABF-AD9F-82D36E2BB851}"/>
              </c:ext>
            </c:extLst>
          </c:dPt>
          <c:cat>
            <c:strRef>
              <c:f>Sheet1!$A$2:$A$3</c:f>
              <c:strCache>
                <c:ptCount val="2"/>
                <c:pt idx="0">
                  <c:v>1st Qtr</c:v>
                </c:pt>
                <c:pt idx="1">
                  <c:v>2nd Qtr</c:v>
                </c:pt>
              </c:strCache>
            </c:strRef>
          </c:cat>
          <c:val>
            <c:numRef>
              <c:f>Sheet1!$B$2:$B$3</c:f>
              <c:numCache>
                <c:formatCode>General</c:formatCode>
                <c:ptCount val="2"/>
                <c:pt idx="0">
                  <c:v>2</c:v>
                </c:pt>
                <c:pt idx="1">
                  <c:v>8</c:v>
                </c:pt>
              </c:numCache>
            </c:numRef>
          </c:val>
          <c:extLst>
            <c:ext xmlns:c16="http://schemas.microsoft.com/office/drawing/2014/chart" uri="{C3380CC4-5D6E-409C-BE32-E72D297353CC}">
              <c16:uniqueId val="{00000004-A7F9-4ABF-AD9F-82D36E2BB851}"/>
            </c:ext>
          </c:extLst>
        </c:ser>
        <c:dLbls>
          <c:showLegendKey val="0"/>
          <c:showVal val="0"/>
          <c:showCatName val="0"/>
          <c:showSerName val="0"/>
          <c:showPercent val="0"/>
          <c:showBubbleSize val="0"/>
          <c:showLeaderLines val="0"/>
        </c:dLbls>
        <c:firstSliceAng val="0"/>
        <c:holeSize val="76"/>
      </c:doughnutChart>
    </c:plotArea>
    <c:plotVisOnly val="1"/>
    <c:dispBlanksAs val="zero"/>
    <c:showDLblsOverMax val="0"/>
  </c:chart>
  <c:txPr>
    <a:bodyPr/>
    <a:lstStyle/>
    <a:p>
      <a:pPr>
        <a:defRPr lang="zh-CN" sz="1800">
          <a:latin typeface="Arial" panose="020B0604020202020204"/>
          <a:ea typeface="微软雅黑 Light"/>
          <a:cs typeface="+mn-ea"/>
          <a:sym typeface="Arial" panose="020B0604020202020204"/>
        </a:defRPr>
      </a:pPr>
      <a:endParaRPr lang="zh-CN"/>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73F8F"/>
              </a:solidFill>
            </c:spPr>
            <c:extLst>
              <c:ext xmlns:c16="http://schemas.microsoft.com/office/drawing/2014/chart" uri="{C3380CC4-5D6E-409C-BE32-E72D297353CC}">
                <c16:uniqueId val="{00000001-2084-483D-8571-E481E83A84F6}"/>
              </c:ext>
            </c:extLst>
          </c:dPt>
          <c:dPt>
            <c:idx val="1"/>
            <c:bubble3D val="0"/>
            <c:spPr>
              <a:solidFill>
                <a:schemeClr val="bg1">
                  <a:lumMod val="85000"/>
                </a:schemeClr>
              </a:solidFill>
            </c:spPr>
            <c:extLst>
              <c:ext xmlns:c16="http://schemas.microsoft.com/office/drawing/2014/chart" uri="{C3380CC4-5D6E-409C-BE32-E72D297353CC}">
                <c16:uniqueId val="{00000003-2084-483D-8571-E481E83A84F6}"/>
              </c:ext>
            </c:extLst>
          </c:dPt>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2084-483D-8571-E481E83A84F6}"/>
            </c:ext>
          </c:extLst>
        </c:ser>
        <c:dLbls>
          <c:showLegendKey val="0"/>
          <c:showVal val="0"/>
          <c:showCatName val="0"/>
          <c:showSerName val="0"/>
          <c:showPercent val="0"/>
          <c:showBubbleSize val="0"/>
          <c:showLeaderLines val="0"/>
        </c:dLbls>
        <c:firstSliceAng val="0"/>
        <c:holeSize val="76"/>
      </c:doughnutChart>
    </c:plotArea>
    <c:plotVisOnly val="1"/>
    <c:dispBlanksAs val="zero"/>
    <c:showDLblsOverMax val="0"/>
  </c:chart>
  <c:txPr>
    <a:bodyPr/>
    <a:lstStyle/>
    <a:p>
      <a:pPr>
        <a:defRPr lang="zh-CN" sz="1800">
          <a:latin typeface="Arial" panose="020B0604020202020204"/>
          <a:ea typeface="微软雅黑 Light"/>
          <a:cs typeface="+mn-ea"/>
          <a:sym typeface="Arial" panose="020B0604020202020204"/>
        </a:defRPr>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4BACC6"/>
            </a:solidFill>
          </c:spPr>
          <c:dPt>
            <c:idx val="0"/>
            <c:bubble3D val="0"/>
            <c:spPr>
              <a:solidFill>
                <a:srgbClr val="F73F8F"/>
              </a:solidFill>
            </c:spPr>
            <c:extLst>
              <c:ext xmlns:c16="http://schemas.microsoft.com/office/drawing/2014/chart" uri="{C3380CC4-5D6E-409C-BE32-E72D297353CC}">
                <c16:uniqueId val="{00000001-129E-496D-9891-7ECE1BF19523}"/>
              </c:ext>
            </c:extLst>
          </c:dPt>
          <c:dPt>
            <c:idx val="1"/>
            <c:bubble3D val="0"/>
            <c:spPr>
              <a:solidFill>
                <a:schemeClr val="bg1">
                  <a:lumMod val="85000"/>
                </a:schemeClr>
              </a:solidFill>
            </c:spPr>
            <c:extLst>
              <c:ext xmlns:c16="http://schemas.microsoft.com/office/drawing/2014/chart" uri="{C3380CC4-5D6E-409C-BE32-E72D297353CC}">
                <c16:uniqueId val="{00000003-129E-496D-9891-7ECE1BF19523}"/>
              </c:ext>
            </c:extLst>
          </c:dPt>
          <c:cat>
            <c:strRef>
              <c:f>Sheet1!$A$2:$A$3</c:f>
              <c:strCache>
                <c:ptCount val="2"/>
                <c:pt idx="0">
                  <c:v>1st Qtr</c:v>
                </c:pt>
                <c:pt idx="1">
                  <c:v>2nd Qtr</c:v>
                </c:pt>
              </c:strCache>
            </c:strRef>
          </c:cat>
          <c:val>
            <c:numRef>
              <c:f>Sheet1!$B$2:$B$3</c:f>
              <c:numCache>
                <c:formatCode>General</c:formatCode>
                <c:ptCount val="2"/>
                <c:pt idx="0">
                  <c:v>2</c:v>
                </c:pt>
                <c:pt idx="1">
                  <c:v>6</c:v>
                </c:pt>
              </c:numCache>
            </c:numRef>
          </c:val>
          <c:extLst>
            <c:ext xmlns:c16="http://schemas.microsoft.com/office/drawing/2014/chart" uri="{C3380CC4-5D6E-409C-BE32-E72D297353CC}">
              <c16:uniqueId val="{00000004-129E-496D-9891-7ECE1BF19523}"/>
            </c:ext>
          </c:extLst>
        </c:ser>
        <c:dLbls>
          <c:showLegendKey val="0"/>
          <c:showVal val="0"/>
          <c:showCatName val="0"/>
          <c:showSerName val="0"/>
          <c:showPercent val="0"/>
          <c:showBubbleSize val="0"/>
          <c:showLeaderLines val="0"/>
        </c:dLbls>
        <c:firstSliceAng val="0"/>
        <c:holeSize val="76"/>
      </c:doughnutChart>
    </c:plotArea>
    <c:plotVisOnly val="1"/>
    <c:dispBlanksAs val="zero"/>
    <c:showDLblsOverMax val="0"/>
  </c:chart>
  <c:txPr>
    <a:bodyPr/>
    <a:lstStyle/>
    <a:p>
      <a:pPr>
        <a:defRPr lang="zh-CN" sz="1800">
          <a:latin typeface="Arial" panose="020B0604020202020204"/>
          <a:ea typeface="微软雅黑 Light"/>
          <a:cs typeface="+mn-ea"/>
          <a:sym typeface="Arial" panose="020B0604020202020204"/>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1D5965-B5F4-4153-BC10-853F1CAAD13C}" type="datetimeFigureOut">
              <a:rPr lang="zh-CN" altLang="en-US" smtClean="0"/>
              <a:pPr/>
              <a:t>2019/5/22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FAFB05-20D2-423D-BE62-D91751BB41C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For more templates, please follow: https://haosc.taobao.com</a:t>
            </a:r>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For more templates, please follow: https://haosc.taobao.com</a:t>
            </a:r>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33</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AFAFB05-20D2-423D-BE62-D91751BB41C5}"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2019/5/22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2019/5/22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id"/><Relationship Id="rId7" Type="http://schemas.openxmlformats.org/officeDocument/2006/relationships/image" Target="../media/image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audio" Target="../media/media2.mid"/></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flipV="1">
            <a:off x="0" y="0"/>
            <a:ext cx="12192000" cy="6858000"/>
          </a:xfrm>
          <a:prstGeom prst="rect">
            <a:avLst/>
          </a:prstGeom>
          <a:blipFill>
            <a:blip r:embed="rId7"/>
            <a:srcRect/>
            <a:stretch>
              <a:fillRect l="-6582" t="-1952" r="-2458" b="-65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 Placeholder 12"/>
          <p:cNvSpPr txBox="1"/>
          <p:nvPr/>
        </p:nvSpPr>
        <p:spPr>
          <a:xfrm>
            <a:off x="3813032" y="2369729"/>
            <a:ext cx="6802932"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600" dirty="0">
                <a:solidFill>
                  <a:srgbClr val="F73F8F"/>
                </a:solidFill>
                <a:latin typeface="微软雅黑" panose="020B0503020204020204" pitchFamily="34" charset="-122"/>
                <a:ea typeface="微软雅黑" panose="020B0503020204020204" pitchFamily="34" charset="-122"/>
              </a:rPr>
              <a:t>Graduation reply literary refreshing pink general</a:t>
            </a:r>
            <a:r>
              <a:rPr lang="en-US" altLang="zh-CN" sz="1600" dirty="0">
                <a:solidFill>
                  <a:srgbClr val="F73F8F"/>
                </a:solidFill>
                <a:latin typeface="微软雅黑" panose="020B0503020204020204" pitchFamily="34" charset="-122"/>
                <a:ea typeface="微软雅黑" panose="020B0503020204020204" pitchFamily="34" charset="-122"/>
              </a:rPr>
              <a:t> ppt </a:t>
            </a:r>
            <a:r>
              <a:rPr lang="zh-CN" altLang="en-US" sz="1600" dirty="0">
                <a:solidFill>
                  <a:srgbClr val="F73F8F"/>
                </a:solidFill>
                <a:latin typeface="微软雅黑" panose="020B0503020204020204" pitchFamily="34" charset="-122"/>
                <a:ea typeface="微软雅黑" panose="020B0503020204020204" pitchFamily="34" charset="-122"/>
              </a:rPr>
              <a:t>Template</a:t>
            </a:r>
            <a:endParaRPr lang="en-GB" sz="1600" dirty="0">
              <a:solidFill>
                <a:srgbClr val="F73F8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979601" y="2183731"/>
            <a:ext cx="6736718"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sp>
        <p:nvSpPr>
          <p:cNvPr id="23" name="矩形 259"/>
          <p:cNvSpPr>
            <a:spLocks noChangeArrowheads="1"/>
          </p:cNvSpPr>
          <p:nvPr/>
        </p:nvSpPr>
        <p:spPr bwMode="auto">
          <a:xfrm>
            <a:off x="3611396" y="834651"/>
            <a:ext cx="7573277"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500" b="1" kern="0" cap="all" dirty="0">
                <a:solidFill>
                  <a:srgbClr val="F73F8F"/>
                </a:solidFill>
                <a:latin typeface="方正姚体" panose="02010601030101010101" pitchFamily="2" charset="-122"/>
                <a:ea typeface="方正姚体" panose="02010601030101010101" pitchFamily="2" charset="-122"/>
                <a:cs typeface="Arial" panose="020B0604020202020204" pitchFamily="34" charset="0"/>
              </a:rPr>
              <a:t>Literary  </a:t>
            </a:r>
            <a:r>
              <a:rPr lang="en-US" altLang="zh-CN" sz="7500" b="1" kern="0" cap="all" dirty="0">
                <a:solidFill>
                  <a:srgbClr val="F73F8F"/>
                </a:solidFill>
                <a:latin typeface="方正姚体" panose="02010601030101010101" pitchFamily="2" charset="-122"/>
                <a:ea typeface="方正姚体" panose="02010601030101010101" pitchFamily="2" charset="-122"/>
                <a:cs typeface="Arial" panose="020B0604020202020204" pitchFamily="34" charset="0"/>
              </a:rPr>
              <a:t>Ppt</a:t>
            </a:r>
            <a:endParaRPr lang="zh-CN" altLang="en-US" sz="7500" b="1" kern="0" cap="all" dirty="0">
              <a:solidFill>
                <a:srgbClr val="F73F8F"/>
              </a:solidFill>
              <a:latin typeface="方正姚体" panose="02010601030101010101" pitchFamily="2" charset="-122"/>
              <a:ea typeface="方正姚体" panose="02010601030101010101" pitchFamily="2" charset="-122"/>
              <a:cs typeface="Arial" panose="020B0604020202020204" pitchFamily="34" charset="0"/>
            </a:endParaRPr>
          </a:p>
        </p:txBody>
      </p:sp>
      <p:pic>
        <p:nvPicPr>
          <p:cNvPr id="28" name="适合医生的.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6578878" y="-867937"/>
            <a:ext cx="609600" cy="609600"/>
          </a:xfrm>
          <a:prstGeom prst="rect">
            <a:avLst/>
          </a:prstGeom>
        </p:spPr>
      </p:pic>
      <p:pic>
        <p:nvPicPr>
          <p:cNvPr id="2" name="ch4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609600" y="547228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8397">
        <p:fade/>
      </p:transition>
    </mc:Choice>
    <mc:Fallback xmlns:a14="http://schemas.microsoft.com/office/drawing/2010/main" xmlns="">
      <p:transition spd="med" advTm="8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8"/>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3"/>
                                        </p:tgtEl>
                                      </p:cBhvr>
                                    </p:animEffect>
                                  </p:childTnLst>
                                </p:cTn>
                              </p:par>
                            </p:childTnLst>
                          </p:cTn>
                        </p:par>
                        <p:par>
                          <p:cTn id="20" fill="hold">
                            <p:stCondLst>
                              <p:cond delay="20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3"/>
                                        </p:tgtEl>
                                      </p:cBhvr>
                                    </p:animEffect>
                                    <p:animScale>
                                      <p:cBhvr>
                                        <p:cTn id="23" dur="250" autoRev="1" fill="hold"/>
                                        <p:tgtEl>
                                          <p:spTgt spid="23"/>
                                        </p:tgtEl>
                                      </p:cBhvr>
                                      <p:by x="105000" y="105000"/>
                                    </p:animScale>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30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by="(-#ppt_w*2)" calcmode="lin" valueType="num">
                                      <p:cBhvr rctx="PPT">
                                        <p:cTn id="31" dur="500" autoRev="1" fill="hold">
                                          <p:stCondLst>
                                            <p:cond delay="0"/>
                                          </p:stCondLst>
                                        </p:cTn>
                                        <p:tgtEl>
                                          <p:spTgt spid="21"/>
                                        </p:tgtEl>
                                        <p:attrNameLst>
                                          <p:attrName>ppt_w</p:attrName>
                                        </p:attrNameLst>
                                      </p:cBhvr>
                                    </p:anim>
                                    <p:anim by="(#ppt_w*0.50)" calcmode="lin" valueType="num">
                                      <p:cBhvr>
                                        <p:cTn id="32" dur="500" decel="50000" autoRev="1" fill="hold">
                                          <p:stCondLst>
                                            <p:cond delay="0"/>
                                          </p:stCondLst>
                                        </p:cTn>
                                        <p:tgtEl>
                                          <p:spTgt spid="21"/>
                                        </p:tgtEl>
                                        <p:attrNameLst>
                                          <p:attrName>ppt_x</p:attrName>
                                        </p:attrNameLst>
                                      </p:cBhvr>
                                    </p:anim>
                                    <p:anim from="(-#ppt_h/2)" to="(#ppt_y)" calcmode="lin" valueType="num">
                                      <p:cBhvr>
                                        <p:cTn id="33" dur="1000" fill="hold">
                                          <p:stCondLst>
                                            <p:cond delay="0"/>
                                          </p:stCondLst>
                                        </p:cTn>
                                        <p:tgtEl>
                                          <p:spTgt spid="21"/>
                                        </p:tgtEl>
                                        <p:attrNameLst>
                                          <p:attrName>ppt_y</p:attrName>
                                        </p:attrNameLst>
                                      </p:cBhvr>
                                    </p:anim>
                                    <p:animRot by="21600000">
                                      <p:cBhvr>
                                        <p:cTn id="34"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5" repeatCount="indefinite" fill="hold" display="0">
                  <p:stCondLst>
                    <p:cond delay="indefinite"/>
                  </p:stCondLst>
                  <p:endCondLst>
                    <p:cond evt="onStopAudio" delay="0">
                      <p:tgtEl>
                        <p:sldTgt/>
                      </p:tgtEl>
                    </p:cond>
                  </p:endCondLst>
                </p:cTn>
                <p:tgtEl>
                  <p:spTgt spid="28"/>
                </p:tgtEl>
              </p:cMediaNode>
            </p:audio>
            <p:seq concurrent="1" nextAc="seek">
              <p:cTn id="36" restart="whenNotActive" fill="hold" evtFilter="cancelBubble" nodeType="interactiveSeq">
                <p:stCondLst>
                  <p:cond evt="onClick" delay="0">
                    <p:tgtEl>
                      <p:spTgt spid="2"/>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268000" fill="hold"/>
                                        <p:tgtEl>
                                          <p:spTgt spid="2"/>
                                        </p:tgtEl>
                                      </p:cBhvr>
                                    </p:cmd>
                                  </p:childTnLst>
                                </p:cTn>
                              </p:par>
                            </p:childTnLst>
                          </p:cTn>
                        </p:par>
                      </p:childTnLst>
                    </p:cTn>
                  </p:par>
                </p:childTnLst>
              </p:cTn>
              <p:nextCondLst>
                <p:cond evt="onClick" delay="0">
                  <p:tgtEl>
                    <p:spTgt spid="2"/>
                  </p:tgtEl>
                </p:cond>
              </p:nextCondLst>
            </p:seq>
            <p:audio>
              <p:cMediaNode vol="80000">
                <p:cTn id="41" fill="hold" display="0">
                  <p:stCondLst>
                    <p:cond delay="indefinite"/>
                  </p:stCondLst>
                  <p:endCondLst>
                    <p:cond evt="onStopAudio" delay="0">
                      <p:tgtEl>
                        <p:sldTgt/>
                      </p:tgtEl>
                    </p:cond>
                  </p:endCondLst>
                </p:cTn>
                <p:tgtEl>
                  <p:spTgt spid="2"/>
                </p:tgtEl>
              </p:cMediaNode>
            </p:audio>
          </p:childTnLst>
        </p:cTn>
      </p:par>
    </p:tnLst>
    <p:bldLst>
      <p:bldP spid="15" grpId="0" animBg="1"/>
      <p:bldP spid="21" grpId="0"/>
      <p:bldP spid="23" grpId="0"/>
      <p:bldP spid="2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Rectangle 3"/>
          <p:cNvSpPr/>
          <p:nvPr/>
        </p:nvSpPr>
        <p:spPr>
          <a:xfrm>
            <a:off x="0" y="1814119"/>
            <a:ext cx="3314700" cy="914400"/>
          </a:xfrm>
          <a:prstGeom prst="rect">
            <a:avLst/>
          </a:prstGeom>
          <a:solidFill>
            <a:srgbClr val="F977D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8" name="Rectangle 29"/>
          <p:cNvSpPr/>
          <p:nvPr/>
        </p:nvSpPr>
        <p:spPr>
          <a:xfrm>
            <a:off x="3462500" y="4450463"/>
            <a:ext cx="8729500" cy="914400"/>
          </a:xfrm>
          <a:prstGeom prst="rect">
            <a:avLst/>
          </a:prstGeom>
          <a:solidFill>
            <a:srgbClr val="F977D4"/>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Click here to add text content</a:t>
            </a:r>
            <a:endParaRPr lang="en-US" altLang="zh-CN" sz="1600" dirty="0">
              <a:latin typeface="微软雅黑" panose="020B0503020204020204" pitchFamily="34" charset="-122"/>
              <a:ea typeface="微软雅黑" panose="020B0503020204020204" pitchFamily="34" charset="-122"/>
            </a:endParaRPr>
          </a:p>
        </p:txBody>
      </p:sp>
      <p:sp>
        <p:nvSpPr>
          <p:cNvPr id="9" name="Rectangle 18"/>
          <p:cNvSpPr/>
          <p:nvPr/>
        </p:nvSpPr>
        <p:spPr>
          <a:xfrm>
            <a:off x="6662901" y="1813680"/>
            <a:ext cx="3123546" cy="2535183"/>
          </a:xfrm>
          <a:prstGeom prst="rect">
            <a:avLst/>
          </a:prstGeom>
          <a:solidFill>
            <a:srgbClr val="F73F8F"/>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Add text content</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Add text content</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Add text content</a:t>
            </a:r>
            <a:endParaRPr lang="en-US" altLang="zh-CN"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endParaRPr lang="en-US" sz="1600" dirty="0">
              <a:latin typeface="微软雅黑" panose="020B0503020204020204" pitchFamily="34" charset="-122"/>
              <a:ea typeface="微软雅黑" panose="020B0503020204020204" pitchFamily="34" charset="-122"/>
            </a:endParaRPr>
          </a:p>
          <a:p>
            <a:pPr marL="285750" indent="-285750" algn="ctr">
              <a:buFont typeface="Wingdings" panose="05000000000000000000" pitchFamily="2" charset="2"/>
              <a:buChar char="n"/>
            </a:pPr>
            <a:r>
              <a:rPr lang="zh-CN" altLang="en-US" sz="1600" dirty="0">
                <a:latin typeface="微软雅黑" panose="020B0503020204020204" pitchFamily="34" charset="-122"/>
                <a:ea typeface="微软雅黑" panose="020B0503020204020204" pitchFamily="34" charset="-122"/>
              </a:rPr>
              <a:t>Add text content</a:t>
            </a:r>
            <a:endParaRPr lang="en-US" altLang="zh-CN" sz="1600" dirty="0">
              <a:latin typeface="微软雅黑" panose="020B0503020204020204" pitchFamily="34" charset="-122"/>
              <a:ea typeface="微软雅黑" panose="020B0503020204020204" pitchFamily="34" charset="-122"/>
            </a:endParaRPr>
          </a:p>
        </p:txBody>
      </p:sp>
      <p:sp>
        <p:nvSpPr>
          <p:cNvPr id="10" name="Rectangle 44"/>
          <p:cNvSpPr/>
          <p:nvPr/>
        </p:nvSpPr>
        <p:spPr>
          <a:xfrm>
            <a:off x="3462500" y="1813680"/>
            <a:ext cx="3052601" cy="2535183"/>
          </a:xfrm>
          <a:prstGeom prst="rect">
            <a:avLst/>
          </a:prstGeom>
          <a:blipFill>
            <a:blip r:embed="rId3"/>
            <a:stretch>
              <a:fillRect/>
            </a:stretch>
          </a:blip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1" name="矩形 10"/>
          <p:cNvSpPr/>
          <p:nvPr/>
        </p:nvSpPr>
        <p:spPr>
          <a:xfrm>
            <a:off x="311778" y="3127024"/>
            <a:ext cx="3150722" cy="679801"/>
          </a:xfrm>
          <a:prstGeom prst="rect">
            <a:avLst/>
          </a:prstGeom>
        </p:spPr>
        <p:txBody>
          <a:bodyPr wrap="square">
            <a:spAutoFit/>
          </a:bodyPr>
          <a:lstStyle/>
          <a:p>
            <a:pPr>
              <a:lnSpc>
                <a:spcPct val="125000"/>
              </a:lnSpc>
            </a:pPr>
            <a:r>
              <a:rPr lang="zh-CN" altLang="en-US" sz="1600" b="1" dirty="0">
                <a:latin typeface="微软雅黑" panose="020B0503020204020204" pitchFamily="34" charset="-122"/>
                <a:ea typeface="微软雅黑" panose="020B0503020204020204" pitchFamily="34" charset="-122"/>
              </a:rPr>
              <a:t>Title I</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Click here to add text content</a:t>
            </a:r>
          </a:p>
        </p:txBody>
      </p:sp>
      <p:sp>
        <p:nvSpPr>
          <p:cNvPr id="12" name="矩形 11"/>
          <p:cNvSpPr/>
          <p:nvPr/>
        </p:nvSpPr>
        <p:spPr>
          <a:xfrm>
            <a:off x="311778" y="4758240"/>
            <a:ext cx="3150722" cy="679801"/>
          </a:xfrm>
          <a:prstGeom prst="rect">
            <a:avLst/>
          </a:prstGeom>
        </p:spPr>
        <p:txBody>
          <a:bodyPr wrap="square">
            <a:spAutoFit/>
          </a:bodyPr>
          <a:lstStyle/>
          <a:p>
            <a:pPr>
              <a:lnSpc>
                <a:spcPct val="125000"/>
              </a:lnSpc>
            </a:pPr>
            <a:r>
              <a:rPr lang="zh-CN" altLang="en-US" sz="1600" b="1" dirty="0">
                <a:latin typeface="微软雅黑" panose="020B0503020204020204" pitchFamily="34" charset="-122"/>
                <a:ea typeface="微软雅黑" panose="020B0503020204020204" pitchFamily="34" charset="-122"/>
              </a:rPr>
              <a:t>Heading II</a:t>
            </a:r>
            <a:endParaRPr lang="en-US" altLang="zh-CN" sz="1600" b="1" dirty="0">
              <a:latin typeface="微软雅黑" panose="020B0503020204020204" pitchFamily="34" charset="-122"/>
              <a:ea typeface="微软雅黑" panose="020B0503020204020204" pitchFamily="34" charset="-122"/>
            </a:endParaRPr>
          </a:p>
          <a:p>
            <a:pPr>
              <a:lnSpc>
                <a:spcPct val="125000"/>
              </a:lnSpc>
            </a:pPr>
            <a:r>
              <a:rPr lang="zh-CN" altLang="en-US" sz="1600" dirty="0">
                <a:latin typeface="微软雅黑" panose="020B0503020204020204" pitchFamily="34" charset="-122"/>
                <a:ea typeface="微软雅黑" panose="020B0503020204020204" pitchFamily="34" charset="-122"/>
              </a:rPr>
              <a:t>Click here to add text content</a:t>
            </a:r>
          </a:p>
        </p:txBody>
      </p:sp>
    </p:spTree>
  </p:cSld>
  <p:clrMapOvr>
    <a:masterClrMapping/>
  </p:clrMapOvr>
  <mc:AlternateContent xmlns:mc="http://schemas.openxmlformats.org/markup-compatibility/2006" xmlns:p14="http://schemas.microsoft.com/office/powerpoint/2010/main">
    <mc:Choice Requires="p14">
      <p:transition spd="med" p14:dur="700" advTm="8684">
        <p:fade/>
      </p:transition>
    </mc:Choice>
    <mc:Fallback xmlns="">
      <p:transition spd="med" advTm="86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3000"/>
                            </p:stCondLst>
                            <p:childTnLst>
                              <p:par>
                                <p:cTn id="26" presetID="10" presetClass="entr" presetSubtype="0" fill="hold" grpId="0" nodeType="afterEffect">
                                  <p:stCondLst>
                                    <p:cond delay="0"/>
                                  </p:stCondLst>
                                  <p:iterate type="lt">
                                    <p:tmPct val="10000"/>
                                  </p:iterate>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par>
                          <p:cTn id="29" fill="hold">
                            <p:stCondLst>
                              <p:cond delay="41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46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5100"/>
                            </p:stCondLst>
                            <p:childTnLst>
                              <p:par>
                                <p:cTn id="38" presetID="10" presetClass="entr" presetSubtype="0" fill="hold" grpId="0" nodeType="afterEffect">
                                  <p:stCondLst>
                                    <p:cond delay="0"/>
                                  </p:stCondLst>
                                  <p:iterate type="lt">
                                    <p:tmPct val="10000"/>
                                  </p:iterate>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矩形 5"/>
          <p:cNvSpPr/>
          <p:nvPr/>
        </p:nvSpPr>
        <p:spPr>
          <a:xfrm rot="2919292">
            <a:off x="6193713" y="3172806"/>
            <a:ext cx="797071"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sp>
        <p:nvSpPr>
          <p:cNvPr id="8" name="矩形 5"/>
          <p:cNvSpPr/>
          <p:nvPr/>
        </p:nvSpPr>
        <p:spPr>
          <a:xfrm rot="18719445">
            <a:off x="5060835" y="3106636"/>
            <a:ext cx="797071" cy="731797"/>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grpSp>
        <p:nvGrpSpPr>
          <p:cNvPr id="9" name="组合 8"/>
          <p:cNvGrpSpPr/>
          <p:nvPr/>
        </p:nvGrpSpPr>
        <p:grpSpPr>
          <a:xfrm>
            <a:off x="4514364" y="2565498"/>
            <a:ext cx="1007718" cy="1008345"/>
            <a:chOff x="4416945" y="2276872"/>
            <a:chExt cx="1008112" cy="1008112"/>
          </a:xfrm>
        </p:grpSpPr>
        <p:sp>
          <p:nvSpPr>
            <p:cNvPr id="10" name="椭圆 9"/>
            <p:cNvSpPr/>
            <p:nvPr/>
          </p:nvSpPr>
          <p:spPr>
            <a:xfrm>
              <a:off x="4416945" y="2276872"/>
              <a:ext cx="1008112" cy="1008112"/>
            </a:xfrm>
            <a:prstGeom prst="ellipse">
              <a:avLst/>
            </a:prstGeom>
            <a:solidFill>
              <a:srgbClr val="BEBE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92"/>
            <p:cNvSpPr>
              <a:spLocks noEditPoints="1"/>
            </p:cNvSpPr>
            <p:nvPr/>
          </p:nvSpPr>
          <p:spPr bwMode="auto">
            <a:xfrm>
              <a:off x="4780507" y="2642667"/>
              <a:ext cx="280988" cy="28733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2" name="组合 11"/>
          <p:cNvGrpSpPr/>
          <p:nvPr/>
        </p:nvGrpSpPr>
        <p:grpSpPr>
          <a:xfrm>
            <a:off x="5387573" y="3357770"/>
            <a:ext cx="1285315" cy="1286115"/>
            <a:chOff x="5290496" y="3068960"/>
            <a:chExt cx="1285817" cy="1285817"/>
          </a:xfrm>
        </p:grpSpPr>
        <p:sp>
          <p:nvSpPr>
            <p:cNvPr id="13" name="椭圆 12"/>
            <p:cNvSpPr/>
            <p:nvPr/>
          </p:nvSpPr>
          <p:spPr>
            <a:xfrm>
              <a:off x="5290496" y="3068960"/>
              <a:ext cx="1285817" cy="1285817"/>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90"/>
            <p:cNvSpPr>
              <a:spLocks noEditPoints="1"/>
            </p:cNvSpPr>
            <p:nvPr/>
          </p:nvSpPr>
          <p:spPr bwMode="auto">
            <a:xfrm>
              <a:off x="5823105" y="3574455"/>
              <a:ext cx="332983" cy="354529"/>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5" name="组合 14"/>
          <p:cNvGrpSpPr/>
          <p:nvPr/>
        </p:nvGrpSpPr>
        <p:grpSpPr>
          <a:xfrm>
            <a:off x="6554249" y="2166320"/>
            <a:ext cx="1511578" cy="1512518"/>
            <a:chOff x="6457627" y="1877786"/>
            <a:chExt cx="1512168" cy="1512168"/>
          </a:xfrm>
        </p:grpSpPr>
        <p:sp>
          <p:nvSpPr>
            <p:cNvPr id="16" name="椭圆 15"/>
            <p:cNvSpPr/>
            <p:nvPr/>
          </p:nvSpPr>
          <p:spPr>
            <a:xfrm>
              <a:off x="6457627" y="1877786"/>
              <a:ext cx="1512168" cy="1512168"/>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Freeform 96"/>
            <p:cNvSpPr>
              <a:spLocks noEditPoints="1"/>
            </p:cNvSpPr>
            <p:nvPr/>
          </p:nvSpPr>
          <p:spPr bwMode="auto">
            <a:xfrm>
              <a:off x="7045531" y="2430778"/>
              <a:ext cx="406183" cy="406183"/>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8" name="弧形 17"/>
          <p:cNvSpPr/>
          <p:nvPr/>
        </p:nvSpPr>
        <p:spPr>
          <a:xfrm rot="15231781">
            <a:off x="4273631" y="2431436"/>
            <a:ext cx="1328982" cy="1328156"/>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14" tIns="45707" rIns="91414" bIns="45707" rtlCol="0" anchor="ctr"/>
          <a:lstStyle/>
          <a:p>
            <a:pPr algn="ctr"/>
            <a:endParaRPr lang="zh-CN" altLang="en-US"/>
          </a:p>
        </p:txBody>
      </p:sp>
      <p:sp>
        <p:nvSpPr>
          <p:cNvPr id="19" name="弧形 18"/>
          <p:cNvSpPr/>
          <p:nvPr/>
        </p:nvSpPr>
        <p:spPr>
          <a:xfrm rot="8176387">
            <a:off x="5316300" y="3338443"/>
            <a:ext cx="1546081" cy="1547045"/>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lIns="91414" tIns="45707" rIns="91414" bIns="45707" rtlCol="0" anchor="ctr"/>
          <a:lstStyle/>
          <a:p>
            <a:pPr algn="ctr"/>
            <a:endParaRPr lang="zh-CN" altLang="en-US"/>
          </a:p>
        </p:txBody>
      </p:sp>
      <p:sp>
        <p:nvSpPr>
          <p:cNvPr id="20" name="椭圆 19"/>
          <p:cNvSpPr/>
          <p:nvPr/>
        </p:nvSpPr>
        <p:spPr>
          <a:xfrm>
            <a:off x="4758171" y="2297719"/>
            <a:ext cx="359900" cy="36012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sp>
        <p:nvSpPr>
          <p:cNvPr id="21" name="标题 4"/>
          <p:cNvSpPr txBox="1"/>
          <p:nvPr/>
        </p:nvSpPr>
        <p:spPr>
          <a:xfrm>
            <a:off x="4715310" y="2308423"/>
            <a:ext cx="445623" cy="360125"/>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微软雅黑" panose="020B0503020204020204" pitchFamily="34" charset="-122"/>
                <a:ea typeface="微软雅黑" panose="020B0503020204020204" pitchFamily="34" charset="-122"/>
              </a:rPr>
              <a:t>01</a:t>
            </a:r>
          </a:p>
        </p:txBody>
      </p:sp>
      <p:sp>
        <p:nvSpPr>
          <p:cNvPr id="22" name="椭圆 21"/>
          <p:cNvSpPr/>
          <p:nvPr/>
        </p:nvSpPr>
        <p:spPr>
          <a:xfrm>
            <a:off x="5287728" y="4283385"/>
            <a:ext cx="359900" cy="36012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sp>
        <p:nvSpPr>
          <p:cNvPr id="23" name="标题 4"/>
          <p:cNvSpPr txBox="1"/>
          <p:nvPr/>
        </p:nvSpPr>
        <p:spPr>
          <a:xfrm>
            <a:off x="5244866" y="4294091"/>
            <a:ext cx="445623" cy="360125"/>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微软雅黑" panose="020B0503020204020204" pitchFamily="34" charset="-122"/>
                <a:ea typeface="微软雅黑" panose="020B0503020204020204" pitchFamily="34" charset="-122"/>
              </a:rPr>
              <a:t>02</a:t>
            </a:r>
          </a:p>
        </p:txBody>
      </p:sp>
      <p:sp>
        <p:nvSpPr>
          <p:cNvPr id="24" name="椭圆 23"/>
          <p:cNvSpPr/>
          <p:nvPr/>
        </p:nvSpPr>
        <p:spPr>
          <a:xfrm>
            <a:off x="7375144" y="1917276"/>
            <a:ext cx="359900" cy="36012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4" tIns="45707" rIns="91414" bIns="45707" rtlCol="0" anchor="ctr"/>
          <a:lstStyle/>
          <a:p>
            <a:pPr algn="ctr"/>
            <a:endParaRPr lang="zh-CN" altLang="en-US"/>
          </a:p>
        </p:txBody>
      </p:sp>
      <p:sp>
        <p:nvSpPr>
          <p:cNvPr id="25" name="标题 4"/>
          <p:cNvSpPr txBox="1"/>
          <p:nvPr/>
        </p:nvSpPr>
        <p:spPr>
          <a:xfrm>
            <a:off x="7332282" y="1927982"/>
            <a:ext cx="445623" cy="360125"/>
          </a:xfrm>
          <a:prstGeom prst="rect">
            <a:avLst/>
          </a:prstGeom>
        </p:spPr>
        <p:txBody>
          <a:bodyPr vert="horz" lIns="91414" tIns="45707" rIns="91414" bIns="45707"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1600" b="1" dirty="0">
                <a:solidFill>
                  <a:schemeClr val="bg1"/>
                </a:solidFill>
                <a:latin typeface="微软雅黑" panose="020B0503020204020204" pitchFamily="34" charset="-122"/>
                <a:ea typeface="微软雅黑" panose="020B0503020204020204" pitchFamily="34" charset="-122"/>
              </a:rPr>
              <a:t>03</a:t>
            </a:r>
          </a:p>
        </p:txBody>
      </p:sp>
      <p:sp>
        <p:nvSpPr>
          <p:cNvPr id="26" name="矩形 25"/>
          <p:cNvSpPr/>
          <p:nvPr/>
        </p:nvSpPr>
        <p:spPr>
          <a:xfrm>
            <a:off x="1633141" y="2227137"/>
            <a:ext cx="1551161" cy="400194"/>
          </a:xfrm>
          <a:prstGeom prst="rect">
            <a:avLst/>
          </a:prstGeom>
        </p:spPr>
        <p:txBody>
          <a:bodyPr wrap="square" lIns="91404" tIns="45703" rIns="91404" bIns="45703">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47"/>
          <p:cNvSpPr>
            <a:spLocks noChangeArrowheads="1"/>
          </p:cNvSpPr>
          <p:nvPr/>
        </p:nvSpPr>
        <p:spPr bwMode="auto">
          <a:xfrm>
            <a:off x="1617765" y="2616604"/>
            <a:ext cx="2303356" cy="53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The description of the above chart is entered here, which is stated in the description of the above chart.</a:t>
            </a:r>
          </a:p>
        </p:txBody>
      </p:sp>
      <p:sp>
        <p:nvSpPr>
          <p:cNvPr id="28" name="矩形 27"/>
          <p:cNvSpPr/>
          <p:nvPr/>
        </p:nvSpPr>
        <p:spPr>
          <a:xfrm>
            <a:off x="3242140" y="4609527"/>
            <a:ext cx="1551161" cy="400194"/>
          </a:xfrm>
          <a:prstGeom prst="rect">
            <a:avLst/>
          </a:prstGeom>
        </p:spPr>
        <p:txBody>
          <a:bodyPr wrap="square" lIns="91404" tIns="45703" rIns="91404" bIns="45703">
            <a:spAutoFit/>
          </a:bodyPr>
          <a:lstStyle/>
          <a:p>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Add a title</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9" name="矩形 47"/>
          <p:cNvSpPr>
            <a:spLocks noChangeArrowheads="1"/>
          </p:cNvSpPr>
          <p:nvPr/>
        </p:nvSpPr>
        <p:spPr bwMode="auto">
          <a:xfrm>
            <a:off x="3241455" y="4954916"/>
            <a:ext cx="2349893" cy="53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Enter a description of the above chart here, and a description of the above chart is entered here.</a:t>
            </a:r>
          </a:p>
        </p:txBody>
      </p:sp>
      <p:sp>
        <p:nvSpPr>
          <p:cNvPr id="30" name="矩形 29"/>
          <p:cNvSpPr/>
          <p:nvPr/>
        </p:nvSpPr>
        <p:spPr>
          <a:xfrm>
            <a:off x="8426412" y="3169034"/>
            <a:ext cx="1551161" cy="400194"/>
          </a:xfrm>
          <a:prstGeom prst="rect">
            <a:avLst/>
          </a:prstGeom>
        </p:spPr>
        <p:txBody>
          <a:bodyPr wrap="square" lIns="91404" tIns="45703" rIns="91404" bIns="45703">
            <a:spAutoFit/>
          </a:bodyPr>
          <a:lstStyle/>
          <a:p>
            <a:r>
              <a:rPr lang="zh-CN" altLang="en-US" sz="2000" b="1" dirty="0">
                <a:solidFill>
                  <a:srgbClr val="F73F8F"/>
                </a:solidFill>
                <a:latin typeface="微软雅黑" panose="020B0503020204020204" pitchFamily="34" charset="-122"/>
                <a:ea typeface="微软雅黑" panose="020B0503020204020204" pitchFamily="34" charset="-122"/>
              </a:rPr>
              <a:t>Add a title</a:t>
            </a:r>
            <a:endParaRPr lang="en-US" altLang="zh-CN" sz="2000" b="1" dirty="0">
              <a:solidFill>
                <a:srgbClr val="F73F8F"/>
              </a:solidFill>
              <a:latin typeface="微软雅黑" panose="020B0503020204020204" pitchFamily="34" charset="-122"/>
              <a:ea typeface="微软雅黑" panose="020B0503020204020204" pitchFamily="34" charset="-122"/>
            </a:endParaRPr>
          </a:p>
        </p:txBody>
      </p:sp>
      <p:sp>
        <p:nvSpPr>
          <p:cNvPr id="31" name="矩形 47"/>
          <p:cNvSpPr>
            <a:spLocks noChangeArrowheads="1"/>
          </p:cNvSpPr>
          <p:nvPr/>
        </p:nvSpPr>
        <p:spPr bwMode="auto">
          <a:xfrm>
            <a:off x="8425725" y="3514423"/>
            <a:ext cx="2276194" cy="75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4" tIns="45703" rIns="91404" bIns="4570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200" dirty="0">
                <a:solidFill>
                  <a:schemeClr val="tx1">
                    <a:lumMod val="50000"/>
                    <a:lumOff val="50000"/>
                  </a:schemeClr>
                </a:solidFill>
                <a:sym typeface="微软雅黑" panose="020B0503020204020204" pitchFamily="34" charset="-122"/>
              </a:rPr>
              <a:t>Enter a description of the above chart here, and a description of the above chart is entered here.</a:t>
            </a:r>
          </a:p>
        </p:txBody>
      </p:sp>
    </p:spTree>
  </p:cSld>
  <p:clrMapOvr>
    <a:masterClrMapping/>
  </p:clrMapOvr>
  <mc:AlternateContent xmlns:mc="http://schemas.openxmlformats.org/markup-compatibility/2006" xmlns:p14="http://schemas.microsoft.com/office/powerpoint/2010/main">
    <mc:Choice Requires="p14">
      <p:transition spd="med" p14:dur="700" advTm="2398">
        <p:fade/>
      </p:transition>
    </mc:Choice>
    <mc:Fallback xmlns:a14="http://schemas.microsoft.com/office/drawing/2010/main" xmlns="">
      <p:transition spd="med" advTm="239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par>
                                <p:cTn id="17" presetID="53" presetClass="entr" presetSubtype="16" fill="hold"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5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50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par>
                                <p:cTn id="32" presetID="22" presetClass="entr" presetSubtype="8" fill="hold" grpId="0" nodeType="withEffect">
                                  <p:stCondLst>
                                    <p:cond delay="10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2" presetClass="entr" presetSubtype="8" fill="hold" grpId="0" nodeType="withEffect">
                                  <p:stCondLst>
                                    <p:cond delay="100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53" presetClass="entr" presetSubtype="16" fill="hold" grpId="0" nodeType="withEffect">
                                  <p:stCondLst>
                                    <p:cond delay="150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150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animEffect transition="in" filter="fade">
                                      <p:cBhvr>
                                        <p:cTn id="47" dur="500"/>
                                        <p:tgtEl>
                                          <p:spTgt spid="21"/>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grpId="0" nodeType="withEffect">
                                  <p:stCondLst>
                                    <p:cond delay="15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53" presetClass="entr" presetSubtype="16" fill="hold" grpId="0" nodeType="withEffect">
                                  <p:stCondLst>
                                    <p:cond delay="1500"/>
                                  </p:stCondLst>
                                  <p:childTnLst>
                                    <p:set>
                                      <p:cBhvr>
                                        <p:cTn id="59" dur="1" fill="hold">
                                          <p:stCondLst>
                                            <p:cond delay="0"/>
                                          </p:stCondLst>
                                        </p:cTn>
                                        <p:tgtEl>
                                          <p:spTgt spid="24"/>
                                        </p:tgtEl>
                                        <p:attrNameLst>
                                          <p:attrName>style.visibility</p:attrName>
                                        </p:attrNameLst>
                                      </p:cBhvr>
                                      <p:to>
                                        <p:strVal val="visible"/>
                                      </p:to>
                                    </p:set>
                                    <p:anim calcmode="lin" valueType="num">
                                      <p:cBhvr>
                                        <p:cTn id="60" dur="500" fill="hold"/>
                                        <p:tgtEl>
                                          <p:spTgt spid="24"/>
                                        </p:tgtEl>
                                        <p:attrNameLst>
                                          <p:attrName>ppt_w</p:attrName>
                                        </p:attrNameLst>
                                      </p:cBhvr>
                                      <p:tavLst>
                                        <p:tav tm="0">
                                          <p:val>
                                            <p:fltVal val="0"/>
                                          </p:val>
                                        </p:tav>
                                        <p:tav tm="100000">
                                          <p:val>
                                            <p:strVal val="#ppt_w"/>
                                          </p:val>
                                        </p:tav>
                                      </p:tavLst>
                                    </p:anim>
                                    <p:anim calcmode="lin" valueType="num">
                                      <p:cBhvr>
                                        <p:cTn id="61" dur="500" fill="hold"/>
                                        <p:tgtEl>
                                          <p:spTgt spid="24"/>
                                        </p:tgtEl>
                                        <p:attrNameLst>
                                          <p:attrName>ppt_h</p:attrName>
                                        </p:attrNameLst>
                                      </p:cBhvr>
                                      <p:tavLst>
                                        <p:tav tm="0">
                                          <p:val>
                                            <p:fltVal val="0"/>
                                          </p:val>
                                        </p:tav>
                                        <p:tav tm="100000">
                                          <p:val>
                                            <p:strVal val="#ppt_h"/>
                                          </p:val>
                                        </p:tav>
                                      </p:tavLst>
                                    </p:anim>
                                    <p:animEffect transition="in" filter="fade">
                                      <p:cBhvr>
                                        <p:cTn id="62" dur="500"/>
                                        <p:tgtEl>
                                          <p:spTgt spid="24"/>
                                        </p:tgtEl>
                                      </p:cBhvr>
                                    </p:animEffect>
                                  </p:childTnLst>
                                </p:cTn>
                              </p:par>
                              <p:par>
                                <p:cTn id="63" presetID="53" presetClass="entr" presetSubtype="16" fill="hold" grpId="0" nodeType="withEffect">
                                  <p:stCondLst>
                                    <p:cond delay="150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childTnLst>
                                </p:cTn>
                              </p:par>
                              <p:par>
                                <p:cTn id="68" presetID="14" presetClass="entr" presetSubtype="10" fill="hold" grpId="0" nodeType="withEffect">
                                  <p:stCondLst>
                                    <p:cond delay="2000"/>
                                  </p:stCondLst>
                                  <p:childTnLst>
                                    <p:set>
                                      <p:cBhvr>
                                        <p:cTn id="69" dur="1" fill="hold">
                                          <p:stCondLst>
                                            <p:cond delay="0"/>
                                          </p:stCondLst>
                                        </p:cTn>
                                        <p:tgtEl>
                                          <p:spTgt spid="26"/>
                                        </p:tgtEl>
                                        <p:attrNameLst>
                                          <p:attrName>style.visibility</p:attrName>
                                        </p:attrNameLst>
                                      </p:cBhvr>
                                      <p:to>
                                        <p:strVal val="visible"/>
                                      </p:to>
                                    </p:set>
                                    <p:animEffect transition="in" filter="randombar(horizontal)">
                                      <p:cBhvr>
                                        <p:cTn id="70" dur="400"/>
                                        <p:tgtEl>
                                          <p:spTgt spid="26"/>
                                        </p:tgtEl>
                                      </p:cBhvr>
                                    </p:animEffect>
                                  </p:childTnLst>
                                </p:cTn>
                              </p:par>
                              <p:par>
                                <p:cTn id="71" presetID="14" presetClass="entr" presetSubtype="10" fill="hold" grpId="0" nodeType="withEffect">
                                  <p:stCondLst>
                                    <p:cond delay="2000"/>
                                  </p:stCondLst>
                                  <p:childTnLst>
                                    <p:set>
                                      <p:cBhvr>
                                        <p:cTn id="72" dur="1" fill="hold">
                                          <p:stCondLst>
                                            <p:cond delay="0"/>
                                          </p:stCondLst>
                                        </p:cTn>
                                        <p:tgtEl>
                                          <p:spTgt spid="27"/>
                                        </p:tgtEl>
                                        <p:attrNameLst>
                                          <p:attrName>style.visibility</p:attrName>
                                        </p:attrNameLst>
                                      </p:cBhvr>
                                      <p:to>
                                        <p:strVal val="visible"/>
                                      </p:to>
                                    </p:set>
                                    <p:animEffect transition="in" filter="randombar(horizontal)">
                                      <p:cBhvr>
                                        <p:cTn id="73" dur="400"/>
                                        <p:tgtEl>
                                          <p:spTgt spid="27"/>
                                        </p:tgtEl>
                                      </p:cBhvr>
                                    </p:animEffect>
                                  </p:childTnLst>
                                </p:cTn>
                              </p:par>
                            </p:childTnLst>
                          </p:cTn>
                        </p:par>
                        <p:par>
                          <p:cTn id="74" fill="hold">
                            <p:stCondLst>
                              <p:cond delay="2000"/>
                            </p:stCondLst>
                            <p:childTnLst>
                              <p:par>
                                <p:cTn id="75" presetID="22" presetClass="entr" presetSubtype="1"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up)">
                                      <p:cBhvr>
                                        <p:cTn id="77" dur="500"/>
                                        <p:tgtEl>
                                          <p:spTgt spid="18"/>
                                        </p:tgtEl>
                                      </p:cBhvr>
                                    </p:animEffect>
                                  </p:childTnLst>
                                </p:cTn>
                              </p:par>
                              <p:par>
                                <p:cTn id="78" presetID="14" presetClass="entr" presetSubtype="10" fill="hold" grpId="0" nodeType="withEffect">
                                  <p:stCondLst>
                                    <p:cond delay="500"/>
                                  </p:stCondLst>
                                  <p:childTnLst>
                                    <p:set>
                                      <p:cBhvr>
                                        <p:cTn id="79" dur="1" fill="hold">
                                          <p:stCondLst>
                                            <p:cond delay="0"/>
                                          </p:stCondLst>
                                        </p:cTn>
                                        <p:tgtEl>
                                          <p:spTgt spid="28"/>
                                        </p:tgtEl>
                                        <p:attrNameLst>
                                          <p:attrName>style.visibility</p:attrName>
                                        </p:attrNameLst>
                                      </p:cBhvr>
                                      <p:to>
                                        <p:strVal val="visible"/>
                                      </p:to>
                                    </p:set>
                                    <p:animEffect transition="in" filter="randombar(horizontal)">
                                      <p:cBhvr>
                                        <p:cTn id="80" dur="400"/>
                                        <p:tgtEl>
                                          <p:spTgt spid="28"/>
                                        </p:tgtEl>
                                      </p:cBhvr>
                                    </p:animEffect>
                                  </p:childTnLst>
                                </p:cTn>
                              </p:par>
                              <p:par>
                                <p:cTn id="81" presetID="14" presetClass="entr" presetSubtype="10" fill="hold" grpId="0" nodeType="withEffect">
                                  <p:stCondLst>
                                    <p:cond delay="500"/>
                                  </p:stCondLst>
                                  <p:childTnLst>
                                    <p:set>
                                      <p:cBhvr>
                                        <p:cTn id="82" dur="1" fill="hold">
                                          <p:stCondLst>
                                            <p:cond delay="0"/>
                                          </p:stCondLst>
                                        </p:cTn>
                                        <p:tgtEl>
                                          <p:spTgt spid="29"/>
                                        </p:tgtEl>
                                        <p:attrNameLst>
                                          <p:attrName>style.visibility</p:attrName>
                                        </p:attrNameLst>
                                      </p:cBhvr>
                                      <p:to>
                                        <p:strVal val="visible"/>
                                      </p:to>
                                    </p:set>
                                    <p:animEffect transition="in" filter="randombar(horizontal)">
                                      <p:cBhvr>
                                        <p:cTn id="83" dur="400"/>
                                        <p:tgtEl>
                                          <p:spTgt spid="29"/>
                                        </p:tgtEl>
                                      </p:cBhvr>
                                    </p:animEffect>
                                  </p:childTnLst>
                                </p:cTn>
                              </p:par>
                            </p:childTnLst>
                          </p:cTn>
                        </p:par>
                        <p:par>
                          <p:cTn id="84" fill="hold">
                            <p:stCondLst>
                              <p:cond delay="2500"/>
                            </p:stCondLst>
                            <p:childTnLst>
                              <p:par>
                                <p:cTn id="85" presetID="22" presetClass="entr" presetSubtype="8"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wipe(left)">
                                      <p:cBhvr>
                                        <p:cTn id="87" dur="500"/>
                                        <p:tgtEl>
                                          <p:spTgt spid="19"/>
                                        </p:tgtEl>
                                      </p:cBhvr>
                                    </p:animEffect>
                                  </p:childTnLst>
                                </p:cTn>
                              </p:par>
                              <p:par>
                                <p:cTn id="88" presetID="14" presetClass="entr" presetSubtype="10" fill="hold" grpId="0" nodeType="withEffect">
                                  <p:stCondLst>
                                    <p:cond delay="500"/>
                                  </p:stCondLst>
                                  <p:childTnLst>
                                    <p:set>
                                      <p:cBhvr>
                                        <p:cTn id="89" dur="1" fill="hold">
                                          <p:stCondLst>
                                            <p:cond delay="0"/>
                                          </p:stCondLst>
                                        </p:cTn>
                                        <p:tgtEl>
                                          <p:spTgt spid="30"/>
                                        </p:tgtEl>
                                        <p:attrNameLst>
                                          <p:attrName>style.visibility</p:attrName>
                                        </p:attrNameLst>
                                      </p:cBhvr>
                                      <p:to>
                                        <p:strVal val="visible"/>
                                      </p:to>
                                    </p:set>
                                    <p:animEffect transition="in" filter="randombar(horizontal)">
                                      <p:cBhvr>
                                        <p:cTn id="90" dur="400"/>
                                        <p:tgtEl>
                                          <p:spTgt spid="30"/>
                                        </p:tgtEl>
                                      </p:cBhvr>
                                    </p:animEffect>
                                  </p:childTnLst>
                                </p:cTn>
                              </p:par>
                              <p:par>
                                <p:cTn id="91" presetID="14" presetClass="entr" presetSubtype="10" fill="hold" grpId="0" nodeType="withEffect">
                                  <p:stCondLst>
                                    <p:cond delay="500"/>
                                  </p:stCondLst>
                                  <p:childTnLst>
                                    <p:set>
                                      <p:cBhvr>
                                        <p:cTn id="92" dur="1" fill="hold">
                                          <p:stCondLst>
                                            <p:cond delay="0"/>
                                          </p:stCondLst>
                                        </p:cTn>
                                        <p:tgtEl>
                                          <p:spTgt spid="31"/>
                                        </p:tgtEl>
                                        <p:attrNameLst>
                                          <p:attrName>style.visibility</p:attrName>
                                        </p:attrNameLst>
                                      </p:cBhvr>
                                      <p:to>
                                        <p:strVal val="visible"/>
                                      </p:to>
                                    </p:set>
                                    <p:animEffect transition="in" filter="randombar(horizontal)">
                                      <p:cBhvr>
                                        <p:cTn id="93" dur="4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8" grpId="0" animBg="1"/>
      <p:bldP spid="19" grpId="0" animBg="1"/>
      <p:bldP spid="20" grpId="0" animBg="1"/>
      <p:bldP spid="21" grpId="0"/>
      <p:bldP spid="22" grpId="0" animBg="1"/>
      <p:bldP spid="23" grpId="0"/>
      <p:bldP spid="24" grpId="0" animBg="1"/>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4"/>
            <a:ext cx="12192000" cy="6858001"/>
          </a:xfrm>
          <a:prstGeom prst="rect">
            <a:avLst/>
          </a:prstGeom>
          <a:blipFill>
            <a:blip r:embed="rId3"/>
            <a:srcRect/>
            <a:stretch>
              <a:fillRect l="-29230" t="-15255" r="-2980" b="-1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grpSp>
        <p:nvGrpSpPr>
          <p:cNvPr id="27" name="组合 26"/>
          <p:cNvGrpSpPr/>
          <p:nvPr/>
        </p:nvGrpSpPr>
        <p:grpSpPr>
          <a:xfrm>
            <a:off x="2611182" y="1415612"/>
            <a:ext cx="1561211" cy="1574361"/>
            <a:chOff x="4705793" y="587467"/>
            <a:chExt cx="1561211" cy="1574361"/>
          </a:xfrm>
        </p:grpSpPr>
        <p:sp>
          <p:nvSpPr>
            <p:cNvPr id="28" name="椭圆 27"/>
            <p:cNvSpPr/>
            <p:nvPr/>
          </p:nvSpPr>
          <p:spPr>
            <a:xfrm>
              <a:off x="4705793" y="587467"/>
              <a:ext cx="1561211" cy="1561211"/>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02</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303995" y="1627277"/>
            <a:ext cx="468463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rgbClr val="F73F8F"/>
                </a:solidFill>
                <a:latin typeface="微软雅黑" panose="020B0503020204020204" pitchFamily="34" charset="-122"/>
                <a:ea typeface="微软雅黑" panose="020B0503020204020204" pitchFamily="34" charset="-122"/>
                <a:sym typeface="+mn-lt"/>
              </a:rPr>
              <a:t>Title bar</a:t>
            </a:r>
          </a:p>
        </p:txBody>
      </p:sp>
      <p:sp>
        <p:nvSpPr>
          <p:cNvPr id="35" name="Text Placeholder 12"/>
          <p:cNvSpPr txBox="1"/>
          <p:nvPr/>
        </p:nvSpPr>
        <p:spPr>
          <a:xfrm>
            <a:off x="4769429" y="2387018"/>
            <a:ext cx="5517571" cy="105722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800" dirty="0">
                <a:solidFill>
                  <a:srgbClr val="F73F8F"/>
                </a:solidFill>
                <a:latin typeface="微软雅黑" panose="020B0503020204020204" pitchFamily="34" charset="-122"/>
                <a:ea typeface="微软雅黑" panose="020B0503020204020204" pitchFamily="34" charset="-122"/>
              </a:rPr>
              <a:t>Here enter the subtitle text of the chapter, the text as far as possible to control in the</a:t>
            </a:r>
            <a:r>
              <a:rPr lang="en-US" altLang="zh-CN" sz="1800" dirty="0">
                <a:solidFill>
                  <a:srgbClr val="F73F8F"/>
                </a:solidFill>
                <a:latin typeface="微软雅黑" panose="020B0503020204020204" pitchFamily="34" charset="-122"/>
                <a:ea typeface="微软雅黑" panose="020B0503020204020204" pitchFamily="34" charset="-122"/>
              </a:rPr>
              <a:t>100</a:t>
            </a:r>
            <a:r>
              <a:rPr lang="zh-CN" altLang="en-US" sz="1800" dirty="0">
                <a:solidFill>
                  <a:srgbClr val="F73F8F"/>
                </a:solidFill>
                <a:latin typeface="微软雅黑" panose="020B0503020204020204" pitchFamily="34" charset="-122"/>
                <a:ea typeface="微软雅黑" panose="020B0503020204020204" pitchFamily="34" charset="-122"/>
              </a:rPr>
              <a:t>Within the word, do a brief introduction can be</a:t>
            </a:r>
            <a:endParaRPr lang="en-GB" sz="1800" dirty="0">
              <a:solidFill>
                <a:srgbClr val="F73F8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769429" y="2412861"/>
            <a:ext cx="414597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3522">
        <p:fade/>
      </p:transition>
    </mc:Choice>
    <mc:Fallback xmlns="">
      <p:transition spd="med" advTm="352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par>
                          <p:cTn id="8" fill="hold">
                            <p:stCondLst>
                              <p:cond delay="1500"/>
                            </p:stCondLst>
                            <p:childTnLst>
                              <p:par>
                                <p:cTn id="9" presetID="2" presetClass="entr" presetSubtype="1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ppt_w*1.125000"/>
                                          </p:val>
                                        </p:tav>
                                        <p:tav tm="100000">
                                          <p:val>
                                            <p:strVal val="#ppt_x"/>
                                          </p:val>
                                        </p:tav>
                                      </p:tavLst>
                                    </p:anim>
                                    <p:animEffect transition="in" filter="wipe(right)">
                                      <p:cBhvr>
                                        <p:cTn id="17" dur="500"/>
                                        <p:tgtEl>
                                          <p:spTgt spid="30"/>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3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by="(-#ppt_w*2)" calcmode="lin" valueType="num">
                                      <p:cBhvr rctx="PPT">
                                        <p:cTn id="25" dur="500" autoRev="1" fill="hold">
                                          <p:stCondLst>
                                            <p:cond delay="0"/>
                                          </p:stCondLst>
                                        </p:cTn>
                                        <p:tgtEl>
                                          <p:spTgt spid="35"/>
                                        </p:tgtEl>
                                        <p:attrNameLst>
                                          <p:attrName>ppt_w</p:attrName>
                                        </p:attrNameLst>
                                      </p:cBhvr>
                                    </p:anim>
                                    <p:anim by="(#ppt_w*0.50)" calcmode="lin" valueType="num">
                                      <p:cBhvr>
                                        <p:cTn id="26" dur="500" decel="50000" autoRev="1" fill="hold">
                                          <p:stCondLst>
                                            <p:cond delay="0"/>
                                          </p:stCondLst>
                                        </p:cTn>
                                        <p:tgtEl>
                                          <p:spTgt spid="35"/>
                                        </p:tgtEl>
                                        <p:attrNameLst>
                                          <p:attrName>ppt_x</p:attrName>
                                        </p:attrNameLst>
                                      </p:cBhvr>
                                    </p:anim>
                                    <p:anim from="(-#ppt_h/2)" to="(#ppt_y)" calcmode="lin" valueType="num">
                                      <p:cBhvr>
                                        <p:cTn id="27" dur="1000" fill="hold">
                                          <p:stCondLst>
                                            <p:cond delay="0"/>
                                          </p:stCondLst>
                                        </p:cTn>
                                        <p:tgtEl>
                                          <p:spTgt spid="35"/>
                                        </p:tgtEl>
                                        <p:attrNameLst>
                                          <p:attrName>ppt_y</p:attrName>
                                        </p:attrNameLst>
                                      </p:cBhvr>
                                    </p:anim>
                                    <p:animRot by="21600000">
                                      <p:cBhvr>
                                        <p:cTn id="28"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Group 3"/>
          <p:cNvGrpSpPr/>
          <p:nvPr/>
        </p:nvGrpSpPr>
        <p:grpSpPr>
          <a:xfrm>
            <a:off x="5331372" y="4980965"/>
            <a:ext cx="831165" cy="831408"/>
            <a:chOff x="5193547" y="4408417"/>
            <a:chExt cx="831273" cy="831273"/>
          </a:xfrm>
          <a:effectLst/>
        </p:grpSpPr>
        <p:sp>
          <p:nvSpPr>
            <p:cNvPr id="8" name="Oval 4"/>
            <p:cNvSpPr/>
            <p:nvPr/>
          </p:nvSpPr>
          <p:spPr>
            <a:xfrm>
              <a:off x="5193547" y="4408417"/>
              <a:ext cx="831273" cy="831273"/>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9" name="Group 5"/>
            <p:cNvGrpSpPr/>
            <p:nvPr/>
          </p:nvGrpSpPr>
          <p:grpSpPr>
            <a:xfrm>
              <a:off x="5389057" y="4600732"/>
              <a:ext cx="464344" cy="465138"/>
              <a:chOff x="9145588" y="4435475"/>
              <a:chExt cx="464344" cy="465138"/>
            </a:xfrm>
            <a:solidFill>
              <a:schemeClr val="bg1"/>
            </a:solidFill>
          </p:grpSpPr>
          <p:sp>
            <p:nvSpPr>
              <p:cNvPr id="10"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1"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2"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3"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4"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5"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6"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7"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18"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9" name="Group 15"/>
          <p:cNvGrpSpPr/>
          <p:nvPr/>
        </p:nvGrpSpPr>
        <p:grpSpPr>
          <a:xfrm>
            <a:off x="6391626" y="3088459"/>
            <a:ext cx="831165" cy="831408"/>
            <a:chOff x="6253939" y="2516220"/>
            <a:chExt cx="831273" cy="831273"/>
          </a:xfrm>
          <a:effectLst/>
        </p:grpSpPr>
        <p:sp>
          <p:nvSpPr>
            <p:cNvPr id="20" name="Oval 16"/>
            <p:cNvSpPr/>
            <p:nvPr/>
          </p:nvSpPr>
          <p:spPr>
            <a:xfrm>
              <a:off x="6253939" y="2516220"/>
              <a:ext cx="831273" cy="831273"/>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21"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18"/>
          <p:cNvGrpSpPr/>
          <p:nvPr/>
        </p:nvGrpSpPr>
        <p:grpSpPr>
          <a:xfrm>
            <a:off x="5854668" y="4036992"/>
            <a:ext cx="831165" cy="831408"/>
            <a:chOff x="5716910" y="3464598"/>
            <a:chExt cx="831273" cy="831273"/>
          </a:xfrm>
          <a:effectLst/>
        </p:grpSpPr>
        <p:sp>
          <p:nvSpPr>
            <p:cNvPr id="23" name="Oval 19"/>
            <p:cNvSpPr/>
            <p:nvPr/>
          </p:nvSpPr>
          <p:spPr>
            <a:xfrm>
              <a:off x="5716910" y="3464598"/>
              <a:ext cx="831273" cy="831273"/>
            </a:xfrm>
            <a:prstGeom prst="ellipse">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grpSp>
          <p:nvGrpSpPr>
            <p:cNvPr id="24" name="Group 20"/>
            <p:cNvGrpSpPr/>
            <p:nvPr/>
          </p:nvGrpSpPr>
          <p:grpSpPr>
            <a:xfrm>
              <a:off x="5900374" y="3655628"/>
              <a:ext cx="464344" cy="464344"/>
              <a:chOff x="4439444" y="2582069"/>
              <a:chExt cx="464344" cy="464344"/>
            </a:xfrm>
            <a:solidFill>
              <a:schemeClr val="bg1"/>
            </a:solidFill>
          </p:grpSpPr>
          <p:sp>
            <p:nvSpPr>
              <p:cNvPr id="25"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6"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8" name="Group 24"/>
          <p:cNvGrpSpPr/>
          <p:nvPr/>
        </p:nvGrpSpPr>
        <p:grpSpPr>
          <a:xfrm>
            <a:off x="6816183" y="2150272"/>
            <a:ext cx="831165" cy="831408"/>
            <a:chOff x="6678551" y="1578185"/>
            <a:chExt cx="831273" cy="831273"/>
          </a:xfrm>
          <a:effectLst/>
        </p:grpSpPr>
        <p:sp>
          <p:nvSpPr>
            <p:cNvPr id="29" name="Oval 25"/>
            <p:cNvSpPr/>
            <p:nvPr/>
          </p:nvSpPr>
          <p:spPr>
            <a:xfrm>
              <a:off x="6678551" y="1578185"/>
              <a:ext cx="831273" cy="831273"/>
            </a:xfrm>
            <a:prstGeom prst="ellipse">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200">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1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 name="Group 27"/>
          <p:cNvGrpSpPr/>
          <p:nvPr/>
        </p:nvGrpSpPr>
        <p:grpSpPr>
          <a:xfrm>
            <a:off x="7984613" y="2104954"/>
            <a:ext cx="2821485" cy="856167"/>
            <a:chOff x="7693287" y="1461309"/>
            <a:chExt cx="3875315" cy="856029"/>
          </a:xfrm>
        </p:grpSpPr>
        <p:sp>
          <p:nvSpPr>
            <p:cNvPr id="32" name="TextBox 31"/>
            <p:cNvSpPr txBox="1"/>
            <p:nvPr/>
          </p:nvSpPr>
          <p:spPr>
            <a:xfrm>
              <a:off x="7693288" y="1461309"/>
              <a:ext cx="2790029" cy="452359"/>
            </a:xfrm>
            <a:prstGeom prst="rect">
              <a:avLst/>
            </a:prstGeom>
            <a:noFill/>
          </p:spPr>
          <p:txBody>
            <a:bodyPr wrap="none" rtlCol="0">
              <a:spAutoFit/>
            </a:bodyPr>
            <a:lstStyle/>
            <a:p>
              <a:pPr>
                <a:lnSpc>
                  <a:spcPct val="130000"/>
                </a:lnSpc>
              </a:pPr>
              <a:r>
                <a:rPr lang="zh-CN" altLang="en-US"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33" name="Rectangle 29"/>
            <p:cNvSpPr/>
            <p:nvPr/>
          </p:nvSpPr>
          <p:spPr>
            <a:xfrm>
              <a:off x="7693287" y="1809589"/>
              <a:ext cx="3875315"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Group 30"/>
          <p:cNvGrpSpPr/>
          <p:nvPr/>
        </p:nvGrpSpPr>
        <p:grpSpPr>
          <a:xfrm>
            <a:off x="7560056" y="3037155"/>
            <a:ext cx="2821485" cy="871910"/>
            <a:chOff x="7693287" y="1445570"/>
            <a:chExt cx="3875315" cy="871769"/>
          </a:xfrm>
        </p:grpSpPr>
        <p:sp>
          <p:nvSpPr>
            <p:cNvPr id="35" name="TextBox 34"/>
            <p:cNvSpPr txBox="1"/>
            <p:nvPr/>
          </p:nvSpPr>
          <p:spPr>
            <a:xfrm>
              <a:off x="7693288" y="1445570"/>
              <a:ext cx="2790029" cy="452359"/>
            </a:xfrm>
            <a:prstGeom prst="rect">
              <a:avLst/>
            </a:prstGeom>
            <a:noFill/>
          </p:spPr>
          <p:txBody>
            <a:bodyPr wrap="none" rtlCol="0">
              <a:spAutoFit/>
            </a:bodyPr>
            <a:lstStyle/>
            <a:p>
              <a:pPr>
                <a:lnSpc>
                  <a:spcPct val="130000"/>
                </a:lnSpc>
              </a:pPr>
              <a:r>
                <a:rPr lang="zh-CN" altLang="en-US"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36" name="Rectangle 32"/>
            <p:cNvSpPr/>
            <p:nvPr/>
          </p:nvSpPr>
          <p:spPr>
            <a:xfrm>
              <a:off x="7693287" y="1809590"/>
              <a:ext cx="3875315"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 name="Group 33"/>
          <p:cNvGrpSpPr/>
          <p:nvPr/>
        </p:nvGrpSpPr>
        <p:grpSpPr>
          <a:xfrm>
            <a:off x="7023097" y="4049474"/>
            <a:ext cx="2821485" cy="854087"/>
            <a:chOff x="7693287" y="1463390"/>
            <a:chExt cx="3875315" cy="853948"/>
          </a:xfrm>
        </p:grpSpPr>
        <p:sp>
          <p:nvSpPr>
            <p:cNvPr id="38" name="TextBox 37"/>
            <p:cNvSpPr txBox="1"/>
            <p:nvPr/>
          </p:nvSpPr>
          <p:spPr>
            <a:xfrm>
              <a:off x="7693288" y="1463390"/>
              <a:ext cx="2790029" cy="452358"/>
            </a:xfrm>
            <a:prstGeom prst="rect">
              <a:avLst/>
            </a:prstGeom>
            <a:noFill/>
          </p:spPr>
          <p:txBody>
            <a:bodyPr wrap="none" rtlCol="0">
              <a:spAutoFit/>
            </a:bodyPr>
            <a:lstStyle/>
            <a:p>
              <a:pPr>
                <a:lnSpc>
                  <a:spcPct val="130000"/>
                </a:lnSpc>
              </a:pPr>
              <a:r>
                <a:rPr lang="zh-CN" altLang="en-US"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39" name="Rectangle 35"/>
            <p:cNvSpPr/>
            <p:nvPr/>
          </p:nvSpPr>
          <p:spPr>
            <a:xfrm>
              <a:off x="7693287" y="1809590"/>
              <a:ext cx="3875315" cy="507748"/>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Group 36"/>
          <p:cNvGrpSpPr/>
          <p:nvPr/>
        </p:nvGrpSpPr>
        <p:grpSpPr>
          <a:xfrm>
            <a:off x="6499803" y="4962999"/>
            <a:ext cx="2821485" cy="833899"/>
            <a:chOff x="7693287" y="1483575"/>
            <a:chExt cx="3875315" cy="833763"/>
          </a:xfrm>
        </p:grpSpPr>
        <p:sp>
          <p:nvSpPr>
            <p:cNvPr id="41" name="TextBox 40"/>
            <p:cNvSpPr txBox="1"/>
            <p:nvPr/>
          </p:nvSpPr>
          <p:spPr>
            <a:xfrm>
              <a:off x="7693288" y="1483575"/>
              <a:ext cx="2790029" cy="452358"/>
            </a:xfrm>
            <a:prstGeom prst="rect">
              <a:avLst/>
            </a:prstGeom>
            <a:noFill/>
          </p:spPr>
          <p:txBody>
            <a:bodyPr wrap="none" rtlCol="0">
              <a:spAutoFit/>
            </a:bodyPr>
            <a:lstStyle/>
            <a:p>
              <a:pPr>
                <a:lnSpc>
                  <a:spcPct val="130000"/>
                </a:lnSpc>
              </a:pPr>
              <a:r>
                <a:rPr lang="zh-CN" altLang="en-US"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42" name="Rectangle 38"/>
            <p:cNvSpPr/>
            <p:nvPr/>
          </p:nvSpPr>
          <p:spPr>
            <a:xfrm>
              <a:off x="7693287" y="1809590"/>
              <a:ext cx="3875315" cy="507748"/>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Group 41"/>
          <p:cNvGrpSpPr/>
          <p:nvPr/>
        </p:nvGrpSpPr>
        <p:grpSpPr>
          <a:xfrm>
            <a:off x="0" y="1988185"/>
            <a:ext cx="6356431" cy="3968482"/>
            <a:chOff x="0" y="1416124"/>
            <a:chExt cx="6357259" cy="3967835"/>
          </a:xfrm>
        </p:grpSpPr>
        <p:sp>
          <p:nvSpPr>
            <p:cNvPr id="44" name="矩形 3"/>
            <p:cNvSpPr/>
            <p:nvPr/>
          </p:nvSpPr>
          <p:spPr>
            <a:xfrm rot="5400000" flipV="1">
              <a:off x="979243" y="2268130"/>
              <a:ext cx="631032" cy="2589518"/>
            </a:xfrm>
            <a:prstGeom prst="rect">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梯形 10"/>
            <p:cNvSpPr/>
            <p:nvPr/>
          </p:nvSpPr>
          <p:spPr>
            <a:xfrm rot="5400000" flipV="1">
              <a:off x="2180533" y="4364528"/>
              <a:ext cx="1428415" cy="610447"/>
            </a:xfrm>
            <a:custGeom>
              <a:avLst/>
              <a:gdLst>
                <a:gd name="connsiteX0" fmla="*/ 0 w 872098"/>
                <a:gd name="connsiteY0" fmla="*/ 0 h 368608"/>
                <a:gd name="connsiteX1" fmla="*/ 386770 w 872098"/>
                <a:gd name="connsiteY1" fmla="*/ 0 h 368608"/>
                <a:gd name="connsiteX2" fmla="*/ 866850 w 872098"/>
                <a:gd name="connsiteY2" fmla="*/ 365224 h 368608"/>
                <a:gd name="connsiteX3" fmla="*/ 872098 w 872098"/>
                <a:gd name="connsiteY3" fmla="*/ 368608 h 368608"/>
                <a:gd name="connsiteX4" fmla="*/ 290477 w 872098"/>
                <a:gd name="connsiteY4" fmla="*/ 368608 h 368608"/>
                <a:gd name="connsiteX5" fmla="*/ 0 w 872098"/>
                <a:gd name="connsiteY5" fmla="*/ 0 h 368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2098" h="368608">
                  <a:moveTo>
                    <a:pt x="0" y="0"/>
                  </a:moveTo>
                  <a:lnTo>
                    <a:pt x="386770" y="0"/>
                  </a:lnTo>
                  <a:lnTo>
                    <a:pt x="866850" y="365224"/>
                  </a:lnTo>
                  <a:lnTo>
                    <a:pt x="872098" y="368608"/>
                  </a:lnTo>
                  <a:lnTo>
                    <a:pt x="290477" y="368608"/>
                  </a:lnTo>
                  <a:lnTo>
                    <a:pt x="0" y="0"/>
                  </a:lnTo>
                  <a:close/>
                </a:path>
              </a:pathLst>
            </a:cu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矩形 5"/>
            <p:cNvSpPr/>
            <p:nvPr/>
          </p:nvSpPr>
          <p:spPr>
            <a:xfrm rot="5400000" flipV="1">
              <a:off x="979243" y="1564110"/>
              <a:ext cx="631032" cy="2589518"/>
            </a:xfrm>
            <a:prstGeom prst="rect">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矩形 6"/>
            <p:cNvSpPr/>
            <p:nvPr/>
          </p:nvSpPr>
          <p:spPr>
            <a:xfrm rot="5400000" flipV="1">
              <a:off x="979243" y="900972"/>
              <a:ext cx="631032" cy="2589518"/>
            </a:xfrm>
            <a:prstGeom prst="rect">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矩形 7"/>
            <p:cNvSpPr/>
            <p:nvPr/>
          </p:nvSpPr>
          <p:spPr>
            <a:xfrm rot="5400000" flipV="1">
              <a:off x="979243" y="2982272"/>
              <a:ext cx="631032" cy="2589518"/>
            </a:xfrm>
            <a:prstGeom prst="rect">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梯形 10"/>
            <p:cNvSpPr/>
            <p:nvPr/>
          </p:nvSpPr>
          <p:spPr>
            <a:xfrm rot="5400000" flipV="1">
              <a:off x="1774535" y="3507944"/>
              <a:ext cx="2240905" cy="610943"/>
            </a:xfrm>
            <a:custGeom>
              <a:avLst/>
              <a:gdLst/>
              <a:ahLst/>
              <a:cxnLst/>
              <a:rect l="l" t="t" r="r" b="b"/>
              <a:pathLst>
                <a:path w="1368152" h="368908">
                  <a:moveTo>
                    <a:pt x="0" y="0"/>
                  </a:moveTo>
                  <a:lnTo>
                    <a:pt x="722527" y="1"/>
                  </a:lnTo>
                  <a:lnTo>
                    <a:pt x="1012968" y="368564"/>
                  </a:lnTo>
                  <a:lnTo>
                    <a:pt x="1356379" y="368564"/>
                  </a:lnTo>
                  <a:lnTo>
                    <a:pt x="1368152" y="368908"/>
                  </a:lnTo>
                  <a:lnTo>
                    <a:pt x="434260" y="368670"/>
                  </a:lnTo>
                  <a:lnTo>
                    <a:pt x="434260" y="366402"/>
                  </a:lnTo>
                  <a:lnTo>
                    <a:pt x="336977" y="2"/>
                  </a:lnTo>
                  <a:lnTo>
                    <a:pt x="1" y="1"/>
                  </a:lnTo>
                  <a:close/>
                </a:path>
              </a:pathLst>
            </a:cu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梯形 10"/>
            <p:cNvSpPr/>
            <p:nvPr/>
          </p:nvSpPr>
          <p:spPr>
            <a:xfrm rot="5400000" flipV="1">
              <a:off x="2423831" y="2558290"/>
              <a:ext cx="942092" cy="610719"/>
            </a:xfrm>
            <a:custGeom>
              <a:avLst/>
              <a:gdLst>
                <a:gd name="connsiteX0" fmla="*/ 86591 w 573078"/>
                <a:gd name="connsiteY0" fmla="*/ 0 h 368773"/>
                <a:gd name="connsiteX1" fmla="*/ 475795 w 573078"/>
                <a:gd name="connsiteY1" fmla="*/ 1 h 368773"/>
                <a:gd name="connsiteX2" fmla="*/ 573078 w 573078"/>
                <a:gd name="connsiteY2" fmla="*/ 366401 h 368773"/>
                <a:gd name="connsiteX3" fmla="*/ 573078 w 573078"/>
                <a:gd name="connsiteY3" fmla="*/ 368773 h 368773"/>
                <a:gd name="connsiteX4" fmla="*/ 0 w 573078"/>
                <a:gd name="connsiteY4" fmla="*/ 368618 h 368773"/>
                <a:gd name="connsiteX5" fmla="*/ 86591 w 573078"/>
                <a:gd name="connsiteY5" fmla="*/ 0 h 368773"/>
                <a:gd name="connsiteX0-1" fmla="*/ 88693 w 575180"/>
                <a:gd name="connsiteY0-2" fmla="*/ 0 h 368773"/>
                <a:gd name="connsiteX1-3" fmla="*/ 477897 w 575180"/>
                <a:gd name="connsiteY1-4" fmla="*/ 1 h 368773"/>
                <a:gd name="connsiteX2-5" fmla="*/ 575180 w 575180"/>
                <a:gd name="connsiteY2-6" fmla="*/ 366401 h 368773"/>
                <a:gd name="connsiteX3-7" fmla="*/ 575180 w 575180"/>
                <a:gd name="connsiteY3-8" fmla="*/ 368773 h 368773"/>
                <a:gd name="connsiteX4-9" fmla="*/ 0 w 575180"/>
                <a:gd name="connsiteY4-10" fmla="*/ 368618 h 368773"/>
                <a:gd name="connsiteX5-11" fmla="*/ 88693 w 575180"/>
                <a:gd name="connsiteY5-12" fmla="*/ 0 h 3687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575180" h="368773">
                  <a:moveTo>
                    <a:pt x="88693" y="0"/>
                  </a:moveTo>
                  <a:lnTo>
                    <a:pt x="477897" y="1"/>
                  </a:lnTo>
                  <a:lnTo>
                    <a:pt x="575180" y="366401"/>
                  </a:lnTo>
                  <a:lnTo>
                    <a:pt x="575180" y="368773"/>
                  </a:lnTo>
                  <a:lnTo>
                    <a:pt x="0" y="368618"/>
                  </a:lnTo>
                  <a:cubicBezTo>
                    <a:pt x="30966" y="245745"/>
                    <a:pt x="57727" y="122873"/>
                    <a:pt x="88693" y="0"/>
                  </a:cubicBezTo>
                  <a:close/>
                </a:path>
              </a:pathLst>
            </a:cu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矩形 7"/>
            <p:cNvSpPr/>
            <p:nvPr/>
          </p:nvSpPr>
          <p:spPr>
            <a:xfrm rot="5400000" flipV="1">
              <a:off x="4306843" y="309248"/>
              <a:ext cx="943539" cy="315729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F977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梯形 10"/>
            <p:cNvSpPr/>
            <p:nvPr/>
          </p:nvSpPr>
          <p:spPr>
            <a:xfrm rot="5400000" flipV="1">
              <a:off x="2344723" y="1660919"/>
              <a:ext cx="1099960" cy="610371"/>
            </a:xfrm>
            <a:custGeom>
              <a:avLst/>
              <a:gdLst/>
              <a:ahLst/>
              <a:cxnLst/>
              <a:rect l="l" t="t" r="r" b="b"/>
              <a:pathLst>
                <a:path w="671564" h="368563">
                  <a:moveTo>
                    <a:pt x="284875" y="0"/>
                  </a:moveTo>
                  <a:lnTo>
                    <a:pt x="311844" y="0"/>
                  </a:lnTo>
                  <a:lnTo>
                    <a:pt x="311844" y="2"/>
                  </a:lnTo>
                  <a:lnTo>
                    <a:pt x="671564" y="2"/>
                  </a:lnTo>
                  <a:lnTo>
                    <a:pt x="671564" y="904"/>
                  </a:lnTo>
                  <a:lnTo>
                    <a:pt x="669469" y="904"/>
                  </a:lnTo>
                  <a:lnTo>
                    <a:pt x="576814" y="368563"/>
                  </a:lnTo>
                  <a:lnTo>
                    <a:pt x="0" y="368468"/>
                  </a:lnTo>
                  <a:close/>
                </a:path>
              </a:pathLst>
            </a:cu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矩形 7"/>
            <p:cNvSpPr/>
            <p:nvPr/>
          </p:nvSpPr>
          <p:spPr>
            <a:xfrm rot="5400000" flipV="1">
              <a:off x="4043734" y="1548169"/>
              <a:ext cx="943539" cy="2631078"/>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F73F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矩形 7"/>
            <p:cNvSpPr/>
            <p:nvPr/>
          </p:nvSpPr>
          <p:spPr>
            <a:xfrm rot="5400000" flipV="1">
              <a:off x="3780625" y="2827804"/>
              <a:ext cx="943539" cy="2104862"/>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F977D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矩形 7"/>
            <p:cNvSpPr/>
            <p:nvPr/>
          </p:nvSpPr>
          <p:spPr>
            <a:xfrm rot="5400000" flipV="1">
              <a:off x="3517188" y="4117839"/>
              <a:ext cx="944199" cy="1578647"/>
            </a:xfrm>
            <a:custGeom>
              <a:avLst/>
              <a:gdLst/>
              <a:ahLst/>
              <a:cxnLst/>
              <a:rect l="l" t="t" r="r" b="b"/>
              <a:pathLst>
                <a:path w="576064" h="2304193">
                  <a:moveTo>
                    <a:pt x="0" y="0"/>
                  </a:moveTo>
                  <a:lnTo>
                    <a:pt x="576064" y="0"/>
                  </a:lnTo>
                  <a:lnTo>
                    <a:pt x="576064" y="2016193"/>
                  </a:lnTo>
                  <a:lnTo>
                    <a:pt x="576064" y="2016224"/>
                  </a:lnTo>
                  <a:lnTo>
                    <a:pt x="576033" y="2016224"/>
                  </a:lnTo>
                  <a:lnTo>
                    <a:pt x="288064" y="2304193"/>
                  </a:lnTo>
                  <a:lnTo>
                    <a:pt x="95" y="2016224"/>
                  </a:lnTo>
                  <a:lnTo>
                    <a:pt x="0" y="2016224"/>
                  </a:lnTo>
                  <a:close/>
                </a:path>
              </a:pathLst>
            </a:custGeom>
            <a:solidFill>
              <a:srgbClr val="F73F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5154387" y="169418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01</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4770494" y="2663594"/>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02</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57"/>
            <p:cNvSpPr txBox="1"/>
            <p:nvPr/>
          </p:nvSpPr>
          <p:spPr>
            <a:xfrm>
              <a:off x="4315857" y="3680179"/>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03</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58"/>
            <p:cNvSpPr txBox="1"/>
            <p:nvPr/>
          </p:nvSpPr>
          <p:spPr>
            <a:xfrm>
              <a:off x="3775523" y="4706776"/>
              <a:ext cx="482887" cy="415430"/>
            </a:xfrm>
            <a:prstGeom prst="rect">
              <a:avLst/>
            </a:prstGeom>
            <a:noFill/>
          </p:spPr>
          <p:txBody>
            <a:bodyPr wrap="none" rtlCol="0">
              <a:spAutoFit/>
            </a:bodyPr>
            <a:lstStyle/>
            <a:p>
              <a:r>
                <a:rPr 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04</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59"/>
            <p:cNvSpPr txBox="1"/>
            <p:nvPr/>
          </p:nvSpPr>
          <p:spPr>
            <a:xfrm>
              <a:off x="393546" y="2006775"/>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Related title text</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60"/>
            <p:cNvSpPr txBox="1"/>
            <p:nvPr/>
          </p:nvSpPr>
          <p:spPr>
            <a:xfrm>
              <a:off x="368126" y="2671217"/>
              <a:ext cx="1800728" cy="415430"/>
            </a:xfrm>
            <a:prstGeom prst="rect">
              <a:avLst/>
            </a:prstGeom>
            <a:noFill/>
          </p:spPr>
          <p:txBody>
            <a:bodyPr wrap="none" rtlCol="0">
              <a:spAutoFit/>
            </a:bodyPr>
            <a:lstStyle/>
            <a:p>
              <a:r>
                <a:rPr lang="zh-CN" altLang="en-US" sz="2100" b="1" dirty="0">
                  <a:solidFill>
                    <a:schemeClr val="bg1"/>
                  </a:solidFill>
                  <a:latin typeface="Arial" panose="020B0604020202020204" pitchFamily="34" charset="0"/>
                  <a:ea typeface="微软雅黑" panose="020B0503020204020204" pitchFamily="34" charset="-122"/>
                  <a:sym typeface="Arial" panose="020B0604020202020204" pitchFamily="34" charset="0"/>
                </a:rPr>
                <a:t>Related title text</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61"/>
            <p:cNvSpPr txBox="1"/>
            <p:nvPr/>
          </p:nvSpPr>
          <p:spPr>
            <a:xfrm>
              <a:off x="368126" y="3378223"/>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Related title text</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62"/>
            <p:cNvSpPr txBox="1"/>
            <p:nvPr/>
          </p:nvSpPr>
          <p:spPr>
            <a:xfrm>
              <a:off x="368126" y="4102588"/>
              <a:ext cx="1800728" cy="415430"/>
            </a:xfrm>
            <a:prstGeom prst="rect">
              <a:avLst/>
            </a:prstGeom>
            <a:noFill/>
          </p:spPr>
          <p:txBody>
            <a:bodyPr wrap="none" rtlCol="0">
              <a:spAutoFit/>
            </a:bodyPr>
            <a:lstStyle/>
            <a:p>
              <a:r>
                <a:rPr lang="zh-CN" altLang="en-US" sz="2100" b="1">
                  <a:solidFill>
                    <a:schemeClr val="bg1"/>
                  </a:solidFill>
                  <a:latin typeface="Arial" panose="020B0604020202020204" pitchFamily="34" charset="0"/>
                  <a:ea typeface="微软雅黑" panose="020B0503020204020204" pitchFamily="34" charset="-122"/>
                  <a:sym typeface="Arial" panose="020B0604020202020204" pitchFamily="34" charset="0"/>
                </a:rPr>
                <a:t>Related title text</a:t>
              </a:r>
              <a:endParaRPr lang="en-GB" sz="21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Tm="5991">
        <p:fade/>
      </p:transition>
    </mc:Choice>
    <mc:Fallback xmlns:a14="http://schemas.microsoft.com/office/drawing/2010/main" xmlns="">
      <p:transition spd="med" advTm="599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fill="hold"/>
                                        <p:tgtEl>
                                          <p:spTgt spid="43"/>
                                        </p:tgtEl>
                                        <p:attrNameLst>
                                          <p:attrName>ppt_x</p:attrName>
                                        </p:attrNameLst>
                                      </p:cBhvr>
                                      <p:tavLst>
                                        <p:tav tm="0">
                                          <p:val>
                                            <p:strVal val="0-#ppt_w/2"/>
                                          </p:val>
                                        </p:tav>
                                        <p:tav tm="100000">
                                          <p:val>
                                            <p:strVal val="#ppt_x"/>
                                          </p:val>
                                        </p:tav>
                                      </p:tavLst>
                                    </p:anim>
                                    <p:anim calcmode="lin" valueType="num">
                                      <p:cBhvr additive="base">
                                        <p:cTn id="21" dur="500" fill="hold"/>
                                        <p:tgtEl>
                                          <p:spTgt spid="43"/>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500" fill="hold"/>
                                        <p:tgtEl>
                                          <p:spTgt spid="28"/>
                                        </p:tgtEl>
                                        <p:attrNameLst>
                                          <p:attrName>ppt_w</p:attrName>
                                        </p:attrNameLst>
                                      </p:cBhvr>
                                      <p:tavLst>
                                        <p:tav tm="0">
                                          <p:val>
                                            <p:fltVal val="0"/>
                                          </p:val>
                                        </p:tav>
                                        <p:tav tm="100000">
                                          <p:val>
                                            <p:strVal val="#ppt_w"/>
                                          </p:val>
                                        </p:tav>
                                      </p:tavLst>
                                    </p:anim>
                                    <p:anim calcmode="lin" valueType="num">
                                      <p:cBhvr>
                                        <p:cTn id="26" dur="500" fill="hold"/>
                                        <p:tgtEl>
                                          <p:spTgt spid="28"/>
                                        </p:tgtEl>
                                        <p:attrNameLst>
                                          <p:attrName>ppt_h</p:attrName>
                                        </p:attrNameLst>
                                      </p:cBhvr>
                                      <p:tavLst>
                                        <p:tav tm="0">
                                          <p:val>
                                            <p:fltVal val="0"/>
                                          </p:val>
                                        </p:tav>
                                        <p:tav tm="100000">
                                          <p:val>
                                            <p:strVal val="#ppt_h"/>
                                          </p:val>
                                        </p:tav>
                                      </p:tavLst>
                                    </p:anim>
                                    <p:animEffect transition="in" filter="fade">
                                      <p:cBhvr>
                                        <p:cTn id="27" dur="500"/>
                                        <p:tgtEl>
                                          <p:spTgt spid="28"/>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000"/>
                            </p:stCondLst>
                            <p:childTnLst>
                              <p:par>
                                <p:cTn id="40" presetID="12" presetClass="entr" presetSubtype="8"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500"/>
                                        <p:tgtEl>
                                          <p:spTgt spid="34"/>
                                        </p:tgtEl>
                                        <p:attrNameLst>
                                          <p:attrName>ppt_x</p:attrName>
                                        </p:attrNameLst>
                                      </p:cBhvr>
                                      <p:tavLst>
                                        <p:tav tm="0">
                                          <p:val>
                                            <p:strVal val="#ppt_x-#ppt_w*1.125000"/>
                                          </p:val>
                                        </p:tav>
                                        <p:tav tm="100000">
                                          <p:val>
                                            <p:strVal val="#ppt_x"/>
                                          </p:val>
                                        </p:tav>
                                      </p:tavLst>
                                    </p:anim>
                                    <p:animEffect transition="in" filter="wipe(right)">
                                      <p:cBhvr>
                                        <p:cTn id="43" dur="500"/>
                                        <p:tgtEl>
                                          <p:spTgt spid="34"/>
                                        </p:tgtEl>
                                      </p:cBhvr>
                                    </p:animEffect>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par>
                          <p:cTn id="50" fill="hold">
                            <p:stCondLst>
                              <p:cond delay="5000"/>
                            </p:stCondLst>
                            <p:childTnLst>
                              <p:par>
                                <p:cTn id="51" presetID="12" presetClass="entr" presetSubtype="8"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500"/>
                                        <p:tgtEl>
                                          <p:spTgt spid="37"/>
                                        </p:tgtEl>
                                        <p:attrNameLst>
                                          <p:attrName>ppt_x</p:attrName>
                                        </p:attrNameLst>
                                      </p:cBhvr>
                                      <p:tavLst>
                                        <p:tav tm="0">
                                          <p:val>
                                            <p:strVal val="#ppt_x-#ppt_w*1.125000"/>
                                          </p:val>
                                        </p:tav>
                                        <p:tav tm="100000">
                                          <p:val>
                                            <p:strVal val="#ppt_x"/>
                                          </p:val>
                                        </p:tav>
                                      </p:tavLst>
                                    </p:anim>
                                    <p:animEffect transition="in" filter="wipe(right)">
                                      <p:cBhvr>
                                        <p:cTn id="54" dur="500"/>
                                        <p:tgtEl>
                                          <p:spTgt spid="37"/>
                                        </p:tgtEl>
                                      </p:cBhvr>
                                    </p:animEffect>
                                  </p:childTnLst>
                                </p:cTn>
                              </p:par>
                            </p:childTnLst>
                          </p:cTn>
                        </p:par>
                        <p:par>
                          <p:cTn id="55" fill="hold">
                            <p:stCondLst>
                              <p:cond delay="5500"/>
                            </p:stCondLst>
                            <p:childTnLst>
                              <p:par>
                                <p:cTn id="56" presetID="53" presetClass="entr" presetSubtype="16"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par>
                          <p:cTn id="61" fill="hold">
                            <p:stCondLst>
                              <p:cond delay="6000"/>
                            </p:stCondLst>
                            <p:childTnLst>
                              <p:par>
                                <p:cTn id="62" presetID="12" presetClass="entr" presetSubtype="8" fill="hold"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p:tgtEl>
                                          <p:spTgt spid="40"/>
                                        </p:tgtEl>
                                        <p:attrNameLst>
                                          <p:attrName>ppt_x</p:attrName>
                                        </p:attrNameLst>
                                      </p:cBhvr>
                                      <p:tavLst>
                                        <p:tav tm="0">
                                          <p:val>
                                            <p:strVal val="#ppt_x-#ppt_w*1.125000"/>
                                          </p:val>
                                        </p:tav>
                                        <p:tav tm="100000">
                                          <p:val>
                                            <p:strVal val="#ppt_x"/>
                                          </p:val>
                                        </p:tav>
                                      </p:tavLst>
                                    </p:anim>
                                    <p:animEffect transition="in" filter="wipe(right)">
                                      <p:cBhvr>
                                        <p:cTn id="6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文本框 87"/>
          <p:cNvSpPr>
            <a:spLocks noChangeArrowheads="1"/>
          </p:cNvSpPr>
          <p:nvPr/>
        </p:nvSpPr>
        <p:spPr bwMode="auto">
          <a:xfrm>
            <a:off x="5945473" y="3951674"/>
            <a:ext cx="1196819"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5</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8" name="组合 7"/>
          <p:cNvGrpSpPr/>
          <p:nvPr/>
        </p:nvGrpSpPr>
        <p:grpSpPr>
          <a:xfrm>
            <a:off x="816929" y="1485715"/>
            <a:ext cx="5934890" cy="5160665"/>
            <a:chOff x="612776" y="1114028"/>
            <a:chExt cx="4451747" cy="3869603"/>
          </a:xfrm>
        </p:grpSpPr>
        <p:grpSp>
          <p:nvGrpSpPr>
            <p:cNvPr id="9" name="组合 8"/>
            <p:cNvGrpSpPr/>
            <p:nvPr/>
          </p:nvGrpSpPr>
          <p:grpSpPr bwMode="auto">
            <a:xfrm>
              <a:off x="2374900" y="2446338"/>
              <a:ext cx="1272779" cy="1273969"/>
              <a:chOff x="0" y="0"/>
              <a:chExt cx="1698172" cy="1698172"/>
            </a:xfrm>
          </p:grpSpPr>
          <p:sp>
            <p:nvSpPr>
              <p:cNvPr id="55" name="椭圆 5"/>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6" name="图片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bwMode="auto">
            <a:xfrm>
              <a:off x="874713" y="1114028"/>
              <a:ext cx="522685" cy="522684"/>
              <a:chOff x="0" y="0"/>
              <a:chExt cx="1698172" cy="1698172"/>
            </a:xfrm>
          </p:grpSpPr>
          <p:sp>
            <p:nvSpPr>
              <p:cNvPr id="53" name="椭圆 10"/>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4" name="图片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2"/>
            <p:cNvGrpSpPr/>
            <p:nvPr/>
          </p:nvGrpSpPr>
          <p:grpSpPr bwMode="auto">
            <a:xfrm>
              <a:off x="636588" y="2890441"/>
              <a:ext cx="556022" cy="556022"/>
              <a:chOff x="0" y="0"/>
              <a:chExt cx="1698172" cy="1698172"/>
            </a:xfrm>
          </p:grpSpPr>
          <p:sp>
            <p:nvSpPr>
              <p:cNvPr id="51" name="椭圆 13"/>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2" name="图片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5"/>
            <p:cNvGrpSpPr/>
            <p:nvPr/>
          </p:nvGrpSpPr>
          <p:grpSpPr bwMode="auto">
            <a:xfrm>
              <a:off x="1565275" y="2167731"/>
              <a:ext cx="290513" cy="290513"/>
              <a:chOff x="0" y="0"/>
              <a:chExt cx="1698172" cy="1698172"/>
            </a:xfrm>
          </p:grpSpPr>
          <p:sp>
            <p:nvSpPr>
              <p:cNvPr id="49" name="椭圆 16"/>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50" name="图片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组合 18"/>
            <p:cNvGrpSpPr/>
            <p:nvPr/>
          </p:nvGrpSpPr>
          <p:grpSpPr bwMode="auto">
            <a:xfrm>
              <a:off x="2904728" y="1234282"/>
              <a:ext cx="556022" cy="556022"/>
              <a:chOff x="0" y="0"/>
              <a:chExt cx="1698172" cy="1698172"/>
            </a:xfrm>
          </p:grpSpPr>
          <p:sp>
            <p:nvSpPr>
              <p:cNvPr id="47" name="椭圆 19"/>
              <p:cNvSpPr>
                <a:spLocks noChangeArrowheads="1"/>
              </p:cNvSpPr>
              <p:nvPr/>
            </p:nvSpPr>
            <p:spPr bwMode="auto">
              <a:xfrm>
                <a:off x="0" y="0"/>
                <a:ext cx="1698172" cy="1698172"/>
              </a:xfrm>
              <a:prstGeom prst="ellipse">
                <a:avLst/>
              </a:prstGeom>
              <a:solidFill>
                <a:srgbClr val="F73F8F"/>
              </a:solidFill>
              <a:ln w="12700">
                <a:solidFill>
                  <a:srgbClr val="C80000"/>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48" name="图片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223" y="154169"/>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 name="组合 21"/>
            <p:cNvGrpSpPr/>
            <p:nvPr/>
          </p:nvGrpSpPr>
          <p:grpSpPr bwMode="auto">
            <a:xfrm>
              <a:off x="4384676" y="2297510"/>
              <a:ext cx="679847" cy="679847"/>
              <a:chOff x="0" y="0"/>
              <a:chExt cx="1698172" cy="1698172"/>
            </a:xfrm>
          </p:grpSpPr>
          <p:sp>
            <p:nvSpPr>
              <p:cNvPr id="45" name="椭圆 22"/>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46" name="图片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组合 24"/>
            <p:cNvGrpSpPr/>
            <p:nvPr/>
          </p:nvGrpSpPr>
          <p:grpSpPr bwMode="auto">
            <a:xfrm>
              <a:off x="2209403" y="4171553"/>
              <a:ext cx="556022" cy="556022"/>
              <a:chOff x="0" y="0"/>
              <a:chExt cx="1698172" cy="1698172"/>
            </a:xfrm>
          </p:grpSpPr>
          <p:sp>
            <p:nvSpPr>
              <p:cNvPr id="43" name="椭圆 25"/>
              <p:cNvSpPr>
                <a:spLocks noChangeArrowheads="1"/>
              </p:cNvSpPr>
              <p:nvPr/>
            </p:nvSpPr>
            <p:spPr bwMode="auto">
              <a:xfrm>
                <a:off x="0" y="0"/>
                <a:ext cx="1698172" cy="1698172"/>
              </a:xfrm>
              <a:prstGeom prst="ellipse">
                <a:avLst/>
              </a:prstGeom>
              <a:solidFill>
                <a:srgbClr val="F73F8F"/>
              </a:solidFill>
              <a:ln w="12700">
                <a:solidFill>
                  <a:srgbClr val="C80000"/>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44" name="图片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0223" y="154168"/>
                <a:ext cx="1397725" cy="139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 name="组合 27"/>
            <p:cNvGrpSpPr/>
            <p:nvPr/>
          </p:nvGrpSpPr>
          <p:grpSpPr bwMode="auto">
            <a:xfrm>
              <a:off x="3996532" y="3745310"/>
              <a:ext cx="426244" cy="426244"/>
              <a:chOff x="0" y="0"/>
              <a:chExt cx="1698172" cy="1698172"/>
            </a:xfrm>
          </p:grpSpPr>
          <p:sp>
            <p:nvSpPr>
              <p:cNvPr id="41" name="椭圆 28"/>
              <p:cNvSpPr>
                <a:spLocks noChangeArrowheads="1"/>
              </p:cNvSpPr>
              <p:nvPr/>
            </p:nvSpPr>
            <p:spPr bwMode="auto">
              <a:xfrm>
                <a:off x="0" y="0"/>
                <a:ext cx="1698172" cy="1698172"/>
              </a:xfrm>
              <a:prstGeom prst="ellipse">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pic>
            <p:nvPicPr>
              <p:cNvPr id="42" name="图片 2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0224" y="154167"/>
                <a:ext cx="1397724" cy="139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直接连接符 31"/>
            <p:cNvSpPr>
              <a:spLocks noChangeShapeType="1"/>
            </p:cNvSpPr>
            <p:nvPr/>
          </p:nvSpPr>
          <p:spPr bwMode="auto">
            <a:xfrm>
              <a:off x="1297385" y="1535510"/>
              <a:ext cx="309563" cy="673894"/>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8" name="直接连接符 33"/>
            <p:cNvSpPr>
              <a:spLocks noChangeShapeType="1"/>
            </p:cNvSpPr>
            <p:nvPr/>
          </p:nvSpPr>
          <p:spPr bwMode="auto">
            <a:xfrm flipH="1">
              <a:off x="997348" y="1591469"/>
              <a:ext cx="139303" cy="1376363"/>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19" name="直接连接符 35"/>
            <p:cNvSpPr>
              <a:spLocks noChangeShapeType="1"/>
            </p:cNvSpPr>
            <p:nvPr/>
          </p:nvSpPr>
          <p:spPr bwMode="auto">
            <a:xfrm flipV="1">
              <a:off x="1072356" y="2409428"/>
              <a:ext cx="547688" cy="556022"/>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20" name="直接连接符 40"/>
            <p:cNvCxnSpPr>
              <a:cxnSpLocks noChangeShapeType="1"/>
              <a:stCxn id="53" idx="6"/>
              <a:endCxn id="47" idx="2"/>
            </p:cNvCxnSpPr>
            <p:nvPr/>
          </p:nvCxnSpPr>
          <p:spPr bwMode="auto">
            <a:xfrm>
              <a:off x="1397398" y="1374776"/>
              <a:ext cx="1507331" cy="136922"/>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21" name="直接连接符 42"/>
            <p:cNvSpPr>
              <a:spLocks noChangeShapeType="1"/>
            </p:cNvSpPr>
            <p:nvPr/>
          </p:nvSpPr>
          <p:spPr bwMode="auto">
            <a:xfrm flipV="1">
              <a:off x="1829594" y="1636713"/>
              <a:ext cx="1181100" cy="67627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2" name="直接连接符 44"/>
            <p:cNvSpPr>
              <a:spLocks noChangeShapeType="1"/>
            </p:cNvSpPr>
            <p:nvPr/>
          </p:nvSpPr>
          <p:spPr bwMode="auto">
            <a:xfrm>
              <a:off x="1346200" y="1475979"/>
              <a:ext cx="1319213" cy="11049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23" name="直接连接符 46"/>
            <p:cNvCxnSpPr>
              <a:cxnSpLocks noChangeShapeType="1"/>
              <a:stCxn id="52" idx="3"/>
              <a:endCxn id="55" idx="2"/>
            </p:cNvCxnSpPr>
            <p:nvPr/>
          </p:nvCxnSpPr>
          <p:spPr bwMode="auto">
            <a:xfrm flipV="1">
              <a:off x="1143794" y="3083322"/>
              <a:ext cx="1231106" cy="85725"/>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24" name="直接连接符 48"/>
            <p:cNvSpPr>
              <a:spLocks noChangeShapeType="1"/>
            </p:cNvSpPr>
            <p:nvPr/>
          </p:nvSpPr>
          <p:spPr bwMode="auto">
            <a:xfrm>
              <a:off x="1710531" y="2458244"/>
              <a:ext cx="663179" cy="1852613"/>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5" name="直接连接符 50"/>
            <p:cNvSpPr>
              <a:spLocks noChangeShapeType="1"/>
            </p:cNvSpPr>
            <p:nvPr/>
          </p:nvSpPr>
          <p:spPr bwMode="auto">
            <a:xfrm flipV="1">
              <a:off x="2666604" y="3686969"/>
              <a:ext cx="209550" cy="534591"/>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6" name="直接连接符 52"/>
            <p:cNvSpPr>
              <a:spLocks noChangeShapeType="1"/>
            </p:cNvSpPr>
            <p:nvPr/>
          </p:nvSpPr>
          <p:spPr bwMode="auto">
            <a:xfrm flipH="1" flipV="1">
              <a:off x="1789113" y="2403475"/>
              <a:ext cx="759619" cy="282179"/>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27" name="直接连接符 54"/>
            <p:cNvCxnSpPr>
              <a:cxnSpLocks noChangeShapeType="1"/>
              <a:stCxn id="55" idx="0"/>
              <a:endCxn id="47" idx="4"/>
            </p:cNvCxnSpPr>
            <p:nvPr/>
          </p:nvCxnSpPr>
          <p:spPr bwMode="auto">
            <a:xfrm flipV="1">
              <a:off x="3010694" y="1790304"/>
              <a:ext cx="171450" cy="656034"/>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28" name="直接连接符 56"/>
            <p:cNvSpPr>
              <a:spLocks noChangeShapeType="1"/>
            </p:cNvSpPr>
            <p:nvPr/>
          </p:nvSpPr>
          <p:spPr bwMode="auto">
            <a:xfrm flipH="1" flipV="1">
              <a:off x="934244" y="3416697"/>
              <a:ext cx="1294210" cy="1003697"/>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29" name="直接连接符 58"/>
            <p:cNvSpPr>
              <a:spLocks noChangeShapeType="1"/>
            </p:cNvSpPr>
            <p:nvPr/>
          </p:nvSpPr>
          <p:spPr bwMode="auto">
            <a:xfrm>
              <a:off x="3294063" y="1721248"/>
              <a:ext cx="1131094" cy="75366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0" name="直接连接符 60"/>
            <p:cNvSpPr>
              <a:spLocks noChangeShapeType="1"/>
            </p:cNvSpPr>
            <p:nvPr/>
          </p:nvSpPr>
          <p:spPr bwMode="auto">
            <a:xfrm flipH="1">
              <a:off x="3569097" y="2639219"/>
              <a:ext cx="875109" cy="300038"/>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1" name="直接连接符 62"/>
            <p:cNvSpPr>
              <a:spLocks noChangeShapeType="1"/>
            </p:cNvSpPr>
            <p:nvPr/>
          </p:nvSpPr>
          <p:spPr bwMode="auto">
            <a:xfrm flipH="1">
              <a:off x="4209653" y="2792810"/>
              <a:ext cx="251222" cy="952500"/>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sp>
          <p:nvSpPr>
            <p:cNvPr id="32" name="直接连接符 64"/>
            <p:cNvSpPr>
              <a:spLocks noChangeShapeType="1"/>
            </p:cNvSpPr>
            <p:nvPr/>
          </p:nvSpPr>
          <p:spPr bwMode="auto">
            <a:xfrm flipH="1" flipV="1">
              <a:off x="3535760" y="3416697"/>
              <a:ext cx="522684" cy="390525"/>
            </a:xfrm>
            <a:prstGeom prst="line">
              <a:avLst/>
            </a:prstGeom>
            <a:noFill/>
            <a:ln w="12700">
              <a:solidFill>
                <a:srgbClr val="C00000"/>
              </a:solidFill>
              <a:round/>
            </a:ln>
            <a:extLst>
              <a:ext uri="{909E8E84-426E-40DD-AFC4-6F175D3DCCD1}">
                <a14:hiddenFill xmlns:a14="http://schemas.microsoft.com/office/drawing/2010/main">
                  <a:noFill/>
                </a14:hiddenFill>
              </a:ext>
            </a:extLst>
          </p:spPr>
          <p:txBody>
            <a:bodyPr lIns="68580" tIns="34290" rIns="68580" bIns="34290"/>
            <a:lstStyle/>
            <a:p>
              <a:endParaRPr lang="zh-CN" altLang="en-US"/>
            </a:p>
          </p:txBody>
        </p:sp>
        <p:cxnSp>
          <p:nvCxnSpPr>
            <p:cNvPr id="33" name="直接连接符 66"/>
            <p:cNvCxnSpPr>
              <a:cxnSpLocks noChangeShapeType="1"/>
              <a:stCxn id="43" idx="6"/>
              <a:endCxn id="41" idx="2"/>
            </p:cNvCxnSpPr>
            <p:nvPr/>
          </p:nvCxnSpPr>
          <p:spPr bwMode="auto">
            <a:xfrm flipV="1">
              <a:off x="2765426" y="3958431"/>
              <a:ext cx="1231106" cy="490538"/>
            </a:xfrm>
            <a:prstGeom prst="line">
              <a:avLst/>
            </a:prstGeom>
            <a:noFill/>
            <a:ln w="12700">
              <a:solidFill>
                <a:srgbClr val="C00000"/>
              </a:solidFill>
              <a:round/>
            </a:ln>
            <a:extLst>
              <a:ext uri="{909E8E84-426E-40DD-AFC4-6F175D3DCCD1}">
                <a14:hiddenFill xmlns:a14="http://schemas.microsoft.com/office/drawing/2010/main">
                  <a:noFill/>
                </a14:hiddenFill>
              </a:ext>
            </a:extLst>
          </p:spPr>
        </p:cxnSp>
        <p:sp>
          <p:nvSpPr>
            <p:cNvPr id="34" name="文本框 86"/>
            <p:cNvSpPr>
              <a:spLocks noChangeArrowheads="1"/>
            </p:cNvSpPr>
            <p:nvPr/>
          </p:nvSpPr>
          <p:spPr bwMode="auto">
            <a:xfrm>
              <a:off x="2715419" y="3698876"/>
              <a:ext cx="1008856"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1</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文本框 88"/>
            <p:cNvSpPr>
              <a:spLocks noChangeArrowheads="1"/>
            </p:cNvSpPr>
            <p:nvPr/>
          </p:nvSpPr>
          <p:spPr bwMode="auto">
            <a:xfrm>
              <a:off x="2908301" y="1806973"/>
              <a:ext cx="951309"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6</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文本框 89"/>
            <p:cNvSpPr>
              <a:spLocks noChangeArrowheads="1"/>
            </p:cNvSpPr>
            <p:nvPr/>
          </p:nvSpPr>
          <p:spPr bwMode="auto">
            <a:xfrm>
              <a:off x="840184" y="1623617"/>
              <a:ext cx="989409"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8</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文本框 90"/>
            <p:cNvSpPr>
              <a:spLocks noChangeArrowheads="1"/>
            </p:cNvSpPr>
            <p:nvPr/>
          </p:nvSpPr>
          <p:spPr bwMode="auto">
            <a:xfrm>
              <a:off x="612776" y="3441701"/>
              <a:ext cx="707231"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2</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文本框 91"/>
            <p:cNvSpPr>
              <a:spLocks noChangeArrowheads="1"/>
            </p:cNvSpPr>
            <p:nvPr/>
          </p:nvSpPr>
          <p:spPr bwMode="auto">
            <a:xfrm>
              <a:off x="2155825" y="4724004"/>
              <a:ext cx="1138238"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3</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文本框 92"/>
            <p:cNvSpPr>
              <a:spLocks noChangeArrowheads="1"/>
            </p:cNvSpPr>
            <p:nvPr/>
          </p:nvSpPr>
          <p:spPr bwMode="auto">
            <a:xfrm>
              <a:off x="3937001" y="4157267"/>
              <a:ext cx="1067381"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4</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0" name="文本框 93"/>
            <p:cNvSpPr>
              <a:spLocks noChangeArrowheads="1"/>
            </p:cNvSpPr>
            <p:nvPr/>
          </p:nvSpPr>
          <p:spPr bwMode="auto">
            <a:xfrm>
              <a:off x="1411685" y="2459435"/>
              <a:ext cx="962025" cy="259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r>
                <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Crowd</a:t>
              </a:r>
              <a:r>
                <a:rPr lang="en-US" altLang="zh-CN"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rPr>
                <a:t>7</a:t>
              </a:r>
              <a:endParaRPr lang="zh-CN" altLang="en-US" dirty="0">
                <a:solidFill>
                  <a:srgbClr val="19294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57" name="直接连接符 95"/>
          <p:cNvSpPr>
            <a:spLocks noChangeShapeType="1"/>
          </p:cNvSpPr>
          <p:nvPr/>
        </p:nvSpPr>
        <p:spPr bwMode="auto">
          <a:xfrm>
            <a:off x="7142292" y="2667090"/>
            <a:ext cx="0" cy="2410383"/>
          </a:xfrm>
          <a:prstGeom prst="line">
            <a:avLst/>
          </a:prstGeom>
          <a:noFill/>
          <a:ln w="12700">
            <a:solidFill>
              <a:srgbClr val="C3C3C3"/>
            </a:solidFill>
            <a:round/>
          </a:ln>
          <a:extLst>
            <a:ext uri="{909E8E84-426E-40DD-AFC4-6F175D3DCCD1}">
              <a14:hiddenFill xmlns:a14="http://schemas.microsoft.com/office/drawing/2010/main">
                <a:noFill/>
              </a14:hiddenFill>
            </a:ext>
          </a:extLst>
        </p:spPr>
        <p:txBody>
          <a:bodyPr lIns="91438" tIns="45719" rIns="91438" bIns="45719"/>
          <a:lstStyle/>
          <a:p>
            <a:endParaRPr lang="zh-CN" altLang="en-US"/>
          </a:p>
        </p:txBody>
      </p:sp>
      <p:sp>
        <p:nvSpPr>
          <p:cNvPr id="58" name="文本框 100"/>
          <p:cNvSpPr>
            <a:spLocks noChangeArrowheads="1"/>
          </p:cNvSpPr>
          <p:nvPr/>
        </p:nvSpPr>
        <p:spPr bwMode="auto">
          <a:xfrm>
            <a:off x="7429592" y="2961703"/>
            <a:ext cx="4149185" cy="36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b="1" dirty="0">
                <a:solidFill>
                  <a:srgbClr val="F73F8F"/>
                </a:solidFill>
                <a:latin typeface="微软雅黑" panose="020B0503020204020204" pitchFamily="34" charset="-122"/>
                <a:ea typeface="微软雅黑" panose="020B0503020204020204" pitchFamily="34" charset="-122"/>
                <a:sym typeface="微软雅黑" panose="020B0503020204020204" pitchFamily="34" charset="-122"/>
              </a:rPr>
              <a:t>Active objects</a:t>
            </a:r>
            <a:r>
              <a:rPr lang="en-US" altLang="zh-CN" b="1" dirty="0">
                <a:solidFill>
                  <a:srgbClr val="F73F8F"/>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b="1" dirty="0">
                <a:solidFill>
                  <a:srgbClr val="F73F8F"/>
                </a:solidFill>
                <a:latin typeface="微软雅黑" panose="020B0503020204020204" pitchFamily="34" charset="-122"/>
                <a:ea typeface="微软雅黑" panose="020B0503020204020204" pitchFamily="34" charset="-122"/>
                <a:sym typeface="微软雅黑" panose="020B0503020204020204" pitchFamily="34" charset="-122"/>
              </a:rPr>
              <a:t>Target population</a:t>
            </a:r>
            <a:endParaRPr lang="zh-CN" altLang="en-US" dirty="0">
              <a:solidFill>
                <a:srgbClr val="F73F8F"/>
              </a:solidFill>
            </a:endParaRPr>
          </a:p>
        </p:txBody>
      </p:sp>
      <p:sp>
        <p:nvSpPr>
          <p:cNvPr id="59" name="文本框 102"/>
          <p:cNvSpPr>
            <a:spLocks noChangeArrowheads="1"/>
          </p:cNvSpPr>
          <p:nvPr/>
        </p:nvSpPr>
        <p:spPr bwMode="auto">
          <a:xfrm>
            <a:off x="7429592" y="3416563"/>
            <a:ext cx="3488871" cy="1816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r>
              <a:rPr lang="zh-CN" altLang="en-US"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Enter here the target population or activity object of the event, the target population or the characteristics of the object of activity, consumer psychological description. For the left side of the crowd network, if the target population is insufficient</a:t>
            </a:r>
            <a:r>
              <a:rPr lang="en-US" altLang="zh-CN"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Class, you can delete redundant, or repeat some of the more important people; If the target population is redundant,</a:t>
            </a:r>
            <a:r>
              <a:rPr lang="en-US" altLang="zh-CN"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8</a:t>
            </a:r>
            <a:r>
              <a:rPr lang="zh-CN" altLang="en-US" sz="1600" dirty="0">
                <a:solidFill>
                  <a:srgbClr val="3F3F3F"/>
                </a:solidFill>
                <a:latin typeface="微软雅黑" panose="020B0503020204020204" pitchFamily="34" charset="-122"/>
                <a:ea typeface="微软雅黑" panose="020B0503020204020204" pitchFamily="34" charset="-122"/>
                <a:sym typeface="微软雅黑" panose="020B0503020204020204" pitchFamily="34" charset="-122"/>
              </a:rPr>
              <a:t>Can increase the crowd by copying.</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med" p14:dur="700" advTm="3460">
        <p:fade/>
      </p:transition>
    </mc:Choice>
    <mc:Fallback xmlns:a14="http://schemas.microsoft.com/office/drawing/2010/main" xmlns="">
      <p:transition spd="med" advTm="3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22" presetClass="entr" presetSubtype="4"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down)">
                                      <p:cBhvr>
                                        <p:cTn id="26" dur="500"/>
                                        <p:tgtEl>
                                          <p:spTgt spid="57"/>
                                        </p:tgtEl>
                                      </p:cBhvr>
                                    </p:animEffect>
                                  </p:childTnLst>
                                </p:cTn>
                              </p:par>
                            </p:childTnLst>
                          </p:cTn>
                        </p:par>
                        <p:par>
                          <p:cTn id="27" fill="hold">
                            <p:stCondLst>
                              <p:cond delay="3500"/>
                            </p:stCondLst>
                            <p:childTnLst>
                              <p:par>
                                <p:cTn id="28" presetID="16" presetClass="entr" presetSubtype="21"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barn(inVertical)">
                                      <p:cBhvr>
                                        <p:cTn id="30" dur="500"/>
                                        <p:tgtEl>
                                          <p:spTgt spid="58"/>
                                        </p:tgtEl>
                                      </p:cBhvr>
                                    </p:animEffect>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7" grpId="0" animBg="1"/>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Group 3"/>
          <p:cNvGrpSpPr/>
          <p:nvPr/>
        </p:nvGrpSpPr>
        <p:grpSpPr>
          <a:xfrm>
            <a:off x="1424509" y="3498088"/>
            <a:ext cx="1499584" cy="396396"/>
            <a:chOff x="1424694" y="3437117"/>
            <a:chExt cx="1499779" cy="396331"/>
          </a:xfrm>
          <a:solidFill>
            <a:schemeClr val="bg1">
              <a:lumMod val="65000"/>
            </a:schemeClr>
          </a:solidFill>
        </p:grpSpPr>
        <p:sp>
          <p:nvSpPr>
            <p:cNvPr id="8" name="Round Same Side Corner Rectangle 4"/>
            <p:cNvSpPr/>
            <p:nvPr/>
          </p:nvSpPr>
          <p:spPr>
            <a:xfrm rot="16200000">
              <a:off x="2049734"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Oval 13"/>
            <p:cNvSpPr/>
            <p:nvPr/>
          </p:nvSpPr>
          <p:spPr>
            <a:xfrm>
              <a:off x="2014338"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0" name="Group 10"/>
          <p:cNvGrpSpPr/>
          <p:nvPr/>
        </p:nvGrpSpPr>
        <p:grpSpPr>
          <a:xfrm>
            <a:off x="2992871" y="3644742"/>
            <a:ext cx="1499584" cy="385390"/>
            <a:chOff x="2993261" y="3583747"/>
            <a:chExt cx="1499779" cy="385328"/>
          </a:xfrm>
          <a:solidFill>
            <a:srgbClr val="F73F8F"/>
          </a:solidFill>
        </p:grpSpPr>
        <p:sp>
          <p:nvSpPr>
            <p:cNvPr id="11" name="Round Same Side Corner Rectangle 6"/>
            <p:cNvSpPr/>
            <p:nvPr/>
          </p:nvSpPr>
          <p:spPr>
            <a:xfrm rot="5400000" flipH="1">
              <a:off x="3618301"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Oval 14"/>
            <p:cNvSpPr/>
            <p:nvPr/>
          </p:nvSpPr>
          <p:spPr>
            <a:xfrm>
              <a:off x="3582905"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 name="Group 11"/>
          <p:cNvGrpSpPr/>
          <p:nvPr/>
        </p:nvGrpSpPr>
        <p:grpSpPr>
          <a:xfrm>
            <a:off x="4561233" y="3498088"/>
            <a:ext cx="1499584" cy="396395"/>
            <a:chOff x="4561827" y="3437117"/>
            <a:chExt cx="1499779" cy="396330"/>
          </a:xfrm>
          <a:solidFill>
            <a:schemeClr val="bg1">
              <a:lumMod val="65000"/>
            </a:schemeClr>
          </a:solidFill>
        </p:grpSpPr>
        <p:sp>
          <p:nvSpPr>
            <p:cNvPr id="14" name="Round Same Side Corner Rectangle 7"/>
            <p:cNvSpPr/>
            <p:nvPr/>
          </p:nvSpPr>
          <p:spPr>
            <a:xfrm rot="5400000" flipH="1">
              <a:off x="5186867"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Oval 15"/>
            <p:cNvSpPr/>
            <p:nvPr/>
          </p:nvSpPr>
          <p:spPr>
            <a:xfrm>
              <a:off x="5220257"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6" name="Group 12"/>
          <p:cNvGrpSpPr/>
          <p:nvPr/>
        </p:nvGrpSpPr>
        <p:grpSpPr>
          <a:xfrm>
            <a:off x="6129596" y="3644742"/>
            <a:ext cx="1499584" cy="385390"/>
            <a:chOff x="6130393" y="3583747"/>
            <a:chExt cx="1499779" cy="385328"/>
          </a:xfrm>
          <a:solidFill>
            <a:srgbClr val="F73F8F"/>
          </a:solidFill>
        </p:grpSpPr>
        <p:sp>
          <p:nvSpPr>
            <p:cNvPr id="17" name="Round Same Side Corner Rectangle 8"/>
            <p:cNvSpPr/>
            <p:nvPr/>
          </p:nvSpPr>
          <p:spPr>
            <a:xfrm rot="5400000" flipH="1">
              <a:off x="6755433" y="2958707"/>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Oval 16"/>
            <p:cNvSpPr/>
            <p:nvPr/>
          </p:nvSpPr>
          <p:spPr>
            <a:xfrm>
              <a:off x="6720037"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35"/>
          <p:cNvGrpSpPr/>
          <p:nvPr/>
        </p:nvGrpSpPr>
        <p:grpSpPr>
          <a:xfrm>
            <a:off x="9266320" y="3644744"/>
            <a:ext cx="1499584" cy="385389"/>
            <a:chOff x="9267526" y="3583748"/>
            <a:chExt cx="1499779" cy="385327"/>
          </a:xfrm>
          <a:solidFill>
            <a:srgbClr val="F73F8F"/>
          </a:solidFill>
        </p:grpSpPr>
        <p:sp>
          <p:nvSpPr>
            <p:cNvPr id="20" name="Round Same Side Corner Rectangle 5"/>
            <p:cNvSpPr/>
            <p:nvPr/>
          </p:nvSpPr>
          <p:spPr>
            <a:xfrm rot="5400000" flipH="1">
              <a:off x="9892566" y="2958708"/>
              <a:ext cx="249700" cy="1499779"/>
            </a:xfrm>
            <a:prstGeom prst="round2SameRect">
              <a:avLst>
                <a:gd name="adj1" fmla="val 5000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Oval 17"/>
            <p:cNvSpPr/>
            <p:nvPr/>
          </p:nvSpPr>
          <p:spPr>
            <a:xfrm>
              <a:off x="9857169" y="3648583"/>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Group 19"/>
          <p:cNvGrpSpPr/>
          <p:nvPr/>
        </p:nvGrpSpPr>
        <p:grpSpPr>
          <a:xfrm>
            <a:off x="7697959" y="3498088"/>
            <a:ext cx="1499584" cy="396396"/>
            <a:chOff x="7698960" y="3437117"/>
            <a:chExt cx="1499779" cy="396331"/>
          </a:xfrm>
          <a:solidFill>
            <a:schemeClr val="bg1">
              <a:lumMod val="65000"/>
            </a:schemeClr>
          </a:solidFill>
        </p:grpSpPr>
        <p:sp>
          <p:nvSpPr>
            <p:cNvPr id="23" name="Round Same Side Corner Rectangle 9"/>
            <p:cNvSpPr/>
            <p:nvPr/>
          </p:nvSpPr>
          <p:spPr>
            <a:xfrm rot="5400000" flipH="1">
              <a:off x="8324000" y="2958708"/>
              <a:ext cx="249700" cy="1499779"/>
            </a:xfrm>
            <a:prstGeom prst="round2SameRect">
              <a:avLst>
                <a:gd name="adj1" fmla="val 0"/>
                <a:gd name="adj2"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Oval 18"/>
            <p:cNvSpPr/>
            <p:nvPr/>
          </p:nvSpPr>
          <p:spPr>
            <a:xfrm>
              <a:off x="8357389" y="3437117"/>
              <a:ext cx="320492" cy="3204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GB"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Group 20"/>
          <p:cNvGrpSpPr/>
          <p:nvPr/>
        </p:nvGrpSpPr>
        <p:grpSpPr>
          <a:xfrm>
            <a:off x="9783969" y="4115818"/>
            <a:ext cx="464283" cy="465214"/>
            <a:chOff x="9145588" y="4435475"/>
            <a:chExt cx="464344" cy="465138"/>
          </a:xfrm>
          <a:solidFill>
            <a:srgbClr val="F73F8F"/>
          </a:solidFill>
        </p:grpSpPr>
        <p:sp>
          <p:nvSpPr>
            <p:cNvPr id="26"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Group 30"/>
          <p:cNvGrpSpPr/>
          <p:nvPr/>
        </p:nvGrpSpPr>
        <p:grpSpPr>
          <a:xfrm>
            <a:off x="8284384" y="2963127"/>
            <a:ext cx="464283" cy="464419"/>
            <a:chOff x="7287419" y="2577307"/>
            <a:chExt cx="464344" cy="464344"/>
          </a:xfrm>
          <a:solidFill>
            <a:schemeClr val="bg1">
              <a:lumMod val="65000"/>
            </a:schemeClr>
          </a:solidFill>
        </p:grpSpPr>
        <p:sp>
          <p:nvSpPr>
            <p:cNvPr id="36" name="AutoShape 56"/>
            <p:cNvSpPr/>
            <p:nvPr/>
          </p:nvSpPr>
          <p:spPr bwMode="auto">
            <a:xfrm>
              <a:off x="7287419"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57"/>
            <p:cNvSpPr/>
            <p:nvPr/>
          </p:nvSpPr>
          <p:spPr bwMode="auto">
            <a:xfrm>
              <a:off x="7606507" y="257730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58"/>
            <p:cNvSpPr/>
            <p:nvPr/>
          </p:nvSpPr>
          <p:spPr bwMode="auto">
            <a:xfrm>
              <a:off x="7446963" y="257730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AutoShape 59"/>
          <p:cNvSpPr/>
          <p:nvPr/>
        </p:nvSpPr>
        <p:spPr bwMode="auto">
          <a:xfrm>
            <a:off x="3437812" y="4106390"/>
            <a:ext cx="465078" cy="46441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73F8F"/>
          </a:solidFill>
          <a:ln>
            <a:noFill/>
          </a:ln>
          <a:effectLst/>
        </p:spPr>
        <p:txBody>
          <a:bodyPr lIns="19048" tIns="19048" rIns="19048" bIns="19048" anchor="ctr"/>
          <a:lstStyle/>
          <a:p>
            <a:pPr algn="ctr" defTabSz="227965" hangingPunct="0">
              <a:lnSpc>
                <a:spcPct val="130000"/>
              </a:lnSpc>
            </a:pPr>
            <a:endParaRPr lang="en-US" sz="140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0" name="Group 38"/>
          <p:cNvGrpSpPr/>
          <p:nvPr/>
        </p:nvGrpSpPr>
        <p:grpSpPr>
          <a:xfrm>
            <a:off x="5147264" y="2956694"/>
            <a:ext cx="465078" cy="391382"/>
            <a:chOff x="5368132" y="2625725"/>
            <a:chExt cx="465138" cy="391319"/>
          </a:xfrm>
          <a:solidFill>
            <a:schemeClr val="bg1">
              <a:lumMod val="65000"/>
            </a:schemeClr>
          </a:solidFill>
        </p:grpSpPr>
        <p:sp>
          <p:nvSpPr>
            <p:cNvPr id="41"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 name="Group 42"/>
          <p:cNvGrpSpPr/>
          <p:nvPr/>
        </p:nvGrpSpPr>
        <p:grpSpPr>
          <a:xfrm>
            <a:off x="1942160" y="2962729"/>
            <a:ext cx="464283" cy="362803"/>
            <a:chOff x="2581275" y="1710532"/>
            <a:chExt cx="464344" cy="362744"/>
          </a:xfrm>
          <a:solidFill>
            <a:schemeClr val="bg1">
              <a:lumMod val="65000"/>
            </a:schemeClr>
          </a:solidFill>
        </p:grpSpPr>
        <p:sp>
          <p:nvSpPr>
            <p:cNvPr id="4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 name="Group 52"/>
          <p:cNvGrpSpPr/>
          <p:nvPr/>
        </p:nvGrpSpPr>
        <p:grpSpPr>
          <a:xfrm>
            <a:off x="6720566" y="4106390"/>
            <a:ext cx="319047" cy="465214"/>
            <a:chOff x="5441157" y="4440238"/>
            <a:chExt cx="319088" cy="465138"/>
          </a:xfrm>
          <a:solidFill>
            <a:srgbClr val="F73F8F"/>
          </a:solidFill>
        </p:grpSpPr>
        <p:sp>
          <p:nvSpPr>
            <p:cNvPr id="53" name="AutoShape 97"/>
            <p:cNvSpPr/>
            <p:nvPr/>
          </p:nvSpPr>
          <p:spPr bwMode="auto">
            <a:xfrm>
              <a:off x="5441157" y="4440238"/>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98"/>
            <p:cNvSpPr/>
            <p:nvPr/>
          </p:nvSpPr>
          <p:spPr bwMode="auto">
            <a:xfrm>
              <a:off x="5571332" y="448389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55" name="AutoShape 99"/>
            <p:cNvSpPr/>
            <p:nvPr/>
          </p:nvSpPr>
          <p:spPr bwMode="auto">
            <a:xfrm>
              <a:off x="5586413" y="4847432"/>
              <a:ext cx="28575"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27965" hangingPunct="0">
                <a:lnSpc>
                  <a:spcPct val="130000"/>
                </a:lnSpc>
              </a:pPr>
              <a:endParaRPr lang="en-US" sz="1200">
                <a:solidFill>
                  <a:schemeClr val="tx1">
                    <a:lumMod val="50000"/>
                    <a:lumOff val="50000"/>
                  </a:schemeClr>
                </a:solidFill>
                <a:effectLst>
                  <a:outerShdw blurRad="38100" dist="38100" dir="2700000" algn="tl">
                    <a:srgbClr val="000000"/>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6" name="Group 56"/>
          <p:cNvGrpSpPr/>
          <p:nvPr/>
        </p:nvGrpSpPr>
        <p:grpSpPr>
          <a:xfrm>
            <a:off x="4289688" y="1763254"/>
            <a:ext cx="2487713" cy="849077"/>
            <a:chOff x="5108913" y="2443649"/>
            <a:chExt cx="1974166" cy="848940"/>
          </a:xfrm>
        </p:grpSpPr>
        <p:sp>
          <p:nvSpPr>
            <p:cNvPr id="57" name="TextBox 56"/>
            <p:cNvSpPr txBox="1"/>
            <p:nvPr/>
          </p:nvSpPr>
          <p:spPr>
            <a:xfrm>
              <a:off x="5108913" y="2443649"/>
              <a:ext cx="1367751"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58" name="Rectangle 58"/>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Group 59"/>
          <p:cNvGrpSpPr/>
          <p:nvPr/>
        </p:nvGrpSpPr>
        <p:grpSpPr>
          <a:xfrm>
            <a:off x="1084188" y="1767871"/>
            <a:ext cx="2487713" cy="849077"/>
            <a:chOff x="5108913" y="2443649"/>
            <a:chExt cx="1974166" cy="848940"/>
          </a:xfrm>
        </p:grpSpPr>
        <p:sp>
          <p:nvSpPr>
            <p:cNvPr id="60" name="TextBox 59"/>
            <p:cNvSpPr txBox="1"/>
            <p:nvPr/>
          </p:nvSpPr>
          <p:spPr>
            <a:xfrm>
              <a:off x="5126790" y="2443649"/>
              <a:ext cx="1367751"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61" name="Rectangle 61"/>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2" name="Group 62"/>
          <p:cNvGrpSpPr/>
          <p:nvPr/>
        </p:nvGrpSpPr>
        <p:grpSpPr>
          <a:xfrm>
            <a:off x="8752895" y="4635013"/>
            <a:ext cx="2525635" cy="849077"/>
            <a:chOff x="5108913" y="2443649"/>
            <a:chExt cx="1974166" cy="848940"/>
          </a:xfrm>
        </p:grpSpPr>
        <p:sp>
          <p:nvSpPr>
            <p:cNvPr id="63" name="TextBox 62"/>
            <p:cNvSpPr txBox="1"/>
            <p:nvPr/>
          </p:nvSpPr>
          <p:spPr>
            <a:xfrm>
              <a:off x="5108913" y="2443649"/>
              <a:ext cx="1347214"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64" name="Rectangle 64"/>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Group 65"/>
          <p:cNvGrpSpPr/>
          <p:nvPr/>
        </p:nvGrpSpPr>
        <p:grpSpPr>
          <a:xfrm>
            <a:off x="7426413" y="1769044"/>
            <a:ext cx="2487713" cy="849077"/>
            <a:chOff x="5108913" y="2443649"/>
            <a:chExt cx="1974166" cy="848940"/>
          </a:xfrm>
        </p:grpSpPr>
        <p:sp>
          <p:nvSpPr>
            <p:cNvPr id="66" name="TextBox 65"/>
            <p:cNvSpPr txBox="1"/>
            <p:nvPr/>
          </p:nvSpPr>
          <p:spPr>
            <a:xfrm>
              <a:off x="5171189" y="2443649"/>
              <a:ext cx="1367751"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67" name="Rectangle 67"/>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Group 68"/>
          <p:cNvGrpSpPr/>
          <p:nvPr/>
        </p:nvGrpSpPr>
        <p:grpSpPr>
          <a:xfrm>
            <a:off x="2479846" y="4635013"/>
            <a:ext cx="2525635" cy="849077"/>
            <a:chOff x="5108913" y="2443649"/>
            <a:chExt cx="1974166" cy="848940"/>
          </a:xfrm>
        </p:grpSpPr>
        <p:sp>
          <p:nvSpPr>
            <p:cNvPr id="69" name="TextBox 68"/>
            <p:cNvSpPr txBox="1"/>
            <p:nvPr/>
          </p:nvSpPr>
          <p:spPr>
            <a:xfrm>
              <a:off x="5109272" y="2443649"/>
              <a:ext cx="1347214"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70" name="Rectangle 70"/>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 name="Group 71"/>
          <p:cNvGrpSpPr/>
          <p:nvPr/>
        </p:nvGrpSpPr>
        <p:grpSpPr>
          <a:xfrm>
            <a:off x="5616569" y="4635013"/>
            <a:ext cx="2525635" cy="849077"/>
            <a:chOff x="5108913" y="2443649"/>
            <a:chExt cx="1974166" cy="848940"/>
          </a:xfrm>
        </p:grpSpPr>
        <p:sp>
          <p:nvSpPr>
            <p:cNvPr id="72" name="TextBox 71"/>
            <p:cNvSpPr txBox="1"/>
            <p:nvPr/>
          </p:nvSpPr>
          <p:spPr>
            <a:xfrm>
              <a:off x="5166399" y="2443649"/>
              <a:ext cx="1347214" cy="392352"/>
            </a:xfrm>
            <a:prstGeom prst="rect">
              <a:avLst/>
            </a:prstGeom>
            <a:noFill/>
          </p:spPr>
          <p:txBody>
            <a:bodyPr wrap="none" rtlCol="0">
              <a:spAutoFit/>
            </a:bodyPr>
            <a:lstStyle/>
            <a:p>
              <a:pPr>
                <a:lnSpc>
                  <a:spcPct val="130000"/>
                </a:lnSpc>
              </a:pPr>
              <a:r>
                <a:rPr lang="zh-CN" altLang="en-US"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rPr>
                <a:t>Click here to add a title</a:t>
              </a:r>
              <a:endParaRPr lang="en-GB" altLang="zh-CN" sz="1500" dirty="0">
                <a:solidFill>
                  <a:schemeClr val="tx1">
                    <a:lumMod val="65000"/>
                    <a:lumOff val="35000"/>
                  </a:schemeClr>
                </a:solidFill>
                <a:latin typeface="Arial Black" panose="020B0A04020102020204" pitchFamily="34" charset="0"/>
                <a:ea typeface="微软雅黑" panose="020B0503020204020204" pitchFamily="34" charset="-122"/>
                <a:sym typeface="Arial" panose="020B0604020202020204" pitchFamily="34" charset="0"/>
              </a:endParaRPr>
            </a:p>
          </p:txBody>
        </p:sp>
        <p:sp>
          <p:nvSpPr>
            <p:cNvPr id="73" name="Rectangle 73"/>
            <p:cNvSpPr/>
            <p:nvPr/>
          </p:nvSpPr>
          <p:spPr>
            <a:xfrm>
              <a:off x="5108913" y="2784840"/>
              <a:ext cx="1974166" cy="507749"/>
            </a:xfrm>
            <a:prstGeom prst="rect">
              <a:avLst/>
            </a:prstGeom>
          </p:spPr>
          <p:txBody>
            <a:bodyPr wrap="square">
              <a:spAutoFit/>
            </a:bodyPr>
            <a:lstStyle/>
            <a:p>
              <a:pPr>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Please replace the text content, click to add the relevant title text, modify the text content, you can also copy your content directly here.</a:t>
              </a:r>
              <a:endParaRPr lang="en-GB" sz="90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med" p14:dur="700" advTm="4452">
        <p:fade/>
      </p:transition>
    </mc:Choice>
    <mc:Fallback xmlns:a14="http://schemas.microsoft.com/office/drawing/2010/main" xmlns="">
      <p:transition spd="med" advTm="445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500" fill="hold"/>
                                        <p:tgtEl>
                                          <p:spTgt spid="19"/>
                                        </p:tgtEl>
                                        <p:attrNameLst>
                                          <p:attrName>ppt_x</p:attrName>
                                        </p:attrNameLst>
                                      </p:cBhvr>
                                      <p:tavLst>
                                        <p:tav tm="0">
                                          <p:val>
                                            <p:strVal val="0-#ppt_w/2"/>
                                          </p:val>
                                        </p:tav>
                                        <p:tav tm="100000">
                                          <p:val>
                                            <p:strVal val="#ppt_x"/>
                                          </p:val>
                                        </p:tav>
                                      </p:tavLst>
                                    </p:anim>
                                    <p:anim calcmode="lin" valueType="num">
                                      <p:cBhvr additive="base">
                                        <p:cTn id="21" dur="500" fill="hold"/>
                                        <p:tgtEl>
                                          <p:spTgt spid="1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3000"/>
                            </p:stCondLst>
                            <p:childTnLst>
                              <p:par>
                                <p:cTn id="29" presetID="12" presetClass="entr" presetSubtype="1"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 calcmode="lin" valueType="num">
                                      <p:cBhvr additive="base">
                                        <p:cTn id="31" dur="500"/>
                                        <p:tgtEl>
                                          <p:spTgt spid="62"/>
                                        </p:tgtEl>
                                        <p:attrNameLst>
                                          <p:attrName>ppt_y</p:attrName>
                                        </p:attrNameLst>
                                      </p:cBhvr>
                                      <p:tavLst>
                                        <p:tav tm="0">
                                          <p:val>
                                            <p:strVal val="#ppt_y-#ppt_h*1.125000"/>
                                          </p:val>
                                        </p:tav>
                                        <p:tav tm="100000">
                                          <p:val>
                                            <p:strVal val="#ppt_y"/>
                                          </p:val>
                                        </p:tav>
                                      </p:tavLst>
                                    </p:anim>
                                    <p:animEffect transition="in" filter="wipe(down)">
                                      <p:cBhvr>
                                        <p:cTn id="32" dur="500"/>
                                        <p:tgtEl>
                                          <p:spTgt spid="62"/>
                                        </p:tgtEl>
                                      </p:cBhvr>
                                    </p:animEffect>
                                  </p:childTnLst>
                                </p:cTn>
                              </p:par>
                            </p:childTnLst>
                          </p:cTn>
                        </p:par>
                        <p:par>
                          <p:cTn id="33" fill="hold">
                            <p:stCondLst>
                              <p:cond delay="3500"/>
                            </p:stCondLst>
                            <p:childTnLst>
                              <p:par>
                                <p:cTn id="34" presetID="2" presetClass="entr" presetSubtype="8"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0-#ppt_w/2"/>
                                          </p:val>
                                        </p:tav>
                                        <p:tav tm="100000">
                                          <p:val>
                                            <p:strVal val="#ppt_x"/>
                                          </p:val>
                                        </p:tav>
                                      </p:tavLst>
                                    </p:anim>
                                    <p:anim calcmode="lin" valueType="num">
                                      <p:cBhvr additive="base">
                                        <p:cTn id="37" dur="500" fill="hold"/>
                                        <p:tgtEl>
                                          <p:spTgt spid="22"/>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Effect transition="in" filter="fade">
                                      <p:cBhvr>
                                        <p:cTn id="43" dur="500"/>
                                        <p:tgtEl>
                                          <p:spTgt spid="35"/>
                                        </p:tgtEl>
                                      </p:cBhvr>
                                    </p:animEffect>
                                  </p:childTnLst>
                                </p:cTn>
                              </p:par>
                            </p:childTnLst>
                          </p:cTn>
                        </p:par>
                        <p:par>
                          <p:cTn id="44" fill="hold">
                            <p:stCondLst>
                              <p:cond delay="4500"/>
                            </p:stCondLst>
                            <p:childTnLst>
                              <p:par>
                                <p:cTn id="45" presetID="12" presetClass="entr" presetSubtype="4"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additive="base">
                                        <p:cTn id="47" dur="500"/>
                                        <p:tgtEl>
                                          <p:spTgt spid="65"/>
                                        </p:tgtEl>
                                        <p:attrNameLst>
                                          <p:attrName>ppt_y</p:attrName>
                                        </p:attrNameLst>
                                      </p:cBhvr>
                                      <p:tavLst>
                                        <p:tav tm="0">
                                          <p:val>
                                            <p:strVal val="#ppt_y+#ppt_h*1.125000"/>
                                          </p:val>
                                        </p:tav>
                                        <p:tav tm="100000">
                                          <p:val>
                                            <p:strVal val="#ppt_y"/>
                                          </p:val>
                                        </p:tav>
                                      </p:tavLst>
                                    </p:anim>
                                    <p:animEffect transition="in" filter="wipe(up)">
                                      <p:cBhvr>
                                        <p:cTn id="48" dur="500"/>
                                        <p:tgtEl>
                                          <p:spTgt spid="65"/>
                                        </p:tgtEl>
                                      </p:cBhvr>
                                    </p:animEffect>
                                  </p:childTnLst>
                                </p:cTn>
                              </p:par>
                            </p:childTnLst>
                          </p:cTn>
                        </p:par>
                        <p:par>
                          <p:cTn id="49" fill="hold">
                            <p:stCondLst>
                              <p:cond delay="5000"/>
                            </p:stCondLst>
                            <p:childTnLst>
                              <p:par>
                                <p:cTn id="50" presetID="2" presetClass="entr" presetSubtype="8" fill="hold" nodeType="after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500" fill="hold"/>
                                        <p:tgtEl>
                                          <p:spTgt spid="16"/>
                                        </p:tgtEl>
                                        <p:attrNameLst>
                                          <p:attrName>ppt_x</p:attrName>
                                        </p:attrNameLst>
                                      </p:cBhvr>
                                      <p:tavLst>
                                        <p:tav tm="0">
                                          <p:val>
                                            <p:strVal val="0-#ppt_w/2"/>
                                          </p:val>
                                        </p:tav>
                                        <p:tav tm="100000">
                                          <p:val>
                                            <p:strVal val="#ppt_x"/>
                                          </p:val>
                                        </p:tav>
                                      </p:tavLst>
                                    </p:anim>
                                    <p:anim calcmode="lin" valueType="num">
                                      <p:cBhvr additive="base">
                                        <p:cTn id="53" dur="500" fill="hold"/>
                                        <p:tgtEl>
                                          <p:spTgt spid="16"/>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p:cTn id="57" dur="500" fill="hold"/>
                                        <p:tgtEl>
                                          <p:spTgt spid="52"/>
                                        </p:tgtEl>
                                        <p:attrNameLst>
                                          <p:attrName>ppt_w</p:attrName>
                                        </p:attrNameLst>
                                      </p:cBhvr>
                                      <p:tavLst>
                                        <p:tav tm="0">
                                          <p:val>
                                            <p:fltVal val="0"/>
                                          </p:val>
                                        </p:tav>
                                        <p:tav tm="100000">
                                          <p:val>
                                            <p:strVal val="#ppt_w"/>
                                          </p:val>
                                        </p:tav>
                                      </p:tavLst>
                                    </p:anim>
                                    <p:anim calcmode="lin" valueType="num">
                                      <p:cBhvr>
                                        <p:cTn id="58" dur="500" fill="hold"/>
                                        <p:tgtEl>
                                          <p:spTgt spid="52"/>
                                        </p:tgtEl>
                                        <p:attrNameLst>
                                          <p:attrName>ppt_h</p:attrName>
                                        </p:attrNameLst>
                                      </p:cBhvr>
                                      <p:tavLst>
                                        <p:tav tm="0">
                                          <p:val>
                                            <p:fltVal val="0"/>
                                          </p:val>
                                        </p:tav>
                                        <p:tav tm="100000">
                                          <p:val>
                                            <p:strVal val="#ppt_h"/>
                                          </p:val>
                                        </p:tav>
                                      </p:tavLst>
                                    </p:anim>
                                    <p:animEffect transition="in" filter="fade">
                                      <p:cBhvr>
                                        <p:cTn id="59" dur="500"/>
                                        <p:tgtEl>
                                          <p:spTgt spid="52"/>
                                        </p:tgtEl>
                                      </p:cBhvr>
                                    </p:animEffect>
                                  </p:childTnLst>
                                </p:cTn>
                              </p:par>
                            </p:childTnLst>
                          </p:cTn>
                        </p:par>
                        <p:par>
                          <p:cTn id="60" fill="hold">
                            <p:stCondLst>
                              <p:cond delay="6000"/>
                            </p:stCondLst>
                            <p:childTnLst>
                              <p:par>
                                <p:cTn id="61" presetID="12" presetClass="entr" presetSubtype="1" fill="hold" nodeType="afterEffect">
                                  <p:stCondLst>
                                    <p:cond delay="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p:tgtEl>
                                          <p:spTgt spid="71"/>
                                        </p:tgtEl>
                                        <p:attrNameLst>
                                          <p:attrName>ppt_y</p:attrName>
                                        </p:attrNameLst>
                                      </p:cBhvr>
                                      <p:tavLst>
                                        <p:tav tm="0">
                                          <p:val>
                                            <p:strVal val="#ppt_y-#ppt_h*1.125000"/>
                                          </p:val>
                                        </p:tav>
                                        <p:tav tm="100000">
                                          <p:val>
                                            <p:strVal val="#ppt_y"/>
                                          </p:val>
                                        </p:tav>
                                      </p:tavLst>
                                    </p:anim>
                                    <p:animEffect transition="in" filter="wipe(down)">
                                      <p:cBhvr>
                                        <p:cTn id="64" dur="500"/>
                                        <p:tgtEl>
                                          <p:spTgt spid="71"/>
                                        </p:tgtEl>
                                      </p:cBhvr>
                                    </p:animEffect>
                                  </p:childTnLst>
                                </p:cTn>
                              </p:par>
                            </p:childTnLst>
                          </p:cTn>
                        </p:par>
                        <p:par>
                          <p:cTn id="65" fill="hold">
                            <p:stCondLst>
                              <p:cond delay="6500"/>
                            </p:stCondLst>
                            <p:childTnLst>
                              <p:par>
                                <p:cTn id="66" presetID="2" presetClass="entr" presetSubtype="8"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500" fill="hold"/>
                                        <p:tgtEl>
                                          <p:spTgt spid="13"/>
                                        </p:tgtEl>
                                        <p:attrNameLst>
                                          <p:attrName>ppt_x</p:attrName>
                                        </p:attrNameLst>
                                      </p:cBhvr>
                                      <p:tavLst>
                                        <p:tav tm="0">
                                          <p:val>
                                            <p:strVal val="0-#ppt_w/2"/>
                                          </p:val>
                                        </p:tav>
                                        <p:tav tm="100000">
                                          <p:val>
                                            <p:strVal val="#ppt_x"/>
                                          </p:val>
                                        </p:tav>
                                      </p:tavLst>
                                    </p:anim>
                                    <p:anim calcmode="lin" valueType="num">
                                      <p:cBhvr additive="base">
                                        <p:cTn id="69" dur="500" fill="hold"/>
                                        <p:tgtEl>
                                          <p:spTgt spid="13"/>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53" presetClass="entr" presetSubtype="16"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childTnLst>
                                </p:cTn>
                              </p:par>
                            </p:childTnLst>
                          </p:cTn>
                        </p:par>
                        <p:par>
                          <p:cTn id="76" fill="hold">
                            <p:stCondLst>
                              <p:cond delay="7500"/>
                            </p:stCondLst>
                            <p:childTnLst>
                              <p:par>
                                <p:cTn id="77" presetID="12" presetClass="entr" presetSubtype="4"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additive="base">
                                        <p:cTn id="79" dur="500"/>
                                        <p:tgtEl>
                                          <p:spTgt spid="56"/>
                                        </p:tgtEl>
                                        <p:attrNameLst>
                                          <p:attrName>ppt_y</p:attrName>
                                        </p:attrNameLst>
                                      </p:cBhvr>
                                      <p:tavLst>
                                        <p:tav tm="0">
                                          <p:val>
                                            <p:strVal val="#ppt_y+#ppt_h*1.125000"/>
                                          </p:val>
                                        </p:tav>
                                        <p:tav tm="100000">
                                          <p:val>
                                            <p:strVal val="#ppt_y"/>
                                          </p:val>
                                        </p:tav>
                                      </p:tavLst>
                                    </p:anim>
                                    <p:animEffect transition="in" filter="wipe(up)">
                                      <p:cBhvr>
                                        <p:cTn id="80" dur="500"/>
                                        <p:tgtEl>
                                          <p:spTgt spid="56"/>
                                        </p:tgtEl>
                                      </p:cBhvr>
                                    </p:animEffect>
                                  </p:childTnLst>
                                </p:cTn>
                              </p:par>
                            </p:childTnLst>
                          </p:cTn>
                        </p:par>
                        <p:par>
                          <p:cTn id="81" fill="hold">
                            <p:stCondLst>
                              <p:cond delay="8000"/>
                            </p:stCondLst>
                            <p:childTnLst>
                              <p:par>
                                <p:cTn id="82" presetID="2" presetClass="entr" presetSubtype="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additive="base">
                                        <p:cTn id="84" dur="500" fill="hold"/>
                                        <p:tgtEl>
                                          <p:spTgt spid="10"/>
                                        </p:tgtEl>
                                        <p:attrNameLst>
                                          <p:attrName>ppt_x</p:attrName>
                                        </p:attrNameLst>
                                      </p:cBhvr>
                                      <p:tavLst>
                                        <p:tav tm="0">
                                          <p:val>
                                            <p:strVal val="0-#ppt_w/2"/>
                                          </p:val>
                                        </p:tav>
                                        <p:tav tm="100000">
                                          <p:val>
                                            <p:strVal val="#ppt_x"/>
                                          </p:val>
                                        </p:tav>
                                      </p:tavLst>
                                    </p:anim>
                                    <p:anim calcmode="lin" valueType="num">
                                      <p:cBhvr additive="base">
                                        <p:cTn id="85" dur="500" fill="hold"/>
                                        <p:tgtEl>
                                          <p:spTgt spid="10"/>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childTnLst>
                          </p:cTn>
                        </p:par>
                        <p:par>
                          <p:cTn id="92" fill="hold">
                            <p:stCondLst>
                              <p:cond delay="9000"/>
                            </p:stCondLst>
                            <p:childTnLst>
                              <p:par>
                                <p:cTn id="93" presetID="12" presetClass="entr" presetSubtype="1" fill="hold" nodeType="after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additive="base">
                                        <p:cTn id="95" dur="500"/>
                                        <p:tgtEl>
                                          <p:spTgt spid="68"/>
                                        </p:tgtEl>
                                        <p:attrNameLst>
                                          <p:attrName>ppt_y</p:attrName>
                                        </p:attrNameLst>
                                      </p:cBhvr>
                                      <p:tavLst>
                                        <p:tav tm="0">
                                          <p:val>
                                            <p:strVal val="#ppt_y-#ppt_h*1.125000"/>
                                          </p:val>
                                        </p:tav>
                                        <p:tav tm="100000">
                                          <p:val>
                                            <p:strVal val="#ppt_y"/>
                                          </p:val>
                                        </p:tav>
                                      </p:tavLst>
                                    </p:anim>
                                    <p:animEffect transition="in" filter="wipe(down)">
                                      <p:cBhvr>
                                        <p:cTn id="96" dur="500"/>
                                        <p:tgtEl>
                                          <p:spTgt spid="68"/>
                                        </p:tgtEl>
                                      </p:cBhvr>
                                    </p:animEffect>
                                  </p:childTnLst>
                                </p:cTn>
                              </p:par>
                            </p:childTnLst>
                          </p:cTn>
                        </p:par>
                        <p:par>
                          <p:cTn id="97" fill="hold">
                            <p:stCondLst>
                              <p:cond delay="9500"/>
                            </p:stCondLst>
                            <p:childTnLst>
                              <p:par>
                                <p:cTn id="98" presetID="2" presetClass="entr" presetSubtype="8" fill="hold" nodeType="afterEffect">
                                  <p:stCondLst>
                                    <p:cond delay="0"/>
                                  </p:stCondLst>
                                  <p:childTnLst>
                                    <p:set>
                                      <p:cBhvr>
                                        <p:cTn id="99" dur="1" fill="hold">
                                          <p:stCondLst>
                                            <p:cond delay="0"/>
                                          </p:stCondLst>
                                        </p:cTn>
                                        <p:tgtEl>
                                          <p:spTgt spid="7"/>
                                        </p:tgtEl>
                                        <p:attrNameLst>
                                          <p:attrName>style.visibility</p:attrName>
                                        </p:attrNameLst>
                                      </p:cBhvr>
                                      <p:to>
                                        <p:strVal val="visible"/>
                                      </p:to>
                                    </p:set>
                                    <p:anim calcmode="lin" valueType="num">
                                      <p:cBhvr additive="base">
                                        <p:cTn id="100" dur="500" fill="hold"/>
                                        <p:tgtEl>
                                          <p:spTgt spid="7"/>
                                        </p:tgtEl>
                                        <p:attrNameLst>
                                          <p:attrName>ppt_x</p:attrName>
                                        </p:attrNameLst>
                                      </p:cBhvr>
                                      <p:tavLst>
                                        <p:tav tm="0">
                                          <p:val>
                                            <p:strVal val="0-#ppt_w/2"/>
                                          </p:val>
                                        </p:tav>
                                        <p:tav tm="100000">
                                          <p:val>
                                            <p:strVal val="#ppt_x"/>
                                          </p:val>
                                        </p:tav>
                                      </p:tavLst>
                                    </p:anim>
                                    <p:anim calcmode="lin" valueType="num">
                                      <p:cBhvr additive="base">
                                        <p:cTn id="101" dur="500" fill="hold"/>
                                        <p:tgtEl>
                                          <p:spTgt spid="7"/>
                                        </p:tgtEl>
                                        <p:attrNameLst>
                                          <p:attrName>ppt_y</p:attrName>
                                        </p:attrNameLst>
                                      </p:cBhvr>
                                      <p:tavLst>
                                        <p:tav tm="0">
                                          <p:val>
                                            <p:strVal val="#ppt_y"/>
                                          </p:val>
                                        </p:tav>
                                        <p:tav tm="100000">
                                          <p:val>
                                            <p:strVal val="#ppt_y"/>
                                          </p:val>
                                        </p:tav>
                                      </p:tavLst>
                                    </p:anim>
                                  </p:childTnLst>
                                </p:cTn>
                              </p:par>
                            </p:childTnLst>
                          </p:cTn>
                        </p:par>
                        <p:par>
                          <p:cTn id="102" fill="hold">
                            <p:stCondLst>
                              <p:cond delay="10000"/>
                            </p:stCondLst>
                            <p:childTnLst>
                              <p:par>
                                <p:cTn id="103" presetID="53" presetClass="entr" presetSubtype="16" fill="hold"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500" fill="hold"/>
                                        <p:tgtEl>
                                          <p:spTgt spid="44"/>
                                        </p:tgtEl>
                                        <p:attrNameLst>
                                          <p:attrName>ppt_w</p:attrName>
                                        </p:attrNameLst>
                                      </p:cBhvr>
                                      <p:tavLst>
                                        <p:tav tm="0">
                                          <p:val>
                                            <p:fltVal val="0"/>
                                          </p:val>
                                        </p:tav>
                                        <p:tav tm="100000">
                                          <p:val>
                                            <p:strVal val="#ppt_w"/>
                                          </p:val>
                                        </p:tav>
                                      </p:tavLst>
                                    </p:anim>
                                    <p:anim calcmode="lin" valueType="num">
                                      <p:cBhvr>
                                        <p:cTn id="106" dur="500" fill="hold"/>
                                        <p:tgtEl>
                                          <p:spTgt spid="44"/>
                                        </p:tgtEl>
                                        <p:attrNameLst>
                                          <p:attrName>ppt_h</p:attrName>
                                        </p:attrNameLst>
                                      </p:cBhvr>
                                      <p:tavLst>
                                        <p:tav tm="0">
                                          <p:val>
                                            <p:fltVal val="0"/>
                                          </p:val>
                                        </p:tav>
                                        <p:tav tm="100000">
                                          <p:val>
                                            <p:strVal val="#ppt_h"/>
                                          </p:val>
                                        </p:tav>
                                      </p:tavLst>
                                    </p:anim>
                                    <p:animEffect transition="in" filter="fade">
                                      <p:cBhvr>
                                        <p:cTn id="107" dur="500"/>
                                        <p:tgtEl>
                                          <p:spTgt spid="44"/>
                                        </p:tgtEl>
                                      </p:cBhvr>
                                    </p:animEffect>
                                  </p:childTnLst>
                                </p:cTn>
                              </p:par>
                            </p:childTnLst>
                          </p:cTn>
                        </p:par>
                        <p:par>
                          <p:cTn id="108" fill="hold">
                            <p:stCondLst>
                              <p:cond delay="10500"/>
                            </p:stCondLst>
                            <p:childTnLst>
                              <p:par>
                                <p:cTn id="109" presetID="12" presetClass="entr" presetSubtype="4" fill="hold" nodeType="afterEffect">
                                  <p:stCondLst>
                                    <p:cond delay="0"/>
                                  </p:stCondLst>
                                  <p:childTnLst>
                                    <p:set>
                                      <p:cBhvr>
                                        <p:cTn id="110" dur="1" fill="hold">
                                          <p:stCondLst>
                                            <p:cond delay="0"/>
                                          </p:stCondLst>
                                        </p:cTn>
                                        <p:tgtEl>
                                          <p:spTgt spid="59"/>
                                        </p:tgtEl>
                                        <p:attrNameLst>
                                          <p:attrName>style.visibility</p:attrName>
                                        </p:attrNameLst>
                                      </p:cBhvr>
                                      <p:to>
                                        <p:strVal val="visible"/>
                                      </p:to>
                                    </p:set>
                                    <p:anim calcmode="lin" valueType="num">
                                      <p:cBhvr additive="base">
                                        <p:cTn id="111" dur="500"/>
                                        <p:tgtEl>
                                          <p:spTgt spid="59"/>
                                        </p:tgtEl>
                                        <p:attrNameLst>
                                          <p:attrName>ppt_y</p:attrName>
                                        </p:attrNameLst>
                                      </p:cBhvr>
                                      <p:tavLst>
                                        <p:tav tm="0">
                                          <p:val>
                                            <p:strVal val="#ppt_y+#ppt_h*1.125000"/>
                                          </p:val>
                                        </p:tav>
                                        <p:tav tm="100000">
                                          <p:val>
                                            <p:strVal val="#ppt_y"/>
                                          </p:val>
                                        </p:tav>
                                      </p:tavLst>
                                    </p:anim>
                                    <p:animEffect transition="in" filter="wipe(up)">
                                      <p:cBhvr>
                                        <p:cTn id="1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Diamond 5"/>
          <p:cNvSpPr/>
          <p:nvPr/>
        </p:nvSpPr>
        <p:spPr>
          <a:xfrm>
            <a:off x="3632495" y="1401075"/>
            <a:ext cx="4925420" cy="4927202"/>
          </a:xfrm>
          <a:prstGeom prst="diamond">
            <a:avLst/>
          </a:prstGeom>
          <a:solidFill>
            <a:schemeClr val="bg1">
              <a:lumMod val="7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Freeform 6"/>
          <p:cNvSpPr/>
          <p:nvPr/>
        </p:nvSpPr>
        <p:spPr>
          <a:xfrm>
            <a:off x="4100411" y="1869160"/>
            <a:ext cx="1920914" cy="1921609"/>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3" cstate="print"/>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699" tIns="401699" rIns="401699" bIns="401699" numCol="1" spcCol="1693" anchor="ctr" anchorCtr="0">
            <a:noAutofit/>
          </a:bodyPr>
          <a:lstStyle/>
          <a:p>
            <a:pPr algn="ctr" defTabSz="2310765">
              <a:lnSpc>
                <a:spcPct val="90000"/>
              </a:lnSpc>
              <a:spcBef>
                <a:spcPct val="0"/>
              </a:spcBef>
              <a:spcAft>
                <a:spcPct val="35000"/>
              </a:spcAft>
            </a:pPr>
            <a:endParaRPr lang="en-GB" sz="8800" dirty="0">
              <a:latin typeface="+mj-lt"/>
            </a:endParaRPr>
          </a:p>
        </p:txBody>
      </p:sp>
      <p:sp>
        <p:nvSpPr>
          <p:cNvPr id="9" name="Freeform 7"/>
          <p:cNvSpPr/>
          <p:nvPr/>
        </p:nvSpPr>
        <p:spPr>
          <a:xfrm>
            <a:off x="6169088" y="1869160"/>
            <a:ext cx="1920914" cy="1921609"/>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4"/>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699" tIns="401699" rIns="401699" bIns="401699" numCol="1" spcCol="1693" anchor="ctr" anchorCtr="0">
            <a:noAutofit/>
          </a:bodyPr>
          <a:lstStyle/>
          <a:p>
            <a:pPr algn="ctr" defTabSz="2310765">
              <a:lnSpc>
                <a:spcPct val="90000"/>
              </a:lnSpc>
              <a:spcBef>
                <a:spcPct val="0"/>
              </a:spcBef>
              <a:spcAft>
                <a:spcPct val="35000"/>
              </a:spcAft>
            </a:pPr>
            <a:endParaRPr lang="en-GB" sz="8800" dirty="0">
              <a:latin typeface="+mj-lt"/>
            </a:endParaRPr>
          </a:p>
        </p:txBody>
      </p:sp>
      <p:sp>
        <p:nvSpPr>
          <p:cNvPr id="10" name="Freeform 8"/>
          <p:cNvSpPr/>
          <p:nvPr/>
        </p:nvSpPr>
        <p:spPr>
          <a:xfrm>
            <a:off x="4100411" y="3938584"/>
            <a:ext cx="1920914" cy="1921609"/>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5" cstate="print"/>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699" tIns="401699" rIns="401699" bIns="401699" numCol="1" spcCol="1693" anchor="ctr" anchorCtr="0">
            <a:noAutofit/>
          </a:bodyPr>
          <a:lstStyle/>
          <a:p>
            <a:pPr algn="ctr" defTabSz="2310765">
              <a:lnSpc>
                <a:spcPct val="90000"/>
              </a:lnSpc>
              <a:spcBef>
                <a:spcPct val="0"/>
              </a:spcBef>
              <a:spcAft>
                <a:spcPct val="35000"/>
              </a:spcAft>
            </a:pPr>
            <a:endParaRPr lang="en-GB" sz="8800" dirty="0">
              <a:latin typeface="+mj-lt"/>
            </a:endParaRPr>
          </a:p>
        </p:txBody>
      </p:sp>
      <p:sp>
        <p:nvSpPr>
          <p:cNvPr id="11" name="Freeform 9"/>
          <p:cNvSpPr/>
          <p:nvPr/>
        </p:nvSpPr>
        <p:spPr>
          <a:xfrm>
            <a:off x="6169088" y="3938584"/>
            <a:ext cx="1920914" cy="1921609"/>
          </a:xfrm>
          <a:custGeom>
            <a:avLst/>
            <a:gdLst>
              <a:gd name="connsiteX0" fmla="*/ 0 w 2113280"/>
              <a:gd name="connsiteY0" fmla="*/ 352220 h 2113280"/>
              <a:gd name="connsiteX1" fmla="*/ 352220 w 2113280"/>
              <a:gd name="connsiteY1" fmla="*/ 0 h 2113280"/>
              <a:gd name="connsiteX2" fmla="*/ 1761060 w 2113280"/>
              <a:gd name="connsiteY2" fmla="*/ 0 h 2113280"/>
              <a:gd name="connsiteX3" fmla="*/ 2113280 w 2113280"/>
              <a:gd name="connsiteY3" fmla="*/ 352220 h 2113280"/>
              <a:gd name="connsiteX4" fmla="*/ 2113280 w 2113280"/>
              <a:gd name="connsiteY4" fmla="*/ 1761060 h 2113280"/>
              <a:gd name="connsiteX5" fmla="*/ 1761060 w 2113280"/>
              <a:gd name="connsiteY5" fmla="*/ 2113280 h 2113280"/>
              <a:gd name="connsiteX6" fmla="*/ 352220 w 2113280"/>
              <a:gd name="connsiteY6" fmla="*/ 2113280 h 2113280"/>
              <a:gd name="connsiteX7" fmla="*/ 0 w 2113280"/>
              <a:gd name="connsiteY7" fmla="*/ 1761060 h 2113280"/>
              <a:gd name="connsiteX8" fmla="*/ 0 w 2113280"/>
              <a:gd name="connsiteY8" fmla="*/ 352220 h 211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3280" h="2113280">
                <a:moveTo>
                  <a:pt x="0" y="352220"/>
                </a:moveTo>
                <a:cubicBezTo>
                  <a:pt x="0" y="157694"/>
                  <a:pt x="157694" y="0"/>
                  <a:pt x="352220" y="0"/>
                </a:cubicBezTo>
                <a:lnTo>
                  <a:pt x="1761060" y="0"/>
                </a:lnTo>
                <a:cubicBezTo>
                  <a:pt x="1955586" y="0"/>
                  <a:pt x="2113280" y="157694"/>
                  <a:pt x="2113280" y="352220"/>
                </a:cubicBezTo>
                <a:lnTo>
                  <a:pt x="2113280" y="1761060"/>
                </a:lnTo>
                <a:cubicBezTo>
                  <a:pt x="2113280" y="1955586"/>
                  <a:pt x="1955586" y="2113280"/>
                  <a:pt x="1761060" y="2113280"/>
                </a:cubicBezTo>
                <a:lnTo>
                  <a:pt x="352220" y="2113280"/>
                </a:lnTo>
                <a:cubicBezTo>
                  <a:pt x="157694" y="2113280"/>
                  <a:pt x="0" y="1955586"/>
                  <a:pt x="0" y="1761060"/>
                </a:cubicBezTo>
                <a:lnTo>
                  <a:pt x="0" y="352220"/>
                </a:lnTo>
                <a:close/>
              </a:path>
            </a:pathLst>
          </a:custGeom>
          <a:blipFill dpi="0" rotWithShape="1">
            <a:blip r:embed="rId6"/>
            <a:srcRect/>
            <a:stretch>
              <a:fillRect/>
            </a:stretch>
          </a:blipFill>
          <a:ln>
            <a:solidFill>
              <a:schemeClr val="bg1">
                <a:lumMod val="8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699" tIns="401699" rIns="401699" bIns="401699" numCol="1" spcCol="1693" anchor="ctr" anchorCtr="0">
            <a:noAutofit/>
          </a:bodyPr>
          <a:lstStyle/>
          <a:p>
            <a:pPr algn="ctr" defTabSz="2310765">
              <a:lnSpc>
                <a:spcPct val="90000"/>
              </a:lnSpc>
              <a:spcBef>
                <a:spcPct val="0"/>
              </a:spcBef>
              <a:spcAft>
                <a:spcPct val="35000"/>
              </a:spcAft>
            </a:pPr>
            <a:endParaRPr lang="en-GB" sz="8800" dirty="0"/>
          </a:p>
        </p:txBody>
      </p:sp>
      <p:sp>
        <p:nvSpPr>
          <p:cNvPr id="12" name="TextBox 11"/>
          <p:cNvSpPr txBox="1"/>
          <p:nvPr/>
        </p:nvSpPr>
        <p:spPr>
          <a:xfrm>
            <a:off x="8554915" y="2350853"/>
            <a:ext cx="1477136" cy="369418"/>
          </a:xfrm>
          <a:prstGeom prst="rect">
            <a:avLst/>
          </a:prstGeom>
          <a:noFill/>
        </p:spPr>
        <p:txBody>
          <a:bodyPr wrap="none" lIns="121917" tIns="60958" rIns="121917" bIns="60958"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Click Add Text</a:t>
            </a:r>
          </a:p>
        </p:txBody>
      </p:sp>
      <p:sp>
        <p:nvSpPr>
          <p:cNvPr id="13" name="TextBox 12"/>
          <p:cNvSpPr txBox="1"/>
          <p:nvPr/>
        </p:nvSpPr>
        <p:spPr>
          <a:xfrm>
            <a:off x="8554915" y="2664940"/>
            <a:ext cx="2436198" cy="492438"/>
          </a:xfrm>
          <a:prstGeom prst="rect">
            <a:avLst/>
          </a:prstGeom>
          <a:noFill/>
        </p:spPr>
        <p:txBody>
          <a:bodyPr wrap="square" lIns="121917" tIns="60958" rIns="121917" bIns="60958"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8554915" y="4071002"/>
            <a:ext cx="1477136" cy="369418"/>
          </a:xfrm>
          <a:prstGeom prst="rect">
            <a:avLst/>
          </a:prstGeom>
          <a:noFill/>
        </p:spPr>
        <p:txBody>
          <a:bodyPr wrap="none" lIns="121917" tIns="60958" rIns="121917" bIns="60958" rtlCol="0">
            <a:spAutoFit/>
          </a:bodyPr>
          <a:lstStyle/>
          <a:p>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Click Add Text</a:t>
            </a:r>
          </a:p>
        </p:txBody>
      </p:sp>
      <p:sp>
        <p:nvSpPr>
          <p:cNvPr id="15" name="TextBox 14"/>
          <p:cNvSpPr txBox="1"/>
          <p:nvPr/>
        </p:nvSpPr>
        <p:spPr>
          <a:xfrm>
            <a:off x="8554915" y="4385089"/>
            <a:ext cx="2436198" cy="492438"/>
          </a:xfrm>
          <a:prstGeom prst="rect">
            <a:avLst/>
          </a:prstGeom>
          <a:noFill/>
        </p:spPr>
        <p:txBody>
          <a:bodyPr wrap="square" lIns="121917" tIns="60958" rIns="121917" bIns="60958" rtlCol="0">
            <a:spAutoFit/>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314115" y="4071002"/>
            <a:ext cx="1477136" cy="369418"/>
          </a:xfrm>
          <a:prstGeom prst="rect">
            <a:avLst/>
          </a:prstGeom>
          <a:noFill/>
        </p:spPr>
        <p:txBody>
          <a:bodyPr wrap="none" lIns="121917" tIns="60958" rIns="121917" bIns="60958"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Click Add Text</a:t>
            </a:r>
          </a:p>
        </p:txBody>
      </p:sp>
      <p:sp>
        <p:nvSpPr>
          <p:cNvPr id="17" name="TextBox 16"/>
          <p:cNvSpPr txBox="1"/>
          <p:nvPr/>
        </p:nvSpPr>
        <p:spPr>
          <a:xfrm>
            <a:off x="1355053" y="4385089"/>
            <a:ext cx="2436198" cy="492438"/>
          </a:xfrm>
          <a:prstGeom prst="rect">
            <a:avLst/>
          </a:prstGeom>
          <a:noFill/>
        </p:spPr>
        <p:txBody>
          <a:bodyPr wrap="square" lIns="121917" tIns="60958" rIns="121917" bIns="60958"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2314115" y="2416034"/>
            <a:ext cx="1477136" cy="369418"/>
          </a:xfrm>
          <a:prstGeom prst="rect">
            <a:avLst/>
          </a:prstGeom>
          <a:noFill/>
        </p:spPr>
        <p:txBody>
          <a:bodyPr wrap="none" lIns="121917" tIns="60958" rIns="121917" bIns="60958" rtlCol="0">
            <a:spAutoFit/>
          </a:bodyPr>
          <a:lstStyle/>
          <a:p>
            <a:pPr algn="r"/>
            <a:r>
              <a:rPr lang="zh-CN" altLang="en-US" sz="1600" b="1" dirty="0">
                <a:solidFill>
                  <a:schemeClr val="tx1">
                    <a:lumMod val="65000"/>
                    <a:lumOff val="35000"/>
                  </a:schemeClr>
                </a:solidFill>
                <a:latin typeface="微软雅黑" panose="020B0503020204020204" pitchFamily="34" charset="-122"/>
                <a:ea typeface="微软雅黑" panose="020B0503020204020204" pitchFamily="34" charset="-122"/>
              </a:rPr>
              <a:t>Click Add Text</a:t>
            </a:r>
          </a:p>
        </p:txBody>
      </p:sp>
      <p:sp>
        <p:nvSpPr>
          <p:cNvPr id="19" name="TextBox 18"/>
          <p:cNvSpPr txBox="1"/>
          <p:nvPr/>
        </p:nvSpPr>
        <p:spPr>
          <a:xfrm>
            <a:off x="1355053" y="2730122"/>
            <a:ext cx="2436198" cy="492438"/>
          </a:xfrm>
          <a:prstGeom prst="rect">
            <a:avLst/>
          </a:prstGeom>
          <a:noFill/>
        </p:spPr>
        <p:txBody>
          <a:bodyPr wrap="square" lIns="121917" tIns="60958" rIns="121917" bIns="60958" rtlCol="0">
            <a:spAutoFit/>
          </a:bodyPr>
          <a:lstStyle/>
          <a:p>
            <a:pPr algn="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Click to enter the summary text content, the text content needs to refine the description of the sub-item content</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5807">
        <p:fade/>
      </p:transition>
    </mc:Choice>
    <mc:Fallback xmlns="">
      <p:transition spd="med" advTm="580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par>
                                <p:cTn id="23" presetID="53" presetClass="entr" presetSubtype="528" fill="hold" grpId="0" nodeType="withEffect">
                                  <p:stCondLst>
                                    <p:cond delay="50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anim calcmode="lin" valueType="num">
                                      <p:cBhvr>
                                        <p:cTn id="28" dur="500" fill="hold"/>
                                        <p:tgtEl>
                                          <p:spTgt spid="8"/>
                                        </p:tgtEl>
                                        <p:attrNameLst>
                                          <p:attrName>ppt_x</p:attrName>
                                        </p:attrNameLst>
                                      </p:cBhvr>
                                      <p:tavLst>
                                        <p:tav tm="0">
                                          <p:val>
                                            <p:fltVal val="0.5"/>
                                          </p:val>
                                        </p:tav>
                                        <p:tav tm="100000">
                                          <p:val>
                                            <p:strVal val="#ppt_x"/>
                                          </p:val>
                                        </p:tav>
                                      </p:tavLst>
                                    </p:anim>
                                    <p:anim calcmode="lin" valueType="num">
                                      <p:cBhvr>
                                        <p:cTn id="29" dur="500" fill="hold"/>
                                        <p:tgtEl>
                                          <p:spTgt spid="8"/>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75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anim calcmode="lin" valueType="num">
                                      <p:cBhvr>
                                        <p:cTn id="35" dur="500" fill="hold"/>
                                        <p:tgtEl>
                                          <p:spTgt spid="9"/>
                                        </p:tgtEl>
                                        <p:attrNameLst>
                                          <p:attrName>ppt_x</p:attrName>
                                        </p:attrNameLst>
                                      </p:cBhvr>
                                      <p:tavLst>
                                        <p:tav tm="0">
                                          <p:val>
                                            <p:fltVal val="0.5"/>
                                          </p:val>
                                        </p:tav>
                                        <p:tav tm="100000">
                                          <p:val>
                                            <p:strVal val="#ppt_x"/>
                                          </p:val>
                                        </p:tav>
                                      </p:tavLst>
                                    </p:anim>
                                    <p:anim calcmode="lin" valueType="num">
                                      <p:cBhvr>
                                        <p:cTn id="36" dur="500" fill="hold"/>
                                        <p:tgtEl>
                                          <p:spTgt spid="9"/>
                                        </p:tgtEl>
                                        <p:attrNameLst>
                                          <p:attrName>ppt_y</p:attrName>
                                        </p:attrNameLst>
                                      </p:cBhvr>
                                      <p:tavLst>
                                        <p:tav tm="0">
                                          <p:val>
                                            <p:fltVal val="0.5"/>
                                          </p:val>
                                        </p:tav>
                                        <p:tav tm="100000">
                                          <p:val>
                                            <p:strVal val="#ppt_y"/>
                                          </p:val>
                                        </p:tav>
                                      </p:tavLst>
                                    </p:anim>
                                  </p:childTnLst>
                                </p:cTn>
                              </p:par>
                              <p:par>
                                <p:cTn id="37" presetID="53" presetClass="entr" presetSubtype="528" fill="hold" grpId="0" nodeType="withEffect">
                                  <p:stCondLst>
                                    <p:cond delay="100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anim calcmode="lin" valueType="num">
                                      <p:cBhvr>
                                        <p:cTn id="42" dur="500" fill="hold"/>
                                        <p:tgtEl>
                                          <p:spTgt spid="11"/>
                                        </p:tgtEl>
                                        <p:attrNameLst>
                                          <p:attrName>ppt_x</p:attrName>
                                        </p:attrNameLst>
                                      </p:cBhvr>
                                      <p:tavLst>
                                        <p:tav tm="0">
                                          <p:val>
                                            <p:fltVal val="0.5"/>
                                          </p:val>
                                        </p:tav>
                                        <p:tav tm="100000">
                                          <p:val>
                                            <p:strVal val="#ppt_x"/>
                                          </p:val>
                                        </p:tav>
                                      </p:tavLst>
                                    </p:anim>
                                    <p:anim calcmode="lin" valueType="num">
                                      <p:cBhvr>
                                        <p:cTn id="43" dur="500" fill="hold"/>
                                        <p:tgtEl>
                                          <p:spTgt spid="11"/>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125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anim calcmode="lin" valueType="num">
                                      <p:cBhvr>
                                        <p:cTn id="49" dur="500" fill="hold"/>
                                        <p:tgtEl>
                                          <p:spTgt spid="10"/>
                                        </p:tgtEl>
                                        <p:attrNameLst>
                                          <p:attrName>ppt_x</p:attrName>
                                        </p:attrNameLst>
                                      </p:cBhvr>
                                      <p:tavLst>
                                        <p:tav tm="0">
                                          <p:val>
                                            <p:fltVal val="0.5"/>
                                          </p:val>
                                        </p:tav>
                                        <p:tav tm="100000">
                                          <p:val>
                                            <p:strVal val="#ppt_x"/>
                                          </p:val>
                                        </p:tav>
                                      </p:tavLst>
                                    </p:anim>
                                    <p:anim calcmode="lin" valueType="num">
                                      <p:cBhvr>
                                        <p:cTn id="50" dur="500" fill="hold"/>
                                        <p:tgtEl>
                                          <p:spTgt spid="10"/>
                                        </p:tgtEl>
                                        <p:attrNameLst>
                                          <p:attrName>ppt_y</p:attrName>
                                        </p:attrNameLst>
                                      </p:cBhvr>
                                      <p:tavLst>
                                        <p:tav tm="0">
                                          <p:val>
                                            <p:fltVal val="0.5"/>
                                          </p:val>
                                        </p:tav>
                                        <p:tav tm="100000">
                                          <p:val>
                                            <p:strVal val="#ppt_y"/>
                                          </p:val>
                                        </p:tav>
                                      </p:tavLst>
                                    </p:anim>
                                  </p:childTnLst>
                                </p:cTn>
                              </p:par>
                            </p:childTnLst>
                          </p:cTn>
                        </p:par>
                        <p:par>
                          <p:cTn id="51" fill="hold">
                            <p:stCondLst>
                              <p:cond delay="2500"/>
                            </p:stCondLst>
                            <p:childTnLst>
                              <p:par>
                                <p:cTn id="52" presetID="2" presetClass="entr" presetSubtype="8"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0-#ppt_w/2"/>
                                          </p:val>
                                        </p:tav>
                                        <p:tav tm="100000">
                                          <p:val>
                                            <p:strVal val="#ppt_x"/>
                                          </p:val>
                                        </p:tav>
                                      </p:tavLst>
                                    </p:anim>
                                    <p:anim calcmode="lin" valueType="num">
                                      <p:cBhvr additive="base">
                                        <p:cTn id="55" dur="500" fill="hold"/>
                                        <p:tgtEl>
                                          <p:spTgt spid="18"/>
                                        </p:tgtEl>
                                        <p:attrNameLst>
                                          <p:attrName>ppt_y</p:attrName>
                                        </p:attrNameLst>
                                      </p:cBhvr>
                                      <p:tavLst>
                                        <p:tav tm="0">
                                          <p:val>
                                            <p:strVal val="#ppt_y"/>
                                          </p:val>
                                        </p:tav>
                                        <p:tav tm="100000">
                                          <p:val>
                                            <p:strVal val="#ppt_y"/>
                                          </p:val>
                                        </p:tav>
                                      </p:tavLst>
                                    </p:anim>
                                  </p:childTnLst>
                                </p:cTn>
                              </p:par>
                              <p:par>
                                <p:cTn id="56" presetID="22" presetClass="entr" presetSubtype="4"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par>
                          <p:cTn id="59" fill="hold">
                            <p:stCondLst>
                              <p:cond delay="3000"/>
                            </p:stCondLst>
                            <p:childTnLst>
                              <p:par>
                                <p:cTn id="60" presetID="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0-#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par>
                                <p:cTn id="64" presetID="22" presetClass="entr" presetSubtype="2"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ipe(right)">
                                      <p:cBhvr>
                                        <p:cTn id="66" dur="500"/>
                                        <p:tgtEl>
                                          <p:spTgt spid="17"/>
                                        </p:tgtEl>
                                      </p:cBhvr>
                                    </p:animEffect>
                                  </p:childTnLst>
                                </p:cTn>
                              </p:par>
                            </p:childTnLst>
                          </p:cTn>
                        </p:par>
                        <p:par>
                          <p:cTn id="67" fill="hold">
                            <p:stCondLst>
                              <p:cond delay="3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par>
                                <p:cTn id="72" presetID="22" presetClass="entr" presetSubtype="4" fill="hold" grpId="0" nodeType="with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wipe(down)">
                                      <p:cBhvr>
                                        <p:cTn id="74" dur="500"/>
                                        <p:tgtEl>
                                          <p:spTgt spid="13"/>
                                        </p:tgtEl>
                                      </p:cBhvr>
                                    </p:animEffect>
                                  </p:childTnLst>
                                </p:cTn>
                              </p:par>
                            </p:childTnLst>
                          </p:cTn>
                        </p:par>
                        <p:par>
                          <p:cTn id="75" fill="hold">
                            <p:stCondLst>
                              <p:cond delay="4000"/>
                            </p:stCondLst>
                            <p:childTnLst>
                              <p:par>
                                <p:cTn id="76" presetID="2" presetClass="entr" presetSubtype="2"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 calcmode="lin" valueType="num">
                                      <p:cBhvr additive="base">
                                        <p:cTn id="78" dur="500" fill="hold"/>
                                        <p:tgtEl>
                                          <p:spTgt spid="14"/>
                                        </p:tgtEl>
                                        <p:attrNameLst>
                                          <p:attrName>ppt_x</p:attrName>
                                        </p:attrNameLst>
                                      </p:cBhvr>
                                      <p:tavLst>
                                        <p:tav tm="0">
                                          <p:val>
                                            <p:strVal val="1+#ppt_w/2"/>
                                          </p:val>
                                        </p:tav>
                                        <p:tav tm="100000">
                                          <p:val>
                                            <p:strVal val="#ppt_x"/>
                                          </p:val>
                                        </p:tav>
                                      </p:tavLst>
                                    </p:anim>
                                    <p:anim calcmode="lin" valueType="num">
                                      <p:cBhvr additive="base">
                                        <p:cTn id="79" dur="500" fill="hold"/>
                                        <p:tgtEl>
                                          <p:spTgt spid="14"/>
                                        </p:tgtEl>
                                        <p:attrNameLst>
                                          <p:attrName>ppt_y</p:attrName>
                                        </p:attrNameLst>
                                      </p:cBhvr>
                                      <p:tavLst>
                                        <p:tav tm="0">
                                          <p:val>
                                            <p:strVal val="#ppt_y"/>
                                          </p:val>
                                        </p:tav>
                                        <p:tav tm="100000">
                                          <p:val>
                                            <p:strVal val="#ppt_y"/>
                                          </p:val>
                                        </p:tav>
                                      </p:tavLst>
                                    </p:anim>
                                  </p:childTnLst>
                                </p:cTn>
                              </p:par>
                              <p:par>
                                <p:cTn id="80" presetID="22" presetClass="entr" presetSubtype="4"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animBg="1"/>
      <p:bldP spid="10" grpId="0" animBg="1"/>
      <p:bldP spid="11" grpId="0" animBg="1"/>
      <p:bldP spid="12" grpId="0"/>
      <p:bldP spid="13" grpId="0"/>
      <p:bldP spid="14"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矩形 6"/>
          <p:cNvSpPr>
            <a:spLocks noChangeArrowheads="1"/>
          </p:cNvSpPr>
          <p:nvPr/>
        </p:nvSpPr>
        <p:spPr bwMode="auto">
          <a:xfrm>
            <a:off x="7604193" y="2055048"/>
            <a:ext cx="3771409" cy="7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sp>
        <p:nvSpPr>
          <p:cNvPr id="8" name="直接连接符 7"/>
          <p:cNvSpPr>
            <a:spLocks noChangeShapeType="1"/>
          </p:cNvSpPr>
          <p:nvPr/>
        </p:nvSpPr>
        <p:spPr bwMode="auto">
          <a:xfrm>
            <a:off x="7701547" y="3083987"/>
            <a:ext cx="3648658"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矩形 8"/>
          <p:cNvSpPr>
            <a:spLocks noChangeArrowheads="1"/>
          </p:cNvSpPr>
          <p:nvPr/>
        </p:nvSpPr>
        <p:spPr bwMode="auto">
          <a:xfrm>
            <a:off x="814811" y="2055048"/>
            <a:ext cx="3771409" cy="73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sp>
        <p:nvSpPr>
          <p:cNvPr id="10" name="直接连接符 9"/>
          <p:cNvSpPr>
            <a:spLocks noChangeShapeType="1"/>
          </p:cNvSpPr>
          <p:nvPr/>
        </p:nvSpPr>
        <p:spPr bwMode="auto">
          <a:xfrm>
            <a:off x="912164" y="3083987"/>
            <a:ext cx="3648658"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矩形 10"/>
          <p:cNvSpPr>
            <a:spLocks noChangeArrowheads="1"/>
          </p:cNvSpPr>
          <p:nvPr/>
        </p:nvSpPr>
        <p:spPr bwMode="auto">
          <a:xfrm>
            <a:off x="7604193" y="3405794"/>
            <a:ext cx="3771409" cy="7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sp>
        <p:nvSpPr>
          <p:cNvPr id="12" name="直接连接符 11"/>
          <p:cNvSpPr>
            <a:spLocks noChangeShapeType="1"/>
          </p:cNvSpPr>
          <p:nvPr/>
        </p:nvSpPr>
        <p:spPr bwMode="auto">
          <a:xfrm>
            <a:off x="7701547" y="4434733"/>
            <a:ext cx="3648658"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3" name="矩形 12"/>
          <p:cNvSpPr>
            <a:spLocks noChangeArrowheads="1"/>
          </p:cNvSpPr>
          <p:nvPr/>
        </p:nvSpPr>
        <p:spPr bwMode="auto">
          <a:xfrm>
            <a:off x="814811" y="3405794"/>
            <a:ext cx="3771409" cy="7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sp>
        <p:nvSpPr>
          <p:cNvPr id="14" name="直接连接符 13"/>
          <p:cNvSpPr>
            <a:spLocks noChangeShapeType="1"/>
          </p:cNvSpPr>
          <p:nvPr/>
        </p:nvSpPr>
        <p:spPr bwMode="auto">
          <a:xfrm>
            <a:off x="912164" y="4434733"/>
            <a:ext cx="3648658" cy="2116"/>
          </a:xfrm>
          <a:prstGeom prst="line">
            <a:avLst/>
          </a:prstGeom>
          <a:noFill/>
          <a:ln w="9525" cap="flat" cmpd="sng">
            <a:solidFill>
              <a:srgbClr val="7F7F7F"/>
            </a:solidFill>
            <a:bevel/>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5" name="矩形 14"/>
          <p:cNvSpPr>
            <a:spLocks noChangeArrowheads="1"/>
          </p:cNvSpPr>
          <p:nvPr/>
        </p:nvSpPr>
        <p:spPr bwMode="auto">
          <a:xfrm>
            <a:off x="7604193" y="4824290"/>
            <a:ext cx="3771409" cy="7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sp>
        <p:nvSpPr>
          <p:cNvPr id="16" name="矩形 15"/>
          <p:cNvSpPr>
            <a:spLocks noChangeArrowheads="1"/>
          </p:cNvSpPr>
          <p:nvPr/>
        </p:nvSpPr>
        <p:spPr bwMode="auto">
          <a:xfrm>
            <a:off x="814811" y="4824290"/>
            <a:ext cx="3771409" cy="73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text content here in the input text content here Enter the text content here Enter the text content here Enter the text content here Enter the text content</a:t>
            </a:r>
          </a:p>
        </p:txBody>
      </p:sp>
      <p:grpSp>
        <p:nvGrpSpPr>
          <p:cNvPr id="17" name="组合 16"/>
          <p:cNvGrpSpPr/>
          <p:nvPr/>
        </p:nvGrpSpPr>
        <p:grpSpPr>
          <a:xfrm>
            <a:off x="6281449" y="1762880"/>
            <a:ext cx="1269835" cy="1270294"/>
            <a:chOff x="4711700" y="1321854"/>
            <a:chExt cx="952500" cy="952500"/>
          </a:xfrm>
        </p:grpSpPr>
        <p:sp>
          <p:nvSpPr>
            <p:cNvPr id="18" name="Freeform 28"/>
            <p:cNvSpPr>
              <a:spLocks noEditPoints="1"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9 h 254"/>
                <a:gd name="T14" fmla="*/ 225 w 254"/>
                <a:gd name="T15" fmla="*/ 127 h 254"/>
                <a:gd name="T16" fmla="*/ 127 w 254"/>
                <a:gd name="T17" fmla="*/ 226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3"/>
                    <a:pt x="72" y="29"/>
                    <a:pt x="127" y="29"/>
                  </a:cubicBezTo>
                  <a:cubicBezTo>
                    <a:pt x="181" y="29"/>
                    <a:pt x="225" y="73"/>
                    <a:pt x="225" y="127"/>
                  </a:cubicBezTo>
                  <a:cubicBezTo>
                    <a:pt x="225" y="181"/>
                    <a:pt x="181" y="226"/>
                    <a:pt x="127" y="226"/>
                  </a:cubicBezTo>
                  <a:cubicBezTo>
                    <a:pt x="72" y="226"/>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9" name="Freeform 29"/>
            <p:cNvSpPr>
              <a:spLocks noChangeArrowheads="1"/>
            </p:cNvSpPr>
            <p:nvPr/>
          </p:nvSpPr>
          <p:spPr bwMode="auto">
            <a:xfrm>
              <a:off x="4711700" y="1321854"/>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9 h 254"/>
                <a:gd name="T10" fmla="*/ 225 w 254"/>
                <a:gd name="T11" fmla="*/ 127 h 254"/>
                <a:gd name="T12" fmla="*/ 127 w 254"/>
                <a:gd name="T13" fmla="*/ 226 h 254"/>
                <a:gd name="T14" fmla="*/ 86 w 254"/>
                <a:gd name="T15" fmla="*/ 217 h 254"/>
                <a:gd name="T16" fmla="*/ 75 w 254"/>
                <a:gd name="T17" fmla="*/ 243 h 254"/>
                <a:gd name="T18" fmla="*/ 127 w 254"/>
                <a:gd name="T19" fmla="*/ 254 h 254"/>
                <a:gd name="T20" fmla="*/ 254 w 254"/>
                <a:gd name="T21" fmla="*/ 127 h 2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4"/>
                <a:gd name="T34" fmla="*/ 0 h 254"/>
                <a:gd name="T35" fmla="*/ 254 w 254"/>
                <a:gd name="T36" fmla="*/ 254 h 2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4" h="254">
                  <a:moveTo>
                    <a:pt x="254" y="127"/>
                  </a:moveTo>
                  <a:cubicBezTo>
                    <a:pt x="254" y="57"/>
                    <a:pt x="197" y="0"/>
                    <a:pt x="127" y="0"/>
                  </a:cubicBezTo>
                  <a:cubicBezTo>
                    <a:pt x="57" y="0"/>
                    <a:pt x="0" y="57"/>
                    <a:pt x="0" y="127"/>
                  </a:cubicBezTo>
                  <a:cubicBezTo>
                    <a:pt x="28" y="127"/>
                    <a:pt x="28" y="127"/>
                    <a:pt x="28" y="127"/>
                  </a:cubicBezTo>
                  <a:cubicBezTo>
                    <a:pt x="28" y="73"/>
                    <a:pt x="72" y="29"/>
                    <a:pt x="127" y="29"/>
                  </a:cubicBezTo>
                  <a:cubicBezTo>
                    <a:pt x="181" y="29"/>
                    <a:pt x="225" y="73"/>
                    <a:pt x="225" y="127"/>
                  </a:cubicBezTo>
                  <a:cubicBezTo>
                    <a:pt x="225" y="181"/>
                    <a:pt x="181" y="226"/>
                    <a:pt x="127" y="226"/>
                  </a:cubicBezTo>
                  <a:cubicBezTo>
                    <a:pt x="113" y="226"/>
                    <a:pt x="99" y="223"/>
                    <a:pt x="86" y="217"/>
                  </a:cubicBezTo>
                  <a:cubicBezTo>
                    <a:pt x="75" y="243"/>
                    <a:pt x="75" y="243"/>
                    <a:pt x="75" y="243"/>
                  </a:cubicBezTo>
                  <a:cubicBezTo>
                    <a:pt x="91" y="250"/>
                    <a:pt x="109" y="254"/>
                    <a:pt x="127" y="254"/>
                  </a:cubicBezTo>
                  <a:cubicBezTo>
                    <a:pt x="197" y="254"/>
                    <a:pt x="254" y="197"/>
                    <a:pt x="254" y="127"/>
                  </a:cubicBezTo>
                </a:path>
              </a:pathLst>
            </a:custGeom>
            <a:solidFill>
              <a:srgbClr val="F977D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20" name="TextBox 682"/>
            <p:cNvSpPr>
              <a:spLocks noChangeArrowheads="1"/>
            </p:cNvSpPr>
            <p:nvPr/>
          </p:nvSpPr>
          <p:spPr bwMode="auto">
            <a:xfrm>
              <a:off x="4870016" y="1544104"/>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a:solidFill>
                    <a:srgbClr val="7F7F7F"/>
                  </a:solidFill>
                  <a:latin typeface="方正中等线简体" pitchFamily="2" charset="-122"/>
                  <a:ea typeface="方正中等线简体" pitchFamily="2" charset="-122"/>
                </a:rPr>
                <a:t>82</a:t>
              </a:r>
              <a:r>
                <a:rPr lang="en-US" sz="2100">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21" name="组合 20"/>
          <p:cNvGrpSpPr/>
          <p:nvPr/>
        </p:nvGrpSpPr>
        <p:grpSpPr>
          <a:xfrm>
            <a:off x="4632779" y="1762880"/>
            <a:ext cx="1269835" cy="1270294"/>
            <a:chOff x="3475037" y="1321854"/>
            <a:chExt cx="952500" cy="952500"/>
          </a:xfrm>
        </p:grpSpPr>
        <p:sp>
          <p:nvSpPr>
            <p:cNvPr id="22" name="Freeform 14"/>
            <p:cNvSpPr>
              <a:spLocks noEditPoints="1" noChangeArrowheads="1"/>
            </p:cNvSpPr>
            <p:nvPr/>
          </p:nvSpPr>
          <p:spPr bwMode="auto">
            <a:xfrm>
              <a:off x="3475037" y="1321854"/>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9" y="73"/>
                    <a:pt x="73" y="29"/>
                    <a:pt x="127" y="29"/>
                  </a:cubicBezTo>
                  <a:cubicBezTo>
                    <a:pt x="182" y="29"/>
                    <a:pt x="226" y="73"/>
                    <a:pt x="226" y="127"/>
                  </a:cubicBezTo>
                  <a:cubicBezTo>
                    <a:pt x="226" y="181"/>
                    <a:pt x="182" y="226"/>
                    <a:pt x="127" y="226"/>
                  </a:cubicBezTo>
                  <a:cubicBezTo>
                    <a:pt x="73" y="226"/>
                    <a:pt x="29" y="181"/>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3" name="Freeform 15"/>
            <p:cNvSpPr>
              <a:spLocks noChangeArrowheads="1"/>
            </p:cNvSpPr>
            <p:nvPr/>
          </p:nvSpPr>
          <p:spPr bwMode="auto">
            <a:xfrm>
              <a:off x="3475037" y="1321854"/>
              <a:ext cx="952500" cy="476250"/>
            </a:xfrm>
            <a:custGeom>
              <a:avLst/>
              <a:gdLst>
                <a:gd name="T0" fmla="*/ 254 w 254"/>
                <a:gd name="T1" fmla="*/ 127 h 127"/>
                <a:gd name="T2" fmla="*/ 127 w 254"/>
                <a:gd name="T3" fmla="*/ 0 h 127"/>
                <a:gd name="T4" fmla="*/ 0 w 254"/>
                <a:gd name="T5" fmla="*/ 127 h 127"/>
                <a:gd name="T6" fmla="*/ 29 w 254"/>
                <a:gd name="T7" fmla="*/ 127 h 127"/>
                <a:gd name="T8" fmla="*/ 127 w 254"/>
                <a:gd name="T9" fmla="*/ 29 h 127"/>
                <a:gd name="T10" fmla="*/ 226 w 254"/>
                <a:gd name="T11" fmla="*/ 127 h 127"/>
                <a:gd name="T12" fmla="*/ 254 w 254"/>
                <a:gd name="T13" fmla="*/ 127 h 127"/>
                <a:gd name="T14" fmla="*/ 0 60000 65536"/>
                <a:gd name="T15" fmla="*/ 0 60000 65536"/>
                <a:gd name="T16" fmla="*/ 0 60000 65536"/>
                <a:gd name="T17" fmla="*/ 0 60000 65536"/>
                <a:gd name="T18" fmla="*/ 0 60000 65536"/>
                <a:gd name="T19" fmla="*/ 0 60000 65536"/>
                <a:gd name="T20" fmla="*/ 0 60000 65536"/>
                <a:gd name="T21" fmla="*/ 0 w 254"/>
                <a:gd name="T22" fmla="*/ 0 h 127"/>
                <a:gd name="T23" fmla="*/ 254 w 254"/>
                <a:gd name="T24" fmla="*/ 127 h 1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 h="127">
                  <a:moveTo>
                    <a:pt x="254" y="127"/>
                  </a:moveTo>
                  <a:cubicBezTo>
                    <a:pt x="254" y="57"/>
                    <a:pt x="197" y="0"/>
                    <a:pt x="127" y="0"/>
                  </a:cubicBezTo>
                  <a:cubicBezTo>
                    <a:pt x="57" y="0"/>
                    <a:pt x="0" y="57"/>
                    <a:pt x="0" y="127"/>
                  </a:cubicBezTo>
                  <a:cubicBezTo>
                    <a:pt x="29" y="127"/>
                    <a:pt x="29" y="127"/>
                    <a:pt x="29" y="127"/>
                  </a:cubicBezTo>
                  <a:cubicBezTo>
                    <a:pt x="29" y="73"/>
                    <a:pt x="73" y="29"/>
                    <a:pt x="127" y="29"/>
                  </a:cubicBezTo>
                  <a:cubicBezTo>
                    <a:pt x="182" y="29"/>
                    <a:pt x="226" y="73"/>
                    <a:pt x="226" y="127"/>
                  </a:cubicBezTo>
                  <a:lnTo>
                    <a:pt x="254" y="127"/>
                  </a:lnTo>
                  <a:close/>
                </a:path>
              </a:pathLst>
            </a:custGeom>
            <a:solidFill>
              <a:srgbClr val="F977D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4" name="TextBox 682"/>
            <p:cNvSpPr>
              <a:spLocks noChangeArrowheads="1"/>
            </p:cNvSpPr>
            <p:nvPr/>
          </p:nvSpPr>
          <p:spPr bwMode="auto">
            <a:xfrm>
              <a:off x="3633354" y="1544104"/>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dirty="0">
                  <a:solidFill>
                    <a:srgbClr val="7F7F7F"/>
                  </a:solidFill>
                  <a:latin typeface="方正中等线简体" pitchFamily="2" charset="-122"/>
                  <a:ea typeface="方正中等线简体" pitchFamily="2" charset="-122"/>
                </a:rPr>
                <a:t>50</a:t>
              </a:r>
              <a:r>
                <a:rPr lang="en-US" sz="2100" dirty="0">
                  <a:solidFill>
                    <a:srgbClr val="7F7F7F"/>
                  </a:solidFill>
                  <a:latin typeface="方正中等线简体" pitchFamily="2" charset="-122"/>
                  <a:ea typeface="方正中等线简体" pitchFamily="2" charset="-122"/>
                </a:rPr>
                <a:t>%</a:t>
              </a:r>
              <a:endParaRPr lang="zh-CN" altLang="en-US" sz="3200" dirty="0">
                <a:solidFill>
                  <a:srgbClr val="7F7F7F"/>
                </a:solidFill>
                <a:latin typeface="方正中等线简体" pitchFamily="2" charset="-122"/>
                <a:ea typeface="方正中等线简体" pitchFamily="2" charset="-122"/>
              </a:endParaRPr>
            </a:p>
          </p:txBody>
        </p:sp>
      </p:grpSp>
      <p:grpSp>
        <p:nvGrpSpPr>
          <p:cNvPr id="25" name="组合 24"/>
          <p:cNvGrpSpPr/>
          <p:nvPr/>
        </p:nvGrpSpPr>
        <p:grpSpPr>
          <a:xfrm>
            <a:off x="6281449" y="3153851"/>
            <a:ext cx="1269835" cy="1270294"/>
            <a:chOff x="4711700" y="2364841"/>
            <a:chExt cx="952500" cy="952500"/>
          </a:xfrm>
        </p:grpSpPr>
        <p:sp>
          <p:nvSpPr>
            <p:cNvPr id="26" name="Freeform 23"/>
            <p:cNvSpPr>
              <a:spLocks noEditPoints="1"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8 w 254"/>
                <a:gd name="T11" fmla="*/ 127 h 254"/>
                <a:gd name="T12" fmla="*/ 127 w 254"/>
                <a:gd name="T13" fmla="*/ 28 h 254"/>
                <a:gd name="T14" fmla="*/ 225 w 254"/>
                <a:gd name="T15" fmla="*/ 127 h 254"/>
                <a:gd name="T16" fmla="*/ 127 w 254"/>
                <a:gd name="T17" fmla="*/ 225 h 254"/>
                <a:gd name="T18" fmla="*/ 28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moveTo>
                    <a:pt x="28" y="127"/>
                  </a:moveTo>
                  <a:cubicBezTo>
                    <a:pt x="28" y="72"/>
                    <a:pt x="72" y="28"/>
                    <a:pt x="127" y="28"/>
                  </a:cubicBezTo>
                  <a:cubicBezTo>
                    <a:pt x="181" y="28"/>
                    <a:pt x="225" y="72"/>
                    <a:pt x="225" y="127"/>
                  </a:cubicBezTo>
                  <a:cubicBezTo>
                    <a:pt x="225" y="181"/>
                    <a:pt x="181" y="225"/>
                    <a:pt x="127" y="225"/>
                  </a:cubicBezTo>
                  <a:cubicBezTo>
                    <a:pt x="72" y="225"/>
                    <a:pt x="28" y="181"/>
                    <a:pt x="28" y="127"/>
                  </a:cubicBezTo>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7" name="Freeform 24"/>
            <p:cNvSpPr>
              <a:spLocks noChangeArrowheads="1"/>
            </p:cNvSpPr>
            <p:nvPr/>
          </p:nvSpPr>
          <p:spPr bwMode="auto">
            <a:xfrm>
              <a:off x="4711700" y="2364841"/>
              <a:ext cx="952500" cy="952500"/>
            </a:xfrm>
            <a:custGeom>
              <a:avLst/>
              <a:gdLst>
                <a:gd name="T0" fmla="*/ 254 w 254"/>
                <a:gd name="T1" fmla="*/ 127 h 254"/>
                <a:gd name="T2" fmla="*/ 127 w 254"/>
                <a:gd name="T3" fmla="*/ 0 h 254"/>
                <a:gd name="T4" fmla="*/ 0 w 254"/>
                <a:gd name="T5" fmla="*/ 127 h 254"/>
                <a:gd name="T6" fmla="*/ 28 w 254"/>
                <a:gd name="T7" fmla="*/ 127 h 254"/>
                <a:gd name="T8" fmla="*/ 127 w 254"/>
                <a:gd name="T9" fmla="*/ 28 h 254"/>
                <a:gd name="T10" fmla="*/ 225 w 254"/>
                <a:gd name="T11" fmla="*/ 127 h 254"/>
                <a:gd name="T12" fmla="*/ 127 w 254"/>
                <a:gd name="T13" fmla="*/ 225 h 254"/>
                <a:gd name="T14" fmla="*/ 127 w 254"/>
                <a:gd name="T15" fmla="*/ 254 h 254"/>
                <a:gd name="T16" fmla="*/ 254 w 254"/>
                <a:gd name="T17" fmla="*/ 127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254"/>
                <a:gd name="T29" fmla="*/ 254 w 254"/>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254">
                  <a:moveTo>
                    <a:pt x="254" y="127"/>
                  </a:moveTo>
                  <a:cubicBezTo>
                    <a:pt x="254" y="57"/>
                    <a:pt x="197" y="0"/>
                    <a:pt x="127" y="0"/>
                  </a:cubicBezTo>
                  <a:cubicBezTo>
                    <a:pt x="57" y="0"/>
                    <a:pt x="0" y="57"/>
                    <a:pt x="0" y="127"/>
                  </a:cubicBezTo>
                  <a:cubicBezTo>
                    <a:pt x="28" y="127"/>
                    <a:pt x="28" y="127"/>
                    <a:pt x="28" y="127"/>
                  </a:cubicBezTo>
                  <a:cubicBezTo>
                    <a:pt x="28" y="72"/>
                    <a:pt x="72" y="28"/>
                    <a:pt x="127" y="28"/>
                  </a:cubicBezTo>
                  <a:cubicBezTo>
                    <a:pt x="181" y="28"/>
                    <a:pt x="225" y="72"/>
                    <a:pt x="225" y="127"/>
                  </a:cubicBezTo>
                  <a:cubicBezTo>
                    <a:pt x="225" y="181"/>
                    <a:pt x="181" y="225"/>
                    <a:pt x="127" y="225"/>
                  </a:cubicBezTo>
                  <a:cubicBezTo>
                    <a:pt x="127" y="254"/>
                    <a:pt x="127" y="254"/>
                    <a:pt x="127" y="254"/>
                  </a:cubicBezTo>
                  <a:cubicBezTo>
                    <a:pt x="197" y="254"/>
                    <a:pt x="254" y="197"/>
                    <a:pt x="254" y="127"/>
                  </a:cubicBezTo>
                </a:path>
              </a:pathLst>
            </a:custGeom>
            <a:solidFill>
              <a:srgbClr val="F73F8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28" name="TextBox 682"/>
            <p:cNvSpPr>
              <a:spLocks noChangeArrowheads="1"/>
            </p:cNvSpPr>
            <p:nvPr/>
          </p:nvSpPr>
          <p:spPr bwMode="auto">
            <a:xfrm>
              <a:off x="4870016" y="2556929"/>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a:solidFill>
                    <a:srgbClr val="7F7F7F"/>
                  </a:solidFill>
                  <a:latin typeface="方正中等线简体" pitchFamily="2" charset="-122"/>
                  <a:ea typeface="方正中等线简体" pitchFamily="2" charset="-122"/>
                </a:rPr>
                <a:t>75</a:t>
              </a:r>
              <a:r>
                <a:rPr lang="en-US" sz="2100">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29" name="组合 28"/>
          <p:cNvGrpSpPr/>
          <p:nvPr/>
        </p:nvGrpSpPr>
        <p:grpSpPr>
          <a:xfrm>
            <a:off x="4632779" y="3149618"/>
            <a:ext cx="1269835" cy="1274528"/>
            <a:chOff x="3475037" y="2361666"/>
            <a:chExt cx="952500" cy="955675"/>
          </a:xfrm>
        </p:grpSpPr>
        <p:sp>
          <p:nvSpPr>
            <p:cNvPr id="30" name="Freeform 10"/>
            <p:cNvSpPr>
              <a:spLocks noEditPoints="1" noChangeArrowheads="1"/>
            </p:cNvSpPr>
            <p:nvPr/>
          </p:nvSpPr>
          <p:spPr bwMode="auto">
            <a:xfrm>
              <a:off x="3475037" y="2361666"/>
              <a:ext cx="952500" cy="955675"/>
            </a:xfrm>
            <a:custGeom>
              <a:avLst/>
              <a:gdLst>
                <a:gd name="T0" fmla="*/ 254 w 254"/>
                <a:gd name="T1" fmla="*/ 128 h 255"/>
                <a:gd name="T2" fmla="*/ 127 w 254"/>
                <a:gd name="T3" fmla="*/ 0 h 255"/>
                <a:gd name="T4" fmla="*/ 0 w 254"/>
                <a:gd name="T5" fmla="*/ 128 h 255"/>
                <a:gd name="T6" fmla="*/ 127 w 254"/>
                <a:gd name="T7" fmla="*/ 255 h 255"/>
                <a:gd name="T8" fmla="*/ 254 w 254"/>
                <a:gd name="T9" fmla="*/ 128 h 255"/>
                <a:gd name="T10" fmla="*/ 29 w 254"/>
                <a:gd name="T11" fmla="*/ 128 h 255"/>
                <a:gd name="T12" fmla="*/ 127 w 254"/>
                <a:gd name="T13" fmla="*/ 29 h 255"/>
                <a:gd name="T14" fmla="*/ 226 w 254"/>
                <a:gd name="T15" fmla="*/ 128 h 255"/>
                <a:gd name="T16" fmla="*/ 127 w 254"/>
                <a:gd name="T17" fmla="*/ 226 h 255"/>
                <a:gd name="T18" fmla="*/ 29 w 254"/>
                <a:gd name="T19" fmla="*/ 128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5"/>
                <a:gd name="T32" fmla="*/ 254 w 254"/>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5">
                  <a:moveTo>
                    <a:pt x="254" y="128"/>
                  </a:moveTo>
                  <a:cubicBezTo>
                    <a:pt x="254" y="58"/>
                    <a:pt x="197" y="0"/>
                    <a:pt x="127" y="0"/>
                  </a:cubicBezTo>
                  <a:cubicBezTo>
                    <a:pt x="57" y="0"/>
                    <a:pt x="0" y="58"/>
                    <a:pt x="0" y="128"/>
                  </a:cubicBezTo>
                  <a:cubicBezTo>
                    <a:pt x="0" y="198"/>
                    <a:pt x="57" y="255"/>
                    <a:pt x="127" y="255"/>
                  </a:cubicBezTo>
                  <a:cubicBezTo>
                    <a:pt x="197" y="255"/>
                    <a:pt x="254" y="198"/>
                    <a:pt x="254" y="128"/>
                  </a:cubicBezTo>
                  <a:close/>
                  <a:moveTo>
                    <a:pt x="29" y="128"/>
                  </a:moveTo>
                  <a:cubicBezTo>
                    <a:pt x="28" y="73"/>
                    <a:pt x="73" y="29"/>
                    <a:pt x="127" y="29"/>
                  </a:cubicBezTo>
                  <a:cubicBezTo>
                    <a:pt x="182" y="29"/>
                    <a:pt x="226" y="73"/>
                    <a:pt x="226" y="128"/>
                  </a:cubicBezTo>
                  <a:cubicBezTo>
                    <a:pt x="226" y="182"/>
                    <a:pt x="182" y="226"/>
                    <a:pt x="127" y="226"/>
                  </a:cubicBezTo>
                  <a:cubicBezTo>
                    <a:pt x="73" y="226"/>
                    <a:pt x="29" y="182"/>
                    <a:pt x="29" y="128"/>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1" name="Freeform 11"/>
            <p:cNvSpPr>
              <a:spLocks noChangeArrowheads="1"/>
            </p:cNvSpPr>
            <p:nvPr/>
          </p:nvSpPr>
          <p:spPr bwMode="auto">
            <a:xfrm>
              <a:off x="3475037" y="2361666"/>
              <a:ext cx="831850" cy="479425"/>
            </a:xfrm>
            <a:custGeom>
              <a:avLst/>
              <a:gdLst>
                <a:gd name="T0" fmla="*/ 222 w 222"/>
                <a:gd name="T1" fmla="*/ 43 h 128"/>
                <a:gd name="T2" fmla="*/ 127 w 222"/>
                <a:gd name="T3" fmla="*/ 0 h 128"/>
                <a:gd name="T4" fmla="*/ 0 w 222"/>
                <a:gd name="T5" fmla="*/ 128 h 128"/>
                <a:gd name="T6" fmla="*/ 29 w 222"/>
                <a:gd name="T7" fmla="*/ 128 h 128"/>
                <a:gd name="T8" fmla="*/ 127 w 222"/>
                <a:gd name="T9" fmla="*/ 29 h 128"/>
                <a:gd name="T10" fmla="*/ 201 w 222"/>
                <a:gd name="T11" fmla="*/ 62 h 128"/>
                <a:gd name="T12" fmla="*/ 222 w 222"/>
                <a:gd name="T13" fmla="*/ 43 h 128"/>
                <a:gd name="T14" fmla="*/ 0 60000 65536"/>
                <a:gd name="T15" fmla="*/ 0 60000 65536"/>
                <a:gd name="T16" fmla="*/ 0 60000 65536"/>
                <a:gd name="T17" fmla="*/ 0 60000 65536"/>
                <a:gd name="T18" fmla="*/ 0 60000 65536"/>
                <a:gd name="T19" fmla="*/ 0 60000 65536"/>
                <a:gd name="T20" fmla="*/ 0 60000 65536"/>
                <a:gd name="T21" fmla="*/ 0 w 222"/>
                <a:gd name="T22" fmla="*/ 0 h 128"/>
                <a:gd name="T23" fmla="*/ 222 w 22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 h="128">
                  <a:moveTo>
                    <a:pt x="222" y="43"/>
                  </a:moveTo>
                  <a:cubicBezTo>
                    <a:pt x="198" y="16"/>
                    <a:pt x="163" y="0"/>
                    <a:pt x="127" y="0"/>
                  </a:cubicBezTo>
                  <a:cubicBezTo>
                    <a:pt x="57" y="0"/>
                    <a:pt x="0" y="58"/>
                    <a:pt x="0" y="128"/>
                  </a:cubicBezTo>
                  <a:cubicBezTo>
                    <a:pt x="29" y="128"/>
                    <a:pt x="29" y="128"/>
                    <a:pt x="29" y="128"/>
                  </a:cubicBezTo>
                  <a:cubicBezTo>
                    <a:pt x="28" y="73"/>
                    <a:pt x="73" y="29"/>
                    <a:pt x="127" y="29"/>
                  </a:cubicBezTo>
                  <a:cubicBezTo>
                    <a:pt x="155" y="29"/>
                    <a:pt x="182" y="41"/>
                    <a:pt x="201" y="62"/>
                  </a:cubicBezTo>
                  <a:lnTo>
                    <a:pt x="222" y="43"/>
                  </a:lnTo>
                  <a:close/>
                </a:path>
              </a:pathLst>
            </a:custGeom>
            <a:solidFill>
              <a:srgbClr val="F73F8F"/>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32" name="TextBox 682"/>
            <p:cNvSpPr>
              <a:spLocks noChangeArrowheads="1"/>
            </p:cNvSpPr>
            <p:nvPr/>
          </p:nvSpPr>
          <p:spPr bwMode="auto">
            <a:xfrm>
              <a:off x="3633354" y="2556929"/>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a:solidFill>
                    <a:srgbClr val="7F7F7F"/>
                  </a:solidFill>
                  <a:latin typeface="方正中等线简体" pitchFamily="2" charset="-122"/>
                  <a:ea typeface="方正中等线简体" pitchFamily="2" charset="-122"/>
                </a:rPr>
                <a:t>28</a:t>
              </a:r>
              <a:r>
                <a:rPr lang="en-US" sz="2100">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33" name="组合 32"/>
          <p:cNvGrpSpPr/>
          <p:nvPr/>
        </p:nvGrpSpPr>
        <p:grpSpPr>
          <a:xfrm>
            <a:off x="6211608" y="4468607"/>
            <a:ext cx="1409517" cy="1410026"/>
            <a:chOff x="4659312" y="3350679"/>
            <a:chExt cx="1057275" cy="1057275"/>
          </a:xfrm>
        </p:grpSpPr>
        <p:sp>
          <p:nvSpPr>
            <p:cNvPr id="34" name="Freeform 18"/>
            <p:cNvSpPr>
              <a:spLocks noEditPoints="1" noChangeArrowheads="1"/>
            </p:cNvSpPr>
            <p:nvPr/>
          </p:nvSpPr>
          <p:spPr bwMode="auto">
            <a:xfrm>
              <a:off x="4659312" y="3350679"/>
              <a:ext cx="1057275" cy="1057275"/>
            </a:xfrm>
            <a:custGeom>
              <a:avLst/>
              <a:gdLst>
                <a:gd name="T0" fmla="*/ 47 w 282"/>
                <a:gd name="T1" fmla="*/ 56 h 282"/>
                <a:gd name="T2" fmla="*/ 55 w 282"/>
                <a:gd name="T3" fmla="*/ 235 h 282"/>
                <a:gd name="T4" fmla="*/ 235 w 282"/>
                <a:gd name="T5" fmla="*/ 227 h 282"/>
                <a:gd name="T6" fmla="*/ 226 w 282"/>
                <a:gd name="T7" fmla="*/ 47 h 282"/>
                <a:gd name="T8" fmla="*/ 47 w 282"/>
                <a:gd name="T9" fmla="*/ 56 h 282"/>
                <a:gd name="T10" fmla="*/ 214 w 282"/>
                <a:gd name="T11" fmla="*/ 208 h 282"/>
                <a:gd name="T12" fmla="*/ 75 w 282"/>
                <a:gd name="T13" fmla="*/ 214 h 282"/>
                <a:gd name="T14" fmla="*/ 68 w 282"/>
                <a:gd name="T15" fmla="*/ 75 h 282"/>
                <a:gd name="T16" fmla="*/ 207 w 282"/>
                <a:gd name="T17" fmla="*/ 68 h 282"/>
                <a:gd name="T18" fmla="*/ 214 w 282"/>
                <a:gd name="T19" fmla="*/ 208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2"/>
                <a:gd name="T31" fmla="*/ 0 h 282"/>
                <a:gd name="T32" fmla="*/ 282 w 282"/>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2" h="282">
                  <a:moveTo>
                    <a:pt x="47" y="56"/>
                  </a:moveTo>
                  <a:cubicBezTo>
                    <a:pt x="0" y="107"/>
                    <a:pt x="3" y="188"/>
                    <a:pt x="55" y="235"/>
                  </a:cubicBezTo>
                  <a:cubicBezTo>
                    <a:pt x="107" y="282"/>
                    <a:pt x="188" y="279"/>
                    <a:pt x="235" y="227"/>
                  </a:cubicBezTo>
                  <a:cubicBezTo>
                    <a:pt x="282" y="175"/>
                    <a:pt x="278" y="95"/>
                    <a:pt x="226" y="47"/>
                  </a:cubicBezTo>
                  <a:cubicBezTo>
                    <a:pt x="175" y="0"/>
                    <a:pt x="94" y="4"/>
                    <a:pt x="47" y="56"/>
                  </a:cubicBezTo>
                  <a:moveTo>
                    <a:pt x="214" y="208"/>
                  </a:moveTo>
                  <a:cubicBezTo>
                    <a:pt x="177" y="248"/>
                    <a:pt x="115" y="251"/>
                    <a:pt x="75" y="214"/>
                  </a:cubicBezTo>
                  <a:cubicBezTo>
                    <a:pt x="34" y="177"/>
                    <a:pt x="31" y="115"/>
                    <a:pt x="68" y="75"/>
                  </a:cubicBezTo>
                  <a:cubicBezTo>
                    <a:pt x="105" y="35"/>
                    <a:pt x="167" y="32"/>
                    <a:pt x="207" y="68"/>
                  </a:cubicBezTo>
                  <a:cubicBezTo>
                    <a:pt x="248" y="105"/>
                    <a:pt x="250" y="168"/>
                    <a:pt x="214" y="208"/>
                  </a:cubicBezTo>
                </a:path>
              </a:pathLst>
            </a:custGeom>
            <a:solidFill>
              <a:srgbClr val="F977D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35" name="Freeform 19"/>
            <p:cNvSpPr>
              <a:spLocks noChangeArrowheads="1"/>
            </p:cNvSpPr>
            <p:nvPr/>
          </p:nvSpPr>
          <p:spPr bwMode="auto">
            <a:xfrm>
              <a:off x="4711700" y="3876141"/>
              <a:ext cx="828675" cy="531813"/>
            </a:xfrm>
            <a:custGeom>
              <a:avLst/>
              <a:gdLst>
                <a:gd name="T0" fmla="*/ 0 w 221"/>
                <a:gd name="T1" fmla="*/ 0 h 142"/>
                <a:gd name="T2" fmla="*/ 41 w 221"/>
                <a:gd name="T3" fmla="*/ 95 h 142"/>
                <a:gd name="T4" fmla="*/ 221 w 221"/>
                <a:gd name="T5" fmla="*/ 87 h 142"/>
                <a:gd name="T6" fmla="*/ 200 w 221"/>
                <a:gd name="T7" fmla="*/ 68 h 142"/>
                <a:gd name="T8" fmla="*/ 61 w 221"/>
                <a:gd name="T9" fmla="*/ 74 h 142"/>
                <a:gd name="T10" fmla="*/ 28 w 221"/>
                <a:gd name="T11" fmla="*/ 0 h 142"/>
                <a:gd name="T12" fmla="*/ 0 w 221"/>
                <a:gd name="T13" fmla="*/ 0 h 142"/>
                <a:gd name="T14" fmla="*/ 0 60000 65536"/>
                <a:gd name="T15" fmla="*/ 0 60000 65536"/>
                <a:gd name="T16" fmla="*/ 0 60000 65536"/>
                <a:gd name="T17" fmla="*/ 0 60000 65536"/>
                <a:gd name="T18" fmla="*/ 0 60000 65536"/>
                <a:gd name="T19" fmla="*/ 0 60000 65536"/>
                <a:gd name="T20" fmla="*/ 0 60000 65536"/>
                <a:gd name="T21" fmla="*/ 0 w 221"/>
                <a:gd name="T22" fmla="*/ 0 h 142"/>
                <a:gd name="T23" fmla="*/ 221 w 221"/>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1" h="142">
                  <a:moveTo>
                    <a:pt x="0" y="0"/>
                  </a:moveTo>
                  <a:cubicBezTo>
                    <a:pt x="0" y="36"/>
                    <a:pt x="15" y="71"/>
                    <a:pt x="41" y="95"/>
                  </a:cubicBezTo>
                  <a:cubicBezTo>
                    <a:pt x="93" y="142"/>
                    <a:pt x="174" y="139"/>
                    <a:pt x="221" y="87"/>
                  </a:cubicBezTo>
                  <a:cubicBezTo>
                    <a:pt x="200" y="68"/>
                    <a:pt x="200" y="68"/>
                    <a:pt x="200" y="68"/>
                  </a:cubicBezTo>
                  <a:cubicBezTo>
                    <a:pt x="163" y="108"/>
                    <a:pt x="101" y="111"/>
                    <a:pt x="61" y="74"/>
                  </a:cubicBezTo>
                  <a:cubicBezTo>
                    <a:pt x="40" y="55"/>
                    <a:pt x="28" y="28"/>
                    <a:pt x="28" y="0"/>
                  </a:cubicBezTo>
                  <a:lnTo>
                    <a:pt x="0" y="0"/>
                  </a:ln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6" name="TextBox 682"/>
            <p:cNvSpPr>
              <a:spLocks noChangeArrowheads="1"/>
            </p:cNvSpPr>
            <p:nvPr/>
          </p:nvSpPr>
          <p:spPr bwMode="auto">
            <a:xfrm>
              <a:off x="4870016" y="3644366"/>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a:solidFill>
                    <a:srgbClr val="7F7F7F"/>
                  </a:solidFill>
                  <a:latin typeface="方正中等线简体" pitchFamily="2" charset="-122"/>
                  <a:ea typeface="方正中等线简体" pitchFamily="2" charset="-122"/>
                </a:rPr>
                <a:t>61</a:t>
              </a:r>
              <a:r>
                <a:rPr lang="en-US" sz="2100">
                  <a:solidFill>
                    <a:srgbClr val="7F7F7F"/>
                  </a:solidFill>
                  <a:latin typeface="方正中等线简体" pitchFamily="2" charset="-122"/>
                  <a:ea typeface="方正中等线简体" pitchFamily="2" charset="-122"/>
                </a:rPr>
                <a:t>%</a:t>
              </a:r>
              <a:endParaRPr lang="zh-CN" altLang="en-US" sz="3200">
                <a:solidFill>
                  <a:srgbClr val="7F7F7F"/>
                </a:solidFill>
                <a:latin typeface="方正中等线简体" pitchFamily="2" charset="-122"/>
                <a:ea typeface="方正中等线简体" pitchFamily="2" charset="-122"/>
              </a:endParaRPr>
            </a:p>
          </p:txBody>
        </p:sp>
      </p:grpSp>
      <p:grpSp>
        <p:nvGrpSpPr>
          <p:cNvPr id="37" name="组合 36"/>
          <p:cNvGrpSpPr/>
          <p:nvPr/>
        </p:nvGrpSpPr>
        <p:grpSpPr>
          <a:xfrm>
            <a:off x="4632779" y="4538472"/>
            <a:ext cx="1269835" cy="1270294"/>
            <a:chOff x="3475037" y="3403066"/>
            <a:chExt cx="952500" cy="952500"/>
          </a:xfrm>
        </p:grpSpPr>
        <p:sp>
          <p:nvSpPr>
            <p:cNvPr id="38" name="Freeform 5"/>
            <p:cNvSpPr>
              <a:spLocks noEditPoints="1" noChangeArrowheads="1"/>
            </p:cNvSpPr>
            <p:nvPr/>
          </p:nvSpPr>
          <p:spPr bwMode="auto">
            <a:xfrm>
              <a:off x="3475037" y="3403066"/>
              <a:ext cx="952500" cy="952500"/>
            </a:xfrm>
            <a:custGeom>
              <a:avLst/>
              <a:gdLst>
                <a:gd name="T0" fmla="*/ 254 w 254"/>
                <a:gd name="T1" fmla="*/ 127 h 254"/>
                <a:gd name="T2" fmla="*/ 127 w 254"/>
                <a:gd name="T3" fmla="*/ 0 h 254"/>
                <a:gd name="T4" fmla="*/ 0 w 254"/>
                <a:gd name="T5" fmla="*/ 127 h 254"/>
                <a:gd name="T6" fmla="*/ 127 w 254"/>
                <a:gd name="T7" fmla="*/ 254 h 254"/>
                <a:gd name="T8" fmla="*/ 254 w 254"/>
                <a:gd name="T9" fmla="*/ 127 h 254"/>
                <a:gd name="T10" fmla="*/ 29 w 254"/>
                <a:gd name="T11" fmla="*/ 127 h 254"/>
                <a:gd name="T12" fmla="*/ 127 w 254"/>
                <a:gd name="T13" fmla="*/ 29 h 254"/>
                <a:gd name="T14" fmla="*/ 226 w 254"/>
                <a:gd name="T15" fmla="*/ 127 h 254"/>
                <a:gd name="T16" fmla="*/ 127 w 254"/>
                <a:gd name="T17" fmla="*/ 226 h 254"/>
                <a:gd name="T18" fmla="*/ 29 w 254"/>
                <a:gd name="T19" fmla="*/ 127 h 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4"/>
                <a:gd name="T31" fmla="*/ 0 h 254"/>
                <a:gd name="T32" fmla="*/ 254 w 254"/>
                <a:gd name="T33" fmla="*/ 254 h 2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4" h="254">
                  <a:moveTo>
                    <a:pt x="254" y="127"/>
                  </a:moveTo>
                  <a:cubicBezTo>
                    <a:pt x="254" y="57"/>
                    <a:pt x="197" y="0"/>
                    <a:pt x="127" y="0"/>
                  </a:cubicBezTo>
                  <a:cubicBezTo>
                    <a:pt x="57" y="0"/>
                    <a:pt x="0" y="57"/>
                    <a:pt x="0" y="127"/>
                  </a:cubicBezTo>
                  <a:cubicBezTo>
                    <a:pt x="0" y="197"/>
                    <a:pt x="57" y="254"/>
                    <a:pt x="127" y="254"/>
                  </a:cubicBezTo>
                  <a:cubicBezTo>
                    <a:pt x="197" y="254"/>
                    <a:pt x="254" y="197"/>
                    <a:pt x="254" y="127"/>
                  </a:cubicBezTo>
                  <a:close/>
                  <a:moveTo>
                    <a:pt x="29" y="127"/>
                  </a:moveTo>
                  <a:cubicBezTo>
                    <a:pt x="28" y="73"/>
                    <a:pt x="73" y="29"/>
                    <a:pt x="127" y="29"/>
                  </a:cubicBezTo>
                  <a:cubicBezTo>
                    <a:pt x="182" y="29"/>
                    <a:pt x="226" y="73"/>
                    <a:pt x="226" y="127"/>
                  </a:cubicBezTo>
                  <a:cubicBezTo>
                    <a:pt x="226" y="182"/>
                    <a:pt x="182" y="226"/>
                    <a:pt x="127" y="226"/>
                  </a:cubicBezTo>
                  <a:cubicBezTo>
                    <a:pt x="73" y="226"/>
                    <a:pt x="29" y="182"/>
                    <a:pt x="29" y="127"/>
                  </a:cubicBezTo>
                  <a:close/>
                </a:path>
              </a:pathLst>
            </a:custGeom>
            <a:solidFill>
              <a:srgbClr val="D8D8D8"/>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39" name="Freeform 6"/>
            <p:cNvSpPr>
              <a:spLocks noChangeArrowheads="1"/>
            </p:cNvSpPr>
            <p:nvPr/>
          </p:nvSpPr>
          <p:spPr bwMode="auto">
            <a:xfrm>
              <a:off x="3475037" y="3485616"/>
              <a:ext cx="269875" cy="393700"/>
            </a:xfrm>
            <a:custGeom>
              <a:avLst/>
              <a:gdLst>
                <a:gd name="T0" fmla="*/ 72 w 72"/>
                <a:gd name="T1" fmla="*/ 23 h 105"/>
                <a:gd name="T2" fmla="*/ 56 w 72"/>
                <a:gd name="T3" fmla="*/ 0 h 105"/>
                <a:gd name="T4" fmla="*/ 0 w 72"/>
                <a:gd name="T5" fmla="*/ 105 h 105"/>
                <a:gd name="T6" fmla="*/ 29 w 72"/>
                <a:gd name="T7" fmla="*/ 105 h 105"/>
                <a:gd name="T8" fmla="*/ 72 w 72"/>
                <a:gd name="T9" fmla="*/ 23 h 105"/>
                <a:gd name="T10" fmla="*/ 0 60000 65536"/>
                <a:gd name="T11" fmla="*/ 0 60000 65536"/>
                <a:gd name="T12" fmla="*/ 0 60000 65536"/>
                <a:gd name="T13" fmla="*/ 0 60000 65536"/>
                <a:gd name="T14" fmla="*/ 0 60000 65536"/>
                <a:gd name="T15" fmla="*/ 0 w 72"/>
                <a:gd name="T16" fmla="*/ 0 h 105"/>
                <a:gd name="T17" fmla="*/ 72 w 72"/>
                <a:gd name="T18" fmla="*/ 105 h 105"/>
              </a:gdLst>
              <a:ahLst/>
              <a:cxnLst>
                <a:cxn ang="T10">
                  <a:pos x="T0" y="T1"/>
                </a:cxn>
                <a:cxn ang="T11">
                  <a:pos x="T2" y="T3"/>
                </a:cxn>
                <a:cxn ang="T12">
                  <a:pos x="T4" y="T5"/>
                </a:cxn>
                <a:cxn ang="T13">
                  <a:pos x="T6" y="T7"/>
                </a:cxn>
                <a:cxn ang="T14">
                  <a:pos x="T8" y="T9"/>
                </a:cxn>
              </a:cxnLst>
              <a:rect l="T15" t="T16" r="T17" b="T18"/>
              <a:pathLst>
                <a:path w="72" h="105">
                  <a:moveTo>
                    <a:pt x="72" y="23"/>
                  </a:moveTo>
                  <a:cubicBezTo>
                    <a:pt x="56" y="0"/>
                    <a:pt x="56" y="0"/>
                    <a:pt x="56" y="0"/>
                  </a:cubicBezTo>
                  <a:cubicBezTo>
                    <a:pt x="21" y="24"/>
                    <a:pt x="0" y="63"/>
                    <a:pt x="0" y="105"/>
                  </a:cubicBezTo>
                  <a:cubicBezTo>
                    <a:pt x="29" y="105"/>
                    <a:pt x="29" y="105"/>
                    <a:pt x="29" y="105"/>
                  </a:cubicBezTo>
                  <a:cubicBezTo>
                    <a:pt x="29" y="72"/>
                    <a:pt x="45" y="42"/>
                    <a:pt x="72" y="23"/>
                  </a:cubicBezTo>
                  <a:close/>
                </a:path>
              </a:pathLst>
            </a:custGeom>
            <a:solidFill>
              <a:srgbClr val="F977D4"/>
            </a:solidFill>
            <a:ln>
              <a:noFill/>
            </a:ln>
            <a:extLst>
              <a:ext uri="{91240B29-F687-4F45-9708-019B960494DF}">
                <a14:hiddenLine xmlns:a14="http://schemas.microsoft.com/office/drawing/2010/main" w="9525">
                  <a:solidFill>
                    <a:srgbClr val="000000"/>
                  </a:solidFill>
                  <a:bevel/>
                </a14:hiddenLine>
              </a:ext>
            </a:extLst>
          </p:spPr>
          <p:txBody>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40" name="TextBox 682"/>
            <p:cNvSpPr>
              <a:spLocks noChangeArrowheads="1"/>
            </p:cNvSpPr>
            <p:nvPr/>
          </p:nvSpPr>
          <p:spPr bwMode="auto">
            <a:xfrm>
              <a:off x="3633354" y="3644366"/>
              <a:ext cx="712066" cy="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r>
                <a:rPr lang="en-US" sz="3700" dirty="0">
                  <a:solidFill>
                    <a:srgbClr val="7F7F7F"/>
                  </a:solidFill>
                  <a:latin typeface="方正中等线简体" pitchFamily="2" charset="-122"/>
                  <a:ea typeface="方正中等线简体" pitchFamily="2" charset="-122"/>
                </a:rPr>
                <a:t>15</a:t>
              </a:r>
              <a:r>
                <a:rPr lang="en-US" sz="2100" dirty="0">
                  <a:solidFill>
                    <a:srgbClr val="7F7F7F"/>
                  </a:solidFill>
                  <a:latin typeface="方正中等线简体" pitchFamily="2" charset="-122"/>
                  <a:ea typeface="方正中等线简体" pitchFamily="2" charset="-122"/>
                </a:rPr>
                <a:t>%</a:t>
              </a:r>
              <a:endParaRPr lang="zh-CN" altLang="en-US" sz="3200" dirty="0">
                <a:solidFill>
                  <a:srgbClr val="7F7F7F"/>
                </a:solidFill>
                <a:latin typeface="方正中等线简体" pitchFamily="2" charset="-122"/>
                <a:ea typeface="方正中等线简体"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med" p14:dur="700" advTm="5489">
        <p:fade/>
      </p:transition>
    </mc:Choice>
    <mc:Fallback xmlns:a14="http://schemas.microsoft.com/office/drawing/2010/main" xmlns="">
      <p:transition spd="med" advTm="548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53" presetClass="entr" presetSubtype="528"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p:cTn id="20" dur="500" fill="hold"/>
                                        <p:tgtEl>
                                          <p:spTgt spid="21"/>
                                        </p:tgtEl>
                                        <p:attrNameLst>
                                          <p:attrName>ppt_w</p:attrName>
                                        </p:attrNameLst>
                                      </p:cBhvr>
                                      <p:tavLst>
                                        <p:tav tm="0">
                                          <p:val>
                                            <p:fltVal val="0"/>
                                          </p:val>
                                        </p:tav>
                                        <p:tav tm="100000">
                                          <p:val>
                                            <p:strVal val="#ppt_w"/>
                                          </p:val>
                                        </p:tav>
                                      </p:tavLst>
                                    </p:anim>
                                    <p:anim calcmode="lin" valueType="num">
                                      <p:cBhvr>
                                        <p:cTn id="21" dur="500" fill="hold"/>
                                        <p:tgtEl>
                                          <p:spTgt spid="21"/>
                                        </p:tgtEl>
                                        <p:attrNameLst>
                                          <p:attrName>ppt_h</p:attrName>
                                        </p:attrNameLst>
                                      </p:cBhvr>
                                      <p:tavLst>
                                        <p:tav tm="0">
                                          <p:val>
                                            <p:fltVal val="0"/>
                                          </p:val>
                                        </p:tav>
                                        <p:tav tm="100000">
                                          <p:val>
                                            <p:strVal val="#ppt_h"/>
                                          </p:val>
                                        </p:tav>
                                      </p:tavLst>
                                    </p:anim>
                                    <p:animEffect transition="in" filter="fade">
                                      <p:cBhvr>
                                        <p:cTn id="22" dur="500"/>
                                        <p:tgtEl>
                                          <p:spTgt spid="21"/>
                                        </p:tgtEl>
                                      </p:cBhvr>
                                    </p:animEffect>
                                    <p:anim calcmode="lin" valueType="num">
                                      <p:cBhvr>
                                        <p:cTn id="23" dur="500" fill="hold"/>
                                        <p:tgtEl>
                                          <p:spTgt spid="21"/>
                                        </p:tgtEl>
                                        <p:attrNameLst>
                                          <p:attrName>ppt_x</p:attrName>
                                        </p:attrNameLst>
                                      </p:cBhvr>
                                      <p:tavLst>
                                        <p:tav tm="0">
                                          <p:val>
                                            <p:fltVal val="0.5"/>
                                          </p:val>
                                        </p:tav>
                                        <p:tav tm="100000">
                                          <p:val>
                                            <p:strVal val="#ppt_x"/>
                                          </p:val>
                                        </p:tav>
                                      </p:tavLst>
                                    </p:anim>
                                    <p:anim calcmode="lin" valueType="num">
                                      <p:cBhvr>
                                        <p:cTn id="24" dur="500" fill="hold"/>
                                        <p:tgtEl>
                                          <p:spTgt spid="21"/>
                                        </p:tgtEl>
                                        <p:attrNameLst>
                                          <p:attrName>ppt_y</p:attrName>
                                        </p:attrNameLst>
                                      </p:cBhvr>
                                      <p:tavLst>
                                        <p:tav tm="0">
                                          <p:val>
                                            <p:fltVal val="0.5"/>
                                          </p:val>
                                        </p:tav>
                                        <p:tav tm="100000">
                                          <p:val>
                                            <p:strVal val="#ppt_y"/>
                                          </p:val>
                                        </p:tav>
                                      </p:tavLst>
                                    </p:anim>
                                  </p:childTnLst>
                                </p:cTn>
                              </p:par>
                              <p:par>
                                <p:cTn id="25" presetID="53" presetClass="entr" presetSubtype="528" fill="hold" nodeType="withEffect">
                                  <p:stCondLst>
                                    <p:cond delay="25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par>
                                <p:cTn id="32" presetID="53" presetClass="entr" presetSubtype="528"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anim calcmode="lin" valueType="num">
                                      <p:cBhvr>
                                        <p:cTn id="37" dur="500" fill="hold"/>
                                        <p:tgtEl>
                                          <p:spTgt spid="37"/>
                                        </p:tgtEl>
                                        <p:attrNameLst>
                                          <p:attrName>ppt_x</p:attrName>
                                        </p:attrNameLst>
                                      </p:cBhvr>
                                      <p:tavLst>
                                        <p:tav tm="0">
                                          <p:val>
                                            <p:fltVal val="0.5"/>
                                          </p:val>
                                        </p:tav>
                                        <p:tav tm="100000">
                                          <p:val>
                                            <p:strVal val="#ppt_x"/>
                                          </p:val>
                                        </p:tav>
                                      </p:tavLst>
                                    </p:anim>
                                    <p:anim calcmode="lin" valueType="num">
                                      <p:cBhvr>
                                        <p:cTn id="38" dur="500" fill="hold"/>
                                        <p:tgtEl>
                                          <p:spTgt spid="37"/>
                                        </p:tgtEl>
                                        <p:attrNameLst>
                                          <p:attrName>ppt_y</p:attrName>
                                        </p:attrNameLst>
                                      </p:cBhvr>
                                      <p:tavLst>
                                        <p:tav tm="0">
                                          <p:val>
                                            <p:fltVal val="0.5"/>
                                          </p:val>
                                        </p:tav>
                                        <p:tav tm="100000">
                                          <p:val>
                                            <p:strVal val="#ppt_y"/>
                                          </p:val>
                                        </p:tav>
                                      </p:tavLst>
                                    </p:anim>
                                  </p:childTnLst>
                                </p:cTn>
                              </p:par>
                              <p:par>
                                <p:cTn id="39" presetID="53" presetClass="entr" presetSubtype="528" fill="hold" nodeType="withEffect">
                                  <p:stCondLst>
                                    <p:cond delay="25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par>
                                <p:cTn id="46" presetID="53" presetClass="entr" presetSubtype="528"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500" fill="hold"/>
                                        <p:tgtEl>
                                          <p:spTgt spid="25"/>
                                        </p:tgtEl>
                                        <p:attrNameLst>
                                          <p:attrName>ppt_w</p:attrName>
                                        </p:attrNameLst>
                                      </p:cBhvr>
                                      <p:tavLst>
                                        <p:tav tm="0">
                                          <p:val>
                                            <p:fltVal val="0"/>
                                          </p:val>
                                        </p:tav>
                                        <p:tav tm="100000">
                                          <p:val>
                                            <p:strVal val="#ppt_w"/>
                                          </p:val>
                                        </p:tav>
                                      </p:tavLst>
                                    </p:anim>
                                    <p:anim calcmode="lin" valueType="num">
                                      <p:cBhvr>
                                        <p:cTn id="49" dur="500" fill="hold"/>
                                        <p:tgtEl>
                                          <p:spTgt spid="25"/>
                                        </p:tgtEl>
                                        <p:attrNameLst>
                                          <p:attrName>ppt_h</p:attrName>
                                        </p:attrNameLst>
                                      </p:cBhvr>
                                      <p:tavLst>
                                        <p:tav tm="0">
                                          <p:val>
                                            <p:fltVal val="0"/>
                                          </p:val>
                                        </p:tav>
                                        <p:tav tm="100000">
                                          <p:val>
                                            <p:strVal val="#ppt_h"/>
                                          </p:val>
                                        </p:tav>
                                      </p:tavLst>
                                    </p:anim>
                                    <p:animEffect transition="in" filter="fade">
                                      <p:cBhvr>
                                        <p:cTn id="50" dur="500"/>
                                        <p:tgtEl>
                                          <p:spTgt spid="25"/>
                                        </p:tgtEl>
                                      </p:cBhvr>
                                    </p:animEffect>
                                    <p:anim calcmode="lin" valueType="num">
                                      <p:cBhvr>
                                        <p:cTn id="51" dur="500" fill="hold"/>
                                        <p:tgtEl>
                                          <p:spTgt spid="25"/>
                                        </p:tgtEl>
                                        <p:attrNameLst>
                                          <p:attrName>ppt_x</p:attrName>
                                        </p:attrNameLst>
                                      </p:cBhvr>
                                      <p:tavLst>
                                        <p:tav tm="0">
                                          <p:val>
                                            <p:fltVal val="0.5"/>
                                          </p:val>
                                        </p:tav>
                                        <p:tav tm="100000">
                                          <p:val>
                                            <p:strVal val="#ppt_x"/>
                                          </p:val>
                                        </p:tav>
                                      </p:tavLst>
                                    </p:anim>
                                    <p:anim calcmode="lin" valueType="num">
                                      <p:cBhvr>
                                        <p:cTn id="52" dur="500" fill="hold"/>
                                        <p:tgtEl>
                                          <p:spTgt spid="25"/>
                                        </p:tgtEl>
                                        <p:attrNameLst>
                                          <p:attrName>ppt_y</p:attrName>
                                        </p:attrNameLst>
                                      </p:cBhvr>
                                      <p:tavLst>
                                        <p:tav tm="0">
                                          <p:val>
                                            <p:fltVal val="0.5"/>
                                          </p:val>
                                        </p:tav>
                                        <p:tav tm="100000">
                                          <p:val>
                                            <p:strVal val="#ppt_y"/>
                                          </p:val>
                                        </p:tav>
                                      </p:tavLst>
                                    </p:anim>
                                  </p:childTnLst>
                                </p:cTn>
                              </p:par>
                              <p:par>
                                <p:cTn id="53" presetID="53" presetClass="entr" presetSubtype="528" fill="hold" nodeType="withEffect">
                                  <p:stCondLst>
                                    <p:cond delay="25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anim calcmode="lin" valueType="num">
                                      <p:cBhvr>
                                        <p:cTn id="58" dur="500" fill="hold"/>
                                        <p:tgtEl>
                                          <p:spTgt spid="33"/>
                                        </p:tgtEl>
                                        <p:attrNameLst>
                                          <p:attrName>ppt_x</p:attrName>
                                        </p:attrNameLst>
                                      </p:cBhvr>
                                      <p:tavLst>
                                        <p:tav tm="0">
                                          <p:val>
                                            <p:fltVal val="0.5"/>
                                          </p:val>
                                        </p:tav>
                                        <p:tav tm="100000">
                                          <p:val>
                                            <p:strVal val="#ppt_x"/>
                                          </p:val>
                                        </p:tav>
                                      </p:tavLst>
                                    </p:anim>
                                    <p:anim calcmode="lin" valueType="num">
                                      <p:cBhvr>
                                        <p:cTn id="59" dur="500" fill="hold"/>
                                        <p:tgtEl>
                                          <p:spTgt spid="33"/>
                                        </p:tgtEl>
                                        <p:attrNameLst>
                                          <p:attrName>ppt_y</p:attrName>
                                        </p:attrNameLst>
                                      </p:cBhvr>
                                      <p:tavLst>
                                        <p:tav tm="0">
                                          <p:val>
                                            <p:fltVal val="0.5"/>
                                          </p:val>
                                        </p:tav>
                                        <p:tav tm="100000">
                                          <p:val>
                                            <p:strVal val="#ppt_y"/>
                                          </p:val>
                                        </p:tav>
                                      </p:tavLst>
                                    </p:anim>
                                  </p:childTnLst>
                                </p:cTn>
                              </p:par>
                              <p:par>
                                <p:cTn id="60" presetID="8" presetClass="emph" presetSubtype="0" fill="hold" nodeType="withEffect">
                                  <p:stCondLst>
                                    <p:cond delay="0"/>
                                  </p:stCondLst>
                                  <p:childTnLst>
                                    <p:animRot by="-21600000">
                                      <p:cBhvr>
                                        <p:cTn id="61" dur="500" fill="hold"/>
                                        <p:tgtEl>
                                          <p:spTgt spid="21"/>
                                        </p:tgtEl>
                                        <p:attrNameLst>
                                          <p:attrName>r</p:attrName>
                                        </p:attrNameLst>
                                      </p:cBhvr>
                                    </p:animRot>
                                  </p:childTnLst>
                                </p:cTn>
                              </p:par>
                              <p:par>
                                <p:cTn id="62" presetID="8" presetClass="emph" presetSubtype="0" fill="hold" nodeType="withEffect">
                                  <p:stCondLst>
                                    <p:cond delay="250"/>
                                  </p:stCondLst>
                                  <p:childTnLst>
                                    <p:animRot by="-21600000">
                                      <p:cBhvr>
                                        <p:cTn id="63" dur="500" fill="hold"/>
                                        <p:tgtEl>
                                          <p:spTgt spid="29"/>
                                        </p:tgtEl>
                                        <p:attrNameLst>
                                          <p:attrName>r</p:attrName>
                                        </p:attrNameLst>
                                      </p:cBhvr>
                                    </p:animRot>
                                  </p:childTnLst>
                                </p:cTn>
                              </p:par>
                              <p:par>
                                <p:cTn id="64" presetID="8" presetClass="emph" presetSubtype="0" fill="hold" nodeType="withEffect">
                                  <p:stCondLst>
                                    <p:cond delay="0"/>
                                  </p:stCondLst>
                                  <p:childTnLst>
                                    <p:animRot by="-21600000">
                                      <p:cBhvr>
                                        <p:cTn id="65" dur="500" fill="hold"/>
                                        <p:tgtEl>
                                          <p:spTgt spid="37"/>
                                        </p:tgtEl>
                                        <p:attrNameLst>
                                          <p:attrName>r</p:attrName>
                                        </p:attrNameLst>
                                      </p:cBhvr>
                                    </p:animRot>
                                  </p:childTnLst>
                                </p:cTn>
                              </p:par>
                              <p:par>
                                <p:cTn id="66" presetID="8" presetClass="emph" presetSubtype="0" fill="hold" nodeType="withEffect">
                                  <p:stCondLst>
                                    <p:cond delay="250"/>
                                  </p:stCondLst>
                                  <p:childTnLst>
                                    <p:animRot by="-21600000">
                                      <p:cBhvr>
                                        <p:cTn id="67" dur="500" fill="hold"/>
                                        <p:tgtEl>
                                          <p:spTgt spid="17"/>
                                        </p:tgtEl>
                                        <p:attrNameLst>
                                          <p:attrName>r</p:attrName>
                                        </p:attrNameLst>
                                      </p:cBhvr>
                                    </p:animRot>
                                  </p:childTnLst>
                                </p:cTn>
                              </p:par>
                              <p:par>
                                <p:cTn id="68" presetID="8" presetClass="emph" presetSubtype="0" fill="hold" nodeType="withEffect">
                                  <p:stCondLst>
                                    <p:cond delay="0"/>
                                  </p:stCondLst>
                                  <p:childTnLst>
                                    <p:animRot by="-21600000">
                                      <p:cBhvr>
                                        <p:cTn id="69" dur="500" fill="hold"/>
                                        <p:tgtEl>
                                          <p:spTgt spid="25"/>
                                        </p:tgtEl>
                                        <p:attrNameLst>
                                          <p:attrName>r</p:attrName>
                                        </p:attrNameLst>
                                      </p:cBhvr>
                                    </p:animRot>
                                  </p:childTnLst>
                                </p:cTn>
                              </p:par>
                              <p:par>
                                <p:cTn id="70" presetID="8" presetClass="emph" presetSubtype="0" fill="hold" nodeType="withEffect">
                                  <p:stCondLst>
                                    <p:cond delay="250"/>
                                  </p:stCondLst>
                                  <p:childTnLst>
                                    <p:animRot by="-21600000">
                                      <p:cBhvr>
                                        <p:cTn id="71" dur="500" fill="hold"/>
                                        <p:tgtEl>
                                          <p:spTgt spid="33"/>
                                        </p:tgtEl>
                                        <p:attrNameLst>
                                          <p:attrName>r</p:attrName>
                                        </p:attrNameLst>
                                      </p:cBhvr>
                                    </p:animRot>
                                  </p:childTnLst>
                                </p:cTn>
                              </p:par>
                            </p:childTnLst>
                          </p:cTn>
                        </p:par>
                        <p:par>
                          <p:cTn id="72" fill="hold">
                            <p:stCondLst>
                              <p:cond delay="2500"/>
                            </p:stCondLst>
                            <p:childTnLst>
                              <p:par>
                                <p:cTn id="73" presetID="12" presetClass="entr" presetSubtype="8" fill="hold" grpId="0" nodeType="afterEffect">
                                  <p:stCondLst>
                                    <p:cond delay="0"/>
                                  </p:stCondLst>
                                  <p:childTnLst>
                                    <p:set>
                                      <p:cBhvr>
                                        <p:cTn id="74" dur="1" fill="hold">
                                          <p:stCondLst>
                                            <p:cond delay="0"/>
                                          </p:stCondLst>
                                        </p:cTn>
                                        <p:tgtEl>
                                          <p:spTgt spid="8"/>
                                        </p:tgtEl>
                                        <p:attrNameLst>
                                          <p:attrName>style.visibility</p:attrName>
                                        </p:attrNameLst>
                                      </p:cBhvr>
                                      <p:to>
                                        <p:strVal val="visible"/>
                                      </p:to>
                                    </p:set>
                                    <p:anim calcmode="lin" valueType="num">
                                      <p:cBhvr additive="base">
                                        <p:cTn id="75" dur="500"/>
                                        <p:tgtEl>
                                          <p:spTgt spid="8"/>
                                        </p:tgtEl>
                                        <p:attrNameLst>
                                          <p:attrName>ppt_x</p:attrName>
                                        </p:attrNameLst>
                                      </p:cBhvr>
                                      <p:tavLst>
                                        <p:tav tm="0">
                                          <p:val>
                                            <p:strVal val="#ppt_x-#ppt_w*1.125000"/>
                                          </p:val>
                                        </p:tav>
                                        <p:tav tm="100000">
                                          <p:val>
                                            <p:strVal val="#ppt_x"/>
                                          </p:val>
                                        </p:tav>
                                      </p:tavLst>
                                    </p:anim>
                                    <p:animEffect transition="in" filter="wipe(right)">
                                      <p:cBhvr>
                                        <p:cTn id="76" dur="500"/>
                                        <p:tgtEl>
                                          <p:spTgt spid="8"/>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p:tgtEl>
                                          <p:spTgt spid="12"/>
                                        </p:tgtEl>
                                        <p:attrNameLst>
                                          <p:attrName>ppt_x</p:attrName>
                                        </p:attrNameLst>
                                      </p:cBhvr>
                                      <p:tavLst>
                                        <p:tav tm="0">
                                          <p:val>
                                            <p:strVal val="#ppt_x-#ppt_w*1.125000"/>
                                          </p:val>
                                        </p:tav>
                                        <p:tav tm="100000">
                                          <p:val>
                                            <p:strVal val="#ppt_x"/>
                                          </p:val>
                                        </p:tav>
                                      </p:tavLst>
                                    </p:anim>
                                    <p:animEffect transition="in" filter="wipe(right)">
                                      <p:cBhvr>
                                        <p:cTn id="80" dur="500"/>
                                        <p:tgtEl>
                                          <p:spTgt spid="12"/>
                                        </p:tgtEl>
                                      </p:cBhvr>
                                    </p:animEffect>
                                  </p:childTnLst>
                                </p:cTn>
                              </p:par>
                              <p:par>
                                <p:cTn id="81" presetID="12" presetClass="entr" presetSubtype="2"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additive="base">
                                        <p:cTn id="83" dur="500"/>
                                        <p:tgtEl>
                                          <p:spTgt spid="10"/>
                                        </p:tgtEl>
                                        <p:attrNameLst>
                                          <p:attrName>ppt_x</p:attrName>
                                        </p:attrNameLst>
                                      </p:cBhvr>
                                      <p:tavLst>
                                        <p:tav tm="0">
                                          <p:val>
                                            <p:strVal val="#ppt_x+#ppt_w*1.125000"/>
                                          </p:val>
                                        </p:tav>
                                        <p:tav tm="100000">
                                          <p:val>
                                            <p:strVal val="#ppt_x"/>
                                          </p:val>
                                        </p:tav>
                                      </p:tavLst>
                                    </p:anim>
                                    <p:animEffect transition="in" filter="wipe(left)">
                                      <p:cBhvr>
                                        <p:cTn id="84" dur="500"/>
                                        <p:tgtEl>
                                          <p:spTgt spid="10"/>
                                        </p:tgtEl>
                                      </p:cBhvr>
                                    </p:animEffect>
                                  </p:childTnLst>
                                </p:cTn>
                              </p:par>
                              <p:par>
                                <p:cTn id="85" presetID="12" presetClass="entr" presetSubtype="2" fill="hold" grpId="0" nodeType="withEffect">
                                  <p:stCondLst>
                                    <p:cond delay="0"/>
                                  </p:stCondLst>
                                  <p:childTnLst>
                                    <p:set>
                                      <p:cBhvr>
                                        <p:cTn id="86" dur="1" fill="hold">
                                          <p:stCondLst>
                                            <p:cond delay="0"/>
                                          </p:stCondLst>
                                        </p:cTn>
                                        <p:tgtEl>
                                          <p:spTgt spid="14"/>
                                        </p:tgtEl>
                                        <p:attrNameLst>
                                          <p:attrName>style.visibility</p:attrName>
                                        </p:attrNameLst>
                                      </p:cBhvr>
                                      <p:to>
                                        <p:strVal val="visible"/>
                                      </p:to>
                                    </p:set>
                                    <p:anim calcmode="lin" valueType="num">
                                      <p:cBhvr additive="base">
                                        <p:cTn id="87" dur="500"/>
                                        <p:tgtEl>
                                          <p:spTgt spid="14"/>
                                        </p:tgtEl>
                                        <p:attrNameLst>
                                          <p:attrName>ppt_x</p:attrName>
                                        </p:attrNameLst>
                                      </p:cBhvr>
                                      <p:tavLst>
                                        <p:tav tm="0">
                                          <p:val>
                                            <p:strVal val="#ppt_x+#ppt_w*1.125000"/>
                                          </p:val>
                                        </p:tav>
                                        <p:tav tm="100000">
                                          <p:val>
                                            <p:strVal val="#ppt_x"/>
                                          </p:val>
                                        </p:tav>
                                      </p:tavLst>
                                    </p:anim>
                                    <p:animEffect transition="in" filter="wipe(left)">
                                      <p:cBhvr>
                                        <p:cTn id="88" dur="500"/>
                                        <p:tgtEl>
                                          <p:spTgt spid="14"/>
                                        </p:tgtEl>
                                      </p:cBhvr>
                                    </p:animEffect>
                                  </p:childTnLst>
                                </p:cTn>
                              </p:par>
                            </p:childTnLst>
                          </p:cTn>
                        </p:par>
                        <p:par>
                          <p:cTn id="89" fill="hold">
                            <p:stCondLst>
                              <p:cond delay="3000"/>
                            </p:stCondLst>
                            <p:childTnLst>
                              <p:par>
                                <p:cTn id="90" presetID="10" presetClass="entr" presetSubtype="0" fill="hold" grpId="0"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fade">
                                      <p:cBhvr>
                                        <p:cTn id="92" dur="500"/>
                                        <p:tgtEl>
                                          <p:spTgt spid="9"/>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500"/>
                                        <p:tgtEl>
                                          <p:spTgt spid="13"/>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visible"/>
                                      </p:to>
                                    </p:set>
                                    <p:animEffect transition="in" filter="fade">
                                      <p:cBhvr>
                                        <p:cTn id="98" dur="500"/>
                                        <p:tgtEl>
                                          <p:spTgt spid="16"/>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500"/>
                                        <p:tgtEl>
                                          <p:spTgt spid="1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Effect transition="in" filter="fade">
                                      <p:cBhvr>
                                        <p:cTn id="104" dur="500"/>
                                        <p:tgtEl>
                                          <p:spTgt spid="11"/>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fade">
                                      <p:cBhvr>
                                        <p:cTn id="107" dur="500"/>
                                        <p:tgtEl>
                                          <p:spTgt spid="7"/>
                                        </p:tgtEl>
                                      </p:cBhvr>
                                    </p:animEffect>
                                  </p:childTnLst>
                                </p:cTn>
                              </p:par>
                            </p:childTnLst>
                          </p:cTn>
                        </p:par>
                        <p:par>
                          <p:cTn id="108" fill="hold">
                            <p:stCondLst>
                              <p:cond delay="3500"/>
                            </p:stCondLst>
                            <p:childTnLst>
                              <p:par>
                                <p:cTn id="109" presetID="26" presetClass="emph" presetSubtype="0" fill="hold" nodeType="afterEffect">
                                  <p:stCondLst>
                                    <p:cond delay="0"/>
                                  </p:stCondLst>
                                  <p:childTnLst>
                                    <p:animEffect transition="out" filter="fade">
                                      <p:cBhvr>
                                        <p:cTn id="110" dur="500" tmFilter="0, 0; .2, .5; .8, .5; 1, 0"/>
                                        <p:tgtEl>
                                          <p:spTgt spid="21"/>
                                        </p:tgtEl>
                                      </p:cBhvr>
                                    </p:animEffect>
                                    <p:animScale>
                                      <p:cBhvr>
                                        <p:cTn id="111" dur="250" autoRev="1" fill="hold"/>
                                        <p:tgtEl>
                                          <p:spTgt spid="21"/>
                                        </p:tgtEl>
                                      </p:cBhvr>
                                      <p:by x="105000" y="105000"/>
                                    </p:animScale>
                                  </p:childTnLst>
                                </p:cTn>
                              </p:par>
                              <p:par>
                                <p:cTn id="112" presetID="26" presetClass="emph" presetSubtype="0" fill="hold" nodeType="withEffect">
                                  <p:stCondLst>
                                    <p:cond delay="250"/>
                                  </p:stCondLst>
                                  <p:childTnLst>
                                    <p:animEffect transition="out" filter="fade">
                                      <p:cBhvr>
                                        <p:cTn id="113" dur="500" tmFilter="0, 0; .2, .5; .8, .5; 1, 0"/>
                                        <p:tgtEl>
                                          <p:spTgt spid="29"/>
                                        </p:tgtEl>
                                      </p:cBhvr>
                                    </p:animEffect>
                                    <p:animScale>
                                      <p:cBhvr>
                                        <p:cTn id="114" dur="250" autoRev="1" fill="hold"/>
                                        <p:tgtEl>
                                          <p:spTgt spid="29"/>
                                        </p:tgtEl>
                                      </p:cBhvr>
                                      <p:by x="105000" y="105000"/>
                                    </p:animScale>
                                  </p:childTnLst>
                                </p:cTn>
                              </p:par>
                              <p:par>
                                <p:cTn id="115" presetID="26" presetClass="emph" presetSubtype="0" fill="hold" nodeType="withEffect">
                                  <p:stCondLst>
                                    <p:cond delay="500"/>
                                  </p:stCondLst>
                                  <p:childTnLst>
                                    <p:animEffect transition="out" filter="fade">
                                      <p:cBhvr>
                                        <p:cTn id="116" dur="500" tmFilter="0, 0; .2, .5; .8, .5; 1, 0"/>
                                        <p:tgtEl>
                                          <p:spTgt spid="37"/>
                                        </p:tgtEl>
                                      </p:cBhvr>
                                    </p:animEffect>
                                    <p:animScale>
                                      <p:cBhvr>
                                        <p:cTn id="117" dur="250" autoRev="1" fill="hold"/>
                                        <p:tgtEl>
                                          <p:spTgt spid="37"/>
                                        </p:tgtEl>
                                      </p:cBhvr>
                                      <p:by x="105000" y="105000"/>
                                    </p:animScale>
                                  </p:childTnLst>
                                </p:cTn>
                              </p:par>
                              <p:par>
                                <p:cTn id="118" presetID="26" presetClass="emph" presetSubtype="0" fill="hold" nodeType="withEffect">
                                  <p:stCondLst>
                                    <p:cond delay="750"/>
                                  </p:stCondLst>
                                  <p:childTnLst>
                                    <p:animEffect transition="out" filter="fade">
                                      <p:cBhvr>
                                        <p:cTn id="119" dur="500" tmFilter="0, 0; .2, .5; .8, .5; 1, 0"/>
                                        <p:tgtEl>
                                          <p:spTgt spid="17"/>
                                        </p:tgtEl>
                                      </p:cBhvr>
                                    </p:animEffect>
                                    <p:animScale>
                                      <p:cBhvr>
                                        <p:cTn id="120" dur="250" autoRev="1" fill="hold"/>
                                        <p:tgtEl>
                                          <p:spTgt spid="17"/>
                                        </p:tgtEl>
                                      </p:cBhvr>
                                      <p:by x="105000" y="105000"/>
                                    </p:animScale>
                                  </p:childTnLst>
                                </p:cTn>
                              </p:par>
                              <p:par>
                                <p:cTn id="121" presetID="26" presetClass="emph" presetSubtype="0" fill="hold" nodeType="withEffect">
                                  <p:stCondLst>
                                    <p:cond delay="1000"/>
                                  </p:stCondLst>
                                  <p:childTnLst>
                                    <p:animEffect transition="out" filter="fade">
                                      <p:cBhvr>
                                        <p:cTn id="122" dur="500" tmFilter="0, 0; .2, .5; .8, .5; 1, 0"/>
                                        <p:tgtEl>
                                          <p:spTgt spid="25"/>
                                        </p:tgtEl>
                                      </p:cBhvr>
                                    </p:animEffect>
                                    <p:animScale>
                                      <p:cBhvr>
                                        <p:cTn id="123" dur="250" autoRev="1" fill="hold"/>
                                        <p:tgtEl>
                                          <p:spTgt spid="25"/>
                                        </p:tgtEl>
                                      </p:cBhvr>
                                      <p:by x="105000" y="105000"/>
                                    </p:animScale>
                                  </p:childTnLst>
                                </p:cTn>
                              </p:par>
                              <p:par>
                                <p:cTn id="124" presetID="26" presetClass="emph" presetSubtype="0" fill="hold" nodeType="withEffect">
                                  <p:stCondLst>
                                    <p:cond delay="1250"/>
                                  </p:stCondLst>
                                  <p:childTnLst>
                                    <p:animEffect transition="out" filter="fade">
                                      <p:cBhvr>
                                        <p:cTn id="125" dur="500" tmFilter="0, 0; .2, .5; .8, .5; 1, 0"/>
                                        <p:tgtEl>
                                          <p:spTgt spid="33"/>
                                        </p:tgtEl>
                                      </p:cBhvr>
                                    </p:animEffect>
                                    <p:animScale>
                                      <p:cBhvr>
                                        <p:cTn id="126" dur="250" autoRev="1" fill="hold"/>
                                        <p:tgtEl>
                                          <p:spTgt spid="3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P spid="9" grpId="0"/>
      <p:bldP spid="10" grpId="0" animBg="1"/>
      <p:bldP spid="11" grpId="0"/>
      <p:bldP spid="12" grpId="0" animBg="1"/>
      <p:bldP spid="13" grpId="0"/>
      <p:bldP spid="14" grpId="0" animBg="1"/>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4"/>
            <a:ext cx="12192000" cy="6858001"/>
          </a:xfrm>
          <a:prstGeom prst="rect">
            <a:avLst/>
          </a:prstGeom>
          <a:blipFill>
            <a:blip r:embed="rId3"/>
            <a:srcRect/>
            <a:stretch>
              <a:fillRect l="-29230" t="-15255" r="-2980" b="-1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grpSp>
        <p:nvGrpSpPr>
          <p:cNvPr id="27" name="组合 26"/>
          <p:cNvGrpSpPr/>
          <p:nvPr/>
        </p:nvGrpSpPr>
        <p:grpSpPr>
          <a:xfrm>
            <a:off x="2611182" y="1415612"/>
            <a:ext cx="1561211" cy="1574361"/>
            <a:chOff x="4705793" y="587467"/>
            <a:chExt cx="1561211" cy="1574361"/>
          </a:xfrm>
        </p:grpSpPr>
        <p:sp>
          <p:nvSpPr>
            <p:cNvPr id="28" name="椭圆 27"/>
            <p:cNvSpPr/>
            <p:nvPr/>
          </p:nvSpPr>
          <p:spPr>
            <a:xfrm>
              <a:off x="4705793" y="587467"/>
              <a:ext cx="1561211" cy="1561211"/>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03</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303995" y="1627277"/>
            <a:ext cx="468463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rgbClr val="F73F8F"/>
                </a:solidFill>
                <a:latin typeface="微软雅黑" panose="020B0503020204020204" pitchFamily="34" charset="-122"/>
                <a:ea typeface="微软雅黑" panose="020B0503020204020204" pitchFamily="34" charset="-122"/>
                <a:sym typeface="+mn-lt"/>
              </a:rPr>
              <a:t>Title bar</a:t>
            </a:r>
          </a:p>
        </p:txBody>
      </p:sp>
      <p:sp>
        <p:nvSpPr>
          <p:cNvPr id="35" name="Text Placeholder 12"/>
          <p:cNvSpPr txBox="1"/>
          <p:nvPr/>
        </p:nvSpPr>
        <p:spPr>
          <a:xfrm>
            <a:off x="4769429" y="2387018"/>
            <a:ext cx="5517571" cy="105722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800" dirty="0">
                <a:solidFill>
                  <a:srgbClr val="F73F8F"/>
                </a:solidFill>
                <a:latin typeface="微软雅黑" panose="020B0503020204020204" pitchFamily="34" charset="-122"/>
                <a:ea typeface="微软雅黑" panose="020B0503020204020204" pitchFamily="34" charset="-122"/>
              </a:rPr>
              <a:t>Here enter the subtitle text of the chapter, the text as far as possible to control in the</a:t>
            </a:r>
            <a:r>
              <a:rPr lang="en-US" altLang="zh-CN" sz="1800" dirty="0">
                <a:solidFill>
                  <a:srgbClr val="F73F8F"/>
                </a:solidFill>
                <a:latin typeface="微软雅黑" panose="020B0503020204020204" pitchFamily="34" charset="-122"/>
                <a:ea typeface="微软雅黑" panose="020B0503020204020204" pitchFamily="34" charset="-122"/>
              </a:rPr>
              <a:t>100</a:t>
            </a:r>
            <a:r>
              <a:rPr lang="zh-CN" altLang="en-US" sz="1800" dirty="0">
                <a:solidFill>
                  <a:srgbClr val="F73F8F"/>
                </a:solidFill>
                <a:latin typeface="微软雅黑" panose="020B0503020204020204" pitchFamily="34" charset="-122"/>
                <a:ea typeface="微软雅黑" panose="020B0503020204020204" pitchFamily="34" charset="-122"/>
              </a:rPr>
              <a:t>Within the word, do a brief introduction can be</a:t>
            </a:r>
            <a:endParaRPr lang="en-GB" sz="1800" dirty="0">
              <a:solidFill>
                <a:srgbClr val="F73F8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769429" y="2412861"/>
            <a:ext cx="414597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7183">
        <p:fade/>
      </p:transition>
    </mc:Choice>
    <mc:Fallback xmlns="">
      <p:transition spd="med" advTm="718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par>
                          <p:cTn id="8" fill="hold">
                            <p:stCondLst>
                              <p:cond delay="1500"/>
                            </p:stCondLst>
                            <p:childTnLst>
                              <p:par>
                                <p:cTn id="9" presetID="2" presetClass="entr" presetSubtype="1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ppt_w*1.125000"/>
                                          </p:val>
                                        </p:tav>
                                        <p:tav tm="100000">
                                          <p:val>
                                            <p:strVal val="#ppt_x"/>
                                          </p:val>
                                        </p:tav>
                                      </p:tavLst>
                                    </p:anim>
                                    <p:animEffect transition="in" filter="wipe(right)">
                                      <p:cBhvr>
                                        <p:cTn id="17" dur="500"/>
                                        <p:tgtEl>
                                          <p:spTgt spid="30"/>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3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by="(-#ppt_w*2)" calcmode="lin" valueType="num">
                                      <p:cBhvr rctx="PPT">
                                        <p:cTn id="25" dur="500" autoRev="1" fill="hold">
                                          <p:stCondLst>
                                            <p:cond delay="0"/>
                                          </p:stCondLst>
                                        </p:cTn>
                                        <p:tgtEl>
                                          <p:spTgt spid="35"/>
                                        </p:tgtEl>
                                        <p:attrNameLst>
                                          <p:attrName>ppt_w</p:attrName>
                                        </p:attrNameLst>
                                      </p:cBhvr>
                                    </p:anim>
                                    <p:anim by="(#ppt_w*0.50)" calcmode="lin" valueType="num">
                                      <p:cBhvr>
                                        <p:cTn id="26" dur="500" decel="50000" autoRev="1" fill="hold">
                                          <p:stCondLst>
                                            <p:cond delay="0"/>
                                          </p:stCondLst>
                                        </p:cTn>
                                        <p:tgtEl>
                                          <p:spTgt spid="35"/>
                                        </p:tgtEl>
                                        <p:attrNameLst>
                                          <p:attrName>ppt_x</p:attrName>
                                        </p:attrNameLst>
                                      </p:cBhvr>
                                    </p:anim>
                                    <p:anim from="(-#ppt_h/2)" to="(#ppt_y)" calcmode="lin" valueType="num">
                                      <p:cBhvr>
                                        <p:cTn id="27" dur="1000" fill="hold">
                                          <p:stCondLst>
                                            <p:cond delay="0"/>
                                          </p:stCondLst>
                                        </p:cTn>
                                        <p:tgtEl>
                                          <p:spTgt spid="35"/>
                                        </p:tgtEl>
                                        <p:attrNameLst>
                                          <p:attrName>ppt_y</p:attrName>
                                        </p:attrNameLst>
                                      </p:cBhvr>
                                    </p:anim>
                                    <p:animRot by="21600000">
                                      <p:cBhvr>
                                        <p:cTn id="28"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678415" y="2208387"/>
            <a:ext cx="2929595" cy="3335842"/>
            <a:chOff x="3360585" y="1637866"/>
            <a:chExt cx="2197100" cy="2500530"/>
          </a:xfrm>
        </p:grpSpPr>
        <p:sp>
          <p:nvSpPr>
            <p:cNvPr id="8" name="Freeform 6"/>
            <p:cNvSpPr/>
            <p:nvPr/>
          </p:nvSpPr>
          <p:spPr bwMode="auto">
            <a:xfrm>
              <a:off x="4459135" y="3208172"/>
              <a:ext cx="1035427" cy="930224"/>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rgbClr val="F73F8F"/>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9" name="Freeform 7"/>
            <p:cNvSpPr/>
            <p:nvPr/>
          </p:nvSpPr>
          <p:spPr bwMode="auto">
            <a:xfrm>
              <a:off x="3423707" y="3208172"/>
              <a:ext cx="1035427" cy="930224"/>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rgbClr val="F977D4"/>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10" name="Freeform 8"/>
            <p:cNvSpPr/>
            <p:nvPr/>
          </p:nvSpPr>
          <p:spPr bwMode="auto">
            <a:xfrm>
              <a:off x="3360585" y="1637866"/>
              <a:ext cx="1034320" cy="946835"/>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rgbClr val="F977D4"/>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11" name="Freeform 9"/>
            <p:cNvSpPr/>
            <p:nvPr/>
          </p:nvSpPr>
          <p:spPr bwMode="auto">
            <a:xfrm>
              <a:off x="3360585" y="2234759"/>
              <a:ext cx="604645" cy="1193787"/>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rgbClr val="F73F8F"/>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12" name="Freeform 10"/>
            <p:cNvSpPr/>
            <p:nvPr/>
          </p:nvSpPr>
          <p:spPr bwMode="auto">
            <a:xfrm>
              <a:off x="4523365" y="1637866"/>
              <a:ext cx="1034320" cy="946835"/>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rgbClr val="F73F8F"/>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sp>
          <p:nvSpPr>
            <p:cNvPr id="13" name="Freeform 11"/>
            <p:cNvSpPr/>
            <p:nvPr/>
          </p:nvSpPr>
          <p:spPr bwMode="auto">
            <a:xfrm>
              <a:off x="4953040" y="2234759"/>
              <a:ext cx="604645" cy="1193787"/>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rgbClr val="F977D4"/>
            </a:solidFill>
            <a:ln>
              <a:noFill/>
            </a:ln>
          </p:spPr>
          <p:txBody>
            <a:bodyPr vert="horz" wrap="square" lIns="91440" tIns="45720" rIns="91440" bIns="45720" numCol="1" anchor="t" anchorCtr="0" compatLnSpc="1"/>
            <a:lstStyle/>
            <a:p>
              <a:pPr defTabSz="1219200">
                <a:defRPr/>
              </a:pPr>
              <a:endParaRPr lang="zh-CN" altLang="en-US" kern="0">
                <a:solidFill>
                  <a:srgbClr val="CC0000"/>
                </a:solidFill>
              </a:endParaRPr>
            </a:p>
          </p:txBody>
        </p:sp>
      </p:grpSp>
      <p:sp>
        <p:nvSpPr>
          <p:cNvPr id="14" name="Freeform 12"/>
          <p:cNvSpPr/>
          <p:nvPr/>
        </p:nvSpPr>
        <p:spPr bwMode="auto">
          <a:xfrm>
            <a:off x="5564383" y="3563111"/>
            <a:ext cx="578830" cy="867202"/>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rgbClr val="C00000"/>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sp>
        <p:nvSpPr>
          <p:cNvPr id="15" name="Freeform 13"/>
          <p:cNvSpPr/>
          <p:nvPr/>
        </p:nvSpPr>
        <p:spPr bwMode="auto">
          <a:xfrm>
            <a:off x="5644120" y="3275030"/>
            <a:ext cx="998189" cy="576164"/>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E60000"/>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sp>
        <p:nvSpPr>
          <p:cNvPr id="16" name="Freeform 14"/>
          <p:cNvSpPr/>
          <p:nvPr/>
        </p:nvSpPr>
        <p:spPr bwMode="auto">
          <a:xfrm>
            <a:off x="6143214" y="3563111"/>
            <a:ext cx="577354" cy="867202"/>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F977D4"/>
          </a:solidFill>
          <a:ln>
            <a:noFill/>
          </a:ln>
        </p:spPr>
        <p:txBody>
          <a:bodyPr vert="horz" wrap="square" lIns="121941" tIns="60970" rIns="121941" bIns="60970" numCol="1" anchor="t" anchorCtr="0" compatLnSpc="1"/>
          <a:lstStyle/>
          <a:p>
            <a:pPr defTabSz="1219200">
              <a:defRPr/>
            </a:pPr>
            <a:endParaRPr lang="zh-CN" altLang="en-US" kern="0">
              <a:solidFill>
                <a:srgbClr val="CC0000"/>
              </a:solidFill>
            </a:endParaRPr>
          </a:p>
        </p:txBody>
      </p:sp>
      <p:grpSp>
        <p:nvGrpSpPr>
          <p:cNvPr id="17" name="组合 16"/>
          <p:cNvGrpSpPr/>
          <p:nvPr/>
        </p:nvGrpSpPr>
        <p:grpSpPr>
          <a:xfrm>
            <a:off x="1300935" y="2477080"/>
            <a:ext cx="4067059" cy="157931"/>
            <a:chOff x="1161799" y="2300503"/>
            <a:chExt cx="3050161" cy="118384"/>
          </a:xfrm>
        </p:grpSpPr>
        <p:cxnSp>
          <p:nvCxnSpPr>
            <p:cNvPr id="18" name="直接连接符 17"/>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19" name="直接连接符 18"/>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20" name="椭圆 19"/>
          <p:cNvSpPr/>
          <p:nvPr/>
        </p:nvSpPr>
        <p:spPr>
          <a:xfrm>
            <a:off x="5323682" y="2602658"/>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sp>
        <p:nvSpPr>
          <p:cNvPr id="21" name="矩形 20"/>
          <p:cNvSpPr/>
          <p:nvPr/>
        </p:nvSpPr>
        <p:spPr>
          <a:xfrm>
            <a:off x="1341750" y="1730816"/>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sp>
        <p:nvSpPr>
          <p:cNvPr id="22" name="椭圆 21"/>
          <p:cNvSpPr/>
          <p:nvPr/>
        </p:nvSpPr>
        <p:spPr>
          <a:xfrm>
            <a:off x="4678417" y="3725822"/>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cxnSp>
        <p:nvCxnSpPr>
          <p:cNvPr id="23" name="直接连接符 22"/>
          <p:cNvCxnSpPr/>
          <p:nvPr/>
        </p:nvCxnSpPr>
        <p:spPr>
          <a:xfrm flipH="1">
            <a:off x="1341751" y="3787438"/>
            <a:ext cx="3336668" cy="0"/>
          </a:xfrm>
          <a:prstGeom prst="line">
            <a:avLst/>
          </a:prstGeom>
          <a:noFill/>
          <a:ln w="9525" cap="flat" cmpd="sng" algn="ctr">
            <a:solidFill>
              <a:sysClr val="windowText" lastClr="000000">
                <a:lumMod val="50000"/>
                <a:lumOff val="50000"/>
              </a:sysClr>
            </a:solidFill>
            <a:prstDash val="sysDash"/>
          </a:ln>
          <a:effectLst/>
        </p:spPr>
      </p:cxnSp>
      <p:sp>
        <p:nvSpPr>
          <p:cNvPr id="24" name="矩形 23"/>
          <p:cNvSpPr/>
          <p:nvPr/>
        </p:nvSpPr>
        <p:spPr>
          <a:xfrm>
            <a:off x="1341750" y="3085188"/>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grpSp>
        <p:nvGrpSpPr>
          <p:cNvPr id="25" name="组合 24"/>
          <p:cNvGrpSpPr/>
          <p:nvPr/>
        </p:nvGrpSpPr>
        <p:grpSpPr>
          <a:xfrm flipV="1">
            <a:off x="1341751" y="5141106"/>
            <a:ext cx="4082231" cy="157931"/>
            <a:chOff x="1150420" y="2300503"/>
            <a:chExt cx="3061540" cy="118384"/>
          </a:xfrm>
        </p:grpSpPr>
        <p:cxnSp>
          <p:nvCxnSpPr>
            <p:cNvPr id="26" name="直接连接符 25"/>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27" name="直接连接符 26"/>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28" name="椭圆 27"/>
          <p:cNvSpPr/>
          <p:nvPr/>
        </p:nvSpPr>
        <p:spPr>
          <a:xfrm>
            <a:off x="5421168" y="502492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sp>
        <p:nvSpPr>
          <p:cNvPr id="29" name="矩形 28"/>
          <p:cNvSpPr/>
          <p:nvPr/>
        </p:nvSpPr>
        <p:spPr>
          <a:xfrm>
            <a:off x="1375890" y="4552773"/>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grpSp>
        <p:nvGrpSpPr>
          <p:cNvPr id="30" name="组合 29"/>
          <p:cNvGrpSpPr/>
          <p:nvPr/>
        </p:nvGrpSpPr>
        <p:grpSpPr>
          <a:xfrm flipH="1">
            <a:off x="6925964" y="2475711"/>
            <a:ext cx="4067059" cy="157931"/>
            <a:chOff x="1161799" y="2300503"/>
            <a:chExt cx="3050161" cy="118384"/>
          </a:xfrm>
        </p:grpSpPr>
        <p:cxnSp>
          <p:nvCxnSpPr>
            <p:cNvPr id="31" name="直接连接符 30"/>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32" name="直接连接符 31"/>
            <p:cNvCxnSpPr/>
            <p:nvPr/>
          </p:nvCxnSpPr>
          <p:spPr>
            <a:xfrm flipH="1">
              <a:off x="1161799" y="2300503"/>
              <a:ext cx="2931778" cy="0"/>
            </a:xfrm>
            <a:prstGeom prst="line">
              <a:avLst/>
            </a:prstGeom>
            <a:noFill/>
            <a:ln w="9525" cap="flat" cmpd="sng" algn="ctr">
              <a:solidFill>
                <a:sysClr val="windowText" lastClr="000000">
                  <a:lumMod val="50000"/>
                  <a:lumOff val="50000"/>
                </a:sysClr>
              </a:solidFill>
              <a:prstDash val="sysDash"/>
            </a:ln>
            <a:effectLst/>
          </p:spPr>
        </p:cxnSp>
      </p:grpSp>
      <p:sp>
        <p:nvSpPr>
          <p:cNvPr id="33" name="椭圆 32"/>
          <p:cNvSpPr/>
          <p:nvPr/>
        </p:nvSpPr>
        <p:spPr>
          <a:xfrm>
            <a:off x="6833528" y="2602658"/>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sp>
        <p:nvSpPr>
          <p:cNvPr id="34" name="矩形 33"/>
          <p:cNvSpPr/>
          <p:nvPr/>
        </p:nvSpPr>
        <p:spPr>
          <a:xfrm>
            <a:off x="8256537" y="1783248"/>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sp>
        <p:nvSpPr>
          <p:cNvPr id="35" name="椭圆 34"/>
          <p:cNvSpPr/>
          <p:nvPr/>
        </p:nvSpPr>
        <p:spPr>
          <a:xfrm>
            <a:off x="7460744" y="373934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cxnSp>
        <p:nvCxnSpPr>
          <p:cNvPr id="36" name="直接连接符 35"/>
          <p:cNvCxnSpPr/>
          <p:nvPr/>
        </p:nvCxnSpPr>
        <p:spPr>
          <a:xfrm flipH="1">
            <a:off x="7608010" y="3805701"/>
            <a:ext cx="3336668" cy="0"/>
          </a:xfrm>
          <a:prstGeom prst="line">
            <a:avLst/>
          </a:prstGeom>
          <a:noFill/>
          <a:ln w="9525" cap="flat" cmpd="sng" algn="ctr">
            <a:solidFill>
              <a:sysClr val="windowText" lastClr="000000">
                <a:lumMod val="50000"/>
                <a:lumOff val="50000"/>
              </a:sysClr>
            </a:solidFill>
            <a:prstDash val="sysDash"/>
          </a:ln>
          <a:effectLst/>
        </p:spPr>
      </p:cxnSp>
      <p:sp>
        <p:nvSpPr>
          <p:cNvPr id="37" name="矩形 36"/>
          <p:cNvSpPr/>
          <p:nvPr/>
        </p:nvSpPr>
        <p:spPr>
          <a:xfrm>
            <a:off x="8278152" y="3041960"/>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grpSp>
        <p:nvGrpSpPr>
          <p:cNvPr id="38" name="组合 37"/>
          <p:cNvGrpSpPr/>
          <p:nvPr/>
        </p:nvGrpSpPr>
        <p:grpSpPr>
          <a:xfrm flipH="1" flipV="1">
            <a:off x="6864864" y="5141106"/>
            <a:ext cx="4082231" cy="157931"/>
            <a:chOff x="1150420" y="2300503"/>
            <a:chExt cx="3061540" cy="118384"/>
          </a:xfrm>
        </p:grpSpPr>
        <p:cxnSp>
          <p:nvCxnSpPr>
            <p:cNvPr id="39" name="直接连接符 38"/>
            <p:cNvCxnSpPr/>
            <p:nvPr/>
          </p:nvCxnSpPr>
          <p:spPr>
            <a:xfrm flipH="1" flipV="1">
              <a:off x="4093576" y="2300503"/>
              <a:ext cx="118384" cy="118384"/>
            </a:xfrm>
            <a:prstGeom prst="line">
              <a:avLst/>
            </a:prstGeom>
            <a:noFill/>
            <a:ln w="9525" cap="flat" cmpd="sng" algn="ctr">
              <a:solidFill>
                <a:sysClr val="windowText" lastClr="000000">
                  <a:lumMod val="50000"/>
                  <a:lumOff val="50000"/>
                </a:sysClr>
              </a:solidFill>
              <a:prstDash val="sysDash"/>
            </a:ln>
            <a:effectLst/>
          </p:spPr>
        </p:cxnSp>
        <p:cxnSp>
          <p:nvCxnSpPr>
            <p:cNvPr id="40" name="直接连接符 39"/>
            <p:cNvCxnSpPr/>
            <p:nvPr/>
          </p:nvCxnSpPr>
          <p:spPr>
            <a:xfrm flipH="1" flipV="1">
              <a:off x="1150420" y="2300503"/>
              <a:ext cx="2943157" cy="0"/>
            </a:xfrm>
            <a:prstGeom prst="line">
              <a:avLst/>
            </a:prstGeom>
            <a:noFill/>
            <a:ln w="9525" cap="flat" cmpd="sng" algn="ctr">
              <a:solidFill>
                <a:sysClr val="windowText" lastClr="000000">
                  <a:lumMod val="50000"/>
                  <a:lumOff val="50000"/>
                </a:sysClr>
              </a:solidFill>
              <a:prstDash val="sysDash"/>
            </a:ln>
            <a:effectLst/>
          </p:spPr>
        </p:cxnSp>
      </p:grpSp>
      <p:sp>
        <p:nvSpPr>
          <p:cNvPr id="41" name="椭圆 40"/>
          <p:cNvSpPr/>
          <p:nvPr/>
        </p:nvSpPr>
        <p:spPr>
          <a:xfrm>
            <a:off x="6766149" y="5024926"/>
            <a:ext cx="126196" cy="123233"/>
          </a:xfrm>
          <a:prstGeom prst="ellipse">
            <a:avLst/>
          </a:prstGeom>
          <a:solidFill>
            <a:sysClr val="window" lastClr="FFFFFF">
              <a:lumMod val="75000"/>
            </a:sysClr>
          </a:solidFill>
          <a:ln w="3810" cap="flat" cmpd="sng" algn="ctr">
            <a:solidFill>
              <a:sysClr val="window" lastClr="FFFFFF"/>
            </a:solidFill>
            <a:prstDash val="solid"/>
          </a:ln>
          <a:effectLst/>
        </p:spPr>
        <p:txBody>
          <a:bodyPr lIns="121941" tIns="60970" rIns="121941" bIns="60970" rtlCol="0" anchor="ctr"/>
          <a:lstStyle/>
          <a:p>
            <a:pPr defTabSz="1219200">
              <a:defRPr/>
            </a:pPr>
            <a:endParaRPr lang="zh-CN" altLang="en-US" kern="0">
              <a:solidFill>
                <a:srgbClr val="CC0000"/>
              </a:solidFill>
              <a:latin typeface="Calibri" panose="020F0502020204030204"/>
              <a:ea typeface="宋体" panose="02010600030101010101" pitchFamily="2" charset="-122"/>
            </a:endParaRPr>
          </a:p>
        </p:txBody>
      </p:sp>
      <p:sp>
        <p:nvSpPr>
          <p:cNvPr id="42" name="矩形 41"/>
          <p:cNvSpPr/>
          <p:nvPr/>
        </p:nvSpPr>
        <p:spPr>
          <a:xfrm>
            <a:off x="8278152" y="4535295"/>
            <a:ext cx="2688141" cy="533769"/>
          </a:xfrm>
          <a:prstGeom prst="rect">
            <a:avLst/>
          </a:prstGeom>
        </p:spPr>
        <p:txBody>
          <a:bodyPr wrap="square" lIns="121941" tIns="60970" rIns="121941" bIns="60970">
            <a:spAutoFit/>
          </a:bodyPr>
          <a:lstStyle/>
          <a:p>
            <a:pPr algn="just" defTabSz="1219200">
              <a:lnSpc>
                <a:spcPts val="1600"/>
              </a:lnSpc>
            </a:pPr>
            <a:r>
              <a:rPr lang="zh-CN" altLang="en-US" sz="1300" dirty="0">
                <a:latin typeface="微软雅黑" panose="020B0503020204020204" pitchFamily="34" charset="-122"/>
                <a:ea typeface="微软雅黑" panose="020B0503020204020204" pitchFamily="34" charset="-122"/>
              </a:rPr>
              <a:t>Click Add text content Click Add text content click Add text content.</a:t>
            </a:r>
            <a:endParaRPr lang="en-US" altLang="zh-CN" sz="13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9715">
        <p:fade/>
      </p:transition>
    </mc:Choice>
    <mc:Fallback xmlns="">
      <p:transition spd="med" advTm="971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12" fill="hold" grpId="0" nodeType="afterEffect" p14:presetBounceEnd="6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60000">
                                          <p:cBhvr additive="base">
                                            <p:cTn id="20" dur="300" fill="hold"/>
                                            <p:tgtEl>
                                              <p:spTgt spid="14"/>
                                            </p:tgtEl>
                                            <p:attrNameLst>
                                              <p:attrName>ppt_x</p:attrName>
                                            </p:attrNameLst>
                                          </p:cBhvr>
                                          <p:tavLst>
                                            <p:tav tm="0">
                                              <p:val>
                                                <p:strVal val="0-#ppt_w/2"/>
                                              </p:val>
                                            </p:tav>
                                            <p:tav tm="100000">
                                              <p:val>
                                                <p:strVal val="#ppt_x"/>
                                              </p:val>
                                            </p:tav>
                                          </p:tavLst>
                                        </p:anim>
                                        <p:anim calcmode="lin" valueType="num" p14:bounceEnd="60000">
                                          <p:cBhvr additive="base">
                                            <p:cTn id="21" dur="3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14:presetBounceEnd="6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60000">
                                          <p:cBhvr additive="base">
                                            <p:cTn id="24" dur="300" fill="hold"/>
                                            <p:tgtEl>
                                              <p:spTgt spid="16"/>
                                            </p:tgtEl>
                                            <p:attrNameLst>
                                              <p:attrName>ppt_x</p:attrName>
                                            </p:attrNameLst>
                                          </p:cBhvr>
                                          <p:tavLst>
                                            <p:tav tm="0">
                                              <p:val>
                                                <p:strVal val="1+#ppt_w/2"/>
                                              </p:val>
                                            </p:tav>
                                            <p:tav tm="100000">
                                              <p:val>
                                                <p:strVal val="#ppt_x"/>
                                              </p:val>
                                            </p:tav>
                                          </p:tavLst>
                                        </p:anim>
                                        <p:anim calcmode="lin" valueType="num" p14:bounceEnd="60000">
                                          <p:cBhvr additive="base">
                                            <p:cTn id="25" dur="3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14:presetBounceEnd="60000">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14:bounceEnd="60000">
                                          <p:cBhvr additive="base">
                                            <p:cTn id="28" dur="300" fill="hold"/>
                                            <p:tgtEl>
                                              <p:spTgt spid="15"/>
                                            </p:tgtEl>
                                            <p:attrNameLst>
                                              <p:attrName>ppt_x</p:attrName>
                                            </p:attrNameLst>
                                          </p:cBhvr>
                                          <p:tavLst>
                                            <p:tav tm="0">
                                              <p:val>
                                                <p:strVal val="#ppt_x"/>
                                              </p:val>
                                            </p:tav>
                                            <p:tav tm="100000">
                                              <p:val>
                                                <p:strVal val="#ppt_x"/>
                                              </p:val>
                                            </p:tav>
                                          </p:tavLst>
                                        </p:anim>
                                        <p:anim calcmode="lin" valueType="num" p14:bounceEnd="60000">
                                          <p:cBhvr additive="base">
                                            <p:cTn id="29" dur="300" fill="hold"/>
                                            <p:tgtEl>
                                              <p:spTgt spid="15"/>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3000"/>
                                </p:stCondLst>
                                <p:childTnLst>
                                  <p:par>
                                    <p:cTn id="41" presetID="10" presetClass="entr" presetSubtype="0" repeatCount="300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50"/>
                                            <p:tgtEl>
                                              <p:spTgt spid="2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4000"/>
                                </p:stCondLst>
                                <p:childTnLst>
                                  <p:par>
                                    <p:cTn id="49" presetID="2" presetClass="entr" presetSubtype="2" fill="hold" grpId="0" nodeType="afterEffect" p14:presetBounceEnd="56000">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14:bounceEnd="56000">
                                          <p:cBhvr additive="base">
                                            <p:cTn id="51" dur="300" fill="hold"/>
                                            <p:tgtEl>
                                              <p:spTgt spid="21"/>
                                            </p:tgtEl>
                                            <p:attrNameLst>
                                              <p:attrName>ppt_x</p:attrName>
                                            </p:attrNameLst>
                                          </p:cBhvr>
                                          <p:tavLst>
                                            <p:tav tm="0">
                                              <p:val>
                                                <p:strVal val="1+#ppt_w/2"/>
                                              </p:val>
                                            </p:tav>
                                            <p:tav tm="100000">
                                              <p:val>
                                                <p:strVal val="#ppt_x"/>
                                              </p:val>
                                            </p:tav>
                                          </p:tavLst>
                                        </p:anim>
                                        <p:anim calcmode="lin" valueType="num" p14:bounceEnd="56000">
                                          <p:cBhvr additive="base">
                                            <p:cTn id="52" dur="300" fill="hold"/>
                                            <p:tgtEl>
                                              <p:spTgt spid="21"/>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0" presetClass="entr" presetSubtype="0" repeatCount="300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50"/>
                                            <p:tgtEl>
                                              <p:spTgt spid="22"/>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right)">
                                          <p:cBhvr>
                                            <p:cTn id="60" dur="300"/>
                                            <p:tgtEl>
                                              <p:spTgt spid="23"/>
                                            </p:tgtEl>
                                          </p:cBhvr>
                                        </p:animEffect>
                                      </p:childTnLst>
                                    </p:cTn>
                                  </p:par>
                                </p:childTnLst>
                              </p:cTn>
                            </p:par>
                            <p:par>
                              <p:cTn id="61" fill="hold">
                                <p:stCondLst>
                                  <p:cond delay="5500"/>
                                </p:stCondLst>
                                <p:childTnLst>
                                  <p:par>
                                    <p:cTn id="62" presetID="2" presetClass="entr" presetSubtype="2" fill="hold" grpId="0" nodeType="afterEffect" p14:presetBounceEnd="56000">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14:bounceEnd="56000">
                                          <p:cBhvr additive="base">
                                            <p:cTn id="64" dur="300" fill="hold"/>
                                            <p:tgtEl>
                                              <p:spTgt spid="24"/>
                                            </p:tgtEl>
                                            <p:attrNameLst>
                                              <p:attrName>ppt_x</p:attrName>
                                            </p:attrNameLst>
                                          </p:cBhvr>
                                          <p:tavLst>
                                            <p:tav tm="0">
                                              <p:val>
                                                <p:strVal val="1+#ppt_w/2"/>
                                              </p:val>
                                            </p:tav>
                                            <p:tav tm="100000">
                                              <p:val>
                                                <p:strVal val="#ppt_x"/>
                                              </p:val>
                                            </p:tav>
                                          </p:tavLst>
                                        </p:anim>
                                        <p:anim calcmode="lin" valueType="num" p14:bounceEnd="56000">
                                          <p:cBhvr additive="base">
                                            <p:cTn id="65" dur="300" fill="hold"/>
                                            <p:tgtEl>
                                              <p:spTgt spid="2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0" presetClass="entr" presetSubtype="0" repeatCount="300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50"/>
                                            <p:tgtEl>
                                              <p:spTgt spid="28"/>
                                            </p:tgtEl>
                                          </p:cBhvr>
                                        </p:animEffect>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300"/>
                                            <p:tgtEl>
                                              <p:spTgt spid="25"/>
                                            </p:tgtEl>
                                          </p:cBhvr>
                                        </p:animEffect>
                                      </p:childTnLst>
                                    </p:cTn>
                                  </p:par>
                                </p:childTnLst>
                              </p:cTn>
                            </p:par>
                            <p:par>
                              <p:cTn id="74" fill="hold">
                                <p:stCondLst>
                                  <p:cond delay="7000"/>
                                </p:stCondLst>
                                <p:childTnLst>
                                  <p:par>
                                    <p:cTn id="75" presetID="2" presetClass="entr" presetSubtype="2" fill="hold" grpId="0" nodeType="afterEffect" p14:presetBounceEnd="56000">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14:bounceEnd="56000">
                                          <p:cBhvr additive="base">
                                            <p:cTn id="77" dur="300" fill="hold"/>
                                            <p:tgtEl>
                                              <p:spTgt spid="29"/>
                                            </p:tgtEl>
                                            <p:attrNameLst>
                                              <p:attrName>ppt_x</p:attrName>
                                            </p:attrNameLst>
                                          </p:cBhvr>
                                          <p:tavLst>
                                            <p:tav tm="0">
                                              <p:val>
                                                <p:strVal val="1+#ppt_w/2"/>
                                              </p:val>
                                            </p:tav>
                                            <p:tav tm="100000">
                                              <p:val>
                                                <p:strVal val="#ppt_x"/>
                                              </p:val>
                                            </p:tav>
                                          </p:tavLst>
                                        </p:anim>
                                        <p:anim calcmode="lin" valueType="num" p14:bounceEnd="56000">
                                          <p:cBhvr additive="base">
                                            <p:cTn id="78" dur="300" fill="hold"/>
                                            <p:tgtEl>
                                              <p:spTgt spid="29"/>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10" presetClass="entr" presetSubtype="0" repeatCount="300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50"/>
                                            <p:tgtEl>
                                              <p:spTgt spid="33"/>
                                            </p:tgtEl>
                                          </p:cBhvr>
                                        </p:animEffect>
                                      </p:childTnLst>
                                    </p:cTn>
                                  </p:par>
                                </p:childTnLst>
                              </p:cTn>
                            </p:par>
                            <p:par>
                              <p:cTn id="83" fill="hold">
                                <p:stCondLst>
                                  <p:cond delay="8000"/>
                                </p:stCondLst>
                                <p:childTnLst>
                                  <p:par>
                                    <p:cTn id="84" presetID="22" presetClass="entr" presetSubtype="8"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300"/>
                                            <p:tgtEl>
                                              <p:spTgt spid="30"/>
                                            </p:tgtEl>
                                          </p:cBhvr>
                                        </p:animEffect>
                                      </p:childTnLst>
                                    </p:cTn>
                                  </p:par>
                                </p:childTnLst>
                              </p:cTn>
                            </p:par>
                            <p:par>
                              <p:cTn id="87" fill="hold">
                                <p:stCondLst>
                                  <p:cond delay="8500"/>
                                </p:stCondLst>
                                <p:childTnLst>
                                  <p:par>
                                    <p:cTn id="88" presetID="2" presetClass="entr" presetSubtype="2" fill="hold" grpId="0" nodeType="afterEffect" p14:presetBounceEnd="56000">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14:bounceEnd="56000">
                                          <p:cBhvr additive="base">
                                            <p:cTn id="90" dur="300" fill="hold"/>
                                            <p:tgtEl>
                                              <p:spTgt spid="34"/>
                                            </p:tgtEl>
                                            <p:attrNameLst>
                                              <p:attrName>ppt_x</p:attrName>
                                            </p:attrNameLst>
                                          </p:cBhvr>
                                          <p:tavLst>
                                            <p:tav tm="0">
                                              <p:val>
                                                <p:strVal val="1+#ppt_w/2"/>
                                              </p:val>
                                            </p:tav>
                                            <p:tav tm="100000">
                                              <p:val>
                                                <p:strVal val="#ppt_x"/>
                                              </p:val>
                                            </p:tav>
                                          </p:tavLst>
                                        </p:anim>
                                        <p:anim calcmode="lin" valueType="num" p14:bounceEnd="56000">
                                          <p:cBhvr additive="base">
                                            <p:cTn id="91" dur="3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10" presetClass="entr" presetSubtype="0" repeatCount="300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50"/>
                                            <p:tgtEl>
                                              <p:spTgt spid="35"/>
                                            </p:tgtEl>
                                          </p:cBhvr>
                                        </p:animEffect>
                                      </p:childTnLst>
                                    </p:cTn>
                                  </p:par>
                                </p:childTnLst>
                              </p:cTn>
                            </p:par>
                            <p:par>
                              <p:cTn id="96" fill="hold">
                                <p:stCondLst>
                                  <p:cond delay="9500"/>
                                </p:stCondLst>
                                <p:childTnLst>
                                  <p:par>
                                    <p:cTn id="97" presetID="22" presetClass="entr" presetSubtype="8" fill="hold"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300"/>
                                            <p:tgtEl>
                                              <p:spTgt spid="36"/>
                                            </p:tgtEl>
                                          </p:cBhvr>
                                        </p:animEffect>
                                      </p:childTnLst>
                                    </p:cTn>
                                  </p:par>
                                </p:childTnLst>
                              </p:cTn>
                            </p:par>
                            <p:par>
                              <p:cTn id="100" fill="hold">
                                <p:stCondLst>
                                  <p:cond delay="10000"/>
                                </p:stCondLst>
                                <p:childTnLst>
                                  <p:par>
                                    <p:cTn id="101" presetID="2" presetClass="entr" presetSubtype="2" fill="hold" grpId="0" nodeType="afterEffect" p14:presetBounceEnd="56000">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14:bounceEnd="56000">
                                          <p:cBhvr additive="base">
                                            <p:cTn id="103" dur="300" fill="hold"/>
                                            <p:tgtEl>
                                              <p:spTgt spid="37"/>
                                            </p:tgtEl>
                                            <p:attrNameLst>
                                              <p:attrName>ppt_x</p:attrName>
                                            </p:attrNameLst>
                                          </p:cBhvr>
                                          <p:tavLst>
                                            <p:tav tm="0">
                                              <p:val>
                                                <p:strVal val="1+#ppt_w/2"/>
                                              </p:val>
                                            </p:tav>
                                            <p:tav tm="100000">
                                              <p:val>
                                                <p:strVal val="#ppt_x"/>
                                              </p:val>
                                            </p:tav>
                                          </p:tavLst>
                                        </p:anim>
                                        <p:anim calcmode="lin" valueType="num" p14:bounceEnd="56000">
                                          <p:cBhvr additive="base">
                                            <p:cTn id="104" dur="300" fill="hold"/>
                                            <p:tgtEl>
                                              <p:spTgt spid="37"/>
                                            </p:tgtEl>
                                            <p:attrNameLst>
                                              <p:attrName>ppt_y</p:attrName>
                                            </p:attrNameLst>
                                          </p:cBhvr>
                                          <p:tavLst>
                                            <p:tav tm="0">
                                              <p:val>
                                                <p:strVal val="#ppt_y"/>
                                              </p:val>
                                            </p:tav>
                                            <p:tav tm="100000">
                                              <p:val>
                                                <p:strVal val="#ppt_y"/>
                                              </p:val>
                                            </p:tav>
                                          </p:tavLst>
                                        </p:anim>
                                      </p:childTnLst>
                                    </p:cTn>
                                  </p:par>
                                </p:childTnLst>
                              </p:cTn>
                            </p:par>
                            <p:par>
                              <p:cTn id="105" fill="hold">
                                <p:stCondLst>
                                  <p:cond delay="10500"/>
                                </p:stCondLst>
                                <p:childTnLst>
                                  <p:par>
                                    <p:cTn id="106" presetID="10" presetClass="entr" presetSubtype="0" repeatCount="3000"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150"/>
                                            <p:tgtEl>
                                              <p:spTgt spid="41"/>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left)">
                                          <p:cBhvr>
                                            <p:cTn id="112" dur="300"/>
                                            <p:tgtEl>
                                              <p:spTgt spid="38"/>
                                            </p:tgtEl>
                                          </p:cBhvr>
                                        </p:animEffect>
                                      </p:childTnLst>
                                    </p:cTn>
                                  </p:par>
                                </p:childTnLst>
                              </p:cTn>
                            </p:par>
                            <p:par>
                              <p:cTn id="113" fill="hold">
                                <p:stCondLst>
                                  <p:cond delay="11500"/>
                                </p:stCondLst>
                                <p:childTnLst>
                                  <p:par>
                                    <p:cTn id="114" presetID="2" presetClass="entr" presetSubtype="2" fill="hold" grpId="0" nodeType="afterEffect" p14:presetBounceEnd="56000">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14:bounceEnd="56000">
                                          <p:cBhvr additive="base">
                                            <p:cTn id="116" dur="300" fill="hold"/>
                                            <p:tgtEl>
                                              <p:spTgt spid="42"/>
                                            </p:tgtEl>
                                            <p:attrNameLst>
                                              <p:attrName>ppt_x</p:attrName>
                                            </p:attrNameLst>
                                          </p:cBhvr>
                                          <p:tavLst>
                                            <p:tav tm="0">
                                              <p:val>
                                                <p:strVal val="1+#ppt_w/2"/>
                                              </p:val>
                                            </p:tav>
                                            <p:tav tm="100000">
                                              <p:val>
                                                <p:strVal val="#ppt_x"/>
                                              </p:val>
                                            </p:tav>
                                          </p:tavLst>
                                        </p:anim>
                                        <p:anim calcmode="lin" valueType="num" p14:bounceEnd="56000">
                                          <p:cBhvr additive="base">
                                            <p:cTn id="117"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P spid="20" grpId="0" animBg="1"/>
          <p:bldP spid="21" grpId="0"/>
          <p:bldP spid="22" grpId="0" animBg="1"/>
          <p:bldP spid="24" grpId="0"/>
          <p:bldP spid="28" grpId="0" animBg="1"/>
          <p:bldP spid="29" grpId="0"/>
          <p:bldP spid="33" grpId="0" animBg="1"/>
          <p:bldP spid="34" grpId="0"/>
          <p:bldP spid="35" grpId="0" animBg="1"/>
          <p:bldP spid="37" grpId="0"/>
          <p:bldP spid="41" grpId="0" animBg="1"/>
          <p:bldP spid="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12"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300" fill="hold"/>
                                            <p:tgtEl>
                                              <p:spTgt spid="14"/>
                                            </p:tgtEl>
                                            <p:attrNameLst>
                                              <p:attrName>ppt_x</p:attrName>
                                            </p:attrNameLst>
                                          </p:cBhvr>
                                          <p:tavLst>
                                            <p:tav tm="0">
                                              <p:val>
                                                <p:strVal val="0-#ppt_w/2"/>
                                              </p:val>
                                            </p:tav>
                                            <p:tav tm="100000">
                                              <p:val>
                                                <p:strVal val="#ppt_x"/>
                                              </p:val>
                                            </p:tav>
                                          </p:tavLst>
                                        </p:anim>
                                        <p:anim calcmode="lin" valueType="num">
                                          <p:cBhvr additive="base">
                                            <p:cTn id="21" dur="300" fill="hold"/>
                                            <p:tgtEl>
                                              <p:spTgt spid="14"/>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300" fill="hold"/>
                                            <p:tgtEl>
                                              <p:spTgt spid="16"/>
                                            </p:tgtEl>
                                            <p:attrNameLst>
                                              <p:attrName>ppt_x</p:attrName>
                                            </p:attrNameLst>
                                          </p:cBhvr>
                                          <p:tavLst>
                                            <p:tav tm="0">
                                              <p:val>
                                                <p:strVal val="1+#ppt_w/2"/>
                                              </p:val>
                                            </p:tav>
                                            <p:tav tm="100000">
                                              <p:val>
                                                <p:strVal val="#ppt_x"/>
                                              </p:val>
                                            </p:tav>
                                          </p:tavLst>
                                        </p:anim>
                                        <p:anim calcmode="lin" valueType="num">
                                          <p:cBhvr additive="base">
                                            <p:cTn id="25" dur="300" fill="hold"/>
                                            <p:tgtEl>
                                              <p:spTgt spid="16"/>
                                            </p:tgtEl>
                                            <p:attrNameLst>
                                              <p:attrName>ppt_y</p:attrName>
                                            </p:attrNameLst>
                                          </p:cBhvr>
                                          <p:tavLst>
                                            <p:tav tm="0">
                                              <p:val>
                                                <p:strVal val="1+#ppt_h/2"/>
                                              </p:val>
                                            </p:tav>
                                            <p:tav tm="100000">
                                              <p:val>
                                                <p:strVal val="#ppt_y"/>
                                              </p:val>
                                            </p:tav>
                                          </p:tavLst>
                                        </p:anim>
                                      </p:childTnLst>
                                    </p:cTn>
                                  </p:par>
                                  <p:par>
                                    <p:cTn id="26" presetID="2" presetClass="entr" presetSubtype="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300" fill="hold"/>
                                            <p:tgtEl>
                                              <p:spTgt spid="15"/>
                                            </p:tgtEl>
                                            <p:attrNameLst>
                                              <p:attrName>ppt_x</p:attrName>
                                            </p:attrNameLst>
                                          </p:cBhvr>
                                          <p:tavLst>
                                            <p:tav tm="0">
                                              <p:val>
                                                <p:strVal val="#ppt_x"/>
                                              </p:val>
                                            </p:tav>
                                            <p:tav tm="100000">
                                              <p:val>
                                                <p:strVal val="#ppt_x"/>
                                              </p:val>
                                            </p:tav>
                                          </p:tavLst>
                                        </p:anim>
                                        <p:anim calcmode="lin" valueType="num">
                                          <p:cBhvr additive="base">
                                            <p:cTn id="29" dur="300" fill="hold"/>
                                            <p:tgtEl>
                                              <p:spTgt spid="15"/>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par>
                                    <p:cTn id="34" presetID="31"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 calcmode="lin" valueType="num">
                                          <p:cBhvr>
                                            <p:cTn id="38" dur="500" fill="hold"/>
                                            <p:tgtEl>
                                              <p:spTgt spid="7"/>
                                            </p:tgtEl>
                                            <p:attrNameLst>
                                              <p:attrName>style.rotation</p:attrName>
                                            </p:attrNameLst>
                                          </p:cBhvr>
                                          <p:tavLst>
                                            <p:tav tm="0">
                                              <p:val>
                                                <p:fltVal val="90"/>
                                              </p:val>
                                            </p:tav>
                                            <p:tav tm="100000">
                                              <p:val>
                                                <p:fltVal val="0"/>
                                              </p:val>
                                            </p:tav>
                                          </p:tavLst>
                                        </p:anim>
                                        <p:animEffect transition="in" filter="fade">
                                          <p:cBhvr>
                                            <p:cTn id="39" dur="500"/>
                                            <p:tgtEl>
                                              <p:spTgt spid="7"/>
                                            </p:tgtEl>
                                          </p:cBhvr>
                                        </p:animEffect>
                                      </p:childTnLst>
                                    </p:cTn>
                                  </p:par>
                                </p:childTnLst>
                              </p:cTn>
                            </p:par>
                            <p:par>
                              <p:cTn id="40" fill="hold">
                                <p:stCondLst>
                                  <p:cond delay="3000"/>
                                </p:stCondLst>
                                <p:childTnLst>
                                  <p:par>
                                    <p:cTn id="41" presetID="10" presetClass="entr" presetSubtype="0" repeatCount="300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50"/>
                                            <p:tgtEl>
                                              <p:spTgt spid="20"/>
                                            </p:tgtEl>
                                          </p:cBhvr>
                                        </p:animEffect>
                                      </p:childTnLst>
                                    </p:cTn>
                                  </p:par>
                                </p:childTnLst>
                              </p:cTn>
                            </p:par>
                            <p:par>
                              <p:cTn id="44" fill="hold">
                                <p:stCondLst>
                                  <p:cond delay="3500"/>
                                </p:stCondLst>
                                <p:childTnLst>
                                  <p:par>
                                    <p:cTn id="45" presetID="22" presetClass="entr" presetSubtype="2"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300" fill="hold"/>
                                            <p:tgtEl>
                                              <p:spTgt spid="21"/>
                                            </p:tgtEl>
                                            <p:attrNameLst>
                                              <p:attrName>ppt_x</p:attrName>
                                            </p:attrNameLst>
                                          </p:cBhvr>
                                          <p:tavLst>
                                            <p:tav tm="0">
                                              <p:val>
                                                <p:strVal val="1+#ppt_w/2"/>
                                              </p:val>
                                            </p:tav>
                                            <p:tav tm="100000">
                                              <p:val>
                                                <p:strVal val="#ppt_x"/>
                                              </p:val>
                                            </p:tav>
                                          </p:tavLst>
                                        </p:anim>
                                        <p:anim calcmode="lin" valueType="num">
                                          <p:cBhvr additive="base">
                                            <p:cTn id="52" dur="300" fill="hold"/>
                                            <p:tgtEl>
                                              <p:spTgt spid="21"/>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0" presetClass="entr" presetSubtype="0" repeatCount="300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50"/>
                                            <p:tgtEl>
                                              <p:spTgt spid="22"/>
                                            </p:tgtEl>
                                          </p:cBhvr>
                                        </p:animEffect>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right)">
                                          <p:cBhvr>
                                            <p:cTn id="60" dur="300"/>
                                            <p:tgtEl>
                                              <p:spTgt spid="23"/>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1+#ppt_w/2"/>
                                              </p:val>
                                            </p:tav>
                                            <p:tav tm="100000">
                                              <p:val>
                                                <p:strVal val="#ppt_x"/>
                                              </p:val>
                                            </p:tav>
                                          </p:tavLst>
                                        </p:anim>
                                        <p:anim calcmode="lin" valueType="num">
                                          <p:cBhvr additive="base">
                                            <p:cTn id="65" dur="300" fill="hold"/>
                                            <p:tgtEl>
                                              <p:spTgt spid="2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10" presetClass="entr" presetSubtype="0" repeatCount="300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50"/>
                                            <p:tgtEl>
                                              <p:spTgt spid="28"/>
                                            </p:tgtEl>
                                          </p:cBhvr>
                                        </p:animEffect>
                                      </p:childTnLst>
                                    </p:cTn>
                                  </p:par>
                                </p:childTnLst>
                              </p:cTn>
                            </p:par>
                            <p:par>
                              <p:cTn id="70" fill="hold">
                                <p:stCondLst>
                                  <p:cond delay="65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300"/>
                                            <p:tgtEl>
                                              <p:spTgt spid="25"/>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300" fill="hold"/>
                                            <p:tgtEl>
                                              <p:spTgt spid="29"/>
                                            </p:tgtEl>
                                            <p:attrNameLst>
                                              <p:attrName>ppt_x</p:attrName>
                                            </p:attrNameLst>
                                          </p:cBhvr>
                                          <p:tavLst>
                                            <p:tav tm="0">
                                              <p:val>
                                                <p:strVal val="1+#ppt_w/2"/>
                                              </p:val>
                                            </p:tav>
                                            <p:tav tm="100000">
                                              <p:val>
                                                <p:strVal val="#ppt_x"/>
                                              </p:val>
                                            </p:tav>
                                          </p:tavLst>
                                        </p:anim>
                                        <p:anim calcmode="lin" valueType="num">
                                          <p:cBhvr additive="base">
                                            <p:cTn id="78" dur="300" fill="hold"/>
                                            <p:tgtEl>
                                              <p:spTgt spid="29"/>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10" presetClass="entr" presetSubtype="0" repeatCount="300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50"/>
                                            <p:tgtEl>
                                              <p:spTgt spid="33"/>
                                            </p:tgtEl>
                                          </p:cBhvr>
                                        </p:animEffect>
                                      </p:childTnLst>
                                    </p:cTn>
                                  </p:par>
                                </p:childTnLst>
                              </p:cTn>
                            </p:par>
                            <p:par>
                              <p:cTn id="83" fill="hold">
                                <p:stCondLst>
                                  <p:cond delay="8000"/>
                                </p:stCondLst>
                                <p:childTnLst>
                                  <p:par>
                                    <p:cTn id="84" presetID="22" presetClass="entr" presetSubtype="8" fill="hold"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300"/>
                                            <p:tgtEl>
                                              <p:spTgt spid="30"/>
                                            </p:tgtEl>
                                          </p:cBhvr>
                                        </p:animEffect>
                                      </p:childTnLst>
                                    </p:cTn>
                                  </p:par>
                                </p:childTnLst>
                              </p:cTn>
                            </p:par>
                            <p:par>
                              <p:cTn id="87" fill="hold">
                                <p:stCondLst>
                                  <p:cond delay="8500"/>
                                </p:stCondLst>
                                <p:childTnLst>
                                  <p:par>
                                    <p:cTn id="88" presetID="2" presetClass="entr" presetSubtype="2"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 calcmode="lin" valueType="num">
                                          <p:cBhvr additive="base">
                                            <p:cTn id="90" dur="300" fill="hold"/>
                                            <p:tgtEl>
                                              <p:spTgt spid="34"/>
                                            </p:tgtEl>
                                            <p:attrNameLst>
                                              <p:attrName>ppt_x</p:attrName>
                                            </p:attrNameLst>
                                          </p:cBhvr>
                                          <p:tavLst>
                                            <p:tav tm="0">
                                              <p:val>
                                                <p:strVal val="1+#ppt_w/2"/>
                                              </p:val>
                                            </p:tav>
                                            <p:tav tm="100000">
                                              <p:val>
                                                <p:strVal val="#ppt_x"/>
                                              </p:val>
                                            </p:tav>
                                          </p:tavLst>
                                        </p:anim>
                                        <p:anim calcmode="lin" valueType="num">
                                          <p:cBhvr additive="base">
                                            <p:cTn id="91" dur="300" fill="hold"/>
                                            <p:tgtEl>
                                              <p:spTgt spid="34"/>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10" presetClass="entr" presetSubtype="0" repeatCount="3000"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fade">
                                          <p:cBhvr>
                                            <p:cTn id="95" dur="150"/>
                                            <p:tgtEl>
                                              <p:spTgt spid="35"/>
                                            </p:tgtEl>
                                          </p:cBhvr>
                                        </p:animEffect>
                                      </p:childTnLst>
                                    </p:cTn>
                                  </p:par>
                                </p:childTnLst>
                              </p:cTn>
                            </p:par>
                            <p:par>
                              <p:cTn id="96" fill="hold">
                                <p:stCondLst>
                                  <p:cond delay="9500"/>
                                </p:stCondLst>
                                <p:childTnLst>
                                  <p:par>
                                    <p:cTn id="97" presetID="22" presetClass="entr" presetSubtype="8" fill="hold"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wipe(left)">
                                          <p:cBhvr>
                                            <p:cTn id="99" dur="300"/>
                                            <p:tgtEl>
                                              <p:spTgt spid="36"/>
                                            </p:tgtEl>
                                          </p:cBhvr>
                                        </p:animEffect>
                                      </p:childTnLst>
                                    </p:cTn>
                                  </p:par>
                                </p:childTnLst>
                              </p:cTn>
                            </p:par>
                            <p:par>
                              <p:cTn id="100" fill="hold">
                                <p:stCondLst>
                                  <p:cond delay="10000"/>
                                </p:stCondLst>
                                <p:childTnLst>
                                  <p:par>
                                    <p:cTn id="101" presetID="2" presetClass="entr" presetSubtype="2"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additive="base">
                                            <p:cTn id="103" dur="300" fill="hold"/>
                                            <p:tgtEl>
                                              <p:spTgt spid="37"/>
                                            </p:tgtEl>
                                            <p:attrNameLst>
                                              <p:attrName>ppt_x</p:attrName>
                                            </p:attrNameLst>
                                          </p:cBhvr>
                                          <p:tavLst>
                                            <p:tav tm="0">
                                              <p:val>
                                                <p:strVal val="1+#ppt_w/2"/>
                                              </p:val>
                                            </p:tav>
                                            <p:tav tm="100000">
                                              <p:val>
                                                <p:strVal val="#ppt_x"/>
                                              </p:val>
                                            </p:tav>
                                          </p:tavLst>
                                        </p:anim>
                                        <p:anim calcmode="lin" valueType="num">
                                          <p:cBhvr additive="base">
                                            <p:cTn id="104" dur="300" fill="hold"/>
                                            <p:tgtEl>
                                              <p:spTgt spid="37"/>
                                            </p:tgtEl>
                                            <p:attrNameLst>
                                              <p:attrName>ppt_y</p:attrName>
                                            </p:attrNameLst>
                                          </p:cBhvr>
                                          <p:tavLst>
                                            <p:tav tm="0">
                                              <p:val>
                                                <p:strVal val="#ppt_y"/>
                                              </p:val>
                                            </p:tav>
                                            <p:tav tm="100000">
                                              <p:val>
                                                <p:strVal val="#ppt_y"/>
                                              </p:val>
                                            </p:tav>
                                          </p:tavLst>
                                        </p:anim>
                                      </p:childTnLst>
                                    </p:cTn>
                                  </p:par>
                                </p:childTnLst>
                              </p:cTn>
                            </p:par>
                            <p:par>
                              <p:cTn id="105" fill="hold">
                                <p:stCondLst>
                                  <p:cond delay="10500"/>
                                </p:stCondLst>
                                <p:childTnLst>
                                  <p:par>
                                    <p:cTn id="106" presetID="10" presetClass="entr" presetSubtype="0" repeatCount="3000" fill="hold" grpId="0"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fade">
                                          <p:cBhvr>
                                            <p:cTn id="108" dur="150"/>
                                            <p:tgtEl>
                                              <p:spTgt spid="41"/>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wipe(left)">
                                          <p:cBhvr>
                                            <p:cTn id="112" dur="300"/>
                                            <p:tgtEl>
                                              <p:spTgt spid="38"/>
                                            </p:tgtEl>
                                          </p:cBhvr>
                                        </p:animEffect>
                                      </p:childTnLst>
                                    </p:cTn>
                                  </p:par>
                                </p:childTnLst>
                              </p:cTn>
                            </p:par>
                            <p:par>
                              <p:cTn id="113" fill="hold">
                                <p:stCondLst>
                                  <p:cond delay="11500"/>
                                </p:stCondLst>
                                <p:childTnLst>
                                  <p:par>
                                    <p:cTn id="114" presetID="2" presetClass="entr" presetSubtype="2" fill="hold" grpId="0" nodeType="afterEffect">
                                      <p:stCondLst>
                                        <p:cond delay="0"/>
                                      </p:stCondLst>
                                      <p:childTnLst>
                                        <p:set>
                                          <p:cBhvr>
                                            <p:cTn id="115" dur="1" fill="hold">
                                              <p:stCondLst>
                                                <p:cond delay="0"/>
                                              </p:stCondLst>
                                            </p:cTn>
                                            <p:tgtEl>
                                              <p:spTgt spid="42"/>
                                            </p:tgtEl>
                                            <p:attrNameLst>
                                              <p:attrName>style.visibility</p:attrName>
                                            </p:attrNameLst>
                                          </p:cBhvr>
                                          <p:to>
                                            <p:strVal val="visible"/>
                                          </p:to>
                                        </p:set>
                                        <p:anim calcmode="lin" valueType="num">
                                          <p:cBhvr additive="base">
                                            <p:cTn id="116" dur="300" fill="hold"/>
                                            <p:tgtEl>
                                              <p:spTgt spid="42"/>
                                            </p:tgtEl>
                                            <p:attrNameLst>
                                              <p:attrName>ppt_x</p:attrName>
                                            </p:attrNameLst>
                                          </p:cBhvr>
                                          <p:tavLst>
                                            <p:tav tm="0">
                                              <p:val>
                                                <p:strVal val="1+#ppt_w/2"/>
                                              </p:val>
                                            </p:tav>
                                            <p:tav tm="100000">
                                              <p:val>
                                                <p:strVal val="#ppt_x"/>
                                              </p:val>
                                            </p:tav>
                                          </p:tavLst>
                                        </p:anim>
                                        <p:anim calcmode="lin" valueType="num">
                                          <p:cBhvr additive="base">
                                            <p:cTn id="117" dur="3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animBg="1"/>
          <p:bldP spid="16" grpId="0" animBg="1"/>
          <p:bldP spid="20" grpId="0" animBg="1"/>
          <p:bldP spid="21" grpId="0"/>
          <p:bldP spid="22" grpId="0" animBg="1"/>
          <p:bldP spid="24" grpId="0"/>
          <p:bldP spid="28" grpId="0" animBg="1"/>
          <p:bldP spid="29" grpId="0"/>
          <p:bldP spid="33" grpId="0" animBg="1"/>
          <p:bldP spid="34" grpId="0"/>
          <p:bldP spid="35" grpId="0" animBg="1"/>
          <p:bldP spid="37" grpId="0"/>
          <p:bldP spid="41" grpId="0" animBg="1"/>
          <p:bldP spid="42"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flipV="1">
            <a:off x="0" y="0"/>
            <a:ext cx="12192000" cy="6858000"/>
          </a:xfrm>
          <a:prstGeom prst="rect">
            <a:avLst/>
          </a:prstGeom>
          <a:blipFill>
            <a:blip r:embed="rId3"/>
            <a:srcRect/>
            <a:stretch>
              <a:fillRect l="-8145" t="-11870" r="-430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p:nvCxnSpPr>
        <p:spPr>
          <a:xfrm>
            <a:off x="4694653" y="235050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3940429" y="1787150"/>
            <a:ext cx="609600" cy="609600"/>
            <a:chOff x="5486400" y="959005"/>
            <a:chExt cx="609600" cy="609600"/>
          </a:xfrm>
        </p:grpSpPr>
        <p:sp>
          <p:nvSpPr>
            <p:cNvPr id="2" name="椭圆 1"/>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17" name="Text Placeholder 12"/>
          <p:cNvSpPr txBox="1"/>
          <p:nvPr/>
        </p:nvSpPr>
        <p:spPr>
          <a:xfrm>
            <a:off x="4683502" y="184290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4687561" y="3236493"/>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p:nvGrpSpPr>
        <p:grpSpPr>
          <a:xfrm>
            <a:off x="3940429" y="2673135"/>
            <a:ext cx="609600" cy="609600"/>
            <a:chOff x="5486400" y="959005"/>
            <a:chExt cx="609600" cy="609600"/>
          </a:xfrm>
        </p:grpSpPr>
        <p:sp>
          <p:nvSpPr>
            <p:cNvPr id="20" name="椭圆 19"/>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03</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25" name="Text Placeholder 12"/>
          <p:cNvSpPr txBox="1"/>
          <p:nvPr/>
        </p:nvSpPr>
        <p:spPr>
          <a:xfrm>
            <a:off x="4676410" y="27288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40" name="等腰三角形 39"/>
          <p:cNvSpPr/>
          <p:nvPr/>
        </p:nvSpPr>
        <p:spPr>
          <a:xfrm flipV="1">
            <a:off x="149382" y="-9785"/>
            <a:ext cx="3153152" cy="1734862"/>
          </a:xfrm>
          <a:prstGeom prst="triangl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41" name="TextBox 40"/>
          <p:cNvSpPr txBox="1"/>
          <p:nvPr/>
        </p:nvSpPr>
        <p:spPr>
          <a:xfrm>
            <a:off x="669978" y="170663"/>
            <a:ext cx="2111960" cy="861770"/>
          </a:xfrm>
          <a:prstGeom prst="rect">
            <a:avLst/>
          </a:prstGeom>
          <a:noFill/>
        </p:spPr>
        <p:txBody>
          <a:bodyPr wrap="square" lIns="121917" tIns="60958" rIns="121917" bIns="60958"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Catalog page</a:t>
            </a:r>
          </a:p>
        </p:txBody>
      </p:sp>
      <p:sp>
        <p:nvSpPr>
          <p:cNvPr id="42" name="TextBox 41"/>
          <p:cNvSpPr txBox="1"/>
          <p:nvPr/>
        </p:nvSpPr>
        <p:spPr>
          <a:xfrm rot="-2820000">
            <a:off x="1576119" y="479673"/>
            <a:ext cx="2736634" cy="492379"/>
          </a:xfrm>
          <a:prstGeom prst="rect">
            <a:avLst/>
          </a:prstGeom>
          <a:noFill/>
        </p:spPr>
        <p:txBody>
          <a:bodyPr wrap="square" lIns="121917" tIns="60958" rIns="121917" bIns="60958" rtlCol="0">
            <a:spAutoFit/>
          </a:bodyPr>
          <a:lstStyle/>
          <a:p>
            <a:r>
              <a:rPr lang="en-US" altLang="zh-CN" dirty="0">
                <a:solidFill>
                  <a:sysClr val="windowText" lastClr="000000"/>
                </a:solidFill>
              </a:rPr>
              <a:t> PAGE OF CONTENT</a:t>
            </a:r>
            <a:endParaRPr lang="zh-CN" altLang="en-US" dirty="0">
              <a:solidFill>
                <a:sysClr val="windowText" lastClr="000000"/>
              </a:solidFill>
            </a:endParaRPr>
          </a:p>
        </p:txBody>
      </p:sp>
      <p:cxnSp>
        <p:nvCxnSpPr>
          <p:cNvPr id="43" name="直接连接符 42"/>
          <p:cNvCxnSpPr/>
          <p:nvPr/>
        </p:nvCxnSpPr>
        <p:spPr>
          <a:xfrm>
            <a:off x="8504637" y="2318693"/>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7750413" y="1755335"/>
            <a:ext cx="609600" cy="609600"/>
            <a:chOff x="5486400" y="959005"/>
            <a:chExt cx="609600" cy="609600"/>
          </a:xfrm>
        </p:grpSpPr>
        <p:sp>
          <p:nvSpPr>
            <p:cNvPr id="45" name="椭圆 44"/>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02</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47" name="Text Placeholder 12"/>
          <p:cNvSpPr txBox="1"/>
          <p:nvPr/>
        </p:nvSpPr>
        <p:spPr>
          <a:xfrm>
            <a:off x="8493486" y="1811090"/>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cxnSp>
        <p:nvCxnSpPr>
          <p:cNvPr id="48" name="直接连接符 47"/>
          <p:cNvCxnSpPr/>
          <p:nvPr/>
        </p:nvCxnSpPr>
        <p:spPr>
          <a:xfrm>
            <a:off x="8497545" y="320467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7750413" y="2641320"/>
            <a:ext cx="609600" cy="609600"/>
            <a:chOff x="5486400" y="959005"/>
            <a:chExt cx="609600" cy="609600"/>
          </a:xfrm>
        </p:grpSpPr>
        <p:sp>
          <p:nvSpPr>
            <p:cNvPr id="50" name="椭圆 49"/>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04</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52" name="Text Placeholder 12"/>
          <p:cNvSpPr txBox="1"/>
          <p:nvPr/>
        </p:nvSpPr>
        <p:spPr>
          <a:xfrm>
            <a:off x="8486394" y="269707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9345">
        <p14:reveal/>
      </p:transition>
    </mc:Choice>
    <mc:Fallback xmlns="">
      <p:transition spd="slow" advTm="934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1200"/>
                                        <p:tgtEl>
                                          <p:spTgt spid="15"/>
                                        </p:tgtEl>
                                      </p:cBhvr>
                                    </p:animEffect>
                                  </p:childTnLst>
                                </p:cTn>
                              </p:par>
                            </p:childTnLst>
                          </p:cTn>
                        </p:par>
                        <p:par>
                          <p:cTn id="8" fill="hold">
                            <p:stCondLst>
                              <p:cond delay="1500"/>
                            </p:stCondLst>
                            <p:childTnLst>
                              <p:par>
                                <p:cTn id="9" presetID="22" presetClass="entr" presetSubtype="1"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up)">
                                      <p:cBhvr>
                                        <p:cTn id="11" dur="500"/>
                                        <p:tgtEl>
                                          <p:spTgt spid="40"/>
                                        </p:tgtEl>
                                      </p:cBhvr>
                                    </p:animEffect>
                                  </p:childTnLst>
                                </p:cTn>
                              </p:par>
                            </p:childTnLst>
                          </p:cTn>
                        </p:par>
                        <p:par>
                          <p:cTn id="12" fill="hold">
                            <p:stCondLst>
                              <p:cond delay="2000"/>
                            </p:stCondLst>
                            <p:childTnLst>
                              <p:par>
                                <p:cTn id="13" presetID="47" presetClass="entr" presetSubtype="0"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42"/>
                                        </p:tgtEl>
                                        <p:attrNameLst>
                                          <p:attrName>style.visibility</p:attrName>
                                        </p:attrNameLst>
                                      </p:cBhvr>
                                      <p:to>
                                        <p:strVal val="visible"/>
                                      </p:to>
                                    </p:set>
                                    <p:anim by="(-#ppt_w*2)" calcmode="lin" valueType="num">
                                      <p:cBhvr rctx="PPT">
                                        <p:cTn id="21" dur="500" autoRev="1" fill="hold">
                                          <p:stCondLst>
                                            <p:cond delay="0"/>
                                          </p:stCondLst>
                                        </p:cTn>
                                        <p:tgtEl>
                                          <p:spTgt spid="42"/>
                                        </p:tgtEl>
                                        <p:attrNameLst>
                                          <p:attrName>ppt_w</p:attrName>
                                        </p:attrNameLst>
                                      </p:cBhvr>
                                    </p:anim>
                                    <p:anim by="(#ppt_w*0.50)" calcmode="lin" valueType="num">
                                      <p:cBhvr>
                                        <p:cTn id="22" dur="500" decel="50000" autoRev="1" fill="hold">
                                          <p:stCondLst>
                                            <p:cond delay="0"/>
                                          </p:stCondLst>
                                        </p:cTn>
                                        <p:tgtEl>
                                          <p:spTgt spid="42"/>
                                        </p:tgtEl>
                                        <p:attrNameLst>
                                          <p:attrName>ppt_x</p:attrName>
                                        </p:attrNameLst>
                                      </p:cBhvr>
                                    </p:anim>
                                    <p:anim from="(-#ppt_h/2)" to="(#ppt_y)" calcmode="lin" valueType="num">
                                      <p:cBhvr>
                                        <p:cTn id="23" dur="1000" fill="hold">
                                          <p:stCondLst>
                                            <p:cond delay="0"/>
                                          </p:stCondLst>
                                        </p:cTn>
                                        <p:tgtEl>
                                          <p:spTgt spid="42"/>
                                        </p:tgtEl>
                                        <p:attrNameLst>
                                          <p:attrName>ppt_y</p:attrName>
                                        </p:attrNameLst>
                                      </p:cBhvr>
                                    </p:anim>
                                    <p:animRot by="21600000">
                                      <p:cBhvr>
                                        <p:cTn id="24" dur="1000" fill="hold">
                                          <p:stCondLst>
                                            <p:cond delay="0"/>
                                          </p:stCondLst>
                                        </p:cTn>
                                        <p:tgtEl>
                                          <p:spTgt spid="42"/>
                                        </p:tgtEl>
                                        <p:attrNameLst>
                                          <p:attrName>r</p:attrName>
                                        </p:attrNameLst>
                                      </p:cBhvr>
                                    </p:animRot>
                                  </p:childTnLst>
                                </p:cTn>
                              </p:par>
                            </p:childTnLst>
                          </p:cTn>
                        </p:par>
                        <p:par>
                          <p:cTn id="25" fill="hold">
                            <p:stCondLst>
                              <p:cond delay="4000"/>
                            </p:stCondLst>
                            <p:childTnLst>
                              <p:par>
                                <p:cTn id="26" presetID="2" presetClass="entr" presetSubtype="12"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12" fill="hold"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0-#ppt_w/2"/>
                                          </p:val>
                                        </p:tav>
                                        <p:tav tm="100000">
                                          <p:val>
                                            <p:strVal val="#ppt_x"/>
                                          </p:val>
                                        </p:tav>
                                      </p:tavLst>
                                    </p:anim>
                                    <p:anim calcmode="lin" valueType="num">
                                      <p:cBhvr additive="base">
                                        <p:cTn id="33" dur="500" fill="hold"/>
                                        <p:tgtEl>
                                          <p:spTgt spid="44"/>
                                        </p:tgtEl>
                                        <p:attrNameLst>
                                          <p:attrName>ppt_y</p:attrName>
                                        </p:attrNameLst>
                                      </p:cBhvr>
                                      <p:tavLst>
                                        <p:tav tm="0">
                                          <p:val>
                                            <p:strVal val="1+#ppt_h/2"/>
                                          </p:val>
                                        </p:tav>
                                        <p:tav tm="100000">
                                          <p:val>
                                            <p:strVal val="#ppt_y"/>
                                          </p:val>
                                        </p:tav>
                                      </p:tavLst>
                                    </p:anim>
                                  </p:childTnLst>
                                </p:cTn>
                              </p:par>
                              <p:par>
                                <p:cTn id="34" presetID="2" presetClass="entr" presetSubtype="12"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additive="base">
                                        <p:cTn id="36" dur="500" fill="hold"/>
                                        <p:tgtEl>
                                          <p:spTgt spid="19"/>
                                        </p:tgtEl>
                                        <p:attrNameLst>
                                          <p:attrName>ppt_x</p:attrName>
                                        </p:attrNameLst>
                                      </p:cBhvr>
                                      <p:tavLst>
                                        <p:tav tm="0">
                                          <p:val>
                                            <p:strVal val="0-#ppt_w/2"/>
                                          </p:val>
                                        </p:tav>
                                        <p:tav tm="100000">
                                          <p:val>
                                            <p:strVal val="#ppt_x"/>
                                          </p:val>
                                        </p:tav>
                                      </p:tavLst>
                                    </p:anim>
                                    <p:anim calcmode="lin" valueType="num">
                                      <p:cBhvr additive="base">
                                        <p:cTn id="37" dur="500" fill="hold"/>
                                        <p:tgtEl>
                                          <p:spTgt spid="19"/>
                                        </p:tgtEl>
                                        <p:attrNameLst>
                                          <p:attrName>ppt_y</p:attrName>
                                        </p:attrNameLst>
                                      </p:cBhvr>
                                      <p:tavLst>
                                        <p:tav tm="0">
                                          <p:val>
                                            <p:strVal val="1+#ppt_h/2"/>
                                          </p:val>
                                        </p:tav>
                                        <p:tav tm="100000">
                                          <p:val>
                                            <p:strVal val="#ppt_y"/>
                                          </p:val>
                                        </p:tav>
                                      </p:tavLst>
                                    </p:anim>
                                  </p:childTnLst>
                                </p:cTn>
                              </p:par>
                              <p:par>
                                <p:cTn id="38" presetID="2" presetClass="entr" presetSubtype="12"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 calcmode="lin" valueType="num">
                                      <p:cBhvr additive="base">
                                        <p:cTn id="40" dur="500" fill="hold"/>
                                        <p:tgtEl>
                                          <p:spTgt spid="49"/>
                                        </p:tgtEl>
                                        <p:attrNameLst>
                                          <p:attrName>ppt_x</p:attrName>
                                        </p:attrNameLst>
                                      </p:cBhvr>
                                      <p:tavLst>
                                        <p:tav tm="0">
                                          <p:val>
                                            <p:strVal val="0-#ppt_w/2"/>
                                          </p:val>
                                        </p:tav>
                                        <p:tav tm="100000">
                                          <p:val>
                                            <p:strVal val="#ppt_x"/>
                                          </p:val>
                                        </p:tav>
                                      </p:tavLst>
                                    </p:anim>
                                    <p:anim calcmode="lin" valueType="num">
                                      <p:cBhvr additive="base">
                                        <p:cTn id="41" dur="500" fill="hold"/>
                                        <p:tgtEl>
                                          <p:spTgt spid="49"/>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par>
                                <p:cTn id="46" presetID="22" presetClass="entr" presetSubtype="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8"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wipe(left)">
                                      <p:cBhvr>
                                        <p:cTn id="51" dur="500"/>
                                        <p:tgtEl>
                                          <p:spTgt spid="48"/>
                                        </p:tgtEl>
                                      </p:cBhvr>
                                    </p:animEffect>
                                  </p:childTnLst>
                                </p:cTn>
                              </p:par>
                              <p:par>
                                <p:cTn id="52" presetID="22" presetClass="entr" presetSubtype="8"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par>
                          <p:cTn id="55" fill="hold">
                            <p:stCondLst>
                              <p:cond delay="5000"/>
                            </p:stCondLst>
                            <p:childTnLst>
                              <p:par>
                                <p:cTn id="56" presetID="2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800"/>
                                        <p:tgtEl>
                                          <p:spTgt spid="17"/>
                                        </p:tgtEl>
                                      </p:cBhvr>
                                    </p:animEffect>
                                  </p:childTnLst>
                                </p:cTn>
                              </p:par>
                            </p:childTnLst>
                          </p:cTn>
                        </p:par>
                        <p:par>
                          <p:cTn id="59" fill="hold">
                            <p:stCondLst>
                              <p:cond delay="60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800"/>
                                        <p:tgtEl>
                                          <p:spTgt spid="25"/>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800"/>
                                        <p:tgtEl>
                                          <p:spTgt spid="47"/>
                                        </p:tgtEl>
                                      </p:cBhvr>
                                    </p:animEffect>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8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5" grpId="0"/>
      <p:bldP spid="40" grpId="0" animBg="1"/>
      <p:bldP spid="41" grpId="0"/>
      <p:bldP spid="42" grpId="0"/>
      <p:bldP spid="47" grpId="0"/>
      <p:bldP spid="5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组合 6"/>
          <p:cNvGrpSpPr/>
          <p:nvPr/>
        </p:nvGrpSpPr>
        <p:grpSpPr bwMode="auto">
          <a:xfrm>
            <a:off x="6087534" y="1481667"/>
            <a:ext cx="2734733" cy="2734733"/>
            <a:chOff x="2089906" y="627534"/>
            <a:chExt cx="2522250" cy="2522250"/>
          </a:xfrm>
        </p:grpSpPr>
        <p:sp>
          <p:nvSpPr>
            <p:cNvPr id="8" name="弦形 7"/>
            <p:cNvSpPr/>
            <p:nvPr/>
          </p:nvSpPr>
          <p:spPr>
            <a:xfrm>
              <a:off x="2089906" y="627534"/>
              <a:ext cx="2522250" cy="2522250"/>
            </a:xfrm>
            <a:prstGeom prst="chord">
              <a:avLst>
                <a:gd name="adj1" fmla="val 10807732"/>
                <a:gd name="adj2" fmla="val 21589343"/>
              </a:avLst>
            </a:prstGeom>
            <a:solidFill>
              <a:srgbClr val="F977D4"/>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9" name="弦形 8"/>
            <p:cNvSpPr/>
            <p:nvPr/>
          </p:nvSpPr>
          <p:spPr>
            <a:xfrm>
              <a:off x="2097715" y="953553"/>
              <a:ext cx="1911210" cy="1911209"/>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10" name="直接连接符 9"/>
          <p:cNvCxnSpPr>
            <a:cxnSpLocks noChangeShapeType="1"/>
          </p:cNvCxnSpPr>
          <p:nvPr/>
        </p:nvCxnSpPr>
        <p:spPr bwMode="auto">
          <a:xfrm>
            <a:off x="6083301" y="2976033"/>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1" name="直接连接符 10"/>
          <p:cNvCxnSpPr>
            <a:cxnSpLocks noChangeShapeType="1"/>
          </p:cNvCxnSpPr>
          <p:nvPr/>
        </p:nvCxnSpPr>
        <p:spPr bwMode="auto">
          <a:xfrm>
            <a:off x="60981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2" name="直接连接符 11"/>
          <p:cNvCxnSpPr>
            <a:cxnSpLocks noChangeShapeType="1"/>
          </p:cNvCxnSpPr>
          <p:nvPr/>
        </p:nvCxnSpPr>
        <p:spPr bwMode="auto">
          <a:xfrm>
            <a:off x="63986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3" name="直接连接符 12"/>
          <p:cNvCxnSpPr>
            <a:cxnSpLocks noChangeShapeType="1"/>
          </p:cNvCxnSpPr>
          <p:nvPr/>
        </p:nvCxnSpPr>
        <p:spPr bwMode="auto">
          <a:xfrm>
            <a:off x="66992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4" name="直接连接符 13"/>
          <p:cNvCxnSpPr>
            <a:cxnSpLocks noChangeShapeType="1"/>
          </p:cNvCxnSpPr>
          <p:nvPr/>
        </p:nvCxnSpPr>
        <p:spPr bwMode="auto">
          <a:xfrm>
            <a:off x="69977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72982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75988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78972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81978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84984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87989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9097433"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9398000"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969856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9997017"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10297584"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10598151" y="3041652"/>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27" name="组合 26"/>
          <p:cNvGrpSpPr/>
          <p:nvPr/>
        </p:nvGrpSpPr>
        <p:grpSpPr bwMode="auto">
          <a:xfrm>
            <a:off x="5892800" y="3276598"/>
            <a:ext cx="391584" cy="371017"/>
            <a:chOff x="1909886" y="2283718"/>
            <a:chExt cx="360040" cy="342428"/>
          </a:xfrm>
        </p:grpSpPr>
        <p:grpSp>
          <p:nvGrpSpPr>
            <p:cNvPr id="28" name="组合 27"/>
            <p:cNvGrpSpPr/>
            <p:nvPr/>
          </p:nvGrpSpPr>
          <p:grpSpPr>
            <a:xfrm>
              <a:off x="1909886" y="2283718"/>
              <a:ext cx="360040" cy="328199"/>
              <a:chOff x="3851920" y="3051135"/>
              <a:chExt cx="360040" cy="328199"/>
            </a:xfrm>
            <a:solidFill>
              <a:srgbClr val="EB7513"/>
            </a:solidFill>
          </p:grpSpPr>
          <p:sp>
            <p:nvSpPr>
              <p:cNvPr id="30" name="矩形 29"/>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1" name="等腰三角形 3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29"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bwMode="auto">
          <a:xfrm>
            <a:off x="8536517" y="3276600"/>
            <a:ext cx="491067" cy="371017"/>
            <a:chOff x="1850500" y="2283718"/>
            <a:chExt cx="454290" cy="341477"/>
          </a:xfrm>
        </p:grpSpPr>
        <p:grpSp>
          <p:nvGrpSpPr>
            <p:cNvPr id="33" name="组合 32"/>
            <p:cNvGrpSpPr/>
            <p:nvPr/>
          </p:nvGrpSpPr>
          <p:grpSpPr>
            <a:xfrm>
              <a:off x="1909886" y="2283718"/>
              <a:ext cx="360040" cy="328199"/>
              <a:chOff x="3851920" y="3051135"/>
              <a:chExt cx="360040" cy="328199"/>
            </a:xfrm>
            <a:solidFill>
              <a:srgbClr val="EB7513"/>
            </a:solidFill>
          </p:grpSpPr>
          <p:sp>
            <p:nvSpPr>
              <p:cNvPr id="35" name="矩形 34"/>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36" name="等腰三角形 35"/>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4" name="Text Box 11"/>
            <p:cNvSpPr txBox="1">
              <a:spLocks noChangeArrowheads="1"/>
            </p:cNvSpPr>
            <p:nvPr/>
          </p:nvSpPr>
          <p:spPr bwMode="auto">
            <a:xfrm>
              <a:off x="1850500" y="2332422"/>
              <a:ext cx="454290" cy="292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dirty="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bwMode="auto">
          <a:xfrm>
            <a:off x="7956551" y="3276599"/>
            <a:ext cx="495300" cy="355600"/>
            <a:chOff x="1867654" y="2283718"/>
            <a:chExt cx="456673" cy="328199"/>
          </a:xfrm>
        </p:grpSpPr>
        <p:grpSp>
          <p:nvGrpSpPr>
            <p:cNvPr id="38" name="组合 37"/>
            <p:cNvGrpSpPr/>
            <p:nvPr/>
          </p:nvGrpSpPr>
          <p:grpSpPr>
            <a:xfrm>
              <a:off x="1909886" y="2283718"/>
              <a:ext cx="360040" cy="328199"/>
              <a:chOff x="3851920" y="3051135"/>
              <a:chExt cx="360040" cy="328199"/>
            </a:xfrm>
            <a:solidFill>
              <a:srgbClr val="EB7513"/>
            </a:solidFill>
          </p:grpSpPr>
          <p:sp>
            <p:nvSpPr>
              <p:cNvPr id="40" name="矩形 39"/>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41" name="等腰三角形 4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39" name="Text Box 11"/>
            <p:cNvSpPr txBox="1">
              <a:spLocks noChangeArrowheads="1"/>
            </p:cNvSpPr>
            <p:nvPr/>
          </p:nvSpPr>
          <p:spPr bwMode="auto">
            <a:xfrm>
              <a:off x="1867654" y="2332558"/>
              <a:ext cx="456673" cy="274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dirty="0">
                  <a:solidFill>
                    <a:sysClr val="window" lastClr="FFFFFF"/>
                  </a:solidFill>
                  <a:latin typeface="微软雅黑" panose="020B0503020204020204" pitchFamily="34" charset="-122"/>
                  <a:ea typeface="微软雅黑" panose="020B0503020204020204" pitchFamily="34" charset="-122"/>
                </a:rPr>
                <a:t>70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bwMode="auto">
          <a:xfrm>
            <a:off x="6108701" y="3881967"/>
            <a:ext cx="2696633" cy="2715684"/>
            <a:chOff x="2103459" y="644423"/>
            <a:chExt cx="2488171" cy="2505361"/>
          </a:xfrm>
        </p:grpSpPr>
        <p:sp>
          <p:nvSpPr>
            <p:cNvPr id="43" name="弦形 42"/>
            <p:cNvSpPr/>
            <p:nvPr/>
          </p:nvSpPr>
          <p:spPr>
            <a:xfrm>
              <a:off x="2103459" y="644423"/>
              <a:ext cx="2488171" cy="2505361"/>
            </a:xfrm>
            <a:prstGeom prst="chord">
              <a:avLst>
                <a:gd name="adj1" fmla="val 10807732"/>
                <a:gd name="adj2" fmla="val 21589343"/>
              </a:avLst>
            </a:prstGeom>
            <a:solidFill>
              <a:srgbClr val="F73F8F"/>
            </a:solidFill>
            <a:ln w="25400" cap="flat" cmpd="sng" algn="ctr">
              <a:noFill/>
              <a:prstDash val="solid"/>
            </a:ln>
            <a:effectLst/>
          </p:spPr>
          <p:txBody>
            <a:bodyPr anchor="ctr"/>
            <a:lstStyle/>
            <a:p>
              <a:pPr algn="ctr">
                <a:defRPr/>
              </a:pPr>
              <a:endParaRPr lang="zh-CN" altLang="en-US" sz="2400" kern="0">
                <a:solidFill>
                  <a:sysClr val="windowText" lastClr="000000"/>
                </a:solidFill>
                <a:latin typeface="Calibri" panose="020F0502020204030204"/>
                <a:ea typeface="宋体" panose="02010600030101010101" pitchFamily="2" charset="-122"/>
              </a:endParaRPr>
            </a:p>
          </p:txBody>
        </p:sp>
        <p:sp>
          <p:nvSpPr>
            <p:cNvPr id="44" name="弦形 43"/>
            <p:cNvSpPr/>
            <p:nvPr/>
          </p:nvSpPr>
          <p:spPr>
            <a:xfrm>
              <a:off x="2113225" y="1378652"/>
              <a:ext cx="1093702" cy="1058383"/>
            </a:xfrm>
            <a:prstGeom prst="chord">
              <a:avLst>
                <a:gd name="adj1" fmla="val 10807732"/>
                <a:gd name="adj2" fmla="val 21589343"/>
              </a:avLst>
            </a:prstGeom>
            <a:solidFill>
              <a:schemeClr val="tx1">
                <a:lumMod val="50000"/>
                <a:lumOff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cxnSp>
        <p:nvCxnSpPr>
          <p:cNvPr id="45" name="直接连接符 44"/>
          <p:cNvCxnSpPr>
            <a:cxnSpLocks noChangeShapeType="1"/>
          </p:cNvCxnSpPr>
          <p:nvPr/>
        </p:nvCxnSpPr>
        <p:spPr bwMode="auto">
          <a:xfrm>
            <a:off x="6083301" y="5353051"/>
            <a:ext cx="4525433"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6" name="直接连接符 45"/>
          <p:cNvCxnSpPr>
            <a:cxnSpLocks noChangeShapeType="1"/>
          </p:cNvCxnSpPr>
          <p:nvPr/>
        </p:nvCxnSpPr>
        <p:spPr bwMode="auto">
          <a:xfrm>
            <a:off x="60981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7" name="直接连接符 46"/>
          <p:cNvCxnSpPr>
            <a:cxnSpLocks noChangeShapeType="1"/>
          </p:cNvCxnSpPr>
          <p:nvPr/>
        </p:nvCxnSpPr>
        <p:spPr bwMode="auto">
          <a:xfrm>
            <a:off x="63986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8" name="直接连接符 47"/>
          <p:cNvCxnSpPr>
            <a:cxnSpLocks noChangeShapeType="1"/>
          </p:cNvCxnSpPr>
          <p:nvPr/>
        </p:nvCxnSpPr>
        <p:spPr bwMode="auto">
          <a:xfrm>
            <a:off x="66992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49" name="直接连接符 48"/>
          <p:cNvCxnSpPr>
            <a:cxnSpLocks noChangeShapeType="1"/>
          </p:cNvCxnSpPr>
          <p:nvPr/>
        </p:nvCxnSpPr>
        <p:spPr bwMode="auto">
          <a:xfrm>
            <a:off x="69977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0" name="直接连接符 49"/>
          <p:cNvCxnSpPr>
            <a:cxnSpLocks noChangeShapeType="1"/>
          </p:cNvCxnSpPr>
          <p:nvPr/>
        </p:nvCxnSpPr>
        <p:spPr bwMode="auto">
          <a:xfrm>
            <a:off x="72982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1" name="直接连接符 50"/>
          <p:cNvCxnSpPr>
            <a:cxnSpLocks noChangeShapeType="1"/>
          </p:cNvCxnSpPr>
          <p:nvPr/>
        </p:nvCxnSpPr>
        <p:spPr bwMode="auto">
          <a:xfrm>
            <a:off x="75988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2" name="直接连接符 51"/>
          <p:cNvCxnSpPr>
            <a:cxnSpLocks noChangeShapeType="1"/>
          </p:cNvCxnSpPr>
          <p:nvPr/>
        </p:nvCxnSpPr>
        <p:spPr bwMode="auto">
          <a:xfrm>
            <a:off x="78972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3" name="直接连接符 52"/>
          <p:cNvCxnSpPr>
            <a:cxnSpLocks noChangeShapeType="1"/>
          </p:cNvCxnSpPr>
          <p:nvPr/>
        </p:nvCxnSpPr>
        <p:spPr bwMode="auto">
          <a:xfrm>
            <a:off x="81978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4" name="直接连接符 53"/>
          <p:cNvCxnSpPr>
            <a:cxnSpLocks noChangeShapeType="1"/>
          </p:cNvCxnSpPr>
          <p:nvPr/>
        </p:nvCxnSpPr>
        <p:spPr bwMode="auto">
          <a:xfrm>
            <a:off x="84984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5" name="直接连接符 54"/>
          <p:cNvCxnSpPr>
            <a:cxnSpLocks noChangeShapeType="1"/>
          </p:cNvCxnSpPr>
          <p:nvPr/>
        </p:nvCxnSpPr>
        <p:spPr bwMode="auto">
          <a:xfrm>
            <a:off x="87989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6" name="直接连接符 55"/>
          <p:cNvCxnSpPr>
            <a:cxnSpLocks noChangeShapeType="1"/>
          </p:cNvCxnSpPr>
          <p:nvPr/>
        </p:nvCxnSpPr>
        <p:spPr bwMode="auto">
          <a:xfrm>
            <a:off x="9097433"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9398000"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969856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9997017"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10297584"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10598151" y="5418668"/>
            <a:ext cx="0" cy="156633"/>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62" name="组合 61"/>
          <p:cNvGrpSpPr/>
          <p:nvPr/>
        </p:nvGrpSpPr>
        <p:grpSpPr bwMode="auto">
          <a:xfrm>
            <a:off x="5892800" y="5659965"/>
            <a:ext cx="391584" cy="371017"/>
            <a:chOff x="1909886" y="2283718"/>
            <a:chExt cx="360040" cy="342428"/>
          </a:xfrm>
        </p:grpSpPr>
        <p:grpSp>
          <p:nvGrpSpPr>
            <p:cNvPr id="63" name="组合 62"/>
            <p:cNvGrpSpPr/>
            <p:nvPr/>
          </p:nvGrpSpPr>
          <p:grpSpPr>
            <a:xfrm>
              <a:off x="1909886" y="2283718"/>
              <a:ext cx="360040" cy="328199"/>
              <a:chOff x="3851920" y="3051135"/>
              <a:chExt cx="360040" cy="328199"/>
            </a:xfrm>
            <a:solidFill>
              <a:srgbClr val="EB7513"/>
            </a:solidFill>
          </p:grpSpPr>
          <p:sp>
            <p:nvSpPr>
              <p:cNvPr id="65" name="矩形 64"/>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66" name="等腰三角形 65"/>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64" name="Text Box 11"/>
            <p:cNvSpPr txBox="1">
              <a:spLocks noChangeArrowheads="1"/>
            </p:cNvSpPr>
            <p:nvPr/>
          </p:nvSpPr>
          <p:spPr bwMode="auto">
            <a:xfrm>
              <a:off x="1917671" y="2332558"/>
              <a:ext cx="352255" cy="29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67" name="组合 66"/>
          <p:cNvGrpSpPr/>
          <p:nvPr/>
        </p:nvGrpSpPr>
        <p:grpSpPr bwMode="auto">
          <a:xfrm>
            <a:off x="8536517" y="5659969"/>
            <a:ext cx="491067" cy="371017"/>
            <a:chOff x="1850500" y="2283718"/>
            <a:chExt cx="454290" cy="343510"/>
          </a:xfrm>
        </p:grpSpPr>
        <p:grpSp>
          <p:nvGrpSpPr>
            <p:cNvPr id="68" name="组合 67"/>
            <p:cNvGrpSpPr/>
            <p:nvPr/>
          </p:nvGrpSpPr>
          <p:grpSpPr>
            <a:xfrm>
              <a:off x="1909886" y="2283718"/>
              <a:ext cx="360040" cy="328199"/>
              <a:chOff x="3851920" y="3051135"/>
              <a:chExt cx="360040" cy="328199"/>
            </a:xfrm>
            <a:solidFill>
              <a:srgbClr val="EB7513"/>
            </a:solidFill>
          </p:grpSpPr>
          <p:sp>
            <p:nvSpPr>
              <p:cNvPr id="70" name="矩形 69"/>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1" name="等腰三角形 7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69" name="Text Box 11"/>
            <p:cNvSpPr txBox="1">
              <a:spLocks noChangeArrowheads="1"/>
            </p:cNvSpPr>
            <p:nvPr/>
          </p:nvSpPr>
          <p:spPr bwMode="auto">
            <a:xfrm>
              <a:off x="1850500" y="2332712"/>
              <a:ext cx="454290" cy="29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465" kern="0">
                  <a:solidFill>
                    <a:sysClr val="window" lastClr="FFFFFF"/>
                  </a:solidFill>
                  <a:latin typeface="微软雅黑" panose="020B0503020204020204" pitchFamily="34" charset="-122"/>
                  <a:ea typeface="微软雅黑" panose="020B0503020204020204" pitchFamily="34" charset="-122"/>
                </a:rPr>
                <a:t>90</a:t>
              </a:r>
              <a:endParaRPr lang="zh-CN" altLang="en-US" sz="14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bwMode="auto">
          <a:xfrm>
            <a:off x="7050618" y="5634566"/>
            <a:ext cx="495300" cy="355230"/>
            <a:chOff x="1867650" y="2283718"/>
            <a:chExt cx="456672" cy="328199"/>
          </a:xfrm>
        </p:grpSpPr>
        <p:grpSp>
          <p:nvGrpSpPr>
            <p:cNvPr id="73" name="组合 72"/>
            <p:cNvGrpSpPr/>
            <p:nvPr/>
          </p:nvGrpSpPr>
          <p:grpSpPr>
            <a:xfrm>
              <a:off x="1909886" y="2283718"/>
              <a:ext cx="360040" cy="328199"/>
              <a:chOff x="3851920" y="3051135"/>
              <a:chExt cx="360040" cy="328199"/>
            </a:xfrm>
            <a:solidFill>
              <a:srgbClr val="EB7513"/>
            </a:solidFill>
          </p:grpSpPr>
          <p:sp>
            <p:nvSpPr>
              <p:cNvPr id="75" name="矩形 74"/>
              <p:cNvSpPr/>
              <p:nvPr/>
            </p:nvSpPr>
            <p:spPr>
              <a:xfrm>
                <a:off x="3851920" y="3147814"/>
                <a:ext cx="360040" cy="231520"/>
              </a:xfrm>
              <a:prstGeom prst="rect">
                <a:avLst/>
              </a:prstGeom>
              <a:grp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sp>
            <p:nvSpPr>
              <p:cNvPr id="76" name="等腰三角形 75"/>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a:defRPr/>
                </a:pPr>
                <a:endParaRPr lang="zh-CN" altLang="en-US" sz="2400" kern="0">
                  <a:solidFill>
                    <a:sysClr val="window" lastClr="FFFFFF"/>
                  </a:solidFill>
                  <a:latin typeface="Calibri" panose="020F0502020204030204"/>
                  <a:ea typeface="宋体" panose="02010600030101010101" pitchFamily="2" charset="-122"/>
                </a:endParaRPr>
              </a:p>
            </p:txBody>
          </p:sp>
        </p:grpSp>
        <p:sp>
          <p:nvSpPr>
            <p:cNvPr id="74" name="Text Box 11"/>
            <p:cNvSpPr txBox="1">
              <a:spLocks noChangeArrowheads="1"/>
            </p:cNvSpPr>
            <p:nvPr/>
          </p:nvSpPr>
          <p:spPr bwMode="auto">
            <a:xfrm>
              <a:off x="1867650" y="2332609"/>
              <a:ext cx="456672" cy="274819"/>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defRPr/>
              </a:pPr>
              <a:r>
                <a:rPr lang="en-US" altLang="zh-CN" sz="1335" kern="0">
                  <a:solidFill>
                    <a:sysClr val="window" lastClr="FFFFFF"/>
                  </a:solidFill>
                  <a:latin typeface="微软雅黑" panose="020B0503020204020204" pitchFamily="34" charset="-122"/>
                  <a:ea typeface="微软雅黑" panose="020B0503020204020204" pitchFamily="34" charset="-122"/>
                </a:rPr>
                <a:t>40</a:t>
              </a:r>
              <a:endParaRPr lang="zh-CN" altLang="en-US" sz="1335" kern="0" dirty="0">
                <a:solidFill>
                  <a:sysClr val="window" lastClr="FFFFFF"/>
                </a:solidFill>
                <a:latin typeface="微软雅黑" panose="020B0503020204020204" pitchFamily="34" charset="-122"/>
                <a:ea typeface="微软雅黑" panose="020B0503020204020204" pitchFamily="34" charset="-122"/>
              </a:endParaRPr>
            </a:p>
          </p:txBody>
        </p:sp>
      </p:grpSp>
      <p:sp>
        <p:nvSpPr>
          <p:cNvPr id="77" name="Text Box 11"/>
          <p:cNvSpPr txBox="1">
            <a:spLocks noChangeArrowheads="1"/>
          </p:cNvSpPr>
          <p:nvPr/>
        </p:nvSpPr>
        <p:spPr bwMode="auto">
          <a:xfrm>
            <a:off x="1200151" y="2095500"/>
            <a:ext cx="3833283" cy="1763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865" dirty="0">
                <a:latin typeface="微软雅黑" panose="020B0503020204020204" pitchFamily="34" charset="-122"/>
                <a:ea typeface="微软雅黑" panose="020B0503020204020204" pitchFamily="34" charset="-122"/>
              </a:rPr>
              <a:t>The development of design there is a question of the values of the times, that is, what is design? Why and design? Around this problem, different periods of time will form a different design face.</a:t>
            </a:r>
            <a:endParaRPr lang="en-US" altLang="zh-CN" sz="1865"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advTm="6504">
        <p:fade/>
      </p:transition>
    </mc:Choice>
    <mc:Fallback xmlns:a14="http://schemas.microsoft.com/office/drawing/2010/main" xmlns="">
      <p:transition spd="med" advTm="65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 fill="hold"/>
                                        <p:tgtEl>
                                          <p:spTgt spid="26"/>
                                        </p:tgtEl>
                                        <p:attrNameLst>
                                          <p:attrName>ppt_x</p:attrName>
                                        </p:attrNameLst>
                                      </p:cBhvr>
                                      <p:tavLst>
                                        <p:tav tm="0">
                                          <p:val>
                                            <p:strVal val="0-#ppt_w/2"/>
                                          </p:val>
                                        </p:tav>
                                        <p:tav tm="100000">
                                          <p:val>
                                            <p:strVal val="#ppt_x"/>
                                          </p:val>
                                        </p:tav>
                                      </p:tavLst>
                                    </p:anim>
                                    <p:anim calcmode="lin" valueType="num">
                                      <p:cBhvr additive="base">
                                        <p:cTn id="24" dur="100" fill="hold"/>
                                        <p:tgtEl>
                                          <p:spTgt spid="26"/>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100" fill="hold"/>
                                        <p:tgtEl>
                                          <p:spTgt spid="25"/>
                                        </p:tgtEl>
                                        <p:attrNameLst>
                                          <p:attrName>ppt_x</p:attrName>
                                        </p:attrNameLst>
                                      </p:cBhvr>
                                      <p:tavLst>
                                        <p:tav tm="0">
                                          <p:val>
                                            <p:strVal val="0-#ppt_w/2"/>
                                          </p:val>
                                        </p:tav>
                                        <p:tav tm="100000">
                                          <p:val>
                                            <p:strVal val="#ppt_x"/>
                                          </p:val>
                                        </p:tav>
                                      </p:tavLst>
                                    </p:anim>
                                    <p:anim calcmode="lin" valueType="num">
                                      <p:cBhvr additive="base">
                                        <p:cTn id="29" dur="1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8"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0" fill="hold"/>
                                        <p:tgtEl>
                                          <p:spTgt spid="24"/>
                                        </p:tgtEl>
                                        <p:attrNameLst>
                                          <p:attrName>ppt_x</p:attrName>
                                        </p:attrNameLst>
                                      </p:cBhvr>
                                      <p:tavLst>
                                        <p:tav tm="0">
                                          <p:val>
                                            <p:strVal val="0-#ppt_w/2"/>
                                          </p:val>
                                        </p:tav>
                                        <p:tav tm="100000">
                                          <p:val>
                                            <p:strVal val="#ppt_x"/>
                                          </p:val>
                                        </p:tav>
                                      </p:tavLst>
                                    </p:anim>
                                    <p:anim calcmode="lin" valueType="num">
                                      <p:cBhvr additive="base">
                                        <p:cTn id="34" dur="100" fill="hold"/>
                                        <p:tgtEl>
                                          <p:spTgt spid="24"/>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100" fill="hold"/>
                                        <p:tgtEl>
                                          <p:spTgt spid="23"/>
                                        </p:tgtEl>
                                        <p:attrNameLst>
                                          <p:attrName>ppt_x</p:attrName>
                                        </p:attrNameLst>
                                      </p:cBhvr>
                                      <p:tavLst>
                                        <p:tav tm="0">
                                          <p:val>
                                            <p:strVal val="0-#ppt_w/2"/>
                                          </p:val>
                                        </p:tav>
                                        <p:tav tm="100000">
                                          <p:val>
                                            <p:strVal val="#ppt_x"/>
                                          </p:val>
                                        </p:tav>
                                      </p:tavLst>
                                    </p:anim>
                                    <p:anim calcmode="lin" valueType="num">
                                      <p:cBhvr additive="base">
                                        <p:cTn id="39" dur="1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8" fill="hold"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100" fill="hold"/>
                                        <p:tgtEl>
                                          <p:spTgt spid="22"/>
                                        </p:tgtEl>
                                        <p:attrNameLst>
                                          <p:attrName>ppt_x</p:attrName>
                                        </p:attrNameLst>
                                      </p:cBhvr>
                                      <p:tavLst>
                                        <p:tav tm="0">
                                          <p:val>
                                            <p:strVal val="0-#ppt_w/2"/>
                                          </p:val>
                                        </p:tav>
                                        <p:tav tm="100000">
                                          <p:val>
                                            <p:strVal val="#ppt_x"/>
                                          </p:val>
                                        </p:tav>
                                      </p:tavLst>
                                    </p:anim>
                                    <p:anim calcmode="lin" valueType="num">
                                      <p:cBhvr additive="base">
                                        <p:cTn id="44" dur="100" fill="hold"/>
                                        <p:tgtEl>
                                          <p:spTgt spid="22"/>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100" fill="hold"/>
                                        <p:tgtEl>
                                          <p:spTgt spid="21"/>
                                        </p:tgtEl>
                                        <p:attrNameLst>
                                          <p:attrName>ppt_x</p:attrName>
                                        </p:attrNameLst>
                                      </p:cBhvr>
                                      <p:tavLst>
                                        <p:tav tm="0">
                                          <p:val>
                                            <p:strVal val="0-#ppt_w/2"/>
                                          </p:val>
                                        </p:tav>
                                        <p:tav tm="100000">
                                          <p:val>
                                            <p:strVal val="#ppt_x"/>
                                          </p:val>
                                        </p:tav>
                                      </p:tavLst>
                                    </p:anim>
                                    <p:anim calcmode="lin" valueType="num">
                                      <p:cBhvr additive="base">
                                        <p:cTn id="49" dur="100" fill="hold"/>
                                        <p:tgtEl>
                                          <p:spTgt spid="21"/>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8"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100" fill="hold"/>
                                        <p:tgtEl>
                                          <p:spTgt spid="20"/>
                                        </p:tgtEl>
                                        <p:attrNameLst>
                                          <p:attrName>ppt_x</p:attrName>
                                        </p:attrNameLst>
                                      </p:cBhvr>
                                      <p:tavLst>
                                        <p:tav tm="0">
                                          <p:val>
                                            <p:strVal val="0-#ppt_w/2"/>
                                          </p:val>
                                        </p:tav>
                                        <p:tav tm="100000">
                                          <p:val>
                                            <p:strVal val="#ppt_x"/>
                                          </p:val>
                                        </p:tav>
                                      </p:tavLst>
                                    </p:anim>
                                    <p:anim calcmode="lin" valueType="num">
                                      <p:cBhvr additive="base">
                                        <p:cTn id="54" dur="100" fill="hold"/>
                                        <p:tgtEl>
                                          <p:spTgt spid="20"/>
                                        </p:tgtEl>
                                        <p:attrNameLst>
                                          <p:attrName>ppt_y</p:attrName>
                                        </p:attrNameLst>
                                      </p:cBhvr>
                                      <p:tavLst>
                                        <p:tav tm="0">
                                          <p:val>
                                            <p:strVal val="#ppt_y"/>
                                          </p:val>
                                        </p:tav>
                                        <p:tav tm="100000">
                                          <p:val>
                                            <p:strVal val="#ppt_y"/>
                                          </p:val>
                                        </p:tav>
                                      </p:tavLst>
                                    </p:anim>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100" fill="hold"/>
                                        <p:tgtEl>
                                          <p:spTgt spid="19"/>
                                        </p:tgtEl>
                                        <p:attrNameLst>
                                          <p:attrName>ppt_x</p:attrName>
                                        </p:attrNameLst>
                                      </p:cBhvr>
                                      <p:tavLst>
                                        <p:tav tm="0">
                                          <p:val>
                                            <p:strVal val="0-#ppt_w/2"/>
                                          </p:val>
                                        </p:tav>
                                        <p:tav tm="100000">
                                          <p:val>
                                            <p:strVal val="#ppt_x"/>
                                          </p:val>
                                        </p:tav>
                                      </p:tavLst>
                                    </p:anim>
                                    <p:anim calcmode="lin" valueType="num">
                                      <p:cBhvr additive="base">
                                        <p:cTn id="59" dur="100" fill="hold"/>
                                        <p:tgtEl>
                                          <p:spTgt spid="19"/>
                                        </p:tgtEl>
                                        <p:attrNameLst>
                                          <p:attrName>ppt_y</p:attrName>
                                        </p:attrNameLst>
                                      </p:cBhvr>
                                      <p:tavLst>
                                        <p:tav tm="0">
                                          <p:val>
                                            <p:strVal val="#ppt_y"/>
                                          </p:val>
                                        </p:tav>
                                        <p:tav tm="100000">
                                          <p:val>
                                            <p:strVal val="#ppt_y"/>
                                          </p:val>
                                        </p:tav>
                                      </p:tavLst>
                                    </p:anim>
                                  </p:childTnLst>
                                </p:cTn>
                              </p:par>
                            </p:childTnLst>
                          </p:cTn>
                        </p:par>
                        <p:par>
                          <p:cTn id="60" fill="hold">
                            <p:stCondLst>
                              <p:cond delay="6000"/>
                            </p:stCondLst>
                            <p:childTnLst>
                              <p:par>
                                <p:cTn id="61" presetID="2" presetClass="entr" presetSubtype="8" fill="hold" nodeType="after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additive="base">
                                        <p:cTn id="63" dur="100" fill="hold"/>
                                        <p:tgtEl>
                                          <p:spTgt spid="18"/>
                                        </p:tgtEl>
                                        <p:attrNameLst>
                                          <p:attrName>ppt_x</p:attrName>
                                        </p:attrNameLst>
                                      </p:cBhvr>
                                      <p:tavLst>
                                        <p:tav tm="0">
                                          <p:val>
                                            <p:strVal val="0-#ppt_w/2"/>
                                          </p:val>
                                        </p:tav>
                                        <p:tav tm="100000">
                                          <p:val>
                                            <p:strVal val="#ppt_x"/>
                                          </p:val>
                                        </p:tav>
                                      </p:tavLst>
                                    </p:anim>
                                    <p:anim calcmode="lin" valueType="num">
                                      <p:cBhvr additive="base">
                                        <p:cTn id="64" dur="100" fill="hold"/>
                                        <p:tgtEl>
                                          <p:spTgt spid="18"/>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2" presetClass="entr" presetSubtype="8"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additive="base">
                                        <p:cTn id="68" dur="100" fill="hold"/>
                                        <p:tgtEl>
                                          <p:spTgt spid="17"/>
                                        </p:tgtEl>
                                        <p:attrNameLst>
                                          <p:attrName>ppt_x</p:attrName>
                                        </p:attrNameLst>
                                      </p:cBhvr>
                                      <p:tavLst>
                                        <p:tav tm="0">
                                          <p:val>
                                            <p:strVal val="0-#ppt_w/2"/>
                                          </p:val>
                                        </p:tav>
                                        <p:tav tm="100000">
                                          <p:val>
                                            <p:strVal val="#ppt_x"/>
                                          </p:val>
                                        </p:tav>
                                      </p:tavLst>
                                    </p:anim>
                                    <p:anim calcmode="lin" valueType="num">
                                      <p:cBhvr additive="base">
                                        <p:cTn id="69" dur="100" fill="hold"/>
                                        <p:tgtEl>
                                          <p:spTgt spid="17"/>
                                        </p:tgtEl>
                                        <p:attrNameLst>
                                          <p:attrName>ppt_y</p:attrName>
                                        </p:attrNameLst>
                                      </p:cBhvr>
                                      <p:tavLst>
                                        <p:tav tm="0">
                                          <p:val>
                                            <p:strVal val="#ppt_y"/>
                                          </p:val>
                                        </p:tav>
                                        <p:tav tm="100000">
                                          <p:val>
                                            <p:strVal val="#ppt_y"/>
                                          </p:val>
                                        </p:tav>
                                      </p:tavLst>
                                    </p:anim>
                                  </p:childTnLst>
                                </p:cTn>
                              </p:par>
                            </p:childTnLst>
                          </p:cTn>
                        </p:par>
                        <p:par>
                          <p:cTn id="70" fill="hold">
                            <p:stCondLst>
                              <p:cond delay="7000"/>
                            </p:stCondLst>
                            <p:childTnLst>
                              <p:par>
                                <p:cTn id="71" presetID="2" presetClass="entr" presetSubtype="8" fill="hold" nodeType="after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100" fill="hold"/>
                                        <p:tgtEl>
                                          <p:spTgt spid="16"/>
                                        </p:tgtEl>
                                        <p:attrNameLst>
                                          <p:attrName>ppt_x</p:attrName>
                                        </p:attrNameLst>
                                      </p:cBhvr>
                                      <p:tavLst>
                                        <p:tav tm="0">
                                          <p:val>
                                            <p:strVal val="0-#ppt_w/2"/>
                                          </p:val>
                                        </p:tav>
                                        <p:tav tm="100000">
                                          <p:val>
                                            <p:strVal val="#ppt_x"/>
                                          </p:val>
                                        </p:tav>
                                      </p:tavLst>
                                    </p:anim>
                                    <p:anim calcmode="lin" valueType="num">
                                      <p:cBhvr additive="base">
                                        <p:cTn id="74" dur="100" fill="hold"/>
                                        <p:tgtEl>
                                          <p:spTgt spid="16"/>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 presetClass="entr" presetSubtype="8" fill="hold"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100" fill="hold"/>
                                        <p:tgtEl>
                                          <p:spTgt spid="15"/>
                                        </p:tgtEl>
                                        <p:attrNameLst>
                                          <p:attrName>ppt_x</p:attrName>
                                        </p:attrNameLst>
                                      </p:cBhvr>
                                      <p:tavLst>
                                        <p:tav tm="0">
                                          <p:val>
                                            <p:strVal val="0-#ppt_w/2"/>
                                          </p:val>
                                        </p:tav>
                                        <p:tav tm="100000">
                                          <p:val>
                                            <p:strVal val="#ppt_x"/>
                                          </p:val>
                                        </p:tav>
                                      </p:tavLst>
                                    </p:anim>
                                    <p:anim calcmode="lin" valueType="num">
                                      <p:cBhvr additive="base">
                                        <p:cTn id="79" dur="100" fill="hold"/>
                                        <p:tgtEl>
                                          <p:spTgt spid="15"/>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2" presetClass="entr" presetSubtype="8"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100" fill="hold"/>
                                        <p:tgtEl>
                                          <p:spTgt spid="14"/>
                                        </p:tgtEl>
                                        <p:attrNameLst>
                                          <p:attrName>ppt_x</p:attrName>
                                        </p:attrNameLst>
                                      </p:cBhvr>
                                      <p:tavLst>
                                        <p:tav tm="0">
                                          <p:val>
                                            <p:strVal val="0-#ppt_w/2"/>
                                          </p:val>
                                        </p:tav>
                                        <p:tav tm="100000">
                                          <p:val>
                                            <p:strVal val="#ppt_x"/>
                                          </p:val>
                                        </p:tav>
                                      </p:tavLst>
                                    </p:anim>
                                    <p:anim calcmode="lin" valueType="num">
                                      <p:cBhvr additive="base">
                                        <p:cTn id="84" dur="100" fill="hold"/>
                                        <p:tgtEl>
                                          <p:spTgt spid="14"/>
                                        </p:tgtEl>
                                        <p:attrNameLst>
                                          <p:attrName>ppt_y</p:attrName>
                                        </p:attrNameLst>
                                      </p:cBhvr>
                                      <p:tavLst>
                                        <p:tav tm="0">
                                          <p:val>
                                            <p:strVal val="#ppt_y"/>
                                          </p:val>
                                        </p:tav>
                                        <p:tav tm="100000">
                                          <p:val>
                                            <p:strVal val="#ppt_y"/>
                                          </p:val>
                                        </p:tav>
                                      </p:tavLst>
                                    </p:anim>
                                  </p:childTnLst>
                                </p:cTn>
                              </p:par>
                            </p:childTnLst>
                          </p:cTn>
                        </p:par>
                        <p:par>
                          <p:cTn id="85" fill="hold">
                            <p:stCondLst>
                              <p:cond delay="8500"/>
                            </p:stCondLst>
                            <p:childTnLst>
                              <p:par>
                                <p:cTn id="86" presetID="2" presetClass="entr" presetSubtype="8"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100" fill="hold"/>
                                        <p:tgtEl>
                                          <p:spTgt spid="13"/>
                                        </p:tgtEl>
                                        <p:attrNameLst>
                                          <p:attrName>ppt_x</p:attrName>
                                        </p:attrNameLst>
                                      </p:cBhvr>
                                      <p:tavLst>
                                        <p:tav tm="0">
                                          <p:val>
                                            <p:strVal val="0-#ppt_w/2"/>
                                          </p:val>
                                        </p:tav>
                                        <p:tav tm="100000">
                                          <p:val>
                                            <p:strVal val="#ppt_x"/>
                                          </p:val>
                                        </p:tav>
                                      </p:tavLst>
                                    </p:anim>
                                    <p:anim calcmode="lin" valueType="num">
                                      <p:cBhvr additive="base">
                                        <p:cTn id="89" dur="100" fill="hold"/>
                                        <p:tgtEl>
                                          <p:spTgt spid="13"/>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2" presetClass="entr" presetSubtype="8"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 calcmode="lin" valueType="num">
                                      <p:cBhvr additive="base">
                                        <p:cTn id="93" dur="100" fill="hold"/>
                                        <p:tgtEl>
                                          <p:spTgt spid="12"/>
                                        </p:tgtEl>
                                        <p:attrNameLst>
                                          <p:attrName>ppt_x</p:attrName>
                                        </p:attrNameLst>
                                      </p:cBhvr>
                                      <p:tavLst>
                                        <p:tav tm="0">
                                          <p:val>
                                            <p:strVal val="0-#ppt_w/2"/>
                                          </p:val>
                                        </p:tav>
                                        <p:tav tm="100000">
                                          <p:val>
                                            <p:strVal val="#ppt_x"/>
                                          </p:val>
                                        </p:tav>
                                      </p:tavLst>
                                    </p:anim>
                                    <p:anim calcmode="lin" valueType="num">
                                      <p:cBhvr additive="base">
                                        <p:cTn id="94" dur="100" fill="hold"/>
                                        <p:tgtEl>
                                          <p:spTgt spid="12"/>
                                        </p:tgtEl>
                                        <p:attrNameLst>
                                          <p:attrName>ppt_y</p:attrName>
                                        </p:attrNameLst>
                                      </p:cBhvr>
                                      <p:tavLst>
                                        <p:tav tm="0">
                                          <p:val>
                                            <p:strVal val="#ppt_y"/>
                                          </p:val>
                                        </p:tav>
                                        <p:tav tm="100000">
                                          <p:val>
                                            <p:strVal val="#ppt_y"/>
                                          </p:val>
                                        </p:tav>
                                      </p:tavLst>
                                    </p:anim>
                                  </p:childTnLst>
                                </p:cTn>
                              </p:par>
                            </p:childTnLst>
                          </p:cTn>
                        </p:par>
                        <p:par>
                          <p:cTn id="95" fill="hold">
                            <p:stCondLst>
                              <p:cond delay="9500"/>
                            </p:stCondLst>
                            <p:childTnLst>
                              <p:par>
                                <p:cTn id="96" presetID="2" presetClass="entr" presetSubtype="8" fill="hold" nodeType="after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additive="base">
                                        <p:cTn id="98" dur="100" fill="hold"/>
                                        <p:tgtEl>
                                          <p:spTgt spid="11"/>
                                        </p:tgtEl>
                                        <p:attrNameLst>
                                          <p:attrName>ppt_x</p:attrName>
                                        </p:attrNameLst>
                                      </p:cBhvr>
                                      <p:tavLst>
                                        <p:tav tm="0">
                                          <p:val>
                                            <p:strVal val="0-#ppt_w/2"/>
                                          </p:val>
                                        </p:tav>
                                        <p:tav tm="100000">
                                          <p:val>
                                            <p:strVal val="#ppt_x"/>
                                          </p:val>
                                        </p:tav>
                                      </p:tavLst>
                                    </p:anim>
                                    <p:anim calcmode="lin" valueType="num">
                                      <p:cBhvr additive="base">
                                        <p:cTn id="99" dur="100" fill="hold"/>
                                        <p:tgtEl>
                                          <p:spTgt spid="11"/>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8" fill="hold" nodeType="afterEffect">
                                  <p:stCondLst>
                                    <p:cond delay="0"/>
                                  </p:stCondLst>
                                  <p:childTnLst>
                                    <p:set>
                                      <p:cBhvr>
                                        <p:cTn id="102" dur="1" fill="hold">
                                          <p:stCondLst>
                                            <p:cond delay="0"/>
                                          </p:stCondLst>
                                        </p:cTn>
                                        <p:tgtEl>
                                          <p:spTgt spid="7"/>
                                        </p:tgtEl>
                                        <p:attrNameLst>
                                          <p:attrName>style.visibility</p:attrName>
                                        </p:attrNameLst>
                                      </p:cBhvr>
                                      <p:to>
                                        <p:strVal val="visible"/>
                                      </p:to>
                                    </p:set>
                                    <p:animEffect transition="in" filter="wipe(left)">
                                      <p:cBhvr>
                                        <p:cTn id="103" dur="500"/>
                                        <p:tgtEl>
                                          <p:spTgt spid="7"/>
                                        </p:tgtEl>
                                      </p:cBhvr>
                                    </p:animEffect>
                                  </p:childTnLst>
                                </p:cTn>
                              </p:par>
                            </p:childTnLst>
                          </p:cTn>
                        </p:par>
                        <p:par>
                          <p:cTn id="104" fill="hold">
                            <p:stCondLst>
                              <p:cond delay="10500"/>
                            </p:stCondLst>
                            <p:childTnLst>
                              <p:par>
                                <p:cTn id="105" presetID="42" presetClass="entr" presetSubtype="0"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fade">
                                      <p:cBhvr>
                                        <p:cTn id="107" dur="200"/>
                                        <p:tgtEl>
                                          <p:spTgt spid="27"/>
                                        </p:tgtEl>
                                      </p:cBhvr>
                                    </p:animEffect>
                                    <p:anim calcmode="lin" valueType="num">
                                      <p:cBhvr>
                                        <p:cTn id="108" dur="200" fill="hold"/>
                                        <p:tgtEl>
                                          <p:spTgt spid="27"/>
                                        </p:tgtEl>
                                        <p:attrNameLst>
                                          <p:attrName>ppt_x</p:attrName>
                                        </p:attrNameLst>
                                      </p:cBhvr>
                                      <p:tavLst>
                                        <p:tav tm="0">
                                          <p:val>
                                            <p:strVal val="#ppt_x"/>
                                          </p:val>
                                        </p:tav>
                                        <p:tav tm="100000">
                                          <p:val>
                                            <p:strVal val="#ppt_x"/>
                                          </p:val>
                                        </p:tav>
                                      </p:tavLst>
                                    </p:anim>
                                    <p:anim calcmode="lin" valueType="num">
                                      <p:cBhvr>
                                        <p:cTn id="109" dur="200" fill="hold"/>
                                        <p:tgtEl>
                                          <p:spTgt spid="27"/>
                                        </p:tgtEl>
                                        <p:attrNameLst>
                                          <p:attrName>ppt_y</p:attrName>
                                        </p:attrNameLst>
                                      </p:cBhvr>
                                      <p:tavLst>
                                        <p:tav tm="0">
                                          <p:val>
                                            <p:strVal val="#ppt_y+.1"/>
                                          </p:val>
                                        </p:tav>
                                        <p:tav tm="100000">
                                          <p:val>
                                            <p:strVal val="#ppt_y"/>
                                          </p:val>
                                        </p:tav>
                                      </p:tavLst>
                                    </p:anim>
                                  </p:childTnLst>
                                </p:cTn>
                              </p:par>
                            </p:childTnLst>
                          </p:cTn>
                        </p:par>
                        <p:par>
                          <p:cTn id="110" fill="hold">
                            <p:stCondLst>
                              <p:cond delay="11000"/>
                            </p:stCondLst>
                            <p:childTnLst>
                              <p:par>
                                <p:cTn id="111" presetID="2" presetClass="entr" presetSubtype="2"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additive="base">
                                        <p:cTn id="113" dur="200" fill="hold"/>
                                        <p:tgtEl>
                                          <p:spTgt spid="37"/>
                                        </p:tgtEl>
                                        <p:attrNameLst>
                                          <p:attrName>ppt_x</p:attrName>
                                        </p:attrNameLst>
                                      </p:cBhvr>
                                      <p:tavLst>
                                        <p:tav tm="0">
                                          <p:val>
                                            <p:strVal val="1+#ppt_w/2"/>
                                          </p:val>
                                        </p:tav>
                                        <p:tav tm="100000">
                                          <p:val>
                                            <p:strVal val="#ppt_x"/>
                                          </p:val>
                                        </p:tav>
                                      </p:tavLst>
                                    </p:anim>
                                    <p:anim calcmode="lin" valueType="num">
                                      <p:cBhvr additive="base">
                                        <p:cTn id="114" dur="200" fill="hold"/>
                                        <p:tgtEl>
                                          <p:spTgt spid="37"/>
                                        </p:tgtEl>
                                        <p:attrNameLst>
                                          <p:attrName>ppt_y</p:attrName>
                                        </p:attrNameLst>
                                      </p:cBhvr>
                                      <p:tavLst>
                                        <p:tav tm="0">
                                          <p:val>
                                            <p:strVal val="#ppt_y"/>
                                          </p:val>
                                        </p:tav>
                                        <p:tav tm="100000">
                                          <p:val>
                                            <p:strVal val="#ppt_y"/>
                                          </p:val>
                                        </p:tav>
                                      </p:tavLst>
                                    </p:anim>
                                  </p:childTnLst>
                                </p:cTn>
                              </p:par>
                            </p:childTnLst>
                          </p:cTn>
                        </p:par>
                        <p:par>
                          <p:cTn id="115" fill="hold">
                            <p:stCondLst>
                              <p:cond delay="11500"/>
                            </p:stCondLst>
                            <p:childTnLst>
                              <p:par>
                                <p:cTn id="116" presetID="2" presetClass="entr" presetSubtype="2" fill="hold" nodeType="after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200" fill="hold"/>
                                        <p:tgtEl>
                                          <p:spTgt spid="32"/>
                                        </p:tgtEl>
                                        <p:attrNameLst>
                                          <p:attrName>ppt_x</p:attrName>
                                        </p:attrNameLst>
                                      </p:cBhvr>
                                      <p:tavLst>
                                        <p:tav tm="0">
                                          <p:val>
                                            <p:strVal val="1+#ppt_w/2"/>
                                          </p:val>
                                        </p:tav>
                                        <p:tav tm="100000">
                                          <p:val>
                                            <p:strVal val="#ppt_x"/>
                                          </p:val>
                                        </p:tav>
                                      </p:tavLst>
                                    </p:anim>
                                    <p:anim calcmode="lin" valueType="num">
                                      <p:cBhvr additive="base">
                                        <p:cTn id="119" dur="200" fill="hold"/>
                                        <p:tgtEl>
                                          <p:spTgt spid="32"/>
                                        </p:tgtEl>
                                        <p:attrNameLst>
                                          <p:attrName>ppt_y</p:attrName>
                                        </p:attrNameLst>
                                      </p:cBhvr>
                                      <p:tavLst>
                                        <p:tav tm="0">
                                          <p:val>
                                            <p:strVal val="#ppt_y"/>
                                          </p:val>
                                        </p:tav>
                                        <p:tav tm="100000">
                                          <p:val>
                                            <p:strVal val="#ppt_y"/>
                                          </p:val>
                                        </p:tav>
                                      </p:tavLst>
                                    </p:anim>
                                  </p:childTnLst>
                                </p:cTn>
                              </p:par>
                              <p:par>
                                <p:cTn id="120" presetID="22" presetClass="entr" presetSubtype="8" fill="hold"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left)">
                                      <p:cBhvr>
                                        <p:cTn id="122" dur="500"/>
                                        <p:tgtEl>
                                          <p:spTgt spid="45"/>
                                        </p:tgtEl>
                                      </p:cBhvr>
                                    </p:animEffect>
                                  </p:childTnLst>
                                </p:cTn>
                              </p:par>
                            </p:childTnLst>
                          </p:cTn>
                        </p:par>
                        <p:par>
                          <p:cTn id="123" fill="hold">
                            <p:stCondLst>
                              <p:cond delay="12000"/>
                            </p:stCondLst>
                            <p:childTnLst>
                              <p:par>
                                <p:cTn id="124" presetID="2" presetClass="entr" presetSubtype="8" fill="hold" nodeType="afterEffect">
                                  <p:stCondLst>
                                    <p:cond delay="0"/>
                                  </p:stCondLst>
                                  <p:childTnLst>
                                    <p:set>
                                      <p:cBhvr>
                                        <p:cTn id="125" dur="1" fill="hold">
                                          <p:stCondLst>
                                            <p:cond delay="0"/>
                                          </p:stCondLst>
                                        </p:cTn>
                                        <p:tgtEl>
                                          <p:spTgt spid="46"/>
                                        </p:tgtEl>
                                        <p:attrNameLst>
                                          <p:attrName>style.visibility</p:attrName>
                                        </p:attrNameLst>
                                      </p:cBhvr>
                                      <p:to>
                                        <p:strVal val="visible"/>
                                      </p:to>
                                    </p:set>
                                    <p:anim calcmode="lin" valueType="num">
                                      <p:cBhvr additive="base">
                                        <p:cTn id="126" dur="100" fill="hold"/>
                                        <p:tgtEl>
                                          <p:spTgt spid="46"/>
                                        </p:tgtEl>
                                        <p:attrNameLst>
                                          <p:attrName>ppt_x</p:attrName>
                                        </p:attrNameLst>
                                      </p:cBhvr>
                                      <p:tavLst>
                                        <p:tav tm="0">
                                          <p:val>
                                            <p:strVal val="0-#ppt_w/2"/>
                                          </p:val>
                                        </p:tav>
                                        <p:tav tm="100000">
                                          <p:val>
                                            <p:strVal val="#ppt_x"/>
                                          </p:val>
                                        </p:tav>
                                      </p:tavLst>
                                    </p:anim>
                                    <p:anim calcmode="lin" valueType="num">
                                      <p:cBhvr additive="base">
                                        <p:cTn id="127" dur="100" fill="hold"/>
                                        <p:tgtEl>
                                          <p:spTgt spid="46"/>
                                        </p:tgtEl>
                                        <p:attrNameLst>
                                          <p:attrName>ppt_y</p:attrName>
                                        </p:attrNameLst>
                                      </p:cBhvr>
                                      <p:tavLst>
                                        <p:tav tm="0">
                                          <p:val>
                                            <p:strVal val="#ppt_y"/>
                                          </p:val>
                                        </p:tav>
                                        <p:tav tm="100000">
                                          <p:val>
                                            <p:strVal val="#ppt_y"/>
                                          </p:val>
                                        </p:tav>
                                      </p:tavLst>
                                    </p:anim>
                                  </p:childTnLst>
                                </p:cTn>
                              </p:par>
                            </p:childTnLst>
                          </p:cTn>
                        </p:par>
                        <p:par>
                          <p:cTn id="128" fill="hold">
                            <p:stCondLst>
                              <p:cond delay="12500"/>
                            </p:stCondLst>
                            <p:childTnLst>
                              <p:par>
                                <p:cTn id="129" presetID="2" presetClass="entr" presetSubtype="8" fill="hold" nodeType="afterEffect">
                                  <p:stCondLst>
                                    <p:cond delay="0"/>
                                  </p:stCondLst>
                                  <p:childTnLst>
                                    <p:set>
                                      <p:cBhvr>
                                        <p:cTn id="130" dur="1" fill="hold">
                                          <p:stCondLst>
                                            <p:cond delay="0"/>
                                          </p:stCondLst>
                                        </p:cTn>
                                        <p:tgtEl>
                                          <p:spTgt spid="47"/>
                                        </p:tgtEl>
                                        <p:attrNameLst>
                                          <p:attrName>style.visibility</p:attrName>
                                        </p:attrNameLst>
                                      </p:cBhvr>
                                      <p:to>
                                        <p:strVal val="visible"/>
                                      </p:to>
                                    </p:set>
                                    <p:anim calcmode="lin" valueType="num">
                                      <p:cBhvr additive="base">
                                        <p:cTn id="131" dur="100" fill="hold"/>
                                        <p:tgtEl>
                                          <p:spTgt spid="47"/>
                                        </p:tgtEl>
                                        <p:attrNameLst>
                                          <p:attrName>ppt_x</p:attrName>
                                        </p:attrNameLst>
                                      </p:cBhvr>
                                      <p:tavLst>
                                        <p:tav tm="0">
                                          <p:val>
                                            <p:strVal val="0-#ppt_w/2"/>
                                          </p:val>
                                        </p:tav>
                                        <p:tav tm="100000">
                                          <p:val>
                                            <p:strVal val="#ppt_x"/>
                                          </p:val>
                                        </p:tav>
                                      </p:tavLst>
                                    </p:anim>
                                    <p:anim calcmode="lin" valueType="num">
                                      <p:cBhvr additive="base">
                                        <p:cTn id="132" dur="100" fill="hold"/>
                                        <p:tgtEl>
                                          <p:spTgt spid="47"/>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2" presetClass="entr" presetSubtype="8" fill="hold" nodeType="afterEffect">
                                  <p:stCondLst>
                                    <p:cond delay="0"/>
                                  </p:stCondLst>
                                  <p:childTnLst>
                                    <p:set>
                                      <p:cBhvr>
                                        <p:cTn id="135" dur="1" fill="hold">
                                          <p:stCondLst>
                                            <p:cond delay="0"/>
                                          </p:stCondLst>
                                        </p:cTn>
                                        <p:tgtEl>
                                          <p:spTgt spid="48"/>
                                        </p:tgtEl>
                                        <p:attrNameLst>
                                          <p:attrName>style.visibility</p:attrName>
                                        </p:attrNameLst>
                                      </p:cBhvr>
                                      <p:to>
                                        <p:strVal val="visible"/>
                                      </p:to>
                                    </p:set>
                                    <p:anim calcmode="lin" valueType="num">
                                      <p:cBhvr additive="base">
                                        <p:cTn id="136" dur="100" fill="hold"/>
                                        <p:tgtEl>
                                          <p:spTgt spid="48"/>
                                        </p:tgtEl>
                                        <p:attrNameLst>
                                          <p:attrName>ppt_x</p:attrName>
                                        </p:attrNameLst>
                                      </p:cBhvr>
                                      <p:tavLst>
                                        <p:tav tm="0">
                                          <p:val>
                                            <p:strVal val="0-#ppt_w/2"/>
                                          </p:val>
                                        </p:tav>
                                        <p:tav tm="100000">
                                          <p:val>
                                            <p:strVal val="#ppt_x"/>
                                          </p:val>
                                        </p:tav>
                                      </p:tavLst>
                                    </p:anim>
                                    <p:anim calcmode="lin" valueType="num">
                                      <p:cBhvr additive="base">
                                        <p:cTn id="137" dur="100" fill="hold"/>
                                        <p:tgtEl>
                                          <p:spTgt spid="48"/>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 presetClass="entr" presetSubtype="8" fill="hold" nodeType="afterEffect">
                                  <p:stCondLst>
                                    <p:cond delay="0"/>
                                  </p:stCondLst>
                                  <p:childTnLst>
                                    <p:set>
                                      <p:cBhvr>
                                        <p:cTn id="140" dur="1" fill="hold">
                                          <p:stCondLst>
                                            <p:cond delay="0"/>
                                          </p:stCondLst>
                                        </p:cTn>
                                        <p:tgtEl>
                                          <p:spTgt spid="49"/>
                                        </p:tgtEl>
                                        <p:attrNameLst>
                                          <p:attrName>style.visibility</p:attrName>
                                        </p:attrNameLst>
                                      </p:cBhvr>
                                      <p:to>
                                        <p:strVal val="visible"/>
                                      </p:to>
                                    </p:set>
                                    <p:anim calcmode="lin" valueType="num">
                                      <p:cBhvr additive="base">
                                        <p:cTn id="141" dur="100" fill="hold"/>
                                        <p:tgtEl>
                                          <p:spTgt spid="49"/>
                                        </p:tgtEl>
                                        <p:attrNameLst>
                                          <p:attrName>ppt_x</p:attrName>
                                        </p:attrNameLst>
                                      </p:cBhvr>
                                      <p:tavLst>
                                        <p:tav tm="0">
                                          <p:val>
                                            <p:strVal val="0-#ppt_w/2"/>
                                          </p:val>
                                        </p:tav>
                                        <p:tav tm="100000">
                                          <p:val>
                                            <p:strVal val="#ppt_x"/>
                                          </p:val>
                                        </p:tav>
                                      </p:tavLst>
                                    </p:anim>
                                    <p:anim calcmode="lin" valueType="num">
                                      <p:cBhvr additive="base">
                                        <p:cTn id="142" dur="100" fill="hold"/>
                                        <p:tgtEl>
                                          <p:spTgt spid="49"/>
                                        </p:tgtEl>
                                        <p:attrNameLst>
                                          <p:attrName>ppt_y</p:attrName>
                                        </p:attrNameLst>
                                      </p:cBhvr>
                                      <p:tavLst>
                                        <p:tav tm="0">
                                          <p:val>
                                            <p:strVal val="#ppt_y"/>
                                          </p:val>
                                        </p:tav>
                                        <p:tav tm="100000">
                                          <p:val>
                                            <p:strVal val="#ppt_y"/>
                                          </p:val>
                                        </p:tav>
                                      </p:tavLst>
                                    </p:anim>
                                  </p:childTnLst>
                                </p:cTn>
                              </p:par>
                            </p:childTnLst>
                          </p:cTn>
                        </p:par>
                        <p:par>
                          <p:cTn id="143" fill="hold">
                            <p:stCondLst>
                              <p:cond delay="14000"/>
                            </p:stCondLst>
                            <p:childTnLst>
                              <p:par>
                                <p:cTn id="144" presetID="2" presetClass="entr" presetSubtype="8" fill="hold" nodeType="afterEffect">
                                  <p:stCondLst>
                                    <p:cond delay="0"/>
                                  </p:stCondLst>
                                  <p:childTnLst>
                                    <p:set>
                                      <p:cBhvr>
                                        <p:cTn id="145" dur="1" fill="hold">
                                          <p:stCondLst>
                                            <p:cond delay="0"/>
                                          </p:stCondLst>
                                        </p:cTn>
                                        <p:tgtEl>
                                          <p:spTgt spid="50"/>
                                        </p:tgtEl>
                                        <p:attrNameLst>
                                          <p:attrName>style.visibility</p:attrName>
                                        </p:attrNameLst>
                                      </p:cBhvr>
                                      <p:to>
                                        <p:strVal val="visible"/>
                                      </p:to>
                                    </p:set>
                                    <p:anim calcmode="lin" valueType="num">
                                      <p:cBhvr additive="base">
                                        <p:cTn id="146" dur="100" fill="hold"/>
                                        <p:tgtEl>
                                          <p:spTgt spid="50"/>
                                        </p:tgtEl>
                                        <p:attrNameLst>
                                          <p:attrName>ppt_x</p:attrName>
                                        </p:attrNameLst>
                                      </p:cBhvr>
                                      <p:tavLst>
                                        <p:tav tm="0">
                                          <p:val>
                                            <p:strVal val="0-#ppt_w/2"/>
                                          </p:val>
                                        </p:tav>
                                        <p:tav tm="100000">
                                          <p:val>
                                            <p:strVal val="#ppt_x"/>
                                          </p:val>
                                        </p:tav>
                                      </p:tavLst>
                                    </p:anim>
                                    <p:anim calcmode="lin" valueType="num">
                                      <p:cBhvr additive="base">
                                        <p:cTn id="147" dur="100" fill="hold"/>
                                        <p:tgtEl>
                                          <p:spTgt spid="50"/>
                                        </p:tgtEl>
                                        <p:attrNameLst>
                                          <p:attrName>ppt_y</p:attrName>
                                        </p:attrNameLst>
                                      </p:cBhvr>
                                      <p:tavLst>
                                        <p:tav tm="0">
                                          <p:val>
                                            <p:strVal val="#ppt_y"/>
                                          </p:val>
                                        </p:tav>
                                        <p:tav tm="100000">
                                          <p:val>
                                            <p:strVal val="#ppt_y"/>
                                          </p:val>
                                        </p:tav>
                                      </p:tavLst>
                                    </p:anim>
                                  </p:childTnLst>
                                </p:cTn>
                              </p:par>
                            </p:childTnLst>
                          </p:cTn>
                        </p:par>
                        <p:par>
                          <p:cTn id="148" fill="hold">
                            <p:stCondLst>
                              <p:cond delay="14500"/>
                            </p:stCondLst>
                            <p:childTnLst>
                              <p:par>
                                <p:cTn id="149" presetID="2" presetClass="entr" presetSubtype="8" fill="hold" nodeType="afterEffect">
                                  <p:stCondLst>
                                    <p:cond delay="0"/>
                                  </p:stCondLst>
                                  <p:childTnLst>
                                    <p:set>
                                      <p:cBhvr>
                                        <p:cTn id="150" dur="1" fill="hold">
                                          <p:stCondLst>
                                            <p:cond delay="0"/>
                                          </p:stCondLst>
                                        </p:cTn>
                                        <p:tgtEl>
                                          <p:spTgt spid="51"/>
                                        </p:tgtEl>
                                        <p:attrNameLst>
                                          <p:attrName>style.visibility</p:attrName>
                                        </p:attrNameLst>
                                      </p:cBhvr>
                                      <p:to>
                                        <p:strVal val="visible"/>
                                      </p:to>
                                    </p:set>
                                    <p:anim calcmode="lin" valueType="num">
                                      <p:cBhvr additive="base">
                                        <p:cTn id="151" dur="100" fill="hold"/>
                                        <p:tgtEl>
                                          <p:spTgt spid="51"/>
                                        </p:tgtEl>
                                        <p:attrNameLst>
                                          <p:attrName>ppt_x</p:attrName>
                                        </p:attrNameLst>
                                      </p:cBhvr>
                                      <p:tavLst>
                                        <p:tav tm="0">
                                          <p:val>
                                            <p:strVal val="0-#ppt_w/2"/>
                                          </p:val>
                                        </p:tav>
                                        <p:tav tm="100000">
                                          <p:val>
                                            <p:strVal val="#ppt_x"/>
                                          </p:val>
                                        </p:tav>
                                      </p:tavLst>
                                    </p:anim>
                                    <p:anim calcmode="lin" valueType="num">
                                      <p:cBhvr additive="base">
                                        <p:cTn id="152" dur="100" fill="hold"/>
                                        <p:tgtEl>
                                          <p:spTgt spid="51"/>
                                        </p:tgtEl>
                                        <p:attrNameLst>
                                          <p:attrName>ppt_y</p:attrName>
                                        </p:attrNameLst>
                                      </p:cBhvr>
                                      <p:tavLst>
                                        <p:tav tm="0">
                                          <p:val>
                                            <p:strVal val="#ppt_y"/>
                                          </p:val>
                                        </p:tav>
                                        <p:tav tm="100000">
                                          <p:val>
                                            <p:strVal val="#ppt_y"/>
                                          </p:val>
                                        </p:tav>
                                      </p:tavLst>
                                    </p:anim>
                                  </p:childTnLst>
                                </p:cTn>
                              </p:par>
                            </p:childTnLst>
                          </p:cTn>
                        </p:par>
                        <p:par>
                          <p:cTn id="153" fill="hold">
                            <p:stCondLst>
                              <p:cond delay="15000"/>
                            </p:stCondLst>
                            <p:childTnLst>
                              <p:par>
                                <p:cTn id="154" presetID="2" presetClass="entr" presetSubtype="8" fill="hold" nodeType="afterEffect">
                                  <p:stCondLst>
                                    <p:cond delay="0"/>
                                  </p:stCondLst>
                                  <p:childTnLst>
                                    <p:set>
                                      <p:cBhvr>
                                        <p:cTn id="155" dur="1" fill="hold">
                                          <p:stCondLst>
                                            <p:cond delay="0"/>
                                          </p:stCondLst>
                                        </p:cTn>
                                        <p:tgtEl>
                                          <p:spTgt spid="52"/>
                                        </p:tgtEl>
                                        <p:attrNameLst>
                                          <p:attrName>style.visibility</p:attrName>
                                        </p:attrNameLst>
                                      </p:cBhvr>
                                      <p:to>
                                        <p:strVal val="visible"/>
                                      </p:to>
                                    </p:set>
                                    <p:anim calcmode="lin" valueType="num">
                                      <p:cBhvr additive="base">
                                        <p:cTn id="156" dur="100" fill="hold"/>
                                        <p:tgtEl>
                                          <p:spTgt spid="52"/>
                                        </p:tgtEl>
                                        <p:attrNameLst>
                                          <p:attrName>ppt_x</p:attrName>
                                        </p:attrNameLst>
                                      </p:cBhvr>
                                      <p:tavLst>
                                        <p:tav tm="0">
                                          <p:val>
                                            <p:strVal val="0-#ppt_w/2"/>
                                          </p:val>
                                        </p:tav>
                                        <p:tav tm="100000">
                                          <p:val>
                                            <p:strVal val="#ppt_x"/>
                                          </p:val>
                                        </p:tav>
                                      </p:tavLst>
                                    </p:anim>
                                    <p:anim calcmode="lin" valueType="num">
                                      <p:cBhvr additive="base">
                                        <p:cTn id="157" dur="100" fill="hold"/>
                                        <p:tgtEl>
                                          <p:spTgt spid="52"/>
                                        </p:tgtEl>
                                        <p:attrNameLst>
                                          <p:attrName>ppt_y</p:attrName>
                                        </p:attrNameLst>
                                      </p:cBhvr>
                                      <p:tavLst>
                                        <p:tav tm="0">
                                          <p:val>
                                            <p:strVal val="#ppt_y"/>
                                          </p:val>
                                        </p:tav>
                                        <p:tav tm="100000">
                                          <p:val>
                                            <p:strVal val="#ppt_y"/>
                                          </p:val>
                                        </p:tav>
                                      </p:tavLst>
                                    </p:anim>
                                  </p:childTnLst>
                                </p:cTn>
                              </p:par>
                            </p:childTnLst>
                          </p:cTn>
                        </p:par>
                        <p:par>
                          <p:cTn id="158" fill="hold">
                            <p:stCondLst>
                              <p:cond delay="15500"/>
                            </p:stCondLst>
                            <p:childTnLst>
                              <p:par>
                                <p:cTn id="159" presetID="2" presetClass="entr" presetSubtype="8" fill="hold" nodeType="afterEffect">
                                  <p:stCondLst>
                                    <p:cond delay="0"/>
                                  </p:stCondLst>
                                  <p:childTnLst>
                                    <p:set>
                                      <p:cBhvr>
                                        <p:cTn id="160" dur="1" fill="hold">
                                          <p:stCondLst>
                                            <p:cond delay="0"/>
                                          </p:stCondLst>
                                        </p:cTn>
                                        <p:tgtEl>
                                          <p:spTgt spid="53"/>
                                        </p:tgtEl>
                                        <p:attrNameLst>
                                          <p:attrName>style.visibility</p:attrName>
                                        </p:attrNameLst>
                                      </p:cBhvr>
                                      <p:to>
                                        <p:strVal val="visible"/>
                                      </p:to>
                                    </p:set>
                                    <p:anim calcmode="lin" valueType="num">
                                      <p:cBhvr additive="base">
                                        <p:cTn id="161" dur="100" fill="hold"/>
                                        <p:tgtEl>
                                          <p:spTgt spid="53"/>
                                        </p:tgtEl>
                                        <p:attrNameLst>
                                          <p:attrName>ppt_x</p:attrName>
                                        </p:attrNameLst>
                                      </p:cBhvr>
                                      <p:tavLst>
                                        <p:tav tm="0">
                                          <p:val>
                                            <p:strVal val="0-#ppt_w/2"/>
                                          </p:val>
                                        </p:tav>
                                        <p:tav tm="100000">
                                          <p:val>
                                            <p:strVal val="#ppt_x"/>
                                          </p:val>
                                        </p:tav>
                                      </p:tavLst>
                                    </p:anim>
                                    <p:anim calcmode="lin" valueType="num">
                                      <p:cBhvr additive="base">
                                        <p:cTn id="162" dur="100" fill="hold"/>
                                        <p:tgtEl>
                                          <p:spTgt spid="53"/>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8" fill="hold" nodeType="afterEffect">
                                  <p:stCondLst>
                                    <p:cond delay="0"/>
                                  </p:stCondLst>
                                  <p:childTnLst>
                                    <p:set>
                                      <p:cBhvr>
                                        <p:cTn id="165" dur="1" fill="hold">
                                          <p:stCondLst>
                                            <p:cond delay="0"/>
                                          </p:stCondLst>
                                        </p:cTn>
                                        <p:tgtEl>
                                          <p:spTgt spid="54"/>
                                        </p:tgtEl>
                                        <p:attrNameLst>
                                          <p:attrName>style.visibility</p:attrName>
                                        </p:attrNameLst>
                                      </p:cBhvr>
                                      <p:to>
                                        <p:strVal val="visible"/>
                                      </p:to>
                                    </p:set>
                                    <p:anim calcmode="lin" valueType="num">
                                      <p:cBhvr additive="base">
                                        <p:cTn id="166" dur="100" fill="hold"/>
                                        <p:tgtEl>
                                          <p:spTgt spid="54"/>
                                        </p:tgtEl>
                                        <p:attrNameLst>
                                          <p:attrName>ppt_x</p:attrName>
                                        </p:attrNameLst>
                                      </p:cBhvr>
                                      <p:tavLst>
                                        <p:tav tm="0">
                                          <p:val>
                                            <p:strVal val="0-#ppt_w/2"/>
                                          </p:val>
                                        </p:tav>
                                        <p:tav tm="100000">
                                          <p:val>
                                            <p:strVal val="#ppt_x"/>
                                          </p:val>
                                        </p:tav>
                                      </p:tavLst>
                                    </p:anim>
                                    <p:anim calcmode="lin" valueType="num">
                                      <p:cBhvr additive="base">
                                        <p:cTn id="167" dur="100" fill="hold"/>
                                        <p:tgtEl>
                                          <p:spTgt spid="54"/>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 presetClass="entr" presetSubtype="8" fill="hold" nodeType="after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 fill="hold"/>
                                        <p:tgtEl>
                                          <p:spTgt spid="55"/>
                                        </p:tgtEl>
                                        <p:attrNameLst>
                                          <p:attrName>ppt_x</p:attrName>
                                        </p:attrNameLst>
                                      </p:cBhvr>
                                      <p:tavLst>
                                        <p:tav tm="0">
                                          <p:val>
                                            <p:strVal val="0-#ppt_w/2"/>
                                          </p:val>
                                        </p:tav>
                                        <p:tav tm="100000">
                                          <p:val>
                                            <p:strVal val="#ppt_x"/>
                                          </p:val>
                                        </p:tav>
                                      </p:tavLst>
                                    </p:anim>
                                    <p:anim calcmode="lin" valueType="num">
                                      <p:cBhvr additive="base">
                                        <p:cTn id="172" dur="100" fill="hold"/>
                                        <p:tgtEl>
                                          <p:spTgt spid="55"/>
                                        </p:tgtEl>
                                        <p:attrNameLst>
                                          <p:attrName>ppt_y</p:attrName>
                                        </p:attrNameLst>
                                      </p:cBhvr>
                                      <p:tavLst>
                                        <p:tav tm="0">
                                          <p:val>
                                            <p:strVal val="#ppt_y"/>
                                          </p:val>
                                        </p:tav>
                                        <p:tav tm="100000">
                                          <p:val>
                                            <p:strVal val="#ppt_y"/>
                                          </p:val>
                                        </p:tav>
                                      </p:tavLst>
                                    </p:anim>
                                  </p:childTnLst>
                                </p:cTn>
                              </p:par>
                            </p:childTnLst>
                          </p:cTn>
                        </p:par>
                        <p:par>
                          <p:cTn id="173" fill="hold">
                            <p:stCondLst>
                              <p:cond delay="17000"/>
                            </p:stCondLst>
                            <p:childTnLst>
                              <p:par>
                                <p:cTn id="174" presetID="2" presetClass="entr" presetSubtype="8" fill="hold" nodeType="afterEffect">
                                  <p:stCondLst>
                                    <p:cond delay="0"/>
                                  </p:stCondLst>
                                  <p:childTnLst>
                                    <p:set>
                                      <p:cBhvr>
                                        <p:cTn id="175" dur="1" fill="hold">
                                          <p:stCondLst>
                                            <p:cond delay="0"/>
                                          </p:stCondLst>
                                        </p:cTn>
                                        <p:tgtEl>
                                          <p:spTgt spid="56"/>
                                        </p:tgtEl>
                                        <p:attrNameLst>
                                          <p:attrName>style.visibility</p:attrName>
                                        </p:attrNameLst>
                                      </p:cBhvr>
                                      <p:to>
                                        <p:strVal val="visible"/>
                                      </p:to>
                                    </p:set>
                                    <p:anim calcmode="lin" valueType="num">
                                      <p:cBhvr additive="base">
                                        <p:cTn id="176" dur="100" fill="hold"/>
                                        <p:tgtEl>
                                          <p:spTgt spid="56"/>
                                        </p:tgtEl>
                                        <p:attrNameLst>
                                          <p:attrName>ppt_x</p:attrName>
                                        </p:attrNameLst>
                                      </p:cBhvr>
                                      <p:tavLst>
                                        <p:tav tm="0">
                                          <p:val>
                                            <p:strVal val="0-#ppt_w/2"/>
                                          </p:val>
                                        </p:tav>
                                        <p:tav tm="100000">
                                          <p:val>
                                            <p:strVal val="#ppt_x"/>
                                          </p:val>
                                        </p:tav>
                                      </p:tavLst>
                                    </p:anim>
                                    <p:anim calcmode="lin" valueType="num">
                                      <p:cBhvr additive="base">
                                        <p:cTn id="177" dur="100" fill="hold"/>
                                        <p:tgtEl>
                                          <p:spTgt spid="56"/>
                                        </p:tgtEl>
                                        <p:attrNameLst>
                                          <p:attrName>ppt_y</p:attrName>
                                        </p:attrNameLst>
                                      </p:cBhvr>
                                      <p:tavLst>
                                        <p:tav tm="0">
                                          <p:val>
                                            <p:strVal val="#ppt_y"/>
                                          </p:val>
                                        </p:tav>
                                        <p:tav tm="100000">
                                          <p:val>
                                            <p:strVal val="#ppt_y"/>
                                          </p:val>
                                        </p:tav>
                                      </p:tavLst>
                                    </p:anim>
                                  </p:childTnLst>
                                </p:cTn>
                              </p:par>
                            </p:childTnLst>
                          </p:cTn>
                        </p:par>
                        <p:par>
                          <p:cTn id="178" fill="hold">
                            <p:stCondLst>
                              <p:cond delay="17500"/>
                            </p:stCondLst>
                            <p:childTnLst>
                              <p:par>
                                <p:cTn id="179" presetID="2" presetClass="entr" presetSubtype="8" fill="hold" nodeType="afterEffect">
                                  <p:stCondLst>
                                    <p:cond delay="0"/>
                                  </p:stCondLst>
                                  <p:childTnLst>
                                    <p:set>
                                      <p:cBhvr>
                                        <p:cTn id="180" dur="1" fill="hold">
                                          <p:stCondLst>
                                            <p:cond delay="0"/>
                                          </p:stCondLst>
                                        </p:cTn>
                                        <p:tgtEl>
                                          <p:spTgt spid="57"/>
                                        </p:tgtEl>
                                        <p:attrNameLst>
                                          <p:attrName>style.visibility</p:attrName>
                                        </p:attrNameLst>
                                      </p:cBhvr>
                                      <p:to>
                                        <p:strVal val="visible"/>
                                      </p:to>
                                    </p:set>
                                    <p:anim calcmode="lin" valueType="num">
                                      <p:cBhvr additive="base">
                                        <p:cTn id="181" dur="100" fill="hold"/>
                                        <p:tgtEl>
                                          <p:spTgt spid="57"/>
                                        </p:tgtEl>
                                        <p:attrNameLst>
                                          <p:attrName>ppt_x</p:attrName>
                                        </p:attrNameLst>
                                      </p:cBhvr>
                                      <p:tavLst>
                                        <p:tav tm="0">
                                          <p:val>
                                            <p:strVal val="0-#ppt_w/2"/>
                                          </p:val>
                                        </p:tav>
                                        <p:tav tm="100000">
                                          <p:val>
                                            <p:strVal val="#ppt_x"/>
                                          </p:val>
                                        </p:tav>
                                      </p:tavLst>
                                    </p:anim>
                                    <p:anim calcmode="lin" valueType="num">
                                      <p:cBhvr additive="base">
                                        <p:cTn id="182" dur="100" fill="hold"/>
                                        <p:tgtEl>
                                          <p:spTgt spid="57"/>
                                        </p:tgtEl>
                                        <p:attrNameLst>
                                          <p:attrName>ppt_y</p:attrName>
                                        </p:attrNameLst>
                                      </p:cBhvr>
                                      <p:tavLst>
                                        <p:tav tm="0">
                                          <p:val>
                                            <p:strVal val="#ppt_y"/>
                                          </p:val>
                                        </p:tav>
                                        <p:tav tm="100000">
                                          <p:val>
                                            <p:strVal val="#ppt_y"/>
                                          </p:val>
                                        </p:tav>
                                      </p:tavLst>
                                    </p:anim>
                                  </p:childTnLst>
                                </p:cTn>
                              </p:par>
                            </p:childTnLst>
                          </p:cTn>
                        </p:par>
                        <p:par>
                          <p:cTn id="183" fill="hold">
                            <p:stCondLst>
                              <p:cond delay="18000"/>
                            </p:stCondLst>
                            <p:childTnLst>
                              <p:par>
                                <p:cTn id="184" presetID="2" presetClass="entr" presetSubtype="8" fill="hold" nodeType="afterEffect">
                                  <p:stCondLst>
                                    <p:cond delay="0"/>
                                  </p:stCondLst>
                                  <p:childTnLst>
                                    <p:set>
                                      <p:cBhvr>
                                        <p:cTn id="185" dur="1" fill="hold">
                                          <p:stCondLst>
                                            <p:cond delay="0"/>
                                          </p:stCondLst>
                                        </p:cTn>
                                        <p:tgtEl>
                                          <p:spTgt spid="58"/>
                                        </p:tgtEl>
                                        <p:attrNameLst>
                                          <p:attrName>style.visibility</p:attrName>
                                        </p:attrNameLst>
                                      </p:cBhvr>
                                      <p:to>
                                        <p:strVal val="visible"/>
                                      </p:to>
                                    </p:set>
                                    <p:anim calcmode="lin" valueType="num">
                                      <p:cBhvr additive="base">
                                        <p:cTn id="186" dur="100" fill="hold"/>
                                        <p:tgtEl>
                                          <p:spTgt spid="58"/>
                                        </p:tgtEl>
                                        <p:attrNameLst>
                                          <p:attrName>ppt_x</p:attrName>
                                        </p:attrNameLst>
                                      </p:cBhvr>
                                      <p:tavLst>
                                        <p:tav tm="0">
                                          <p:val>
                                            <p:strVal val="0-#ppt_w/2"/>
                                          </p:val>
                                        </p:tav>
                                        <p:tav tm="100000">
                                          <p:val>
                                            <p:strVal val="#ppt_x"/>
                                          </p:val>
                                        </p:tav>
                                      </p:tavLst>
                                    </p:anim>
                                    <p:anim calcmode="lin" valueType="num">
                                      <p:cBhvr additive="base">
                                        <p:cTn id="187" dur="100" fill="hold"/>
                                        <p:tgtEl>
                                          <p:spTgt spid="58"/>
                                        </p:tgtEl>
                                        <p:attrNameLst>
                                          <p:attrName>ppt_y</p:attrName>
                                        </p:attrNameLst>
                                      </p:cBhvr>
                                      <p:tavLst>
                                        <p:tav tm="0">
                                          <p:val>
                                            <p:strVal val="#ppt_y"/>
                                          </p:val>
                                        </p:tav>
                                        <p:tav tm="100000">
                                          <p:val>
                                            <p:strVal val="#ppt_y"/>
                                          </p:val>
                                        </p:tav>
                                      </p:tavLst>
                                    </p:anim>
                                  </p:childTnLst>
                                </p:cTn>
                              </p:par>
                            </p:childTnLst>
                          </p:cTn>
                        </p:par>
                        <p:par>
                          <p:cTn id="188" fill="hold">
                            <p:stCondLst>
                              <p:cond delay="18500"/>
                            </p:stCondLst>
                            <p:childTnLst>
                              <p:par>
                                <p:cTn id="189" presetID="2" presetClass="entr" presetSubtype="8"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additive="base">
                                        <p:cTn id="191" dur="100" fill="hold"/>
                                        <p:tgtEl>
                                          <p:spTgt spid="59"/>
                                        </p:tgtEl>
                                        <p:attrNameLst>
                                          <p:attrName>ppt_x</p:attrName>
                                        </p:attrNameLst>
                                      </p:cBhvr>
                                      <p:tavLst>
                                        <p:tav tm="0">
                                          <p:val>
                                            <p:strVal val="0-#ppt_w/2"/>
                                          </p:val>
                                        </p:tav>
                                        <p:tav tm="100000">
                                          <p:val>
                                            <p:strVal val="#ppt_x"/>
                                          </p:val>
                                        </p:tav>
                                      </p:tavLst>
                                    </p:anim>
                                    <p:anim calcmode="lin" valueType="num">
                                      <p:cBhvr additive="base">
                                        <p:cTn id="192" dur="100" fill="hold"/>
                                        <p:tgtEl>
                                          <p:spTgt spid="59"/>
                                        </p:tgtEl>
                                        <p:attrNameLst>
                                          <p:attrName>ppt_y</p:attrName>
                                        </p:attrNameLst>
                                      </p:cBhvr>
                                      <p:tavLst>
                                        <p:tav tm="0">
                                          <p:val>
                                            <p:strVal val="#ppt_y"/>
                                          </p:val>
                                        </p:tav>
                                        <p:tav tm="100000">
                                          <p:val>
                                            <p:strVal val="#ppt_y"/>
                                          </p:val>
                                        </p:tav>
                                      </p:tavLst>
                                    </p:anim>
                                  </p:childTnLst>
                                </p:cTn>
                              </p:par>
                            </p:childTnLst>
                          </p:cTn>
                        </p:par>
                        <p:par>
                          <p:cTn id="193" fill="hold">
                            <p:stCondLst>
                              <p:cond delay="19000"/>
                            </p:stCondLst>
                            <p:childTnLst>
                              <p:par>
                                <p:cTn id="194" presetID="2" presetClass="entr" presetSubtype="8" fill="hold" nodeType="afterEffect">
                                  <p:stCondLst>
                                    <p:cond delay="0"/>
                                  </p:stCondLst>
                                  <p:childTnLst>
                                    <p:set>
                                      <p:cBhvr>
                                        <p:cTn id="195" dur="1" fill="hold">
                                          <p:stCondLst>
                                            <p:cond delay="0"/>
                                          </p:stCondLst>
                                        </p:cTn>
                                        <p:tgtEl>
                                          <p:spTgt spid="60"/>
                                        </p:tgtEl>
                                        <p:attrNameLst>
                                          <p:attrName>style.visibility</p:attrName>
                                        </p:attrNameLst>
                                      </p:cBhvr>
                                      <p:to>
                                        <p:strVal val="visible"/>
                                      </p:to>
                                    </p:set>
                                    <p:anim calcmode="lin" valueType="num">
                                      <p:cBhvr additive="base">
                                        <p:cTn id="196" dur="100" fill="hold"/>
                                        <p:tgtEl>
                                          <p:spTgt spid="60"/>
                                        </p:tgtEl>
                                        <p:attrNameLst>
                                          <p:attrName>ppt_x</p:attrName>
                                        </p:attrNameLst>
                                      </p:cBhvr>
                                      <p:tavLst>
                                        <p:tav tm="0">
                                          <p:val>
                                            <p:strVal val="0-#ppt_w/2"/>
                                          </p:val>
                                        </p:tav>
                                        <p:tav tm="100000">
                                          <p:val>
                                            <p:strVal val="#ppt_x"/>
                                          </p:val>
                                        </p:tav>
                                      </p:tavLst>
                                    </p:anim>
                                    <p:anim calcmode="lin" valueType="num">
                                      <p:cBhvr additive="base">
                                        <p:cTn id="197" dur="100" fill="hold"/>
                                        <p:tgtEl>
                                          <p:spTgt spid="60"/>
                                        </p:tgtEl>
                                        <p:attrNameLst>
                                          <p:attrName>ppt_y</p:attrName>
                                        </p:attrNameLst>
                                      </p:cBhvr>
                                      <p:tavLst>
                                        <p:tav tm="0">
                                          <p:val>
                                            <p:strVal val="#ppt_y"/>
                                          </p:val>
                                        </p:tav>
                                        <p:tav tm="100000">
                                          <p:val>
                                            <p:strVal val="#ppt_y"/>
                                          </p:val>
                                        </p:tav>
                                      </p:tavLst>
                                    </p:anim>
                                  </p:childTnLst>
                                </p:cTn>
                              </p:par>
                            </p:childTnLst>
                          </p:cTn>
                        </p:par>
                        <p:par>
                          <p:cTn id="198" fill="hold">
                            <p:stCondLst>
                              <p:cond delay="19500"/>
                            </p:stCondLst>
                            <p:childTnLst>
                              <p:par>
                                <p:cTn id="199" presetID="2" presetClass="entr" presetSubtype="8" fill="hold" nodeType="afterEffect">
                                  <p:stCondLst>
                                    <p:cond delay="0"/>
                                  </p:stCondLst>
                                  <p:childTnLst>
                                    <p:set>
                                      <p:cBhvr>
                                        <p:cTn id="200" dur="1" fill="hold">
                                          <p:stCondLst>
                                            <p:cond delay="0"/>
                                          </p:stCondLst>
                                        </p:cTn>
                                        <p:tgtEl>
                                          <p:spTgt spid="61"/>
                                        </p:tgtEl>
                                        <p:attrNameLst>
                                          <p:attrName>style.visibility</p:attrName>
                                        </p:attrNameLst>
                                      </p:cBhvr>
                                      <p:to>
                                        <p:strVal val="visible"/>
                                      </p:to>
                                    </p:set>
                                    <p:anim calcmode="lin" valueType="num">
                                      <p:cBhvr additive="base">
                                        <p:cTn id="201" dur="100" fill="hold"/>
                                        <p:tgtEl>
                                          <p:spTgt spid="61"/>
                                        </p:tgtEl>
                                        <p:attrNameLst>
                                          <p:attrName>ppt_x</p:attrName>
                                        </p:attrNameLst>
                                      </p:cBhvr>
                                      <p:tavLst>
                                        <p:tav tm="0">
                                          <p:val>
                                            <p:strVal val="0-#ppt_w/2"/>
                                          </p:val>
                                        </p:tav>
                                        <p:tav tm="100000">
                                          <p:val>
                                            <p:strVal val="#ppt_x"/>
                                          </p:val>
                                        </p:tav>
                                      </p:tavLst>
                                    </p:anim>
                                    <p:anim calcmode="lin" valueType="num">
                                      <p:cBhvr additive="base">
                                        <p:cTn id="202" dur="100" fill="hold"/>
                                        <p:tgtEl>
                                          <p:spTgt spid="61"/>
                                        </p:tgtEl>
                                        <p:attrNameLst>
                                          <p:attrName>ppt_y</p:attrName>
                                        </p:attrNameLst>
                                      </p:cBhvr>
                                      <p:tavLst>
                                        <p:tav tm="0">
                                          <p:val>
                                            <p:strVal val="#ppt_y"/>
                                          </p:val>
                                        </p:tav>
                                        <p:tav tm="100000">
                                          <p:val>
                                            <p:strVal val="#ppt_y"/>
                                          </p:val>
                                        </p:tav>
                                      </p:tavLst>
                                    </p:anim>
                                  </p:childTnLst>
                                </p:cTn>
                              </p:par>
                            </p:childTnLst>
                          </p:cTn>
                        </p:par>
                        <p:par>
                          <p:cTn id="203" fill="hold">
                            <p:stCondLst>
                              <p:cond delay="20000"/>
                            </p:stCondLst>
                            <p:childTnLst>
                              <p:par>
                                <p:cTn id="204" presetID="22" presetClass="entr" presetSubtype="8" fill="hold" nodeType="after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wipe(left)">
                                      <p:cBhvr>
                                        <p:cTn id="206" dur="500"/>
                                        <p:tgtEl>
                                          <p:spTgt spid="42"/>
                                        </p:tgtEl>
                                      </p:cBhvr>
                                    </p:animEffect>
                                  </p:childTnLst>
                                </p:cTn>
                              </p:par>
                            </p:childTnLst>
                          </p:cTn>
                        </p:par>
                        <p:par>
                          <p:cTn id="207" fill="hold">
                            <p:stCondLst>
                              <p:cond delay="20500"/>
                            </p:stCondLst>
                            <p:childTnLst>
                              <p:par>
                                <p:cTn id="208" presetID="42" presetClass="entr" presetSubtype="0" fill="hold" nodeType="afterEffect">
                                  <p:stCondLst>
                                    <p:cond delay="0"/>
                                  </p:stCondLst>
                                  <p:childTnLst>
                                    <p:set>
                                      <p:cBhvr>
                                        <p:cTn id="209" dur="1" fill="hold">
                                          <p:stCondLst>
                                            <p:cond delay="0"/>
                                          </p:stCondLst>
                                        </p:cTn>
                                        <p:tgtEl>
                                          <p:spTgt spid="62"/>
                                        </p:tgtEl>
                                        <p:attrNameLst>
                                          <p:attrName>style.visibility</p:attrName>
                                        </p:attrNameLst>
                                      </p:cBhvr>
                                      <p:to>
                                        <p:strVal val="visible"/>
                                      </p:to>
                                    </p:set>
                                    <p:animEffect transition="in" filter="fade">
                                      <p:cBhvr>
                                        <p:cTn id="210" dur="200"/>
                                        <p:tgtEl>
                                          <p:spTgt spid="62"/>
                                        </p:tgtEl>
                                      </p:cBhvr>
                                    </p:animEffect>
                                    <p:anim calcmode="lin" valueType="num">
                                      <p:cBhvr>
                                        <p:cTn id="211" dur="200" fill="hold"/>
                                        <p:tgtEl>
                                          <p:spTgt spid="62"/>
                                        </p:tgtEl>
                                        <p:attrNameLst>
                                          <p:attrName>ppt_x</p:attrName>
                                        </p:attrNameLst>
                                      </p:cBhvr>
                                      <p:tavLst>
                                        <p:tav tm="0">
                                          <p:val>
                                            <p:strVal val="#ppt_x"/>
                                          </p:val>
                                        </p:tav>
                                        <p:tav tm="100000">
                                          <p:val>
                                            <p:strVal val="#ppt_x"/>
                                          </p:val>
                                        </p:tav>
                                      </p:tavLst>
                                    </p:anim>
                                    <p:anim calcmode="lin" valueType="num">
                                      <p:cBhvr>
                                        <p:cTn id="212" dur="200" fill="hold"/>
                                        <p:tgtEl>
                                          <p:spTgt spid="62"/>
                                        </p:tgtEl>
                                        <p:attrNameLst>
                                          <p:attrName>ppt_y</p:attrName>
                                        </p:attrNameLst>
                                      </p:cBhvr>
                                      <p:tavLst>
                                        <p:tav tm="0">
                                          <p:val>
                                            <p:strVal val="#ppt_y+.1"/>
                                          </p:val>
                                        </p:tav>
                                        <p:tav tm="100000">
                                          <p:val>
                                            <p:strVal val="#ppt_y"/>
                                          </p:val>
                                        </p:tav>
                                      </p:tavLst>
                                    </p:anim>
                                  </p:childTnLst>
                                </p:cTn>
                              </p:par>
                            </p:childTnLst>
                          </p:cTn>
                        </p:par>
                        <p:par>
                          <p:cTn id="213" fill="hold">
                            <p:stCondLst>
                              <p:cond delay="21000"/>
                            </p:stCondLst>
                            <p:childTnLst>
                              <p:par>
                                <p:cTn id="214" presetID="2" presetClass="entr" presetSubtype="2" fill="hold" nodeType="afterEffect">
                                  <p:stCondLst>
                                    <p:cond delay="0"/>
                                  </p:stCondLst>
                                  <p:childTnLst>
                                    <p:set>
                                      <p:cBhvr>
                                        <p:cTn id="215" dur="1" fill="hold">
                                          <p:stCondLst>
                                            <p:cond delay="0"/>
                                          </p:stCondLst>
                                        </p:cTn>
                                        <p:tgtEl>
                                          <p:spTgt spid="72"/>
                                        </p:tgtEl>
                                        <p:attrNameLst>
                                          <p:attrName>style.visibility</p:attrName>
                                        </p:attrNameLst>
                                      </p:cBhvr>
                                      <p:to>
                                        <p:strVal val="visible"/>
                                      </p:to>
                                    </p:set>
                                    <p:anim calcmode="lin" valueType="num">
                                      <p:cBhvr additive="base">
                                        <p:cTn id="216" dur="200" fill="hold"/>
                                        <p:tgtEl>
                                          <p:spTgt spid="72"/>
                                        </p:tgtEl>
                                        <p:attrNameLst>
                                          <p:attrName>ppt_x</p:attrName>
                                        </p:attrNameLst>
                                      </p:cBhvr>
                                      <p:tavLst>
                                        <p:tav tm="0">
                                          <p:val>
                                            <p:strVal val="1+#ppt_w/2"/>
                                          </p:val>
                                        </p:tav>
                                        <p:tav tm="100000">
                                          <p:val>
                                            <p:strVal val="#ppt_x"/>
                                          </p:val>
                                        </p:tav>
                                      </p:tavLst>
                                    </p:anim>
                                    <p:anim calcmode="lin" valueType="num">
                                      <p:cBhvr additive="base">
                                        <p:cTn id="217" dur="200" fill="hold"/>
                                        <p:tgtEl>
                                          <p:spTgt spid="72"/>
                                        </p:tgtEl>
                                        <p:attrNameLst>
                                          <p:attrName>ppt_y</p:attrName>
                                        </p:attrNameLst>
                                      </p:cBhvr>
                                      <p:tavLst>
                                        <p:tav tm="0">
                                          <p:val>
                                            <p:strVal val="#ppt_y"/>
                                          </p:val>
                                        </p:tav>
                                        <p:tav tm="100000">
                                          <p:val>
                                            <p:strVal val="#ppt_y"/>
                                          </p:val>
                                        </p:tav>
                                      </p:tavLst>
                                    </p:anim>
                                  </p:childTnLst>
                                </p:cTn>
                              </p:par>
                            </p:childTnLst>
                          </p:cTn>
                        </p:par>
                        <p:par>
                          <p:cTn id="218" fill="hold">
                            <p:stCondLst>
                              <p:cond delay="21500"/>
                            </p:stCondLst>
                            <p:childTnLst>
                              <p:par>
                                <p:cTn id="219" presetID="2" presetClass="entr" presetSubtype="2" fill="hold" nodeType="afterEffect">
                                  <p:stCondLst>
                                    <p:cond delay="0"/>
                                  </p:stCondLst>
                                  <p:childTnLst>
                                    <p:set>
                                      <p:cBhvr>
                                        <p:cTn id="220" dur="1" fill="hold">
                                          <p:stCondLst>
                                            <p:cond delay="0"/>
                                          </p:stCondLst>
                                        </p:cTn>
                                        <p:tgtEl>
                                          <p:spTgt spid="67"/>
                                        </p:tgtEl>
                                        <p:attrNameLst>
                                          <p:attrName>style.visibility</p:attrName>
                                        </p:attrNameLst>
                                      </p:cBhvr>
                                      <p:to>
                                        <p:strVal val="visible"/>
                                      </p:to>
                                    </p:set>
                                    <p:anim calcmode="lin" valueType="num">
                                      <p:cBhvr additive="base">
                                        <p:cTn id="221" dur="200" fill="hold"/>
                                        <p:tgtEl>
                                          <p:spTgt spid="67"/>
                                        </p:tgtEl>
                                        <p:attrNameLst>
                                          <p:attrName>ppt_x</p:attrName>
                                        </p:attrNameLst>
                                      </p:cBhvr>
                                      <p:tavLst>
                                        <p:tav tm="0">
                                          <p:val>
                                            <p:strVal val="1+#ppt_w/2"/>
                                          </p:val>
                                        </p:tav>
                                        <p:tav tm="100000">
                                          <p:val>
                                            <p:strVal val="#ppt_x"/>
                                          </p:val>
                                        </p:tav>
                                      </p:tavLst>
                                    </p:anim>
                                    <p:anim calcmode="lin" valueType="num">
                                      <p:cBhvr additive="base">
                                        <p:cTn id="222" dur="200" fill="hold"/>
                                        <p:tgtEl>
                                          <p:spTgt spid="67"/>
                                        </p:tgtEl>
                                        <p:attrNameLst>
                                          <p:attrName>ppt_y</p:attrName>
                                        </p:attrNameLst>
                                      </p:cBhvr>
                                      <p:tavLst>
                                        <p:tav tm="0">
                                          <p:val>
                                            <p:strVal val="#ppt_y"/>
                                          </p:val>
                                        </p:tav>
                                        <p:tav tm="100000">
                                          <p:val>
                                            <p:strVal val="#ppt_y"/>
                                          </p:val>
                                        </p:tav>
                                      </p:tavLst>
                                    </p:anim>
                                  </p:childTnLst>
                                </p:cTn>
                              </p:par>
                              <p:par>
                                <p:cTn id="223" presetID="47" presetClass="entr" presetSubtype="0" fill="hold" grpId="0" nodeType="withEffect">
                                  <p:stCondLst>
                                    <p:cond delay="0"/>
                                  </p:stCondLst>
                                  <p:childTnLst>
                                    <p:set>
                                      <p:cBhvr>
                                        <p:cTn id="224" dur="1" fill="hold">
                                          <p:stCondLst>
                                            <p:cond delay="0"/>
                                          </p:stCondLst>
                                        </p:cTn>
                                        <p:tgtEl>
                                          <p:spTgt spid="77"/>
                                        </p:tgtEl>
                                        <p:attrNameLst>
                                          <p:attrName>style.visibility</p:attrName>
                                        </p:attrNameLst>
                                      </p:cBhvr>
                                      <p:to>
                                        <p:strVal val="visible"/>
                                      </p:to>
                                    </p:set>
                                    <p:animEffect transition="in" filter="fade">
                                      <p:cBhvr>
                                        <p:cTn id="225" dur="300"/>
                                        <p:tgtEl>
                                          <p:spTgt spid="77"/>
                                        </p:tgtEl>
                                      </p:cBhvr>
                                    </p:animEffect>
                                    <p:anim calcmode="lin" valueType="num">
                                      <p:cBhvr>
                                        <p:cTn id="226" dur="300" fill="hold"/>
                                        <p:tgtEl>
                                          <p:spTgt spid="77"/>
                                        </p:tgtEl>
                                        <p:attrNameLst>
                                          <p:attrName>ppt_x</p:attrName>
                                        </p:attrNameLst>
                                      </p:cBhvr>
                                      <p:tavLst>
                                        <p:tav tm="0">
                                          <p:val>
                                            <p:strVal val="#ppt_x"/>
                                          </p:val>
                                        </p:tav>
                                        <p:tav tm="100000">
                                          <p:val>
                                            <p:strVal val="#ppt_x"/>
                                          </p:val>
                                        </p:tav>
                                      </p:tavLst>
                                    </p:anim>
                                    <p:anim calcmode="lin" valueType="num">
                                      <p:cBhvr>
                                        <p:cTn id="227" dur="3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组合 3"/>
          <p:cNvGrpSpPr/>
          <p:nvPr/>
        </p:nvGrpSpPr>
        <p:grpSpPr bwMode="auto">
          <a:xfrm>
            <a:off x="1179007" y="2821784"/>
            <a:ext cx="3107361" cy="3643113"/>
            <a:chOff x="1054100" y="2125444"/>
            <a:chExt cx="2209800" cy="2590800"/>
          </a:xfrm>
        </p:grpSpPr>
        <p:sp>
          <p:nvSpPr>
            <p:cNvPr id="8" name="矩形 7"/>
            <p:cNvSpPr/>
            <p:nvPr/>
          </p:nvSpPr>
          <p:spPr>
            <a:xfrm>
              <a:off x="1054100" y="2125444"/>
              <a:ext cx="2209800" cy="666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9" name="矩形 8"/>
            <p:cNvSpPr/>
            <p:nvPr/>
          </p:nvSpPr>
          <p:spPr>
            <a:xfrm>
              <a:off x="1054100" y="2798544"/>
              <a:ext cx="2209800" cy="1917700"/>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0" name="文本框 13"/>
            <p:cNvSpPr txBox="1">
              <a:spLocks noChangeArrowheads="1"/>
            </p:cNvSpPr>
            <p:nvPr/>
          </p:nvSpPr>
          <p:spPr bwMode="auto">
            <a:xfrm>
              <a:off x="1757160" y="2152997"/>
              <a:ext cx="1054705"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0" dirty="0">
                  <a:solidFill>
                    <a:schemeClr val="bg1"/>
                  </a:solidFill>
                  <a:latin typeface="Helvetica" panose="020B0604020202020204" pitchFamily="34" charset="0"/>
                  <a:ea typeface="SimSun-ExtB" panose="02010609060101010101" pitchFamily="49" charset="-122"/>
                  <a:cs typeface="Arial" panose="020B0604020202020204" pitchFamily="34" charset="0"/>
                </a:rPr>
                <a:t>62%</a:t>
              </a:r>
              <a:endParaRPr lang="zh-CN" altLang="en-US" sz="506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11" name="十字形 10"/>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12" name="组合 4"/>
          <p:cNvGrpSpPr/>
          <p:nvPr/>
        </p:nvGrpSpPr>
        <p:grpSpPr bwMode="auto">
          <a:xfrm>
            <a:off x="4982844" y="2587392"/>
            <a:ext cx="3107360" cy="3877505"/>
            <a:chOff x="3498850" y="1958756"/>
            <a:chExt cx="2209800" cy="2757488"/>
          </a:xfrm>
        </p:grpSpPr>
        <p:sp>
          <p:nvSpPr>
            <p:cNvPr id="13" name="矩形 12"/>
            <p:cNvSpPr/>
            <p:nvPr/>
          </p:nvSpPr>
          <p:spPr>
            <a:xfrm>
              <a:off x="3498850" y="1958756"/>
              <a:ext cx="2209800" cy="8334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矩形 13"/>
            <p:cNvSpPr/>
            <p:nvPr/>
          </p:nvSpPr>
          <p:spPr>
            <a:xfrm>
              <a:off x="3498850" y="2798544"/>
              <a:ext cx="2209800" cy="1917700"/>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5" name="文本框 13"/>
            <p:cNvSpPr txBox="1">
              <a:spLocks noChangeArrowheads="1"/>
            </p:cNvSpPr>
            <p:nvPr/>
          </p:nvSpPr>
          <p:spPr bwMode="auto">
            <a:xfrm>
              <a:off x="4309860" y="20640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0" dirty="0">
                  <a:solidFill>
                    <a:schemeClr val="bg1"/>
                  </a:solidFill>
                  <a:latin typeface="Helvetica" panose="020B0604020202020204" pitchFamily="34" charset="0"/>
                  <a:ea typeface="SimSun-ExtB" panose="02010609060101010101" pitchFamily="49" charset="-122"/>
                  <a:cs typeface="Arial" panose="020B0604020202020204" pitchFamily="34" charset="0"/>
                </a:rPr>
                <a:t>83%</a:t>
              </a:r>
              <a:endParaRPr lang="zh-CN" altLang="en-US" sz="506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16" name="十字形 15"/>
            <p:cNvSpPr/>
            <p:nvPr/>
          </p:nvSpPr>
          <p:spPr>
            <a:xfrm>
              <a:off x="4094163"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grpSp>
        <p:nvGrpSpPr>
          <p:cNvPr id="17" name="组合 5"/>
          <p:cNvGrpSpPr/>
          <p:nvPr/>
        </p:nvGrpSpPr>
        <p:grpSpPr bwMode="auto">
          <a:xfrm>
            <a:off x="8786682" y="2821784"/>
            <a:ext cx="3107360" cy="3643113"/>
            <a:chOff x="5943600" y="2125444"/>
            <a:chExt cx="2209800" cy="2590800"/>
          </a:xfrm>
        </p:grpSpPr>
        <p:sp>
          <p:nvSpPr>
            <p:cNvPr id="18" name="矩形 17"/>
            <p:cNvSpPr/>
            <p:nvPr/>
          </p:nvSpPr>
          <p:spPr>
            <a:xfrm>
              <a:off x="5943600" y="2125444"/>
              <a:ext cx="2209800" cy="6667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9" name="矩形 18"/>
            <p:cNvSpPr/>
            <p:nvPr/>
          </p:nvSpPr>
          <p:spPr>
            <a:xfrm>
              <a:off x="5943600" y="2798544"/>
              <a:ext cx="2209800" cy="1917700"/>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0" name="文本框 13"/>
            <p:cNvSpPr txBox="1">
              <a:spLocks noChangeArrowheads="1"/>
            </p:cNvSpPr>
            <p:nvPr/>
          </p:nvSpPr>
          <p:spPr bwMode="auto">
            <a:xfrm>
              <a:off x="6722860" y="2152997"/>
              <a:ext cx="1054706" cy="6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r>
                <a:rPr lang="en-US" altLang="zh-CN" sz="5060" dirty="0">
                  <a:solidFill>
                    <a:schemeClr val="bg1"/>
                  </a:solidFill>
                  <a:latin typeface="Helvetica" panose="020B0604020202020204" pitchFamily="34" charset="0"/>
                  <a:ea typeface="SimSun-ExtB" panose="02010609060101010101" pitchFamily="49" charset="-122"/>
                  <a:cs typeface="Arial" panose="020B0604020202020204" pitchFamily="34" charset="0"/>
                </a:rPr>
                <a:t>45%</a:t>
              </a:r>
              <a:endParaRPr lang="zh-CN" altLang="en-US" sz="5060" dirty="0">
                <a:solidFill>
                  <a:schemeClr val="bg1"/>
                </a:solidFill>
                <a:latin typeface="Helvetica" panose="020B0604020202020204" pitchFamily="34" charset="0"/>
                <a:ea typeface="SimSun-ExtB" panose="02010609060101010101" pitchFamily="49" charset="-122"/>
                <a:cs typeface="Arial" panose="020B0604020202020204" pitchFamily="34" charset="0"/>
              </a:endParaRPr>
            </a:p>
          </p:txBody>
        </p:sp>
        <p:sp>
          <p:nvSpPr>
            <p:cNvPr id="21" name="十字形 20"/>
            <p:cNvSpPr/>
            <p:nvPr/>
          </p:nvSpPr>
          <p:spPr>
            <a:xfrm>
              <a:off x="65071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bg1"/>
                </a:solidFill>
              </a:endParaRPr>
            </a:p>
          </p:txBody>
        </p:sp>
      </p:grpSp>
      <p:sp>
        <p:nvSpPr>
          <p:cNvPr id="22" name="Rectangle 23"/>
          <p:cNvSpPr/>
          <p:nvPr/>
        </p:nvSpPr>
        <p:spPr>
          <a:xfrm>
            <a:off x="1279304" y="1812776"/>
            <a:ext cx="2892426" cy="822085"/>
          </a:xfrm>
          <a:prstGeom prst="rect">
            <a:avLst/>
          </a:prstGeom>
        </p:spPr>
        <p:txBody>
          <a:bodyPr wrap="square">
            <a:spAutoFit/>
          </a:bodyPr>
          <a:lstStyle/>
          <a:p>
            <a:pPr algn="just">
              <a:lnSpc>
                <a:spcPts val="2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Add a detailed text description here, suggesting that the title is relevant and in line with the overall language style, as far as possible with the language description.</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Rectangle 24"/>
          <p:cNvSpPr/>
          <p:nvPr/>
        </p:nvSpPr>
        <p:spPr>
          <a:xfrm>
            <a:off x="5154655" y="1664548"/>
            <a:ext cx="2892426" cy="822085"/>
          </a:xfrm>
          <a:prstGeom prst="rect">
            <a:avLst/>
          </a:prstGeom>
        </p:spPr>
        <p:txBody>
          <a:bodyPr wrap="square">
            <a:spAutoFit/>
          </a:bodyPr>
          <a:lstStyle/>
          <a:p>
            <a:pPr algn="just">
              <a:lnSpc>
                <a:spcPts val="2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Add a detailed text description here, suggesting that the title is relevant and in line with the overall language style, as far as possible with the language description.</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25"/>
          <p:cNvSpPr/>
          <p:nvPr/>
        </p:nvSpPr>
        <p:spPr>
          <a:xfrm>
            <a:off x="8802341" y="1821935"/>
            <a:ext cx="2892426" cy="822085"/>
          </a:xfrm>
          <a:prstGeom prst="rect">
            <a:avLst/>
          </a:prstGeom>
        </p:spPr>
        <p:txBody>
          <a:bodyPr wrap="square">
            <a:spAutoFit/>
          </a:bodyPr>
          <a:lstStyle/>
          <a:p>
            <a:pPr algn="just">
              <a:lnSpc>
                <a:spcPts val="2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Add a detailed text description here, suggesting that the title is relevant and in line with the overall language style, as far as possible with the language description.</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1228906" y="1296088"/>
            <a:ext cx="2031325" cy="497316"/>
          </a:xfrm>
          <a:prstGeom prst="rect">
            <a:avLst/>
          </a:prstGeom>
          <a:noFill/>
        </p:spPr>
        <p:txBody>
          <a:bodyPr wrap="none" rtlCol="0">
            <a:spAutoFit/>
          </a:bodyPr>
          <a:lstStyle/>
          <a:p>
            <a:pPr>
              <a:lnSpc>
                <a:spcPct val="12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GB"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TextBox 25"/>
          <p:cNvSpPr txBox="1"/>
          <p:nvPr/>
        </p:nvSpPr>
        <p:spPr>
          <a:xfrm>
            <a:off x="5107601" y="1220319"/>
            <a:ext cx="2031325" cy="497316"/>
          </a:xfrm>
          <a:prstGeom prst="rect">
            <a:avLst/>
          </a:prstGeom>
          <a:noFill/>
        </p:spPr>
        <p:txBody>
          <a:bodyPr wrap="none" rtlCol="0">
            <a:spAutoFit/>
          </a:bodyPr>
          <a:lstStyle/>
          <a:p>
            <a:pPr>
              <a:lnSpc>
                <a:spcPct val="12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GB"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8802341" y="1276020"/>
            <a:ext cx="2031325" cy="497316"/>
          </a:xfrm>
          <a:prstGeom prst="rect">
            <a:avLst/>
          </a:prstGeom>
          <a:noFill/>
        </p:spPr>
        <p:txBody>
          <a:bodyPr wrap="none" rtlCol="0">
            <a:spAutoFit/>
          </a:bodyPr>
          <a:lstStyle/>
          <a:p>
            <a:pPr>
              <a:lnSpc>
                <a:spcPct val="120000"/>
              </a:lnSpc>
            </a:pPr>
            <a:r>
              <a:rPr lang="zh-CN" altLang="en-US"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Replace text content</a:t>
            </a:r>
            <a:endParaRPr lang="en-GB" sz="2400" b="1"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4597">
        <p:fade/>
      </p:transition>
    </mc:Choice>
    <mc:Fallback xmlns:a14="http://schemas.microsoft.com/office/drawing/2010/main" xmlns="">
      <p:transition spd="med" advTm="45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par>
                                <p:cTn id="17" presetID="42" presetClass="entr" presetSubtype="0" fill="hold" nodeType="withEffect">
                                  <p:stCondLst>
                                    <p:cond delay="11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750"/>
                                        <p:tgtEl>
                                          <p:spTgt spid="7"/>
                                        </p:tgtEl>
                                      </p:cBhvr>
                                    </p:animEffect>
                                    <p:anim calcmode="lin" valueType="num">
                                      <p:cBhvr>
                                        <p:cTn id="20" dur="750" fill="hold"/>
                                        <p:tgtEl>
                                          <p:spTgt spid="7"/>
                                        </p:tgtEl>
                                        <p:attrNameLst>
                                          <p:attrName>ppt_x</p:attrName>
                                        </p:attrNameLst>
                                      </p:cBhvr>
                                      <p:tavLst>
                                        <p:tav tm="0">
                                          <p:val>
                                            <p:strVal val="#ppt_x"/>
                                          </p:val>
                                        </p:tav>
                                        <p:tav tm="100000">
                                          <p:val>
                                            <p:strVal val="#ppt_x"/>
                                          </p:val>
                                        </p:tav>
                                      </p:tavLst>
                                    </p:anim>
                                    <p:anim calcmode="lin" valueType="num">
                                      <p:cBhvr>
                                        <p:cTn id="21" dur="75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130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750"/>
                                        <p:tgtEl>
                                          <p:spTgt spid="12"/>
                                        </p:tgtEl>
                                      </p:cBhvr>
                                    </p:animEffect>
                                    <p:anim calcmode="lin" valueType="num">
                                      <p:cBhvr>
                                        <p:cTn id="25" dur="750" fill="hold"/>
                                        <p:tgtEl>
                                          <p:spTgt spid="12"/>
                                        </p:tgtEl>
                                        <p:attrNameLst>
                                          <p:attrName>ppt_x</p:attrName>
                                        </p:attrNameLst>
                                      </p:cBhvr>
                                      <p:tavLst>
                                        <p:tav tm="0">
                                          <p:val>
                                            <p:strVal val="#ppt_x"/>
                                          </p:val>
                                        </p:tav>
                                        <p:tav tm="100000">
                                          <p:val>
                                            <p:strVal val="#ppt_x"/>
                                          </p:val>
                                        </p:tav>
                                      </p:tavLst>
                                    </p:anim>
                                    <p:anim calcmode="lin" valueType="num">
                                      <p:cBhvr>
                                        <p:cTn id="26" dur="750" fill="hold"/>
                                        <p:tgtEl>
                                          <p:spTgt spid="1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16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750"/>
                                        <p:tgtEl>
                                          <p:spTgt spid="17"/>
                                        </p:tgtEl>
                                      </p:cBhvr>
                                    </p:animEffect>
                                    <p:anim calcmode="lin" valueType="num">
                                      <p:cBhvr>
                                        <p:cTn id="30" dur="750" fill="hold"/>
                                        <p:tgtEl>
                                          <p:spTgt spid="17"/>
                                        </p:tgtEl>
                                        <p:attrNameLst>
                                          <p:attrName>ppt_x</p:attrName>
                                        </p:attrNameLst>
                                      </p:cBhvr>
                                      <p:tavLst>
                                        <p:tav tm="0">
                                          <p:val>
                                            <p:strVal val="#ppt_x"/>
                                          </p:val>
                                        </p:tav>
                                        <p:tav tm="100000">
                                          <p:val>
                                            <p:strVal val="#ppt_x"/>
                                          </p:val>
                                        </p:tav>
                                      </p:tavLst>
                                    </p:anim>
                                    <p:anim calcmode="lin" valueType="num">
                                      <p:cBhvr>
                                        <p:cTn id="31" dur="75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12" presetClass="entr" presetSubtype="4"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p:tgtEl>
                                          <p:spTgt spid="25"/>
                                        </p:tgtEl>
                                        <p:attrNameLst>
                                          <p:attrName>ppt_y</p:attrName>
                                        </p:attrNameLst>
                                      </p:cBhvr>
                                      <p:tavLst>
                                        <p:tav tm="0">
                                          <p:val>
                                            <p:strVal val="#ppt_y+#ppt_h*1.125000"/>
                                          </p:val>
                                        </p:tav>
                                        <p:tav tm="100000">
                                          <p:val>
                                            <p:strVal val="#ppt_y"/>
                                          </p:val>
                                        </p:tav>
                                      </p:tavLst>
                                    </p:anim>
                                    <p:animEffect transition="in" filter="wipe(up)">
                                      <p:cBhvr>
                                        <p:cTn id="36" dur="500"/>
                                        <p:tgtEl>
                                          <p:spTgt spid="25"/>
                                        </p:tgtEl>
                                      </p:cBhvr>
                                    </p:animEffect>
                                  </p:childTnLst>
                                </p:cTn>
                              </p:par>
                              <p:par>
                                <p:cTn id="37" presetID="12" presetClass="entr" presetSubtype="1"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p:tgtEl>
                                          <p:spTgt spid="22"/>
                                        </p:tgtEl>
                                        <p:attrNameLst>
                                          <p:attrName>ppt_y</p:attrName>
                                        </p:attrNameLst>
                                      </p:cBhvr>
                                      <p:tavLst>
                                        <p:tav tm="0">
                                          <p:val>
                                            <p:strVal val="#ppt_y-#ppt_h*1.125000"/>
                                          </p:val>
                                        </p:tav>
                                        <p:tav tm="100000">
                                          <p:val>
                                            <p:strVal val="#ppt_y"/>
                                          </p:val>
                                        </p:tav>
                                      </p:tavLst>
                                    </p:anim>
                                    <p:animEffect transition="in" filter="wipe(down)">
                                      <p:cBhvr>
                                        <p:cTn id="40" dur="500"/>
                                        <p:tgtEl>
                                          <p:spTgt spid="22"/>
                                        </p:tgtEl>
                                      </p:cBhvr>
                                    </p:animEffect>
                                  </p:childTnLst>
                                </p:cTn>
                              </p:par>
                            </p:childTnLst>
                          </p:cTn>
                        </p:par>
                        <p:par>
                          <p:cTn id="41" fill="hold">
                            <p:stCondLst>
                              <p:cond delay="2500"/>
                            </p:stCondLst>
                            <p:childTnLst>
                              <p:par>
                                <p:cTn id="42" presetID="1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 calcmode="lin" valueType="num">
                                      <p:cBhvr additive="base">
                                        <p:cTn id="44" dur="500"/>
                                        <p:tgtEl>
                                          <p:spTgt spid="26"/>
                                        </p:tgtEl>
                                        <p:attrNameLst>
                                          <p:attrName>ppt_y</p:attrName>
                                        </p:attrNameLst>
                                      </p:cBhvr>
                                      <p:tavLst>
                                        <p:tav tm="0">
                                          <p:val>
                                            <p:strVal val="#ppt_y+#ppt_h*1.125000"/>
                                          </p:val>
                                        </p:tav>
                                        <p:tav tm="100000">
                                          <p:val>
                                            <p:strVal val="#ppt_y"/>
                                          </p:val>
                                        </p:tav>
                                      </p:tavLst>
                                    </p:anim>
                                    <p:animEffect transition="in" filter="wipe(up)">
                                      <p:cBhvr>
                                        <p:cTn id="45" dur="500"/>
                                        <p:tgtEl>
                                          <p:spTgt spid="26"/>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p:tgtEl>
                                          <p:spTgt spid="23"/>
                                        </p:tgtEl>
                                        <p:attrNameLst>
                                          <p:attrName>ppt_y</p:attrName>
                                        </p:attrNameLst>
                                      </p:cBhvr>
                                      <p:tavLst>
                                        <p:tav tm="0">
                                          <p:val>
                                            <p:strVal val="#ppt_y-#ppt_h*1.125000"/>
                                          </p:val>
                                        </p:tav>
                                        <p:tav tm="100000">
                                          <p:val>
                                            <p:strVal val="#ppt_y"/>
                                          </p:val>
                                        </p:tav>
                                      </p:tavLst>
                                    </p:anim>
                                    <p:animEffect transition="in" filter="wipe(down)">
                                      <p:cBhvr>
                                        <p:cTn id="49" dur="500"/>
                                        <p:tgtEl>
                                          <p:spTgt spid="23"/>
                                        </p:tgtEl>
                                      </p:cBhvr>
                                    </p:animEffect>
                                  </p:childTnLst>
                                </p:cTn>
                              </p:par>
                            </p:childTnLst>
                          </p:cTn>
                        </p:par>
                        <p:par>
                          <p:cTn id="50" fill="hold">
                            <p:stCondLst>
                              <p:cond delay="3000"/>
                            </p:stCondLst>
                            <p:childTnLst>
                              <p:par>
                                <p:cTn id="51" presetID="12" presetClass="entr" presetSubtype="4"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p:tgtEl>
                                          <p:spTgt spid="27"/>
                                        </p:tgtEl>
                                        <p:attrNameLst>
                                          <p:attrName>ppt_y</p:attrName>
                                        </p:attrNameLst>
                                      </p:cBhvr>
                                      <p:tavLst>
                                        <p:tav tm="0">
                                          <p:val>
                                            <p:strVal val="#ppt_y+#ppt_h*1.125000"/>
                                          </p:val>
                                        </p:tav>
                                        <p:tav tm="100000">
                                          <p:val>
                                            <p:strVal val="#ppt_y"/>
                                          </p:val>
                                        </p:tav>
                                      </p:tavLst>
                                    </p:anim>
                                    <p:animEffect transition="in" filter="wipe(up)">
                                      <p:cBhvr>
                                        <p:cTn id="54" dur="500"/>
                                        <p:tgtEl>
                                          <p:spTgt spid="27"/>
                                        </p:tgtEl>
                                      </p:cBhvr>
                                    </p:animEffect>
                                  </p:childTnLst>
                                </p:cTn>
                              </p:par>
                              <p:par>
                                <p:cTn id="55" presetID="12" presetClass="entr" presetSubtype="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p:tgtEl>
                                          <p:spTgt spid="24"/>
                                        </p:tgtEl>
                                        <p:attrNameLst>
                                          <p:attrName>ppt_y</p:attrName>
                                        </p:attrNameLst>
                                      </p:cBhvr>
                                      <p:tavLst>
                                        <p:tav tm="0">
                                          <p:val>
                                            <p:strVal val="#ppt_y-#ppt_h*1.125000"/>
                                          </p:val>
                                        </p:tav>
                                        <p:tav tm="100000">
                                          <p:val>
                                            <p:strVal val="#ppt_y"/>
                                          </p:val>
                                        </p:tav>
                                      </p:tavLst>
                                    </p:anim>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5"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1589424" y="1865220"/>
            <a:ext cx="1922012" cy="1700974"/>
            <a:chOff x="1458796" y="1894249"/>
            <a:chExt cx="1922012" cy="1700974"/>
          </a:xfrm>
          <a:solidFill>
            <a:srgbClr val="F73F8F"/>
          </a:solidFill>
        </p:grpSpPr>
        <p:sp>
          <p:nvSpPr>
            <p:cNvPr id="8" name="任意多边形 7"/>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9"/>
            <p:cNvSpPr txBox="1"/>
            <p:nvPr/>
          </p:nvSpPr>
          <p:spPr>
            <a:xfrm>
              <a:off x="1634972" y="2421570"/>
              <a:ext cx="1512209" cy="400110"/>
            </a:xfrm>
            <a:prstGeom prst="rect">
              <a:avLst/>
            </a:prstGeom>
            <a:grpFill/>
          </p:spPr>
          <p:txBody>
            <a:bodyPr wrap="none" rtlCol="0">
              <a:spAutoFit/>
            </a:bodyPr>
            <a:lstStyle/>
            <a:p>
              <a:r>
                <a:rPr lang="zh-CN" altLang="en-US" sz="2000" dirty="0">
                  <a:solidFill>
                    <a:schemeClr val="bg1"/>
                  </a:solidFill>
                </a:rPr>
                <a:t>Method One</a:t>
              </a:r>
            </a:p>
          </p:txBody>
        </p:sp>
      </p:grpSp>
      <p:sp>
        <p:nvSpPr>
          <p:cNvPr id="10" name="矩形 9"/>
          <p:cNvSpPr/>
          <p:nvPr/>
        </p:nvSpPr>
        <p:spPr>
          <a:xfrm>
            <a:off x="1505624" y="3932753"/>
            <a:ext cx="2089612" cy="1156841"/>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Please enter your text here; Please enter your text here.</a:t>
            </a:r>
          </a:p>
        </p:txBody>
      </p:sp>
      <p:grpSp>
        <p:nvGrpSpPr>
          <p:cNvPr id="11" name="组合 10"/>
          <p:cNvGrpSpPr/>
          <p:nvPr/>
        </p:nvGrpSpPr>
        <p:grpSpPr>
          <a:xfrm>
            <a:off x="3807930" y="4104514"/>
            <a:ext cx="631688" cy="636784"/>
            <a:chOff x="3041651" y="3326606"/>
            <a:chExt cx="631825" cy="636588"/>
          </a:xfrm>
        </p:grpSpPr>
        <p:sp>
          <p:nvSpPr>
            <p:cNvPr id="12" name="Oval 9"/>
            <p:cNvSpPr>
              <a:spLocks noChangeArrowheads="1"/>
            </p:cNvSpPr>
            <p:nvPr/>
          </p:nvSpPr>
          <p:spPr bwMode="auto">
            <a:xfrm>
              <a:off x="3041651" y="3326606"/>
              <a:ext cx="631825" cy="636588"/>
            </a:xfrm>
            <a:prstGeom prst="ellipse">
              <a:avLst/>
            </a:prstGeom>
            <a:solidFill>
              <a:srgbClr val="F73F8F"/>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3"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14"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15" name="组合 14"/>
          <p:cNvGrpSpPr/>
          <p:nvPr/>
        </p:nvGrpSpPr>
        <p:grpSpPr>
          <a:xfrm>
            <a:off x="4942224" y="1865220"/>
            <a:ext cx="1922012" cy="1700974"/>
            <a:chOff x="1458796" y="1894249"/>
            <a:chExt cx="1922012" cy="1700974"/>
          </a:xfrm>
          <a:solidFill>
            <a:srgbClr val="F977D4"/>
          </a:solidFill>
        </p:grpSpPr>
        <p:sp>
          <p:nvSpPr>
            <p:cNvPr id="16" name="任意多边形 15"/>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7"/>
            <p:cNvSpPr txBox="1"/>
            <p:nvPr/>
          </p:nvSpPr>
          <p:spPr>
            <a:xfrm>
              <a:off x="1634972" y="2421570"/>
              <a:ext cx="1617430" cy="523220"/>
            </a:xfrm>
            <a:prstGeom prst="rect">
              <a:avLst/>
            </a:prstGeom>
            <a:grpFill/>
          </p:spPr>
          <p:txBody>
            <a:bodyPr wrap="none" rtlCol="0">
              <a:spAutoFit/>
            </a:bodyPr>
            <a:lstStyle/>
            <a:p>
              <a:r>
                <a:rPr lang="zh-CN" altLang="en-US" sz="2800" dirty="0">
                  <a:solidFill>
                    <a:schemeClr val="bg1"/>
                  </a:solidFill>
                </a:rPr>
                <a:t>Method II</a:t>
              </a:r>
            </a:p>
          </p:txBody>
        </p:sp>
      </p:grpSp>
      <p:sp>
        <p:nvSpPr>
          <p:cNvPr id="18" name="矩形 17"/>
          <p:cNvSpPr/>
          <p:nvPr/>
        </p:nvSpPr>
        <p:spPr>
          <a:xfrm>
            <a:off x="4858424" y="3932753"/>
            <a:ext cx="2089612" cy="1156841"/>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Please enter your text here; Please enter your text here.</a:t>
            </a:r>
          </a:p>
        </p:txBody>
      </p:sp>
      <p:grpSp>
        <p:nvGrpSpPr>
          <p:cNvPr id="19" name="组合 18"/>
          <p:cNvGrpSpPr/>
          <p:nvPr/>
        </p:nvGrpSpPr>
        <p:grpSpPr>
          <a:xfrm>
            <a:off x="7160730" y="4104514"/>
            <a:ext cx="631688" cy="636784"/>
            <a:chOff x="3041651" y="3326606"/>
            <a:chExt cx="631825" cy="636588"/>
          </a:xfrm>
        </p:grpSpPr>
        <p:sp>
          <p:nvSpPr>
            <p:cNvPr id="20" name="Oval 9"/>
            <p:cNvSpPr>
              <a:spLocks noChangeArrowheads="1"/>
            </p:cNvSpPr>
            <p:nvPr/>
          </p:nvSpPr>
          <p:spPr bwMode="auto">
            <a:xfrm>
              <a:off x="3041651" y="3326606"/>
              <a:ext cx="631825" cy="636588"/>
            </a:xfrm>
            <a:prstGeom prst="ellipse">
              <a:avLst/>
            </a:prstGeom>
            <a:solidFill>
              <a:srgbClr val="F73F8F"/>
            </a:solidFill>
            <a:ln>
              <a:solidFill>
                <a:srgbClr val="FFFFFF"/>
              </a:solidFill>
            </a:ln>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1"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sp>
          <p:nvSpPr>
            <p:cNvPr id="22"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218565">
                <a:defRPr/>
              </a:pPr>
              <a:endParaRPr lang="zh-CN" altLang="en-US" sz="2400" kern="0">
                <a:solidFill>
                  <a:sysClr val="windowText" lastClr="000000"/>
                </a:solidFill>
              </a:endParaRPr>
            </a:p>
          </p:txBody>
        </p:sp>
      </p:grpSp>
      <p:grpSp>
        <p:nvGrpSpPr>
          <p:cNvPr id="23" name="组合 22"/>
          <p:cNvGrpSpPr/>
          <p:nvPr/>
        </p:nvGrpSpPr>
        <p:grpSpPr>
          <a:xfrm>
            <a:off x="8295024" y="1865220"/>
            <a:ext cx="1922012" cy="1700974"/>
            <a:chOff x="1458796" y="1894249"/>
            <a:chExt cx="1922012" cy="1700974"/>
          </a:xfrm>
          <a:solidFill>
            <a:srgbClr val="F73F8F"/>
          </a:solidFill>
        </p:grpSpPr>
        <p:sp>
          <p:nvSpPr>
            <p:cNvPr id="24" name="任意多边形 23"/>
            <p:cNvSpPr/>
            <p:nvPr/>
          </p:nvSpPr>
          <p:spPr>
            <a:xfrm rot="9000000">
              <a:off x="1458796" y="1894249"/>
              <a:ext cx="1922012" cy="1700974"/>
            </a:xfrm>
            <a:custGeom>
              <a:avLst/>
              <a:gdLst>
                <a:gd name="connsiteX0" fmla="*/ 28988 w 3761891"/>
                <a:gd name="connsiteY0" fmla="*/ 1549518 h 3329262"/>
                <a:gd name="connsiteX1" fmla="*/ 857080 w 3761891"/>
                <a:gd name="connsiteY1" fmla="*/ 115221 h 3329262"/>
                <a:gd name="connsiteX2" fmla="*/ 913826 w 3761891"/>
                <a:gd name="connsiteY2" fmla="*/ 50888 h 3329262"/>
                <a:gd name="connsiteX3" fmla="*/ 929030 w 3761891"/>
                <a:gd name="connsiteY3" fmla="*/ 43468 h 3329262"/>
                <a:gd name="connsiteX4" fmla="*/ 953509 w 3761891"/>
                <a:gd name="connsiteY4" fmla="*/ 26073 h 3329262"/>
                <a:gd name="connsiteX5" fmla="*/ 1056478 w 3761891"/>
                <a:gd name="connsiteY5" fmla="*/ 0 h 3329262"/>
                <a:gd name="connsiteX6" fmla="*/ 2712663 w 3761891"/>
                <a:gd name="connsiteY6" fmla="*/ 0 h 3329262"/>
                <a:gd name="connsiteX7" fmla="*/ 2796749 w 3761891"/>
                <a:gd name="connsiteY7" fmla="*/ 16976 h 3329262"/>
                <a:gd name="connsiteX8" fmla="*/ 2821386 w 3761891"/>
                <a:gd name="connsiteY8" fmla="*/ 33587 h 3329262"/>
                <a:gd name="connsiteX9" fmla="*/ 2848078 w 3761891"/>
                <a:gd name="connsiteY9" fmla="*/ 46612 h 3329262"/>
                <a:gd name="connsiteX10" fmla="*/ 2904822 w 3761891"/>
                <a:gd name="connsiteY10" fmla="*/ 110945 h 3329262"/>
                <a:gd name="connsiteX11" fmla="*/ 3732914 w 3761891"/>
                <a:gd name="connsiteY11" fmla="*/ 1545242 h 3329262"/>
                <a:gd name="connsiteX12" fmla="*/ 3761354 w 3761891"/>
                <a:gd name="connsiteY12" fmla="*/ 1668288 h 3329262"/>
                <a:gd name="connsiteX13" fmla="*/ 3759241 w 3761891"/>
                <a:gd name="connsiteY13" fmla="*/ 1680884 h 3329262"/>
                <a:gd name="connsiteX14" fmla="*/ 3760171 w 3761891"/>
                <a:gd name="connsiteY14" fmla="*/ 1694227 h 3329262"/>
                <a:gd name="connsiteX15" fmla="*/ 3732830 w 3761891"/>
                <a:gd name="connsiteY15" fmla="*/ 1775536 h 3329262"/>
                <a:gd name="connsiteX16" fmla="*/ 2904738 w 3761891"/>
                <a:gd name="connsiteY16" fmla="*/ 3209833 h 3329262"/>
                <a:gd name="connsiteX17" fmla="*/ 2847993 w 3761891"/>
                <a:gd name="connsiteY17" fmla="*/ 3274166 h 3329262"/>
                <a:gd name="connsiteX18" fmla="*/ 2842511 w 3761891"/>
                <a:gd name="connsiteY18" fmla="*/ 3276841 h 3329262"/>
                <a:gd name="connsiteX19" fmla="*/ 2823691 w 3761891"/>
                <a:gd name="connsiteY19" fmla="*/ 3292368 h 3329262"/>
                <a:gd name="connsiteX20" fmla="*/ 2702910 w 3761891"/>
                <a:gd name="connsiteY20" fmla="*/ 3329262 h 3329262"/>
                <a:gd name="connsiteX21" fmla="*/ 1046726 w 3761891"/>
                <a:gd name="connsiteY21" fmla="*/ 3329262 h 3329262"/>
                <a:gd name="connsiteX22" fmla="*/ 893974 w 3761891"/>
                <a:gd name="connsiteY22" fmla="*/ 3265990 h 3329262"/>
                <a:gd name="connsiteX23" fmla="*/ 883550 w 3761891"/>
                <a:gd name="connsiteY23" fmla="*/ 3250529 h 3329262"/>
                <a:gd name="connsiteX24" fmla="*/ 882566 w 3761891"/>
                <a:gd name="connsiteY24" fmla="*/ 3249619 h 3329262"/>
                <a:gd name="connsiteX25" fmla="*/ 856997 w 3761891"/>
                <a:gd name="connsiteY25" fmla="*/ 3214110 h 3329262"/>
                <a:gd name="connsiteX26" fmla="*/ 28905 w 3761891"/>
                <a:gd name="connsiteY26" fmla="*/ 1779812 h 3329262"/>
                <a:gd name="connsiteX27" fmla="*/ 0 w 3761891"/>
                <a:gd name="connsiteY27" fmla="*/ 1677601 h 3329262"/>
                <a:gd name="connsiteX28" fmla="*/ 2825 w 3761891"/>
                <a:gd name="connsiteY28" fmla="*/ 1647714 h 3329262"/>
                <a:gd name="connsiteX29" fmla="*/ 1647 w 3761891"/>
                <a:gd name="connsiteY29" fmla="*/ 1630828 h 3329262"/>
                <a:gd name="connsiteX30" fmla="*/ 28988 w 3761891"/>
                <a:gd name="connsiteY30" fmla="*/ 1549518 h 3329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grp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5"/>
            <p:cNvSpPr txBox="1"/>
            <p:nvPr/>
          </p:nvSpPr>
          <p:spPr>
            <a:xfrm>
              <a:off x="1634972" y="2421570"/>
              <a:ext cx="1533368" cy="369332"/>
            </a:xfrm>
            <a:prstGeom prst="rect">
              <a:avLst/>
            </a:prstGeom>
            <a:grpFill/>
          </p:spPr>
          <p:txBody>
            <a:bodyPr wrap="none" rtlCol="0">
              <a:spAutoFit/>
            </a:bodyPr>
            <a:lstStyle/>
            <a:p>
              <a:r>
                <a:rPr lang="zh-CN" altLang="en-US" dirty="0">
                  <a:solidFill>
                    <a:schemeClr val="bg1"/>
                  </a:solidFill>
                </a:rPr>
                <a:t>Method Three</a:t>
              </a:r>
            </a:p>
          </p:txBody>
        </p:sp>
      </p:grpSp>
      <p:sp>
        <p:nvSpPr>
          <p:cNvPr id="26" name="矩形 25"/>
          <p:cNvSpPr/>
          <p:nvPr/>
        </p:nvSpPr>
        <p:spPr>
          <a:xfrm>
            <a:off x="8211224" y="3932753"/>
            <a:ext cx="2089612" cy="1156841"/>
          </a:xfrm>
          <a:prstGeom prst="rect">
            <a:avLst/>
          </a:prstGeom>
          <a:noFill/>
          <a:ln>
            <a:noFill/>
          </a:ln>
        </p:spPr>
        <p:txBody>
          <a:bodyPr wrap="square" lIns="91428" tIns="45713" rIns="91428" bIns="45713">
            <a:spAutoFit/>
          </a:bodyPr>
          <a:lstStyle/>
          <a:p>
            <a:pPr algn="just" defTabSz="1218565">
              <a:lnSpc>
                <a:spcPct val="150000"/>
              </a:lnSpc>
              <a:defRPr/>
            </a:pPr>
            <a:r>
              <a:rPr lang="zh-CN" altLang="en-US" sz="1600" kern="0" dirty="0">
                <a:solidFill>
                  <a:schemeClr val="accent3">
                    <a:lumMod val="50000"/>
                  </a:schemeClr>
                </a:solidFill>
                <a:latin typeface="微软雅黑" panose="020B0503020204020204" pitchFamily="34" charset="-122"/>
                <a:ea typeface="微软雅黑" panose="020B0503020204020204" pitchFamily="34" charset="-122"/>
              </a:rPr>
              <a:t>Please enter your text here; Please enter your text here.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7995">
        <p:fade/>
      </p:transition>
    </mc:Choice>
    <mc:Fallback xmlns:a14="http://schemas.microsoft.com/office/drawing/2010/main" xmlns="">
      <p:transition spd="med" advTm="799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strVal val="(6*min(max(#ppt_w*#ppt_h,.3),1)-7.4)/-.7*#ppt_w"/>
                                              </p:val>
                                            </p:tav>
                                            <p:tav tm="100000">
                                              <p:val>
                                                <p:strVal val="#ppt_w"/>
                                              </p:val>
                                            </p:tav>
                                          </p:tavLst>
                                        </p:anim>
                                        <p:anim calcmode="lin" valueType="num">
                                          <p:cBhvr>
                                            <p:cTn id="22" dur="750" fill="hold"/>
                                            <p:tgtEl>
                                              <p:spTgt spid="7"/>
                                            </p:tgtEl>
                                            <p:attrNameLst>
                                              <p:attrName>ppt_h</p:attrName>
                                            </p:attrNameLst>
                                          </p:cBhvr>
                                          <p:tavLst>
                                            <p:tav tm="0">
                                              <p:val>
                                                <p:strVal val="(6*min(max(#ppt_w*#ppt_h,.3),1)-7.4)/-.7*#ppt_h"/>
                                              </p:val>
                                            </p:tav>
                                            <p:tav tm="100000">
                                              <p:val>
                                                <p:strVal val="#ppt_h"/>
                                              </p:val>
                                            </p:tav>
                                          </p:tavLst>
                                        </p:anim>
                                        <p:anim calcmode="lin" valueType="num">
                                          <p:cBhvr>
                                            <p:cTn id="23" dur="750" fill="hold"/>
                                            <p:tgtEl>
                                              <p:spTgt spid="7"/>
                                            </p:tgtEl>
                                            <p:attrNameLst>
                                              <p:attrName>ppt_x</p:attrName>
                                            </p:attrNameLst>
                                          </p:cBhvr>
                                          <p:tavLst>
                                            <p:tav tm="0">
                                              <p:val>
                                                <p:fltVal val="0.5"/>
                                              </p:val>
                                            </p:tav>
                                            <p:tav tm="100000">
                                              <p:val>
                                                <p:strVal val="#ppt_x"/>
                                              </p:val>
                                            </p:tav>
                                          </p:tavLst>
                                        </p:anim>
                                        <p:anim calcmode="lin" valueType="num">
                                          <p:cBhvr>
                                            <p:cTn id="24" dur="75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2" presetClass="entr" presetSubtype="8" fill="hold" nodeType="afterEffect" p14:presetBounceEnd="40000">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14:bounceEnd="40000">
                                          <p:cBhvr additive="base">
                                            <p:cTn id="32" dur="500" fill="hold"/>
                                            <p:tgtEl>
                                              <p:spTgt spid="11"/>
                                            </p:tgtEl>
                                            <p:attrNameLst>
                                              <p:attrName>ppt_x</p:attrName>
                                            </p:attrNameLst>
                                          </p:cBhvr>
                                          <p:tavLst>
                                            <p:tav tm="0">
                                              <p:val>
                                                <p:strVal val="0-#ppt_w/2"/>
                                              </p:val>
                                            </p:tav>
                                            <p:tav tm="100000">
                                              <p:val>
                                                <p:strVal val="#ppt_x"/>
                                              </p:val>
                                            </p:tav>
                                          </p:tavLst>
                                        </p:anim>
                                        <p:anim calcmode="lin" valueType="num" p14:bounceEnd="40000">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strVal val="(6*min(max(#ppt_w*#ppt_h,.3),1)-7.4)/-.7*#ppt_w"/>
                                              </p:val>
                                            </p:tav>
                                            <p:tav tm="100000">
                                              <p:val>
                                                <p:strVal val="#ppt_w"/>
                                              </p:val>
                                            </p:tav>
                                          </p:tavLst>
                                        </p:anim>
                                        <p:anim calcmode="lin" valueType="num">
                                          <p:cBhvr>
                                            <p:cTn id="39" dur="750" fill="hold"/>
                                            <p:tgtEl>
                                              <p:spTgt spid="15"/>
                                            </p:tgtEl>
                                            <p:attrNameLst>
                                              <p:attrName>ppt_h</p:attrName>
                                            </p:attrNameLst>
                                          </p:cBhvr>
                                          <p:tavLst>
                                            <p:tav tm="0">
                                              <p:val>
                                                <p:strVal val="(6*min(max(#ppt_w*#ppt_h,.3),1)-7.4)/-.7*#ppt_h"/>
                                              </p:val>
                                            </p:tav>
                                            <p:tav tm="100000">
                                              <p:val>
                                                <p:strVal val="#ppt_h"/>
                                              </p:val>
                                            </p:tav>
                                          </p:tavLst>
                                        </p:anim>
                                        <p:anim calcmode="lin" valueType="num">
                                          <p:cBhvr>
                                            <p:cTn id="40" dur="750" fill="hold"/>
                                            <p:tgtEl>
                                              <p:spTgt spid="15"/>
                                            </p:tgtEl>
                                            <p:attrNameLst>
                                              <p:attrName>ppt_x</p:attrName>
                                            </p:attrNameLst>
                                          </p:cBhvr>
                                          <p:tavLst>
                                            <p:tav tm="0">
                                              <p:val>
                                                <p:fltVal val="0.5"/>
                                              </p:val>
                                            </p:tav>
                                            <p:tav tm="100000">
                                              <p:val>
                                                <p:strVal val="#ppt_x"/>
                                              </p:val>
                                            </p:tav>
                                          </p:tavLst>
                                        </p:anim>
                                        <p:anim calcmode="lin" valueType="num">
                                          <p:cBhvr>
                                            <p:cTn id="41" dur="75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1500"/>
                                </p:stCondLst>
                                <p:childTnLst>
                                  <p:par>
                                    <p:cTn id="47" presetID="2" presetClass="entr" presetSubtype="8" fill="hold" nodeType="afterEffect" p14:presetBounceEnd="40000">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14:bounceEnd="40000">
                                          <p:cBhvr additive="base">
                                            <p:cTn id="49" dur="500" fill="hold"/>
                                            <p:tgtEl>
                                              <p:spTgt spid="19"/>
                                            </p:tgtEl>
                                            <p:attrNameLst>
                                              <p:attrName>ppt_x</p:attrName>
                                            </p:attrNameLst>
                                          </p:cBhvr>
                                          <p:tavLst>
                                            <p:tav tm="0">
                                              <p:val>
                                                <p:strVal val="0-#ppt_w/2"/>
                                              </p:val>
                                            </p:tav>
                                            <p:tav tm="100000">
                                              <p:val>
                                                <p:strVal val="#ppt_x"/>
                                              </p:val>
                                            </p:tav>
                                          </p:tavLst>
                                        </p:anim>
                                        <p:anim calcmode="lin" valueType="num" p14:bounceEnd="40000">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6"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strVal val="(6*min(max(#ppt_w*#ppt_h,.3),1)-7.4)/-.7*#ppt_w"/>
                                              </p:val>
                                            </p:tav>
                                            <p:tav tm="100000">
                                              <p:val>
                                                <p:strVal val="#ppt_w"/>
                                              </p:val>
                                            </p:tav>
                                          </p:tavLst>
                                        </p:anim>
                                        <p:anim calcmode="lin" valueType="num">
                                          <p:cBhvr>
                                            <p:cTn id="56" dur="750" fill="hold"/>
                                            <p:tgtEl>
                                              <p:spTgt spid="23"/>
                                            </p:tgtEl>
                                            <p:attrNameLst>
                                              <p:attrName>ppt_h</p:attrName>
                                            </p:attrNameLst>
                                          </p:cBhvr>
                                          <p:tavLst>
                                            <p:tav tm="0">
                                              <p:val>
                                                <p:strVal val="(6*min(max(#ppt_w*#ppt_h,.3),1)-7.4)/-.7*#ppt_h"/>
                                              </p:val>
                                            </p:tav>
                                            <p:tav tm="100000">
                                              <p:val>
                                                <p:strVal val="#ppt_h"/>
                                              </p:val>
                                            </p:tav>
                                          </p:tavLst>
                                        </p:anim>
                                        <p:anim calcmode="lin" valueType="num">
                                          <p:cBhvr>
                                            <p:cTn id="57" dur="750" fill="hold"/>
                                            <p:tgtEl>
                                              <p:spTgt spid="23"/>
                                            </p:tgtEl>
                                            <p:attrNameLst>
                                              <p:attrName>ppt_x</p:attrName>
                                            </p:attrNameLst>
                                          </p:cBhvr>
                                          <p:tavLst>
                                            <p:tav tm="0">
                                              <p:val>
                                                <p:fltVal val="0.5"/>
                                              </p:val>
                                            </p:tav>
                                            <p:tav tm="100000">
                                              <p:val>
                                                <p:strVal val="#ppt_x"/>
                                              </p:val>
                                            </p:tav>
                                          </p:tavLst>
                                        </p:anim>
                                        <p:anim calcmode="lin" valueType="num">
                                          <p:cBhvr>
                                            <p:cTn id="58" dur="75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8" grpId="0"/>
          <p:bldP spid="26" grpId="0"/>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750" fill="hold"/>
                                            <p:tgtEl>
                                              <p:spTgt spid="7"/>
                                            </p:tgtEl>
                                            <p:attrNameLst>
                                              <p:attrName>ppt_w</p:attrName>
                                            </p:attrNameLst>
                                          </p:cBhvr>
                                          <p:tavLst>
                                            <p:tav tm="0">
                                              <p:val>
                                                <p:strVal val="(6*min(max(#ppt_w*#ppt_h,.3),1)-7.4)/-.7*#ppt_w"/>
                                              </p:val>
                                            </p:tav>
                                            <p:tav tm="100000">
                                              <p:val>
                                                <p:strVal val="#ppt_w"/>
                                              </p:val>
                                            </p:tav>
                                          </p:tavLst>
                                        </p:anim>
                                        <p:anim calcmode="lin" valueType="num">
                                          <p:cBhvr>
                                            <p:cTn id="22" dur="750" fill="hold"/>
                                            <p:tgtEl>
                                              <p:spTgt spid="7"/>
                                            </p:tgtEl>
                                            <p:attrNameLst>
                                              <p:attrName>ppt_h</p:attrName>
                                            </p:attrNameLst>
                                          </p:cBhvr>
                                          <p:tavLst>
                                            <p:tav tm="0">
                                              <p:val>
                                                <p:strVal val="(6*min(max(#ppt_w*#ppt_h,.3),1)-7.4)/-.7*#ppt_h"/>
                                              </p:val>
                                            </p:tav>
                                            <p:tav tm="100000">
                                              <p:val>
                                                <p:strVal val="#ppt_h"/>
                                              </p:val>
                                            </p:tav>
                                          </p:tavLst>
                                        </p:anim>
                                        <p:anim calcmode="lin" valueType="num">
                                          <p:cBhvr>
                                            <p:cTn id="23" dur="750" fill="hold"/>
                                            <p:tgtEl>
                                              <p:spTgt spid="7"/>
                                            </p:tgtEl>
                                            <p:attrNameLst>
                                              <p:attrName>ppt_x</p:attrName>
                                            </p:attrNameLst>
                                          </p:cBhvr>
                                          <p:tavLst>
                                            <p:tav tm="0">
                                              <p:val>
                                                <p:fltVal val="0.5"/>
                                              </p:val>
                                            </p:tav>
                                            <p:tav tm="100000">
                                              <p:val>
                                                <p:strVal val="#ppt_x"/>
                                              </p:val>
                                            </p:tav>
                                          </p:tavLst>
                                        </p:anim>
                                        <p:anim calcmode="lin" valueType="num">
                                          <p:cBhvr>
                                            <p:cTn id="24" dur="75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p:stCondLst>
                                  <p:cond delay="1500"/>
                                </p:stCondLst>
                                <p:childTnLst>
                                  <p:par>
                                    <p:cTn id="30" presetID="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0-#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36"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750" fill="hold"/>
                                            <p:tgtEl>
                                              <p:spTgt spid="15"/>
                                            </p:tgtEl>
                                            <p:attrNameLst>
                                              <p:attrName>ppt_w</p:attrName>
                                            </p:attrNameLst>
                                          </p:cBhvr>
                                          <p:tavLst>
                                            <p:tav tm="0">
                                              <p:val>
                                                <p:strVal val="(6*min(max(#ppt_w*#ppt_h,.3),1)-7.4)/-.7*#ppt_w"/>
                                              </p:val>
                                            </p:tav>
                                            <p:tav tm="100000">
                                              <p:val>
                                                <p:strVal val="#ppt_w"/>
                                              </p:val>
                                            </p:tav>
                                          </p:tavLst>
                                        </p:anim>
                                        <p:anim calcmode="lin" valueType="num">
                                          <p:cBhvr>
                                            <p:cTn id="39" dur="750" fill="hold"/>
                                            <p:tgtEl>
                                              <p:spTgt spid="15"/>
                                            </p:tgtEl>
                                            <p:attrNameLst>
                                              <p:attrName>ppt_h</p:attrName>
                                            </p:attrNameLst>
                                          </p:cBhvr>
                                          <p:tavLst>
                                            <p:tav tm="0">
                                              <p:val>
                                                <p:strVal val="(6*min(max(#ppt_w*#ppt_h,.3),1)-7.4)/-.7*#ppt_h"/>
                                              </p:val>
                                            </p:tav>
                                            <p:tav tm="100000">
                                              <p:val>
                                                <p:strVal val="#ppt_h"/>
                                              </p:val>
                                            </p:tav>
                                          </p:tavLst>
                                        </p:anim>
                                        <p:anim calcmode="lin" valueType="num">
                                          <p:cBhvr>
                                            <p:cTn id="40" dur="750" fill="hold"/>
                                            <p:tgtEl>
                                              <p:spTgt spid="15"/>
                                            </p:tgtEl>
                                            <p:attrNameLst>
                                              <p:attrName>ppt_x</p:attrName>
                                            </p:attrNameLst>
                                          </p:cBhvr>
                                          <p:tavLst>
                                            <p:tav tm="0">
                                              <p:val>
                                                <p:fltVal val="0.5"/>
                                              </p:val>
                                            </p:tav>
                                            <p:tav tm="100000">
                                              <p:val>
                                                <p:strVal val="#ppt_x"/>
                                              </p:val>
                                            </p:tav>
                                          </p:tavLst>
                                        </p:anim>
                                        <p:anim calcmode="lin" valueType="num">
                                          <p:cBhvr>
                                            <p:cTn id="41" dur="75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1500"/>
                                </p:stCondLst>
                                <p:childTnLst>
                                  <p:par>
                                    <p:cTn id="47" presetID="2" presetClass="entr" presetSubtype="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0-#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36"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750" fill="hold"/>
                                            <p:tgtEl>
                                              <p:spTgt spid="23"/>
                                            </p:tgtEl>
                                            <p:attrNameLst>
                                              <p:attrName>ppt_w</p:attrName>
                                            </p:attrNameLst>
                                          </p:cBhvr>
                                          <p:tavLst>
                                            <p:tav tm="0">
                                              <p:val>
                                                <p:strVal val="(6*min(max(#ppt_w*#ppt_h,.3),1)-7.4)/-.7*#ppt_w"/>
                                              </p:val>
                                            </p:tav>
                                            <p:tav tm="100000">
                                              <p:val>
                                                <p:strVal val="#ppt_w"/>
                                              </p:val>
                                            </p:tav>
                                          </p:tavLst>
                                        </p:anim>
                                        <p:anim calcmode="lin" valueType="num">
                                          <p:cBhvr>
                                            <p:cTn id="56" dur="750" fill="hold"/>
                                            <p:tgtEl>
                                              <p:spTgt spid="23"/>
                                            </p:tgtEl>
                                            <p:attrNameLst>
                                              <p:attrName>ppt_h</p:attrName>
                                            </p:attrNameLst>
                                          </p:cBhvr>
                                          <p:tavLst>
                                            <p:tav tm="0">
                                              <p:val>
                                                <p:strVal val="(6*min(max(#ppt_w*#ppt_h,.3),1)-7.4)/-.7*#ppt_h"/>
                                              </p:val>
                                            </p:tav>
                                            <p:tav tm="100000">
                                              <p:val>
                                                <p:strVal val="#ppt_h"/>
                                              </p:val>
                                            </p:tav>
                                          </p:tavLst>
                                        </p:anim>
                                        <p:anim calcmode="lin" valueType="num">
                                          <p:cBhvr>
                                            <p:cTn id="57" dur="750" fill="hold"/>
                                            <p:tgtEl>
                                              <p:spTgt spid="23"/>
                                            </p:tgtEl>
                                            <p:attrNameLst>
                                              <p:attrName>ppt_x</p:attrName>
                                            </p:attrNameLst>
                                          </p:cBhvr>
                                          <p:tavLst>
                                            <p:tav tm="0">
                                              <p:val>
                                                <p:fltVal val="0.5"/>
                                              </p:val>
                                            </p:tav>
                                            <p:tav tm="100000">
                                              <p:val>
                                                <p:strVal val="#ppt_x"/>
                                              </p:val>
                                            </p:tav>
                                          </p:tavLst>
                                        </p:anim>
                                        <p:anim calcmode="lin" valueType="num">
                                          <p:cBhvr>
                                            <p:cTn id="58" dur="75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59" fill="hold">
                                <p:stCondLst>
                                  <p:cond delay="1000"/>
                                </p:stCondLst>
                                <p:childTnLst>
                                  <p:par>
                                    <p:cTn id="60" presetID="22" presetClass="entr" presetSubtype="1" fill="hold" grpId="0" nodeType="after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wipe(up)">
                                          <p:cBhvr>
                                            <p:cTn id="6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8" grpId="0"/>
          <p:bldP spid="26"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cxnSp>
        <p:nvCxnSpPr>
          <p:cNvPr id="19" name="直接连接符 6"/>
          <p:cNvCxnSpPr>
            <a:cxnSpLocks noChangeShapeType="1"/>
          </p:cNvCxnSpPr>
          <p:nvPr/>
        </p:nvCxnSpPr>
        <p:spPr bwMode="auto">
          <a:xfrm>
            <a:off x="6241238" y="1961016"/>
            <a:ext cx="0" cy="3506012"/>
          </a:xfrm>
          <a:prstGeom prst="line">
            <a:avLst/>
          </a:prstGeom>
          <a:noFill/>
          <a:ln w="6350" cmpd="sng">
            <a:solidFill>
              <a:srgbClr val="ADBACA"/>
            </a:solidFill>
            <a:round/>
          </a:ln>
          <a:extLst>
            <a:ext uri="{909E8E84-426E-40DD-AFC4-6F175D3DCCD1}">
              <a14:hiddenFill xmlns:a14="http://schemas.microsoft.com/office/drawing/2010/main">
                <a:noFill/>
              </a14:hiddenFill>
            </a:ext>
          </a:extLst>
        </p:spPr>
      </p:cxnSp>
      <p:sp>
        <p:nvSpPr>
          <p:cNvPr id="20" name="圆角矩形 7"/>
          <p:cNvSpPr>
            <a:spLocks noChangeArrowheads="1"/>
          </p:cNvSpPr>
          <p:nvPr/>
        </p:nvSpPr>
        <p:spPr bwMode="auto">
          <a:xfrm>
            <a:off x="6868219" y="2194434"/>
            <a:ext cx="4590453" cy="1476717"/>
          </a:xfrm>
          <a:prstGeom prst="roundRect">
            <a:avLst>
              <a:gd name="adj" fmla="val 9083"/>
            </a:avLst>
          </a:prstGeom>
          <a:noFill/>
          <a:ln w="12700" cmpd="sng">
            <a:solidFill>
              <a:srgbClr val="969696"/>
            </a:solidFill>
            <a:round/>
          </a:ln>
          <a:extLst>
            <a:ext uri="{909E8E84-426E-40DD-AFC4-6F175D3DCCD1}">
              <a14:hiddenFill xmlns:a14="http://schemas.microsoft.com/office/drawing/2010/main">
                <a:solidFill>
                  <a:srgbClr val="FFFFFF"/>
                </a:solidFill>
              </a14:hiddenFill>
            </a:ext>
          </a:extLst>
        </p:spPr>
        <p:txBody>
          <a:bodyPr lIns="91438" tIns="45719" rIns="91438" bIns="4571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1" name="矩形 8"/>
          <p:cNvSpPr>
            <a:spLocks noChangeArrowheads="1"/>
          </p:cNvSpPr>
          <p:nvPr/>
        </p:nvSpPr>
        <p:spPr bwMode="auto">
          <a:xfrm>
            <a:off x="7201551" y="2523122"/>
            <a:ext cx="3923789" cy="10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lnSpc>
                <a:spcPct val="150000"/>
              </a:lnSpc>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use Microsoft Ya Black font when displaying, all graphic lines and their corresponding materials in this template can be freely edited</a:t>
            </a:r>
            <a:r>
              <a:rPr lang="en-US" altLang="zh-CN" sz="1000" kern="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p>
        </p:txBody>
      </p:sp>
      <p:grpSp>
        <p:nvGrpSpPr>
          <p:cNvPr id="22" name="组合 21"/>
          <p:cNvGrpSpPr/>
          <p:nvPr/>
        </p:nvGrpSpPr>
        <p:grpSpPr>
          <a:xfrm>
            <a:off x="7523772" y="1961016"/>
            <a:ext cx="3279348" cy="462070"/>
            <a:chOff x="5643563" y="1470422"/>
            <a:chExt cx="2459831" cy="346472"/>
          </a:xfrm>
        </p:grpSpPr>
        <p:sp>
          <p:nvSpPr>
            <p:cNvPr id="23" name="圆角矩形 10"/>
            <p:cNvSpPr>
              <a:spLocks noChangeArrowheads="1"/>
            </p:cNvSpPr>
            <p:nvPr/>
          </p:nvSpPr>
          <p:spPr bwMode="auto">
            <a:xfrm>
              <a:off x="5643563" y="1470422"/>
              <a:ext cx="2459831" cy="346472"/>
            </a:xfrm>
            <a:prstGeom prst="roundRect">
              <a:avLst>
                <a:gd name="adj" fmla="val 16667"/>
              </a:avLst>
            </a:prstGeom>
            <a:solidFill>
              <a:srgbClr val="F977D4"/>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4" name="文本框 11"/>
            <p:cNvSpPr txBox="1">
              <a:spLocks noChangeArrowheads="1"/>
            </p:cNvSpPr>
            <p:nvPr/>
          </p:nvSpPr>
          <p:spPr bwMode="auto">
            <a:xfrm>
              <a:off x="5816203" y="1507331"/>
              <a:ext cx="2099072"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5" name="圆角矩形 12"/>
          <p:cNvSpPr>
            <a:spLocks noChangeArrowheads="1"/>
          </p:cNvSpPr>
          <p:nvPr/>
        </p:nvSpPr>
        <p:spPr bwMode="auto">
          <a:xfrm>
            <a:off x="6868219" y="4004603"/>
            <a:ext cx="4590453" cy="1476717"/>
          </a:xfrm>
          <a:prstGeom prst="roundRect">
            <a:avLst>
              <a:gd name="adj" fmla="val 9083"/>
            </a:avLst>
          </a:prstGeom>
          <a:noFill/>
          <a:ln w="12700" cmpd="sng">
            <a:solidFill>
              <a:srgbClr val="969696"/>
            </a:solidFill>
            <a:round/>
          </a:ln>
          <a:extLst>
            <a:ext uri="{909E8E84-426E-40DD-AFC4-6F175D3DCCD1}">
              <a14:hiddenFill xmlns:a14="http://schemas.microsoft.com/office/drawing/2010/main">
                <a:solidFill>
                  <a:srgbClr val="FFFFFF"/>
                </a:solidFill>
              </a14:hiddenFill>
            </a:ext>
          </a:extLst>
        </p:spPr>
        <p:txBody>
          <a:bodyPr lIns="91438" tIns="45719" rIns="91438" bIns="45719"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6" name="矩形 13"/>
          <p:cNvSpPr>
            <a:spLocks noChangeArrowheads="1"/>
          </p:cNvSpPr>
          <p:nvPr/>
        </p:nvSpPr>
        <p:spPr bwMode="auto">
          <a:xfrm>
            <a:off x="7201551" y="4331703"/>
            <a:ext cx="3923789" cy="102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p>
            <a:pPr algn="just" defTabSz="1218565">
              <a:lnSpc>
                <a:spcPct val="150000"/>
              </a:lnSpc>
            </a:pPr>
            <a:r>
              <a:rPr lang="zh-CN" altLang="en-US" sz="1000" kern="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use Microsoft Ya Black font when displaying, all graphic lines and their corresponding materials in this template can be freely edited</a:t>
            </a:r>
            <a:r>
              <a:rPr lang="en-US" altLang="zh-CN" sz="1000" kern="0" dirty="0">
                <a:solidFill>
                  <a:schemeClr val="accent3">
                    <a:lumMod val="50000"/>
                  </a:schemeClr>
                </a:solidFill>
                <a:latin typeface="微软雅黑" panose="020B0503020204020204" pitchFamily="34" charset="-122"/>
                <a:ea typeface="微软雅黑" panose="020B0503020204020204" pitchFamily="34" charset="-122"/>
                <a:sym typeface="Arial" panose="020B0604020202020204" pitchFamily="34" charset="0"/>
              </a:rPr>
              <a:t>.</a:t>
            </a:r>
          </a:p>
        </p:txBody>
      </p:sp>
      <p:grpSp>
        <p:nvGrpSpPr>
          <p:cNvPr id="27" name="组合 26"/>
          <p:cNvGrpSpPr/>
          <p:nvPr/>
        </p:nvGrpSpPr>
        <p:grpSpPr>
          <a:xfrm>
            <a:off x="7523772" y="3769599"/>
            <a:ext cx="3279348" cy="463658"/>
            <a:chOff x="5643563" y="2826544"/>
            <a:chExt cx="2459831" cy="347663"/>
          </a:xfrm>
        </p:grpSpPr>
        <p:sp>
          <p:nvSpPr>
            <p:cNvPr id="28" name="圆角矩形 15"/>
            <p:cNvSpPr>
              <a:spLocks noChangeArrowheads="1"/>
            </p:cNvSpPr>
            <p:nvPr/>
          </p:nvSpPr>
          <p:spPr bwMode="auto">
            <a:xfrm>
              <a:off x="5643563" y="2826544"/>
              <a:ext cx="2459831" cy="347663"/>
            </a:xfrm>
            <a:prstGeom prst="roundRect">
              <a:avLst>
                <a:gd name="adj" fmla="val 16667"/>
              </a:avLst>
            </a:pr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endParaRPr>
            </a:p>
          </p:txBody>
        </p:sp>
        <p:sp>
          <p:nvSpPr>
            <p:cNvPr id="29" name="文本框 16"/>
            <p:cNvSpPr txBox="1">
              <a:spLocks noChangeArrowheads="1"/>
            </p:cNvSpPr>
            <p:nvPr/>
          </p:nvSpPr>
          <p:spPr bwMode="auto">
            <a:xfrm>
              <a:off x="5816203" y="2864644"/>
              <a:ext cx="2099072" cy="23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solidFill>
                    <a:schemeClr val="bg1"/>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30" name="图片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9259" y="1767951"/>
            <a:ext cx="5415101" cy="368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7727">
        <p:fade/>
      </p:transition>
    </mc:Choice>
    <mc:Fallback xmlns:a14="http://schemas.microsoft.com/office/drawing/2010/main" xmlns="">
      <p:transition spd="med" advTm="772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heel(1)">
                                      <p:cBhvr>
                                        <p:cTn id="21" dur="2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1000" fill="hold"/>
                                        <p:tgtEl>
                                          <p:spTgt spid="2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wipe(up)">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6" presetClass="entr" presetSubtype="0" fill="hold" grpId="0" nodeType="clickEffect">
                                  <p:stCondLst>
                                    <p:cond delay="0"/>
                                  </p:stCondLst>
                                  <p:iterate type="lt">
                                    <p:tmPct val="10000"/>
                                  </p:iterate>
                                  <p:childTnLst>
                                    <p:set>
                                      <p:cBhvr>
                                        <p:cTn id="50" dur="1" fill="hold">
                                          <p:stCondLst>
                                            <p:cond delay="0"/>
                                          </p:stCondLst>
                                        </p:cTn>
                                        <p:tgtEl>
                                          <p:spTgt spid="21"/>
                                        </p:tgtEl>
                                        <p:attrNameLst>
                                          <p:attrName>style.visibility</p:attrName>
                                        </p:attrNameLst>
                                      </p:cBhvr>
                                      <p:to>
                                        <p:strVal val="visible"/>
                                      </p:to>
                                    </p:set>
                                    <p:anim by="(-#ppt_w*2)" calcmode="lin" valueType="num">
                                      <p:cBhvr rctx="PPT">
                                        <p:cTn id="51" dur="500" autoRev="1" fill="hold">
                                          <p:stCondLst>
                                            <p:cond delay="0"/>
                                          </p:stCondLst>
                                        </p:cTn>
                                        <p:tgtEl>
                                          <p:spTgt spid="21"/>
                                        </p:tgtEl>
                                        <p:attrNameLst>
                                          <p:attrName>ppt_w</p:attrName>
                                        </p:attrNameLst>
                                      </p:cBhvr>
                                    </p:anim>
                                    <p:anim by="(#ppt_w*0.50)" calcmode="lin" valueType="num">
                                      <p:cBhvr>
                                        <p:cTn id="52" dur="500" decel="50000" autoRev="1" fill="hold">
                                          <p:stCondLst>
                                            <p:cond delay="0"/>
                                          </p:stCondLst>
                                        </p:cTn>
                                        <p:tgtEl>
                                          <p:spTgt spid="21"/>
                                        </p:tgtEl>
                                        <p:attrNameLst>
                                          <p:attrName>ppt_x</p:attrName>
                                        </p:attrNameLst>
                                      </p:cBhvr>
                                    </p:anim>
                                    <p:anim from="(-#ppt_h/2)" to="(#ppt_y)" calcmode="lin" valueType="num">
                                      <p:cBhvr>
                                        <p:cTn id="53" dur="1000" fill="hold">
                                          <p:stCondLst>
                                            <p:cond delay="0"/>
                                          </p:stCondLst>
                                        </p:cTn>
                                        <p:tgtEl>
                                          <p:spTgt spid="21"/>
                                        </p:tgtEl>
                                        <p:attrNameLst>
                                          <p:attrName>ppt_y</p:attrName>
                                        </p:attrNameLst>
                                      </p:cBhvr>
                                    </p:anim>
                                    <p:animRot by="21600000">
                                      <p:cBhvr>
                                        <p:cTn id="54" dur="1000" fill="hold">
                                          <p:stCondLst>
                                            <p:cond delay="0"/>
                                          </p:stCondLst>
                                        </p:cTn>
                                        <p:tgtEl>
                                          <p:spTgt spid="21"/>
                                        </p:tgtEl>
                                        <p:attrNameLst>
                                          <p:attrName>r</p:attrName>
                                        </p:attrNameLst>
                                      </p:cBhvr>
                                    </p:animRot>
                                  </p:childTnLst>
                                </p:cTn>
                              </p:par>
                              <p:par>
                                <p:cTn id="55" presetID="56" presetClass="entr" presetSubtype="0" fill="hold" grpId="0" nodeType="withEffect">
                                  <p:stCondLst>
                                    <p:cond delay="0"/>
                                  </p:stCondLst>
                                  <p:iterate type="lt">
                                    <p:tmPct val="10000"/>
                                  </p:iterate>
                                  <p:childTnLst>
                                    <p:set>
                                      <p:cBhvr>
                                        <p:cTn id="56" dur="1" fill="hold">
                                          <p:stCondLst>
                                            <p:cond delay="0"/>
                                          </p:stCondLst>
                                        </p:cTn>
                                        <p:tgtEl>
                                          <p:spTgt spid="26"/>
                                        </p:tgtEl>
                                        <p:attrNameLst>
                                          <p:attrName>style.visibility</p:attrName>
                                        </p:attrNameLst>
                                      </p:cBhvr>
                                      <p:to>
                                        <p:strVal val="visible"/>
                                      </p:to>
                                    </p:set>
                                    <p:anim by="(-#ppt_w*2)" calcmode="lin" valueType="num">
                                      <p:cBhvr rctx="PPT">
                                        <p:cTn id="57" dur="500" autoRev="1" fill="hold">
                                          <p:stCondLst>
                                            <p:cond delay="0"/>
                                          </p:stCondLst>
                                        </p:cTn>
                                        <p:tgtEl>
                                          <p:spTgt spid="26"/>
                                        </p:tgtEl>
                                        <p:attrNameLst>
                                          <p:attrName>ppt_w</p:attrName>
                                        </p:attrNameLst>
                                      </p:cBhvr>
                                    </p:anim>
                                    <p:anim by="(#ppt_w*0.50)" calcmode="lin" valueType="num">
                                      <p:cBhvr>
                                        <p:cTn id="58" dur="500" decel="50000" autoRev="1" fill="hold">
                                          <p:stCondLst>
                                            <p:cond delay="0"/>
                                          </p:stCondLst>
                                        </p:cTn>
                                        <p:tgtEl>
                                          <p:spTgt spid="26"/>
                                        </p:tgtEl>
                                        <p:attrNameLst>
                                          <p:attrName>ppt_x</p:attrName>
                                        </p:attrNameLst>
                                      </p:cBhvr>
                                    </p:anim>
                                    <p:anim from="(-#ppt_h/2)" to="(#ppt_y)" calcmode="lin" valueType="num">
                                      <p:cBhvr>
                                        <p:cTn id="59" dur="1000" fill="hold">
                                          <p:stCondLst>
                                            <p:cond delay="0"/>
                                          </p:stCondLst>
                                        </p:cTn>
                                        <p:tgtEl>
                                          <p:spTgt spid="26"/>
                                        </p:tgtEl>
                                        <p:attrNameLst>
                                          <p:attrName>ppt_y</p:attrName>
                                        </p:attrNameLst>
                                      </p:cBhvr>
                                    </p:anim>
                                    <p:animRot by="21600000">
                                      <p:cBhvr>
                                        <p:cTn id="60" dur="1000" fill="hold">
                                          <p:stCondLst>
                                            <p:cond delay="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0" grpId="0" animBg="1"/>
      <p:bldP spid="21"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矩形 6"/>
          <p:cNvSpPr/>
          <p:nvPr/>
        </p:nvSpPr>
        <p:spPr>
          <a:xfrm>
            <a:off x="-144675" y="1609847"/>
            <a:ext cx="12479762" cy="4260218"/>
          </a:xfrm>
          <a:prstGeom prst="rect">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p>
        </p:txBody>
      </p:sp>
      <p:sp>
        <p:nvSpPr>
          <p:cNvPr id="8" name="Line 2"/>
          <p:cNvSpPr>
            <a:spLocks noChangeShapeType="1"/>
          </p:cNvSpPr>
          <p:nvPr/>
        </p:nvSpPr>
        <p:spPr bwMode="auto">
          <a:xfrm flipV="1">
            <a:off x="0" y="3763114"/>
            <a:ext cx="14933256" cy="0"/>
          </a:xfrm>
          <a:prstGeom prst="line">
            <a:avLst/>
          </a:prstGeom>
          <a:noFill/>
          <a:ln w="152400">
            <a:solidFill>
              <a:srgbClr val="FF6699"/>
            </a:solidFill>
            <a:round/>
            <a:tailEnd type="stealth" w="lg" len="lg"/>
          </a:ln>
          <a:extLst>
            <a:ext uri="{909E8E84-426E-40DD-AFC4-6F175D3DCCD1}">
              <a14:hiddenFill xmlns:a14="http://schemas.microsoft.com/office/drawing/2010/main">
                <a:noFill/>
              </a14:hiddenFill>
            </a:ext>
          </a:extLst>
        </p:spPr>
        <p:txBody>
          <a:bodyPr lIns="121917" tIns="60958" rIns="121917" bIns="60958"/>
          <a:lstStyle/>
          <a:p>
            <a:endParaRPr lang="zh-CN" altLang="en-US"/>
          </a:p>
        </p:txBody>
      </p:sp>
      <p:sp>
        <p:nvSpPr>
          <p:cNvPr id="9" name="AutoShape 4"/>
          <p:cNvSpPr>
            <a:spLocks noChangeAspect="1" noChangeArrowheads="1"/>
          </p:cNvSpPr>
          <p:nvPr/>
        </p:nvSpPr>
        <p:spPr bwMode="auto">
          <a:xfrm>
            <a:off x="8736463" y="3378981"/>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0" name="AutoShape 5"/>
          <p:cNvSpPr>
            <a:spLocks noChangeAspect="1" noChangeArrowheads="1"/>
          </p:cNvSpPr>
          <p:nvPr/>
        </p:nvSpPr>
        <p:spPr bwMode="auto">
          <a:xfrm>
            <a:off x="6603140" y="449684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1" name="AutoShape 6"/>
          <p:cNvSpPr>
            <a:spLocks noChangeAspect="1" noChangeArrowheads="1"/>
          </p:cNvSpPr>
          <p:nvPr/>
        </p:nvSpPr>
        <p:spPr bwMode="auto">
          <a:xfrm>
            <a:off x="8124827" y="2961902"/>
            <a:ext cx="408463" cy="315456"/>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2" name="AutoShape 7"/>
          <p:cNvSpPr>
            <a:spLocks noChangeAspect="1" noChangeArrowheads="1"/>
          </p:cNvSpPr>
          <p:nvPr/>
        </p:nvSpPr>
        <p:spPr bwMode="auto">
          <a:xfrm>
            <a:off x="7314248" y="3683851"/>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3" name="AutoShape 8"/>
          <p:cNvSpPr>
            <a:spLocks noChangeAspect="1" noChangeArrowheads="1"/>
          </p:cNvSpPr>
          <p:nvPr/>
        </p:nvSpPr>
        <p:spPr bwMode="auto">
          <a:xfrm>
            <a:off x="6603140" y="3683851"/>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4" name="AutoShape 9"/>
          <p:cNvSpPr>
            <a:spLocks noChangeAspect="1" noChangeArrowheads="1"/>
          </p:cNvSpPr>
          <p:nvPr/>
        </p:nvSpPr>
        <p:spPr bwMode="auto">
          <a:xfrm>
            <a:off x="7314248" y="3277357"/>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5" name="AutoShape 10"/>
          <p:cNvSpPr>
            <a:spLocks noChangeAspect="1" noChangeArrowheads="1"/>
          </p:cNvSpPr>
          <p:nvPr/>
        </p:nvSpPr>
        <p:spPr bwMode="auto">
          <a:xfrm>
            <a:off x="8126942" y="3582228"/>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6" name="AutoShape 11"/>
          <p:cNvSpPr>
            <a:spLocks noChangeAspect="1" noChangeArrowheads="1"/>
          </p:cNvSpPr>
          <p:nvPr/>
        </p:nvSpPr>
        <p:spPr bwMode="auto">
          <a:xfrm>
            <a:off x="8736463" y="3165149"/>
            <a:ext cx="408464" cy="315456"/>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7" name="AutoShape 12"/>
          <p:cNvSpPr>
            <a:spLocks noChangeAspect="1" noChangeArrowheads="1"/>
          </p:cNvSpPr>
          <p:nvPr/>
        </p:nvSpPr>
        <p:spPr bwMode="auto">
          <a:xfrm>
            <a:off x="8126942" y="3277357"/>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8" name="AutoShape 13"/>
          <p:cNvSpPr>
            <a:spLocks noChangeAspect="1" noChangeArrowheads="1"/>
          </p:cNvSpPr>
          <p:nvPr/>
        </p:nvSpPr>
        <p:spPr bwMode="auto">
          <a:xfrm>
            <a:off x="9447570" y="3470020"/>
            <a:ext cx="408464" cy="315456"/>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19" name="AutoShape 14"/>
          <p:cNvSpPr>
            <a:spLocks noChangeAspect="1" noChangeArrowheads="1"/>
          </p:cNvSpPr>
          <p:nvPr/>
        </p:nvSpPr>
        <p:spPr bwMode="auto">
          <a:xfrm>
            <a:off x="8736463" y="3673267"/>
            <a:ext cx="408464" cy="315456"/>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0" name="AutoShape 15"/>
          <p:cNvSpPr>
            <a:spLocks noChangeAspect="1" noChangeArrowheads="1"/>
          </p:cNvSpPr>
          <p:nvPr/>
        </p:nvSpPr>
        <p:spPr bwMode="auto">
          <a:xfrm rot="21280522">
            <a:off x="8126942" y="3887099"/>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1" name="AutoShape 16"/>
          <p:cNvSpPr>
            <a:spLocks noChangeAspect="1" noChangeArrowheads="1"/>
          </p:cNvSpPr>
          <p:nvPr/>
        </p:nvSpPr>
        <p:spPr bwMode="auto">
          <a:xfrm>
            <a:off x="9447570" y="3175734"/>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2" name="AutoShape 17"/>
          <p:cNvSpPr>
            <a:spLocks noChangeAspect="1" noChangeArrowheads="1"/>
          </p:cNvSpPr>
          <p:nvPr/>
        </p:nvSpPr>
        <p:spPr bwMode="auto">
          <a:xfrm>
            <a:off x="9955504" y="3368396"/>
            <a:ext cx="408464" cy="315456"/>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3" name="AutoShape 18"/>
          <p:cNvSpPr>
            <a:spLocks noChangeAspect="1" noChangeArrowheads="1"/>
          </p:cNvSpPr>
          <p:nvPr/>
        </p:nvSpPr>
        <p:spPr bwMode="auto">
          <a:xfrm>
            <a:off x="5892033" y="2565993"/>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4" name="AutoShape 19"/>
          <p:cNvSpPr>
            <a:spLocks noChangeAspect="1" noChangeArrowheads="1"/>
          </p:cNvSpPr>
          <p:nvPr/>
        </p:nvSpPr>
        <p:spPr bwMode="auto">
          <a:xfrm>
            <a:off x="5892033" y="4191969"/>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5" name="AutoShape 20"/>
          <p:cNvSpPr>
            <a:spLocks noChangeAspect="1" noChangeArrowheads="1"/>
          </p:cNvSpPr>
          <p:nvPr/>
        </p:nvSpPr>
        <p:spPr bwMode="auto">
          <a:xfrm>
            <a:off x="5688859" y="439521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6" name="AutoShape 21"/>
          <p:cNvSpPr>
            <a:spLocks noChangeAspect="1" noChangeArrowheads="1"/>
          </p:cNvSpPr>
          <p:nvPr/>
        </p:nvSpPr>
        <p:spPr bwMode="auto">
          <a:xfrm>
            <a:off x="6603140" y="409034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7" name="AutoShape 22"/>
          <p:cNvSpPr>
            <a:spLocks noChangeAspect="1" noChangeArrowheads="1"/>
          </p:cNvSpPr>
          <p:nvPr/>
        </p:nvSpPr>
        <p:spPr bwMode="auto">
          <a:xfrm>
            <a:off x="5892033" y="3582228"/>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8" name="AutoShape 23"/>
          <p:cNvSpPr>
            <a:spLocks noChangeAspect="1" noChangeArrowheads="1"/>
          </p:cNvSpPr>
          <p:nvPr/>
        </p:nvSpPr>
        <p:spPr bwMode="auto">
          <a:xfrm>
            <a:off x="5688859" y="3683851"/>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29" name="AutoShape 24"/>
          <p:cNvSpPr>
            <a:spLocks noChangeAspect="1" noChangeArrowheads="1"/>
          </p:cNvSpPr>
          <p:nvPr/>
        </p:nvSpPr>
        <p:spPr bwMode="auto">
          <a:xfrm>
            <a:off x="5892033" y="2972487"/>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0" name="AutoShape 25"/>
          <p:cNvSpPr>
            <a:spLocks noChangeAspect="1" noChangeArrowheads="1"/>
          </p:cNvSpPr>
          <p:nvPr/>
        </p:nvSpPr>
        <p:spPr bwMode="auto">
          <a:xfrm>
            <a:off x="7314248" y="409034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1" name="AutoShape 26"/>
          <p:cNvSpPr>
            <a:spLocks noChangeAspect="1" noChangeArrowheads="1"/>
          </p:cNvSpPr>
          <p:nvPr/>
        </p:nvSpPr>
        <p:spPr bwMode="auto">
          <a:xfrm>
            <a:off x="5282512" y="4700087"/>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2" name="AutoShape 27"/>
          <p:cNvSpPr>
            <a:spLocks noChangeAspect="1" noChangeArrowheads="1"/>
          </p:cNvSpPr>
          <p:nvPr/>
        </p:nvSpPr>
        <p:spPr bwMode="auto">
          <a:xfrm>
            <a:off x="6603140" y="2565993"/>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3" name="AutoShape 28"/>
          <p:cNvSpPr>
            <a:spLocks noChangeAspect="1" noChangeArrowheads="1"/>
          </p:cNvSpPr>
          <p:nvPr/>
        </p:nvSpPr>
        <p:spPr bwMode="auto">
          <a:xfrm>
            <a:off x="6603140" y="307411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4" name="AutoShape 30"/>
          <p:cNvSpPr>
            <a:spLocks noChangeAspect="1" noChangeArrowheads="1"/>
          </p:cNvSpPr>
          <p:nvPr/>
        </p:nvSpPr>
        <p:spPr bwMode="auto">
          <a:xfrm>
            <a:off x="5688859" y="236274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5" name="AutoShape 31"/>
          <p:cNvSpPr>
            <a:spLocks noChangeAspect="1" noChangeArrowheads="1"/>
          </p:cNvSpPr>
          <p:nvPr/>
        </p:nvSpPr>
        <p:spPr bwMode="auto">
          <a:xfrm>
            <a:off x="7314248" y="276924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6" name="AutoShape 34"/>
          <p:cNvSpPr>
            <a:spLocks noChangeAspect="1" noChangeArrowheads="1"/>
          </p:cNvSpPr>
          <p:nvPr/>
        </p:nvSpPr>
        <p:spPr bwMode="auto">
          <a:xfrm>
            <a:off x="5384099" y="3785475"/>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7" name="AutoShape 35"/>
          <p:cNvSpPr>
            <a:spLocks noChangeAspect="1" noChangeArrowheads="1"/>
          </p:cNvSpPr>
          <p:nvPr/>
        </p:nvSpPr>
        <p:spPr bwMode="auto">
          <a:xfrm>
            <a:off x="5180926" y="236274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8" name="AutoShape 36"/>
          <p:cNvSpPr>
            <a:spLocks noChangeAspect="1" noChangeArrowheads="1"/>
          </p:cNvSpPr>
          <p:nvPr/>
        </p:nvSpPr>
        <p:spPr bwMode="auto">
          <a:xfrm>
            <a:off x="5282512" y="4293593"/>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39" name="AutoShape 37"/>
          <p:cNvSpPr>
            <a:spLocks noChangeAspect="1" noChangeArrowheads="1"/>
          </p:cNvSpPr>
          <p:nvPr/>
        </p:nvSpPr>
        <p:spPr bwMode="auto">
          <a:xfrm>
            <a:off x="4774579" y="266761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0" name="AutoShape 38"/>
          <p:cNvSpPr>
            <a:spLocks noChangeAspect="1" noChangeArrowheads="1"/>
          </p:cNvSpPr>
          <p:nvPr/>
        </p:nvSpPr>
        <p:spPr bwMode="auto">
          <a:xfrm>
            <a:off x="4977752" y="4191969"/>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1" name="AutoShape 39"/>
          <p:cNvSpPr>
            <a:spLocks noChangeAspect="1" noChangeArrowheads="1"/>
          </p:cNvSpPr>
          <p:nvPr/>
        </p:nvSpPr>
        <p:spPr bwMode="auto">
          <a:xfrm>
            <a:off x="5282512" y="307411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2" name="AutoShape 41"/>
          <p:cNvSpPr>
            <a:spLocks noChangeAspect="1" noChangeArrowheads="1"/>
          </p:cNvSpPr>
          <p:nvPr/>
        </p:nvSpPr>
        <p:spPr bwMode="auto">
          <a:xfrm>
            <a:off x="5384099" y="2667616"/>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3" name="AutoShape 42"/>
          <p:cNvSpPr>
            <a:spLocks noChangeAspect="1" noChangeArrowheads="1"/>
          </p:cNvSpPr>
          <p:nvPr/>
        </p:nvSpPr>
        <p:spPr bwMode="auto">
          <a:xfrm>
            <a:off x="4774579" y="3582228"/>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4" name="AutoShape 43"/>
          <p:cNvSpPr>
            <a:spLocks noChangeAspect="1" noChangeArrowheads="1"/>
          </p:cNvSpPr>
          <p:nvPr/>
        </p:nvSpPr>
        <p:spPr bwMode="auto">
          <a:xfrm>
            <a:off x="4774579" y="2159499"/>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5" name="AutoShape 44"/>
          <p:cNvSpPr>
            <a:spLocks noChangeAspect="1" noChangeArrowheads="1"/>
          </p:cNvSpPr>
          <p:nvPr/>
        </p:nvSpPr>
        <p:spPr bwMode="auto">
          <a:xfrm>
            <a:off x="5587273" y="2972487"/>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6" name="AutoShape 45"/>
          <p:cNvSpPr>
            <a:spLocks noChangeAspect="1" noChangeArrowheads="1"/>
          </p:cNvSpPr>
          <p:nvPr/>
        </p:nvSpPr>
        <p:spPr bwMode="auto">
          <a:xfrm>
            <a:off x="4672992" y="449684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sp>
        <p:nvSpPr>
          <p:cNvPr id="47" name="AutoShape 46"/>
          <p:cNvSpPr>
            <a:spLocks noChangeAspect="1" noChangeArrowheads="1"/>
          </p:cNvSpPr>
          <p:nvPr/>
        </p:nvSpPr>
        <p:spPr bwMode="auto">
          <a:xfrm>
            <a:off x="4368231" y="3074110"/>
            <a:ext cx="408464" cy="315457"/>
          </a:xfrm>
          <a:prstGeom prst="star4">
            <a:avLst>
              <a:gd name="adj" fmla="val 125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lstStyle/>
          <a:p>
            <a:endParaRPr lang="zh-CN" altLang="en-US">
              <a:latin typeface="Calibri" panose="020F0502020204030204" pitchFamily="34" charset="0"/>
            </a:endParaRPr>
          </a:p>
        </p:txBody>
      </p:sp>
      <p:grpSp>
        <p:nvGrpSpPr>
          <p:cNvPr id="48" name="文本1"/>
          <p:cNvGrpSpPr/>
          <p:nvPr/>
        </p:nvGrpSpPr>
        <p:grpSpPr>
          <a:xfrm>
            <a:off x="711108" y="2276442"/>
            <a:ext cx="3449718" cy="3330287"/>
            <a:chOff x="533400" y="2305844"/>
            <a:chExt cx="2587625" cy="2497137"/>
          </a:xfrm>
        </p:grpSpPr>
        <p:sp>
          <p:nvSpPr>
            <p:cNvPr id="49"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defTabSz="1218565">
                <a:lnSpc>
                  <a:spcPct val="120000"/>
                </a:lnSpc>
                <a:defRPr/>
              </a:pPr>
              <a:endParaRPr lang="zh-CN" altLang="en-US" sz="2700" b="0" kern="0">
                <a:solidFill>
                  <a:srgbClr val="4D4D4D"/>
                </a:solidFill>
                <a:latin typeface="微软雅黑" panose="020B0503020204020204" pitchFamily="34" charset="-122"/>
                <a:ea typeface="微软雅黑" panose="020B0503020204020204" pitchFamily="34" charset="-122"/>
              </a:endParaRPr>
            </a:p>
          </p:txBody>
        </p:sp>
        <p:sp>
          <p:nvSpPr>
            <p:cNvPr id="50"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algn="ctr" defTabSz="1218565">
                <a:lnSpc>
                  <a:spcPct val="150000"/>
                </a:lnSpc>
                <a:defRPr/>
              </a:pPr>
              <a:r>
                <a:rPr lang="zh-CN" altLang="en-US" sz="1400" b="0" kern="0" dirty="0">
                  <a:solidFill>
                    <a:srgbClr val="4D4D4D"/>
                  </a:solidFill>
                  <a:latin typeface="微软雅黑" panose="020B0503020204020204" pitchFamily="34" charset="-122"/>
                  <a:ea typeface="微软雅黑" panose="020B0503020204020204" pitchFamily="34" charset="-122"/>
                </a:rPr>
                <a:t>Click here to add paragraph text click here to add paragraph text click here to add paragraph text click here to add paragraph text</a:t>
              </a:r>
            </a:p>
          </p:txBody>
        </p:sp>
      </p:grpSp>
      <p:grpSp>
        <p:nvGrpSpPr>
          <p:cNvPr id="51" name="深色1"/>
          <p:cNvGrpSpPr/>
          <p:nvPr/>
        </p:nvGrpSpPr>
        <p:grpSpPr>
          <a:xfrm>
            <a:off x="842324" y="1941931"/>
            <a:ext cx="3140724" cy="698662"/>
            <a:chOff x="631825" y="2055019"/>
            <a:chExt cx="2355850" cy="523875"/>
          </a:xfrm>
        </p:grpSpPr>
        <p:sp>
          <p:nvSpPr>
            <p:cNvPr id="52"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600" kern="0">
                <a:solidFill>
                  <a:srgbClr val="F9F9F9"/>
                </a:solidFill>
                <a:latin typeface="微软雅黑" panose="020B0503020204020204" pitchFamily="34" charset="-122"/>
                <a:ea typeface="微软雅黑" panose="020B0503020204020204" pitchFamily="34" charset="-122"/>
              </a:endParaRPr>
            </a:p>
          </p:txBody>
        </p:sp>
        <p:sp>
          <p:nvSpPr>
            <p:cNvPr id="53"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marR="0" lvl="0" indent="0" defTabSz="-635" fontAlgn="auto">
                <a:lnSpc>
                  <a:spcPct val="120000"/>
                </a:lnSpc>
                <a:spcBef>
                  <a:spcPts val="0"/>
                </a:spcBef>
                <a:spcAft>
                  <a:spcPts val="0"/>
                </a:spcAft>
                <a:buClrTx/>
                <a:buSzTx/>
                <a:buFontTx/>
                <a:buNone/>
                <a:defRPr kumimoji="0" sz="1200" b="0"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defRPr>
              </a:lvl1pPr>
            </a:lstStyle>
            <a:p>
              <a:r>
                <a:rPr lang="zh-CN" altLang="zh-CN" dirty="0"/>
                <a:t>Click here to add a title</a:t>
              </a:r>
            </a:p>
          </p:txBody>
        </p:sp>
      </p:grpSp>
      <p:grpSp>
        <p:nvGrpSpPr>
          <p:cNvPr id="54" name="文本1"/>
          <p:cNvGrpSpPr/>
          <p:nvPr/>
        </p:nvGrpSpPr>
        <p:grpSpPr>
          <a:xfrm>
            <a:off x="4469455" y="2276442"/>
            <a:ext cx="3449718" cy="3330287"/>
            <a:chOff x="533400" y="2305844"/>
            <a:chExt cx="2587625" cy="2497137"/>
          </a:xfrm>
        </p:grpSpPr>
        <p:sp>
          <p:nvSpPr>
            <p:cNvPr id="55"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defTabSz="1218565">
                <a:lnSpc>
                  <a:spcPct val="120000"/>
                </a:lnSpc>
                <a:defRPr/>
              </a:pPr>
              <a:endParaRPr lang="zh-CN" altLang="en-US" sz="2700" b="0" kern="0">
                <a:solidFill>
                  <a:srgbClr val="4D4D4D"/>
                </a:solidFill>
                <a:latin typeface="微软雅黑" panose="020B0503020204020204" pitchFamily="34" charset="-122"/>
                <a:ea typeface="微软雅黑" panose="020B0503020204020204" pitchFamily="34" charset="-122"/>
              </a:endParaRPr>
            </a:p>
          </p:txBody>
        </p:sp>
        <p:sp>
          <p:nvSpPr>
            <p:cNvPr id="56"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algn="ctr" defTabSz="1218565">
                <a:lnSpc>
                  <a:spcPct val="150000"/>
                </a:lnSpc>
                <a:defRPr/>
              </a:pPr>
              <a:r>
                <a:rPr lang="zh-CN" altLang="en-US" sz="1400" b="0" kern="0" dirty="0">
                  <a:solidFill>
                    <a:srgbClr val="4D4D4D"/>
                  </a:solidFill>
                  <a:latin typeface="微软雅黑" panose="020B0503020204020204" pitchFamily="34" charset="-122"/>
                  <a:ea typeface="微软雅黑" panose="020B0503020204020204" pitchFamily="34" charset="-122"/>
                </a:rPr>
                <a:t>Click here to add paragraph text click here to add paragraph text click here to add paragraph text click here to add paragraph text</a:t>
              </a:r>
            </a:p>
          </p:txBody>
        </p:sp>
      </p:grpSp>
      <p:grpSp>
        <p:nvGrpSpPr>
          <p:cNvPr id="57" name="深色1"/>
          <p:cNvGrpSpPr/>
          <p:nvPr/>
        </p:nvGrpSpPr>
        <p:grpSpPr>
          <a:xfrm>
            <a:off x="4600671" y="1941931"/>
            <a:ext cx="3140724" cy="698662"/>
            <a:chOff x="631825" y="2055019"/>
            <a:chExt cx="2355850" cy="523875"/>
          </a:xfrm>
        </p:grpSpPr>
        <p:sp>
          <p:nvSpPr>
            <p:cNvPr id="58"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600" kern="0">
                <a:solidFill>
                  <a:srgbClr val="F9F9F9"/>
                </a:solidFill>
                <a:latin typeface="微软雅黑" panose="020B0503020204020204" pitchFamily="34" charset="-122"/>
                <a:ea typeface="微软雅黑" panose="020B0503020204020204" pitchFamily="34" charset="-122"/>
              </a:endParaRPr>
            </a:p>
          </p:txBody>
        </p:sp>
        <p:sp>
          <p:nvSpPr>
            <p:cNvPr id="59"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Click here to add a title</a:t>
              </a:r>
            </a:p>
          </p:txBody>
        </p:sp>
      </p:grpSp>
      <p:grpSp>
        <p:nvGrpSpPr>
          <p:cNvPr id="60" name="文本1"/>
          <p:cNvGrpSpPr/>
          <p:nvPr/>
        </p:nvGrpSpPr>
        <p:grpSpPr>
          <a:xfrm>
            <a:off x="8207167" y="2276442"/>
            <a:ext cx="3449718" cy="3330287"/>
            <a:chOff x="533400" y="2305844"/>
            <a:chExt cx="2587625" cy="2497137"/>
          </a:xfrm>
        </p:grpSpPr>
        <p:sp>
          <p:nvSpPr>
            <p:cNvPr id="61" name="AutoShape 13"/>
            <p:cNvSpPr>
              <a:spLocks noChangeArrowheads="1"/>
            </p:cNvSpPr>
            <p:nvPr/>
          </p:nvSpPr>
          <p:spPr bwMode="gray">
            <a:xfrm>
              <a:off x="533400" y="2305844"/>
              <a:ext cx="2587625" cy="2497137"/>
            </a:xfrm>
            <a:prstGeom prst="roundRect">
              <a:avLst>
                <a:gd name="adj" fmla="val 4639"/>
              </a:avLst>
            </a:prstGeom>
            <a:gradFill>
              <a:gsLst>
                <a:gs pos="33000">
                  <a:srgbClr val="F9F9F9"/>
                </a:gs>
                <a:gs pos="100000">
                  <a:srgbClr val="D7D7D7"/>
                </a:gs>
              </a:gsLst>
              <a:lin ang="5400000" scaled="0"/>
            </a:gradFill>
            <a:ln w="3175" cap="flat" cmpd="sng" algn="ctr">
              <a:solidFill>
                <a:srgbClr val="EAEAEA"/>
              </a:solidFill>
              <a:prstDash val="solid"/>
            </a:ln>
            <a:effectLst>
              <a:outerShdw blurRad="50800" dist="38100" dir="2700000" algn="tl" rotWithShape="0">
                <a:prstClr val="black">
                  <a:alpha val="40000"/>
                </a:prstClr>
              </a:outerShdw>
            </a:effectLst>
          </p:spPr>
          <p:txBody>
            <a:bodyPr anchor="ctr"/>
            <a:lstStyle/>
            <a:p>
              <a:pPr algn="ctr" defTabSz="1218565">
                <a:lnSpc>
                  <a:spcPct val="120000"/>
                </a:lnSpc>
                <a:defRPr/>
              </a:pPr>
              <a:endParaRPr lang="zh-CN" altLang="en-US" sz="2700" b="0" kern="0">
                <a:solidFill>
                  <a:srgbClr val="4D4D4D"/>
                </a:solidFill>
                <a:latin typeface="微软雅黑" panose="020B0503020204020204" pitchFamily="34" charset="-122"/>
                <a:ea typeface="微软雅黑" panose="020B0503020204020204" pitchFamily="34" charset="-122"/>
              </a:endParaRPr>
            </a:p>
          </p:txBody>
        </p:sp>
        <p:sp>
          <p:nvSpPr>
            <p:cNvPr id="62" name="TextBox 20"/>
            <p:cNvSpPr txBox="1"/>
            <p:nvPr/>
          </p:nvSpPr>
          <p:spPr bwMode="auto">
            <a:xfrm>
              <a:off x="919904" y="2711831"/>
              <a:ext cx="1728788" cy="1033296"/>
            </a:xfrm>
            <a:prstGeom prst="rect">
              <a:avLst/>
            </a:prstGeom>
            <a:noFill/>
          </p:spPr>
          <p:txBody>
            <a:bodyPr vert="horz" wrap="square" lIns="91440" tIns="45720" rIns="91440" bIns="45720" numCol="1" anchor="t" anchorCtr="0" compatLnSpc="1">
              <a:spAutoFit/>
            </a:bodyPr>
            <a:lstStyle/>
            <a:p>
              <a:pPr algn="ctr" defTabSz="1218565">
                <a:lnSpc>
                  <a:spcPct val="150000"/>
                </a:lnSpc>
                <a:defRPr/>
              </a:pPr>
              <a:r>
                <a:rPr lang="zh-CN" altLang="en-US" sz="1400" b="0" kern="0" dirty="0">
                  <a:solidFill>
                    <a:srgbClr val="4D4D4D"/>
                  </a:solidFill>
                  <a:latin typeface="微软雅黑" panose="020B0503020204020204" pitchFamily="34" charset="-122"/>
                  <a:ea typeface="微软雅黑" panose="020B0503020204020204" pitchFamily="34" charset="-122"/>
                </a:rPr>
                <a:t>Click here to add paragraph text click here to add paragraph text click here to add paragraph text click here to add paragraph text</a:t>
              </a:r>
            </a:p>
          </p:txBody>
        </p:sp>
      </p:grpSp>
      <p:grpSp>
        <p:nvGrpSpPr>
          <p:cNvPr id="63" name="深色1"/>
          <p:cNvGrpSpPr/>
          <p:nvPr/>
        </p:nvGrpSpPr>
        <p:grpSpPr>
          <a:xfrm>
            <a:off x="8338383" y="1941931"/>
            <a:ext cx="3140724" cy="698662"/>
            <a:chOff x="631825" y="2055019"/>
            <a:chExt cx="2355850" cy="523875"/>
          </a:xfrm>
        </p:grpSpPr>
        <p:sp>
          <p:nvSpPr>
            <p:cNvPr id="64" name="AutoShape 14"/>
            <p:cNvSpPr>
              <a:spLocks noChangeArrowheads="1"/>
            </p:cNvSpPr>
            <p:nvPr/>
          </p:nvSpPr>
          <p:spPr bwMode="ltGray">
            <a:xfrm>
              <a:off x="631825" y="2055019"/>
              <a:ext cx="2355850" cy="523875"/>
            </a:xfrm>
            <a:prstGeom prst="roundRect">
              <a:avLst>
                <a:gd name="adj" fmla="val 16667"/>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p>
              <a:pPr>
                <a:lnSpc>
                  <a:spcPct val="120000"/>
                </a:lnSpc>
              </a:pPr>
              <a:endParaRPr lang="zh-CN" altLang="en-US" sz="1600" kern="0">
                <a:solidFill>
                  <a:srgbClr val="F9F9F9"/>
                </a:solidFill>
                <a:latin typeface="微软雅黑" panose="020B0503020204020204" pitchFamily="34" charset="-122"/>
                <a:ea typeface="微软雅黑" panose="020B0503020204020204" pitchFamily="34" charset="-122"/>
              </a:endParaRPr>
            </a:p>
          </p:txBody>
        </p:sp>
        <p:sp>
          <p:nvSpPr>
            <p:cNvPr id="65" name="TextBox 19"/>
            <p:cNvSpPr txBox="1">
              <a:spLocks noChangeArrowheads="1"/>
            </p:cNvSpPr>
            <p:nvPr/>
          </p:nvSpPr>
          <p:spPr bwMode="auto">
            <a:xfrm>
              <a:off x="944562" y="2167344"/>
              <a:ext cx="1728787" cy="276999"/>
            </a:xfrm>
            <a:prstGeom prst="rect">
              <a:avLst/>
            </a:prstGeom>
            <a:solidFill>
              <a:srgbClr val="FF6699"/>
            </a:solidFill>
            <a:ln w="3175" cap="flat" cmpd="sng" algn="ctr">
              <a:solidFill>
                <a:srgbClr val="D7D7D7"/>
              </a:solidFill>
              <a:prstDash val="solid"/>
            </a:ln>
            <a:effectLst>
              <a:outerShdw blurRad="50800" dist="38100" dir="2700000" algn="tl" rotWithShape="0">
                <a:prstClr val="black">
                  <a:alpha val="40000"/>
                </a:prstClr>
              </a:outerShdw>
            </a:effectLst>
          </p:spPr>
          <p:txBody>
            <a:bodyPr lIns="93296" tIns="46648" rIns="93296" bIns="46648" anchor="ctr"/>
            <a:lstStyle>
              <a:defPPr>
                <a:defRPr lang="zh-CN"/>
              </a:defPPr>
              <a:lvl1pPr>
                <a:lnSpc>
                  <a:spcPct val="120000"/>
                </a:lnSpc>
                <a:defRPr sz="1200" kern="0">
                  <a:solidFill>
                    <a:srgbClr val="F9F9F9"/>
                  </a:solidFill>
                  <a:latin typeface="微软雅黑" panose="020B0503020204020204" pitchFamily="34" charset="-122"/>
                  <a:ea typeface="微软雅黑" panose="020B0503020204020204" pitchFamily="34" charset="-122"/>
                </a:defRPr>
              </a:lvl1pPr>
            </a:lstStyle>
            <a:p>
              <a:r>
                <a:rPr lang="zh-CN" altLang="zh-CN" dirty="0"/>
                <a:t>Click here to add a title</a:t>
              </a:r>
            </a:p>
          </p:txBody>
        </p:sp>
      </p:grpSp>
    </p:spTree>
  </p:cSld>
  <p:clrMapOvr>
    <a:masterClrMapping/>
  </p:clrMapOvr>
  <mc:AlternateContent xmlns:mc="http://schemas.openxmlformats.org/markup-compatibility/2006" xmlns:p14="http://schemas.microsoft.com/office/powerpoint/2010/main">
    <mc:Choice Requires="p14">
      <p:transition spd="med" p14:dur="700" advTm="5853">
        <p:fade/>
      </p:transition>
    </mc:Choice>
    <mc:Fallback xmlns:a14="http://schemas.microsoft.com/office/drawing/2010/main" xmlns="">
      <p:transition spd="med" advTm="585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300" fill="hold"/>
                                        <p:tgtEl>
                                          <p:spTgt spid="8"/>
                                        </p:tgtEl>
                                        <p:attrNameLst>
                                          <p:attrName>ppt_x</p:attrName>
                                        </p:attrNameLst>
                                      </p:cBhvr>
                                      <p:tavLst>
                                        <p:tav tm="0">
                                          <p:val>
                                            <p:strVal val="0-#ppt_w/2"/>
                                          </p:val>
                                        </p:tav>
                                        <p:tav tm="100000">
                                          <p:val>
                                            <p:strVal val="#ppt_x"/>
                                          </p:val>
                                        </p:tav>
                                      </p:tavLst>
                                    </p:anim>
                                    <p:anim calcmode="lin" valueType="num">
                                      <p:cBhvr additive="base">
                                        <p:cTn id="20" dur="300" fill="hold"/>
                                        <p:tgtEl>
                                          <p:spTgt spid="8"/>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39" presetClass="entr" presetSubtype="0" accel="10000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7"/>
                                        </p:tgtEl>
                                        <p:attrNameLst>
                                          <p:attrName>ppt_y</p:attrName>
                                        </p:attrNameLst>
                                      </p:cBhvr>
                                      <p:tavLst>
                                        <p:tav tm="0">
                                          <p:val>
                                            <p:strVal val="#ppt_y"/>
                                          </p:val>
                                        </p:tav>
                                        <p:tav tm="100000">
                                          <p:val>
                                            <p:strVal val="#ppt_y"/>
                                          </p:val>
                                        </p:tav>
                                      </p:tavLst>
                                    </p:anim>
                                  </p:childTnLst>
                                </p:cTn>
                              </p:par>
                              <p:par>
                                <p:cTn id="28" presetID="1" presetClass="exit" presetSubtype="0" fill="hold" grpId="1" nodeType="withEffect">
                                  <p:stCondLst>
                                    <p:cond delay="200"/>
                                  </p:stCondLst>
                                  <p:childTnLst>
                                    <p:set>
                                      <p:cBhvr>
                                        <p:cTn id="29" dur="1" fill="hold">
                                          <p:stCondLst>
                                            <p:cond delay="0"/>
                                          </p:stCondLst>
                                        </p:cTn>
                                        <p:tgtEl>
                                          <p:spTgt spid="8"/>
                                        </p:tgtEl>
                                        <p:attrNameLst>
                                          <p:attrName>style.visibility</p:attrName>
                                        </p:attrNameLst>
                                      </p:cBhvr>
                                      <p:to>
                                        <p:strVal val="hidden"/>
                                      </p:to>
                                    </p:set>
                                  </p:childTnLst>
                                </p:cTn>
                              </p:par>
                              <p:par>
                                <p:cTn id="30" presetID="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300" fill="hold"/>
                                        <p:tgtEl>
                                          <p:spTgt spid="9"/>
                                        </p:tgtEl>
                                        <p:attrNameLst>
                                          <p:attrName>ppt_x</p:attrName>
                                        </p:attrNameLst>
                                      </p:cBhvr>
                                      <p:tavLst>
                                        <p:tav tm="0">
                                          <p:val>
                                            <p:strVal val="0-#ppt_w/2"/>
                                          </p:val>
                                        </p:tav>
                                        <p:tav tm="100000">
                                          <p:val>
                                            <p:strVal val="#ppt_x"/>
                                          </p:val>
                                        </p:tav>
                                      </p:tavLst>
                                    </p:anim>
                                    <p:anim calcmode="lin" valueType="num">
                                      <p:cBhvr additive="base">
                                        <p:cTn id="33" dur="300" fill="hold"/>
                                        <p:tgtEl>
                                          <p:spTgt spid="9"/>
                                        </p:tgtEl>
                                        <p:attrNameLst>
                                          <p:attrName>ppt_y</p:attrName>
                                        </p:attrNameLst>
                                      </p:cBhvr>
                                      <p:tavLst>
                                        <p:tav tm="0">
                                          <p:val>
                                            <p:strVal val="#ppt_y"/>
                                          </p:val>
                                        </p:tav>
                                        <p:tav tm="100000">
                                          <p:val>
                                            <p:strVal val="#ppt_y"/>
                                          </p:val>
                                        </p:tav>
                                      </p:tavLst>
                                    </p:anim>
                                  </p:childTnLst>
                                </p:cTn>
                              </p:par>
                              <p:par>
                                <p:cTn id="34" presetID="29" presetClass="exit" presetSubtype="0" fill="hold" grpId="1" nodeType="withEffect">
                                  <p:stCondLst>
                                    <p:cond delay="200"/>
                                  </p:stCondLst>
                                  <p:childTnLst>
                                    <p:anim calcmode="lin" valueType="num">
                                      <p:cBhvr>
                                        <p:cTn id="35" dur="1000"/>
                                        <p:tgtEl>
                                          <p:spTgt spid="9"/>
                                        </p:tgtEl>
                                        <p:attrNameLst>
                                          <p:attrName>ppt_x</p:attrName>
                                        </p:attrNameLst>
                                      </p:cBhvr>
                                      <p:tavLst>
                                        <p:tav tm="0">
                                          <p:val>
                                            <p:strVal val="ppt_x"/>
                                          </p:val>
                                        </p:tav>
                                        <p:tav tm="100000">
                                          <p:val>
                                            <p:strVal val="ppt_x-.2"/>
                                          </p:val>
                                        </p:tav>
                                      </p:tavLst>
                                    </p:anim>
                                    <p:anim calcmode="lin" valueType="num">
                                      <p:cBhvr>
                                        <p:cTn id="36" dur="1000"/>
                                        <p:tgtEl>
                                          <p:spTgt spid="9"/>
                                        </p:tgtEl>
                                        <p:attrNameLst>
                                          <p:attrName>ppt_y</p:attrName>
                                        </p:attrNameLst>
                                      </p:cBhvr>
                                      <p:tavLst>
                                        <p:tav tm="0">
                                          <p:val>
                                            <p:strVal val="ppt_y"/>
                                          </p:val>
                                        </p:tav>
                                        <p:tav tm="100000">
                                          <p:val>
                                            <p:strVal val="ppt_y"/>
                                          </p:val>
                                        </p:tav>
                                      </p:tavLst>
                                    </p:anim>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par>
                                <p:cTn id="39" presetID="2" presetClass="entr" presetSubtype="8" fill="hold" grpId="0" nodeType="withEffect">
                                  <p:stCondLst>
                                    <p:cond delay="10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300" fill="hold"/>
                                        <p:tgtEl>
                                          <p:spTgt spid="10"/>
                                        </p:tgtEl>
                                        <p:attrNameLst>
                                          <p:attrName>ppt_x</p:attrName>
                                        </p:attrNameLst>
                                      </p:cBhvr>
                                      <p:tavLst>
                                        <p:tav tm="0">
                                          <p:val>
                                            <p:strVal val="0-#ppt_w/2"/>
                                          </p:val>
                                        </p:tav>
                                        <p:tav tm="100000">
                                          <p:val>
                                            <p:strVal val="#ppt_x"/>
                                          </p:val>
                                        </p:tav>
                                      </p:tavLst>
                                    </p:anim>
                                    <p:anim calcmode="lin" valueType="num">
                                      <p:cBhvr additive="base">
                                        <p:cTn id="42" dur="300" fill="hold"/>
                                        <p:tgtEl>
                                          <p:spTgt spid="10"/>
                                        </p:tgtEl>
                                        <p:attrNameLst>
                                          <p:attrName>ppt_y</p:attrName>
                                        </p:attrNameLst>
                                      </p:cBhvr>
                                      <p:tavLst>
                                        <p:tav tm="0">
                                          <p:val>
                                            <p:strVal val="#ppt_y"/>
                                          </p:val>
                                        </p:tav>
                                        <p:tav tm="100000">
                                          <p:val>
                                            <p:strVal val="#ppt_y"/>
                                          </p:val>
                                        </p:tav>
                                      </p:tavLst>
                                    </p:anim>
                                  </p:childTnLst>
                                </p:cTn>
                              </p:par>
                              <p:par>
                                <p:cTn id="43" presetID="29" presetClass="exit" presetSubtype="0" fill="hold" grpId="1" nodeType="withEffect">
                                  <p:stCondLst>
                                    <p:cond delay="100"/>
                                  </p:stCondLst>
                                  <p:childTnLst>
                                    <p:anim calcmode="lin" valueType="num">
                                      <p:cBhvr>
                                        <p:cTn id="44" dur="1000"/>
                                        <p:tgtEl>
                                          <p:spTgt spid="10"/>
                                        </p:tgtEl>
                                        <p:attrNameLst>
                                          <p:attrName>ppt_x</p:attrName>
                                        </p:attrNameLst>
                                      </p:cBhvr>
                                      <p:tavLst>
                                        <p:tav tm="0">
                                          <p:val>
                                            <p:strVal val="ppt_x"/>
                                          </p:val>
                                        </p:tav>
                                        <p:tav tm="100000">
                                          <p:val>
                                            <p:strVal val="ppt_x-.2"/>
                                          </p:val>
                                        </p:tav>
                                      </p:tavLst>
                                    </p:anim>
                                    <p:anim calcmode="lin" valueType="num">
                                      <p:cBhvr>
                                        <p:cTn id="45" dur="1000"/>
                                        <p:tgtEl>
                                          <p:spTgt spid="10"/>
                                        </p:tgtEl>
                                        <p:attrNameLst>
                                          <p:attrName>ppt_y</p:attrName>
                                        </p:attrNameLst>
                                      </p:cBhvr>
                                      <p:tavLst>
                                        <p:tav tm="0">
                                          <p:val>
                                            <p:strVal val="ppt_y"/>
                                          </p:val>
                                        </p:tav>
                                        <p:tav tm="100000">
                                          <p:val>
                                            <p:strVal val="ppt_y"/>
                                          </p:val>
                                        </p:tav>
                                      </p:tavLst>
                                    </p:anim>
                                    <p:animEffect transition="out" filter="fade">
                                      <p:cBhvr>
                                        <p:cTn id="46" dur="1000"/>
                                        <p:tgtEl>
                                          <p:spTgt spid="10"/>
                                        </p:tgtEl>
                                      </p:cBhvr>
                                    </p:animEffect>
                                    <p:set>
                                      <p:cBhvr>
                                        <p:cTn id="47" dur="1" fill="hold">
                                          <p:stCondLst>
                                            <p:cond delay="999"/>
                                          </p:stCondLst>
                                        </p:cTn>
                                        <p:tgtEl>
                                          <p:spTgt spid="10"/>
                                        </p:tgtEl>
                                        <p:attrNameLst>
                                          <p:attrName>style.visibility</p:attrName>
                                        </p:attrNameLst>
                                      </p:cBhvr>
                                      <p:to>
                                        <p:strVal val="hidden"/>
                                      </p:to>
                                    </p:set>
                                  </p:childTnLst>
                                </p:cTn>
                              </p:par>
                              <p:par>
                                <p:cTn id="48" presetID="2" presetClass="entr" presetSubtype="8"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300" fill="hold"/>
                                        <p:tgtEl>
                                          <p:spTgt spid="11"/>
                                        </p:tgtEl>
                                        <p:attrNameLst>
                                          <p:attrName>ppt_x</p:attrName>
                                        </p:attrNameLst>
                                      </p:cBhvr>
                                      <p:tavLst>
                                        <p:tav tm="0">
                                          <p:val>
                                            <p:strVal val="0-#ppt_w/2"/>
                                          </p:val>
                                        </p:tav>
                                        <p:tav tm="100000">
                                          <p:val>
                                            <p:strVal val="#ppt_x"/>
                                          </p:val>
                                        </p:tav>
                                      </p:tavLst>
                                    </p:anim>
                                    <p:anim calcmode="lin" valueType="num">
                                      <p:cBhvr additive="base">
                                        <p:cTn id="51" dur="300" fill="hold"/>
                                        <p:tgtEl>
                                          <p:spTgt spid="11"/>
                                        </p:tgtEl>
                                        <p:attrNameLst>
                                          <p:attrName>ppt_y</p:attrName>
                                        </p:attrNameLst>
                                      </p:cBhvr>
                                      <p:tavLst>
                                        <p:tav tm="0">
                                          <p:val>
                                            <p:strVal val="#ppt_y"/>
                                          </p:val>
                                        </p:tav>
                                        <p:tav tm="100000">
                                          <p:val>
                                            <p:strVal val="#ppt_y"/>
                                          </p:val>
                                        </p:tav>
                                      </p:tavLst>
                                    </p:anim>
                                  </p:childTnLst>
                                </p:cTn>
                              </p:par>
                              <p:par>
                                <p:cTn id="52" presetID="29" presetClass="exit" presetSubtype="0" fill="hold" grpId="1" nodeType="withEffect">
                                  <p:stCondLst>
                                    <p:cond delay="200"/>
                                  </p:stCondLst>
                                  <p:childTnLst>
                                    <p:anim calcmode="lin" valueType="num">
                                      <p:cBhvr>
                                        <p:cTn id="53" dur="1000"/>
                                        <p:tgtEl>
                                          <p:spTgt spid="11"/>
                                        </p:tgtEl>
                                        <p:attrNameLst>
                                          <p:attrName>ppt_x</p:attrName>
                                        </p:attrNameLst>
                                      </p:cBhvr>
                                      <p:tavLst>
                                        <p:tav tm="0">
                                          <p:val>
                                            <p:strVal val="ppt_x"/>
                                          </p:val>
                                        </p:tav>
                                        <p:tav tm="100000">
                                          <p:val>
                                            <p:strVal val="ppt_x-.2"/>
                                          </p:val>
                                        </p:tav>
                                      </p:tavLst>
                                    </p:anim>
                                    <p:anim calcmode="lin" valueType="num">
                                      <p:cBhvr>
                                        <p:cTn id="54" dur="1000"/>
                                        <p:tgtEl>
                                          <p:spTgt spid="11"/>
                                        </p:tgtEl>
                                        <p:attrNameLst>
                                          <p:attrName>ppt_y</p:attrName>
                                        </p:attrNameLst>
                                      </p:cBhvr>
                                      <p:tavLst>
                                        <p:tav tm="0">
                                          <p:val>
                                            <p:strVal val="ppt_y"/>
                                          </p:val>
                                        </p:tav>
                                        <p:tav tm="100000">
                                          <p:val>
                                            <p:strVal val="ppt_y"/>
                                          </p:val>
                                        </p:tav>
                                      </p:tavLst>
                                    </p:anim>
                                    <p:animEffect transition="out" filter="fade">
                                      <p:cBhvr>
                                        <p:cTn id="55" dur="1000"/>
                                        <p:tgtEl>
                                          <p:spTgt spid="11"/>
                                        </p:tgtEl>
                                      </p:cBhvr>
                                    </p:animEffect>
                                    <p:set>
                                      <p:cBhvr>
                                        <p:cTn id="56" dur="1" fill="hold">
                                          <p:stCondLst>
                                            <p:cond delay="999"/>
                                          </p:stCondLst>
                                        </p:cTn>
                                        <p:tgtEl>
                                          <p:spTgt spid="11"/>
                                        </p:tgtEl>
                                        <p:attrNameLst>
                                          <p:attrName>style.visibility</p:attrName>
                                        </p:attrNameLst>
                                      </p:cBhvr>
                                      <p:to>
                                        <p:strVal val="hidden"/>
                                      </p:to>
                                    </p:set>
                                  </p:childTnLst>
                                </p:cTn>
                              </p:par>
                              <p:par>
                                <p:cTn id="57" presetID="2" presetClass="entr" presetSubtype="8" fill="hold" grpId="0" nodeType="withEffect">
                                  <p:stCondLst>
                                    <p:cond delay="20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300" fill="hold"/>
                                        <p:tgtEl>
                                          <p:spTgt spid="12"/>
                                        </p:tgtEl>
                                        <p:attrNameLst>
                                          <p:attrName>ppt_x</p:attrName>
                                        </p:attrNameLst>
                                      </p:cBhvr>
                                      <p:tavLst>
                                        <p:tav tm="0">
                                          <p:val>
                                            <p:strVal val="0-#ppt_w/2"/>
                                          </p:val>
                                        </p:tav>
                                        <p:tav tm="100000">
                                          <p:val>
                                            <p:strVal val="#ppt_x"/>
                                          </p:val>
                                        </p:tav>
                                      </p:tavLst>
                                    </p:anim>
                                    <p:anim calcmode="lin" valueType="num">
                                      <p:cBhvr additive="base">
                                        <p:cTn id="60" dur="300" fill="hold"/>
                                        <p:tgtEl>
                                          <p:spTgt spid="12"/>
                                        </p:tgtEl>
                                        <p:attrNameLst>
                                          <p:attrName>ppt_y</p:attrName>
                                        </p:attrNameLst>
                                      </p:cBhvr>
                                      <p:tavLst>
                                        <p:tav tm="0">
                                          <p:val>
                                            <p:strVal val="#ppt_y"/>
                                          </p:val>
                                        </p:tav>
                                        <p:tav tm="100000">
                                          <p:val>
                                            <p:strVal val="#ppt_y"/>
                                          </p:val>
                                        </p:tav>
                                      </p:tavLst>
                                    </p:anim>
                                  </p:childTnLst>
                                </p:cTn>
                              </p:par>
                              <p:par>
                                <p:cTn id="61" presetID="29" presetClass="exit" presetSubtype="0" fill="hold" grpId="1" nodeType="withEffect">
                                  <p:stCondLst>
                                    <p:cond delay="200"/>
                                  </p:stCondLst>
                                  <p:childTnLst>
                                    <p:anim calcmode="lin" valueType="num">
                                      <p:cBhvr>
                                        <p:cTn id="62" dur="1000"/>
                                        <p:tgtEl>
                                          <p:spTgt spid="12"/>
                                        </p:tgtEl>
                                        <p:attrNameLst>
                                          <p:attrName>ppt_x</p:attrName>
                                        </p:attrNameLst>
                                      </p:cBhvr>
                                      <p:tavLst>
                                        <p:tav tm="0">
                                          <p:val>
                                            <p:strVal val="ppt_x"/>
                                          </p:val>
                                        </p:tav>
                                        <p:tav tm="100000">
                                          <p:val>
                                            <p:strVal val="ppt_x-.2"/>
                                          </p:val>
                                        </p:tav>
                                      </p:tavLst>
                                    </p:anim>
                                    <p:anim calcmode="lin" valueType="num">
                                      <p:cBhvr>
                                        <p:cTn id="63" dur="1000"/>
                                        <p:tgtEl>
                                          <p:spTgt spid="12"/>
                                        </p:tgtEl>
                                        <p:attrNameLst>
                                          <p:attrName>ppt_y</p:attrName>
                                        </p:attrNameLst>
                                      </p:cBhvr>
                                      <p:tavLst>
                                        <p:tav tm="0">
                                          <p:val>
                                            <p:strVal val="ppt_y"/>
                                          </p:val>
                                        </p:tav>
                                        <p:tav tm="100000">
                                          <p:val>
                                            <p:strVal val="ppt_y"/>
                                          </p:val>
                                        </p:tav>
                                      </p:tavLst>
                                    </p:anim>
                                    <p:animEffect transition="out" filter="fade">
                                      <p:cBhvr>
                                        <p:cTn id="64" dur="1000"/>
                                        <p:tgtEl>
                                          <p:spTgt spid="12"/>
                                        </p:tgtEl>
                                      </p:cBhvr>
                                    </p:animEffect>
                                    <p:set>
                                      <p:cBhvr>
                                        <p:cTn id="65" dur="1" fill="hold">
                                          <p:stCondLst>
                                            <p:cond delay="999"/>
                                          </p:stCondLst>
                                        </p:cTn>
                                        <p:tgtEl>
                                          <p:spTgt spid="12"/>
                                        </p:tgtEl>
                                        <p:attrNameLst>
                                          <p:attrName>style.visibility</p:attrName>
                                        </p:attrNameLst>
                                      </p:cBhvr>
                                      <p:to>
                                        <p:strVal val="hidden"/>
                                      </p:to>
                                    </p:set>
                                  </p:childTnLst>
                                </p:cTn>
                              </p:par>
                              <p:par>
                                <p:cTn id="66" presetID="2" presetClass="entr" presetSubtype="8" fill="hold" grpId="0" nodeType="withEffect">
                                  <p:stCondLst>
                                    <p:cond delay="300"/>
                                  </p:stCondLst>
                                  <p:childTnLst>
                                    <p:set>
                                      <p:cBhvr>
                                        <p:cTn id="67" dur="1" fill="hold">
                                          <p:stCondLst>
                                            <p:cond delay="0"/>
                                          </p:stCondLst>
                                        </p:cTn>
                                        <p:tgtEl>
                                          <p:spTgt spid="13"/>
                                        </p:tgtEl>
                                        <p:attrNameLst>
                                          <p:attrName>style.visibility</p:attrName>
                                        </p:attrNameLst>
                                      </p:cBhvr>
                                      <p:to>
                                        <p:strVal val="visible"/>
                                      </p:to>
                                    </p:set>
                                    <p:anim calcmode="lin" valueType="num">
                                      <p:cBhvr additive="base">
                                        <p:cTn id="68" dur="300" fill="hold"/>
                                        <p:tgtEl>
                                          <p:spTgt spid="13"/>
                                        </p:tgtEl>
                                        <p:attrNameLst>
                                          <p:attrName>ppt_x</p:attrName>
                                        </p:attrNameLst>
                                      </p:cBhvr>
                                      <p:tavLst>
                                        <p:tav tm="0">
                                          <p:val>
                                            <p:strVal val="0-#ppt_w/2"/>
                                          </p:val>
                                        </p:tav>
                                        <p:tav tm="100000">
                                          <p:val>
                                            <p:strVal val="#ppt_x"/>
                                          </p:val>
                                        </p:tav>
                                      </p:tavLst>
                                    </p:anim>
                                    <p:anim calcmode="lin" valueType="num">
                                      <p:cBhvr additive="base">
                                        <p:cTn id="69" dur="300" fill="hold"/>
                                        <p:tgtEl>
                                          <p:spTgt spid="13"/>
                                        </p:tgtEl>
                                        <p:attrNameLst>
                                          <p:attrName>ppt_y</p:attrName>
                                        </p:attrNameLst>
                                      </p:cBhvr>
                                      <p:tavLst>
                                        <p:tav tm="0">
                                          <p:val>
                                            <p:strVal val="#ppt_y"/>
                                          </p:val>
                                        </p:tav>
                                        <p:tav tm="100000">
                                          <p:val>
                                            <p:strVal val="#ppt_y"/>
                                          </p:val>
                                        </p:tav>
                                      </p:tavLst>
                                    </p:anim>
                                  </p:childTnLst>
                                </p:cTn>
                              </p:par>
                              <p:par>
                                <p:cTn id="70" presetID="29" presetClass="exit" presetSubtype="0" fill="hold" grpId="1" nodeType="withEffect">
                                  <p:stCondLst>
                                    <p:cond delay="300"/>
                                  </p:stCondLst>
                                  <p:childTnLst>
                                    <p:anim calcmode="lin" valueType="num">
                                      <p:cBhvr>
                                        <p:cTn id="71" dur="1000"/>
                                        <p:tgtEl>
                                          <p:spTgt spid="13"/>
                                        </p:tgtEl>
                                        <p:attrNameLst>
                                          <p:attrName>ppt_x</p:attrName>
                                        </p:attrNameLst>
                                      </p:cBhvr>
                                      <p:tavLst>
                                        <p:tav tm="0">
                                          <p:val>
                                            <p:strVal val="ppt_x"/>
                                          </p:val>
                                        </p:tav>
                                        <p:tav tm="100000">
                                          <p:val>
                                            <p:strVal val="ppt_x-.2"/>
                                          </p:val>
                                        </p:tav>
                                      </p:tavLst>
                                    </p:anim>
                                    <p:anim calcmode="lin" valueType="num">
                                      <p:cBhvr>
                                        <p:cTn id="72" dur="1000"/>
                                        <p:tgtEl>
                                          <p:spTgt spid="13"/>
                                        </p:tgtEl>
                                        <p:attrNameLst>
                                          <p:attrName>ppt_y</p:attrName>
                                        </p:attrNameLst>
                                      </p:cBhvr>
                                      <p:tavLst>
                                        <p:tav tm="0">
                                          <p:val>
                                            <p:strVal val="ppt_y"/>
                                          </p:val>
                                        </p:tav>
                                        <p:tav tm="100000">
                                          <p:val>
                                            <p:strVal val="ppt_y"/>
                                          </p:val>
                                        </p:tav>
                                      </p:tavLst>
                                    </p:anim>
                                    <p:animEffect transition="out" filter="fade">
                                      <p:cBhvr>
                                        <p:cTn id="73" dur="1000"/>
                                        <p:tgtEl>
                                          <p:spTgt spid="13"/>
                                        </p:tgtEl>
                                      </p:cBhvr>
                                    </p:animEffect>
                                    <p:set>
                                      <p:cBhvr>
                                        <p:cTn id="74" dur="1" fill="hold">
                                          <p:stCondLst>
                                            <p:cond delay="999"/>
                                          </p:stCondLst>
                                        </p:cTn>
                                        <p:tgtEl>
                                          <p:spTgt spid="13"/>
                                        </p:tgtEl>
                                        <p:attrNameLst>
                                          <p:attrName>style.visibility</p:attrName>
                                        </p:attrNameLst>
                                      </p:cBhvr>
                                      <p:to>
                                        <p:strVal val="hidden"/>
                                      </p:to>
                                    </p:set>
                                  </p:childTnLst>
                                </p:cTn>
                              </p:par>
                              <p:par>
                                <p:cTn id="75" presetID="2" presetClass="entr" presetSubtype="8" fill="hold" grpId="0" nodeType="withEffect">
                                  <p:stCondLst>
                                    <p:cond delay="400"/>
                                  </p:stCondLst>
                                  <p:childTnLst>
                                    <p:set>
                                      <p:cBhvr>
                                        <p:cTn id="76" dur="1" fill="hold">
                                          <p:stCondLst>
                                            <p:cond delay="0"/>
                                          </p:stCondLst>
                                        </p:cTn>
                                        <p:tgtEl>
                                          <p:spTgt spid="14"/>
                                        </p:tgtEl>
                                        <p:attrNameLst>
                                          <p:attrName>style.visibility</p:attrName>
                                        </p:attrNameLst>
                                      </p:cBhvr>
                                      <p:to>
                                        <p:strVal val="visible"/>
                                      </p:to>
                                    </p:set>
                                    <p:anim calcmode="lin" valueType="num">
                                      <p:cBhvr additive="base">
                                        <p:cTn id="77" dur="300" fill="hold"/>
                                        <p:tgtEl>
                                          <p:spTgt spid="14"/>
                                        </p:tgtEl>
                                        <p:attrNameLst>
                                          <p:attrName>ppt_x</p:attrName>
                                        </p:attrNameLst>
                                      </p:cBhvr>
                                      <p:tavLst>
                                        <p:tav tm="0">
                                          <p:val>
                                            <p:strVal val="0-#ppt_w/2"/>
                                          </p:val>
                                        </p:tav>
                                        <p:tav tm="100000">
                                          <p:val>
                                            <p:strVal val="#ppt_x"/>
                                          </p:val>
                                        </p:tav>
                                      </p:tavLst>
                                    </p:anim>
                                    <p:anim calcmode="lin" valueType="num">
                                      <p:cBhvr additive="base">
                                        <p:cTn id="78" dur="300" fill="hold"/>
                                        <p:tgtEl>
                                          <p:spTgt spid="14"/>
                                        </p:tgtEl>
                                        <p:attrNameLst>
                                          <p:attrName>ppt_y</p:attrName>
                                        </p:attrNameLst>
                                      </p:cBhvr>
                                      <p:tavLst>
                                        <p:tav tm="0">
                                          <p:val>
                                            <p:strVal val="#ppt_y"/>
                                          </p:val>
                                        </p:tav>
                                        <p:tav tm="100000">
                                          <p:val>
                                            <p:strVal val="#ppt_y"/>
                                          </p:val>
                                        </p:tav>
                                      </p:tavLst>
                                    </p:anim>
                                  </p:childTnLst>
                                </p:cTn>
                              </p:par>
                              <p:par>
                                <p:cTn id="79" presetID="29" presetClass="exit" presetSubtype="0" fill="hold" grpId="1" nodeType="withEffect">
                                  <p:stCondLst>
                                    <p:cond delay="400"/>
                                  </p:stCondLst>
                                  <p:childTnLst>
                                    <p:anim calcmode="lin" valueType="num">
                                      <p:cBhvr>
                                        <p:cTn id="80" dur="1000"/>
                                        <p:tgtEl>
                                          <p:spTgt spid="14"/>
                                        </p:tgtEl>
                                        <p:attrNameLst>
                                          <p:attrName>ppt_x</p:attrName>
                                        </p:attrNameLst>
                                      </p:cBhvr>
                                      <p:tavLst>
                                        <p:tav tm="0">
                                          <p:val>
                                            <p:strVal val="ppt_x"/>
                                          </p:val>
                                        </p:tav>
                                        <p:tav tm="100000">
                                          <p:val>
                                            <p:strVal val="ppt_x-.2"/>
                                          </p:val>
                                        </p:tav>
                                      </p:tavLst>
                                    </p:anim>
                                    <p:anim calcmode="lin" valueType="num">
                                      <p:cBhvr>
                                        <p:cTn id="81" dur="1000"/>
                                        <p:tgtEl>
                                          <p:spTgt spid="14"/>
                                        </p:tgtEl>
                                        <p:attrNameLst>
                                          <p:attrName>ppt_y</p:attrName>
                                        </p:attrNameLst>
                                      </p:cBhvr>
                                      <p:tavLst>
                                        <p:tav tm="0">
                                          <p:val>
                                            <p:strVal val="ppt_y"/>
                                          </p:val>
                                        </p:tav>
                                        <p:tav tm="100000">
                                          <p:val>
                                            <p:strVal val="ppt_y"/>
                                          </p:val>
                                        </p:tav>
                                      </p:tavLst>
                                    </p:anim>
                                    <p:animEffect transition="out" filter="fade">
                                      <p:cBhvr>
                                        <p:cTn id="82" dur="1000"/>
                                        <p:tgtEl>
                                          <p:spTgt spid="14"/>
                                        </p:tgtEl>
                                      </p:cBhvr>
                                    </p:animEffect>
                                    <p:set>
                                      <p:cBhvr>
                                        <p:cTn id="83" dur="1" fill="hold">
                                          <p:stCondLst>
                                            <p:cond delay="999"/>
                                          </p:stCondLst>
                                        </p:cTn>
                                        <p:tgtEl>
                                          <p:spTgt spid="14"/>
                                        </p:tgtEl>
                                        <p:attrNameLst>
                                          <p:attrName>style.visibility</p:attrName>
                                        </p:attrNameLst>
                                      </p:cBhvr>
                                      <p:to>
                                        <p:strVal val="hidden"/>
                                      </p:to>
                                    </p:set>
                                  </p:childTnLst>
                                </p:cTn>
                              </p:par>
                              <p:par>
                                <p:cTn id="84" presetID="2" presetClass="entr" presetSubtype="8" fill="hold" grpId="0" nodeType="with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additive="base">
                                        <p:cTn id="86" dur="300" fill="hold"/>
                                        <p:tgtEl>
                                          <p:spTgt spid="15"/>
                                        </p:tgtEl>
                                        <p:attrNameLst>
                                          <p:attrName>ppt_x</p:attrName>
                                        </p:attrNameLst>
                                      </p:cBhvr>
                                      <p:tavLst>
                                        <p:tav tm="0">
                                          <p:val>
                                            <p:strVal val="0-#ppt_w/2"/>
                                          </p:val>
                                        </p:tav>
                                        <p:tav tm="100000">
                                          <p:val>
                                            <p:strVal val="#ppt_x"/>
                                          </p:val>
                                        </p:tav>
                                      </p:tavLst>
                                    </p:anim>
                                    <p:anim calcmode="lin" valueType="num">
                                      <p:cBhvr additive="base">
                                        <p:cTn id="87" dur="300" fill="hold"/>
                                        <p:tgtEl>
                                          <p:spTgt spid="15"/>
                                        </p:tgtEl>
                                        <p:attrNameLst>
                                          <p:attrName>ppt_y</p:attrName>
                                        </p:attrNameLst>
                                      </p:cBhvr>
                                      <p:tavLst>
                                        <p:tav tm="0">
                                          <p:val>
                                            <p:strVal val="#ppt_y"/>
                                          </p:val>
                                        </p:tav>
                                        <p:tav tm="100000">
                                          <p:val>
                                            <p:strVal val="#ppt_y"/>
                                          </p:val>
                                        </p:tav>
                                      </p:tavLst>
                                    </p:anim>
                                  </p:childTnLst>
                                </p:cTn>
                              </p:par>
                              <p:par>
                                <p:cTn id="88" presetID="29" presetClass="exit" presetSubtype="0" fill="hold" grpId="1" nodeType="withEffect">
                                  <p:stCondLst>
                                    <p:cond delay="200"/>
                                  </p:stCondLst>
                                  <p:childTnLst>
                                    <p:anim calcmode="lin" valueType="num">
                                      <p:cBhvr>
                                        <p:cTn id="89" dur="1000"/>
                                        <p:tgtEl>
                                          <p:spTgt spid="15"/>
                                        </p:tgtEl>
                                        <p:attrNameLst>
                                          <p:attrName>ppt_x</p:attrName>
                                        </p:attrNameLst>
                                      </p:cBhvr>
                                      <p:tavLst>
                                        <p:tav tm="0">
                                          <p:val>
                                            <p:strVal val="ppt_x"/>
                                          </p:val>
                                        </p:tav>
                                        <p:tav tm="100000">
                                          <p:val>
                                            <p:strVal val="ppt_x-.2"/>
                                          </p:val>
                                        </p:tav>
                                      </p:tavLst>
                                    </p:anim>
                                    <p:anim calcmode="lin" valueType="num">
                                      <p:cBhvr>
                                        <p:cTn id="90" dur="1000"/>
                                        <p:tgtEl>
                                          <p:spTgt spid="15"/>
                                        </p:tgtEl>
                                        <p:attrNameLst>
                                          <p:attrName>ppt_y</p:attrName>
                                        </p:attrNameLst>
                                      </p:cBhvr>
                                      <p:tavLst>
                                        <p:tav tm="0">
                                          <p:val>
                                            <p:strVal val="ppt_y"/>
                                          </p:val>
                                        </p:tav>
                                        <p:tav tm="100000">
                                          <p:val>
                                            <p:strVal val="ppt_y"/>
                                          </p:val>
                                        </p:tav>
                                      </p:tavLst>
                                    </p:anim>
                                    <p:animEffect transition="out" filter="fade">
                                      <p:cBhvr>
                                        <p:cTn id="91" dur="1000"/>
                                        <p:tgtEl>
                                          <p:spTgt spid="15"/>
                                        </p:tgtEl>
                                      </p:cBhvr>
                                    </p:animEffect>
                                    <p:set>
                                      <p:cBhvr>
                                        <p:cTn id="92" dur="1" fill="hold">
                                          <p:stCondLst>
                                            <p:cond delay="999"/>
                                          </p:stCondLst>
                                        </p:cTn>
                                        <p:tgtEl>
                                          <p:spTgt spid="15"/>
                                        </p:tgtEl>
                                        <p:attrNameLst>
                                          <p:attrName>style.visibility</p:attrName>
                                        </p:attrNameLst>
                                      </p:cBhvr>
                                      <p:to>
                                        <p:strVal val="hidden"/>
                                      </p:to>
                                    </p:set>
                                  </p:childTnLst>
                                </p:cTn>
                              </p:par>
                              <p:par>
                                <p:cTn id="93" presetID="2" presetClass="entr" presetSubtype="8"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300" fill="hold"/>
                                        <p:tgtEl>
                                          <p:spTgt spid="16"/>
                                        </p:tgtEl>
                                        <p:attrNameLst>
                                          <p:attrName>ppt_x</p:attrName>
                                        </p:attrNameLst>
                                      </p:cBhvr>
                                      <p:tavLst>
                                        <p:tav tm="0">
                                          <p:val>
                                            <p:strVal val="0-#ppt_w/2"/>
                                          </p:val>
                                        </p:tav>
                                        <p:tav tm="100000">
                                          <p:val>
                                            <p:strVal val="#ppt_x"/>
                                          </p:val>
                                        </p:tav>
                                      </p:tavLst>
                                    </p:anim>
                                    <p:anim calcmode="lin" valueType="num">
                                      <p:cBhvr additive="base">
                                        <p:cTn id="96" dur="300" fill="hold"/>
                                        <p:tgtEl>
                                          <p:spTgt spid="16"/>
                                        </p:tgtEl>
                                        <p:attrNameLst>
                                          <p:attrName>ppt_y</p:attrName>
                                        </p:attrNameLst>
                                      </p:cBhvr>
                                      <p:tavLst>
                                        <p:tav tm="0">
                                          <p:val>
                                            <p:strVal val="#ppt_y"/>
                                          </p:val>
                                        </p:tav>
                                        <p:tav tm="100000">
                                          <p:val>
                                            <p:strVal val="#ppt_y"/>
                                          </p:val>
                                        </p:tav>
                                      </p:tavLst>
                                    </p:anim>
                                  </p:childTnLst>
                                </p:cTn>
                              </p:par>
                              <p:par>
                                <p:cTn id="97" presetID="29" presetClass="exit" presetSubtype="0" fill="hold" grpId="1" nodeType="withEffect">
                                  <p:stCondLst>
                                    <p:cond delay="200"/>
                                  </p:stCondLst>
                                  <p:childTnLst>
                                    <p:anim calcmode="lin" valueType="num">
                                      <p:cBhvr>
                                        <p:cTn id="98" dur="1000"/>
                                        <p:tgtEl>
                                          <p:spTgt spid="16"/>
                                        </p:tgtEl>
                                        <p:attrNameLst>
                                          <p:attrName>ppt_x</p:attrName>
                                        </p:attrNameLst>
                                      </p:cBhvr>
                                      <p:tavLst>
                                        <p:tav tm="0">
                                          <p:val>
                                            <p:strVal val="ppt_x"/>
                                          </p:val>
                                        </p:tav>
                                        <p:tav tm="100000">
                                          <p:val>
                                            <p:strVal val="ppt_x-.2"/>
                                          </p:val>
                                        </p:tav>
                                      </p:tavLst>
                                    </p:anim>
                                    <p:anim calcmode="lin" valueType="num">
                                      <p:cBhvr>
                                        <p:cTn id="99" dur="1000"/>
                                        <p:tgtEl>
                                          <p:spTgt spid="16"/>
                                        </p:tgtEl>
                                        <p:attrNameLst>
                                          <p:attrName>ppt_y</p:attrName>
                                        </p:attrNameLst>
                                      </p:cBhvr>
                                      <p:tavLst>
                                        <p:tav tm="0">
                                          <p:val>
                                            <p:strVal val="ppt_y"/>
                                          </p:val>
                                        </p:tav>
                                        <p:tav tm="100000">
                                          <p:val>
                                            <p:strVal val="ppt_y"/>
                                          </p:val>
                                        </p:tav>
                                      </p:tavLst>
                                    </p:anim>
                                    <p:animEffect transition="out" filter="fade">
                                      <p:cBhvr>
                                        <p:cTn id="100" dur="1000"/>
                                        <p:tgtEl>
                                          <p:spTgt spid="16"/>
                                        </p:tgtEl>
                                      </p:cBhvr>
                                    </p:animEffect>
                                    <p:set>
                                      <p:cBhvr>
                                        <p:cTn id="101" dur="1" fill="hold">
                                          <p:stCondLst>
                                            <p:cond delay="999"/>
                                          </p:stCondLst>
                                        </p:cTn>
                                        <p:tgtEl>
                                          <p:spTgt spid="16"/>
                                        </p:tgtEl>
                                        <p:attrNameLst>
                                          <p:attrName>style.visibility</p:attrName>
                                        </p:attrNameLst>
                                      </p:cBhvr>
                                      <p:to>
                                        <p:strVal val="hidden"/>
                                      </p:to>
                                    </p:set>
                                  </p:childTnLst>
                                </p:cTn>
                              </p:par>
                              <p:par>
                                <p:cTn id="102" presetID="2" presetClass="entr" presetSubtype="8" fill="hold" grpId="0" nodeType="withEffect">
                                  <p:stCondLst>
                                    <p:cond delay="10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300" fill="hold"/>
                                        <p:tgtEl>
                                          <p:spTgt spid="17"/>
                                        </p:tgtEl>
                                        <p:attrNameLst>
                                          <p:attrName>ppt_x</p:attrName>
                                        </p:attrNameLst>
                                      </p:cBhvr>
                                      <p:tavLst>
                                        <p:tav tm="0">
                                          <p:val>
                                            <p:strVal val="0-#ppt_w/2"/>
                                          </p:val>
                                        </p:tav>
                                        <p:tav tm="100000">
                                          <p:val>
                                            <p:strVal val="#ppt_x"/>
                                          </p:val>
                                        </p:tav>
                                      </p:tavLst>
                                    </p:anim>
                                    <p:anim calcmode="lin" valueType="num">
                                      <p:cBhvr additive="base">
                                        <p:cTn id="105" dur="300" fill="hold"/>
                                        <p:tgtEl>
                                          <p:spTgt spid="17"/>
                                        </p:tgtEl>
                                        <p:attrNameLst>
                                          <p:attrName>ppt_y</p:attrName>
                                        </p:attrNameLst>
                                      </p:cBhvr>
                                      <p:tavLst>
                                        <p:tav tm="0">
                                          <p:val>
                                            <p:strVal val="#ppt_y"/>
                                          </p:val>
                                        </p:tav>
                                        <p:tav tm="100000">
                                          <p:val>
                                            <p:strVal val="#ppt_y"/>
                                          </p:val>
                                        </p:tav>
                                      </p:tavLst>
                                    </p:anim>
                                  </p:childTnLst>
                                </p:cTn>
                              </p:par>
                              <p:par>
                                <p:cTn id="106" presetID="29" presetClass="exit" presetSubtype="0" fill="hold" grpId="1" nodeType="withEffect">
                                  <p:stCondLst>
                                    <p:cond delay="100"/>
                                  </p:stCondLst>
                                  <p:childTnLst>
                                    <p:anim calcmode="lin" valueType="num">
                                      <p:cBhvr>
                                        <p:cTn id="107" dur="1000"/>
                                        <p:tgtEl>
                                          <p:spTgt spid="17"/>
                                        </p:tgtEl>
                                        <p:attrNameLst>
                                          <p:attrName>ppt_x</p:attrName>
                                        </p:attrNameLst>
                                      </p:cBhvr>
                                      <p:tavLst>
                                        <p:tav tm="0">
                                          <p:val>
                                            <p:strVal val="ppt_x"/>
                                          </p:val>
                                        </p:tav>
                                        <p:tav tm="100000">
                                          <p:val>
                                            <p:strVal val="ppt_x-.2"/>
                                          </p:val>
                                        </p:tav>
                                      </p:tavLst>
                                    </p:anim>
                                    <p:anim calcmode="lin" valueType="num">
                                      <p:cBhvr>
                                        <p:cTn id="108" dur="1000"/>
                                        <p:tgtEl>
                                          <p:spTgt spid="17"/>
                                        </p:tgtEl>
                                        <p:attrNameLst>
                                          <p:attrName>ppt_y</p:attrName>
                                        </p:attrNameLst>
                                      </p:cBhvr>
                                      <p:tavLst>
                                        <p:tav tm="0">
                                          <p:val>
                                            <p:strVal val="ppt_y"/>
                                          </p:val>
                                        </p:tav>
                                        <p:tav tm="100000">
                                          <p:val>
                                            <p:strVal val="ppt_y"/>
                                          </p:val>
                                        </p:tav>
                                      </p:tavLst>
                                    </p:anim>
                                    <p:animEffect transition="out" filter="fade">
                                      <p:cBhvr>
                                        <p:cTn id="109" dur="1000"/>
                                        <p:tgtEl>
                                          <p:spTgt spid="17"/>
                                        </p:tgtEl>
                                      </p:cBhvr>
                                    </p:animEffect>
                                    <p:set>
                                      <p:cBhvr>
                                        <p:cTn id="110" dur="1" fill="hold">
                                          <p:stCondLst>
                                            <p:cond delay="999"/>
                                          </p:stCondLst>
                                        </p:cTn>
                                        <p:tgtEl>
                                          <p:spTgt spid="17"/>
                                        </p:tgtEl>
                                        <p:attrNameLst>
                                          <p:attrName>style.visibility</p:attrName>
                                        </p:attrNameLst>
                                      </p:cBhvr>
                                      <p:to>
                                        <p:strVal val="hidden"/>
                                      </p:to>
                                    </p:set>
                                  </p:childTnLst>
                                </p:cTn>
                              </p:par>
                              <p:par>
                                <p:cTn id="111" presetID="2" presetClass="entr" presetSubtype="8"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additive="base">
                                        <p:cTn id="113" dur="300" fill="hold"/>
                                        <p:tgtEl>
                                          <p:spTgt spid="18"/>
                                        </p:tgtEl>
                                        <p:attrNameLst>
                                          <p:attrName>ppt_x</p:attrName>
                                        </p:attrNameLst>
                                      </p:cBhvr>
                                      <p:tavLst>
                                        <p:tav tm="0">
                                          <p:val>
                                            <p:strVal val="0-#ppt_w/2"/>
                                          </p:val>
                                        </p:tav>
                                        <p:tav tm="100000">
                                          <p:val>
                                            <p:strVal val="#ppt_x"/>
                                          </p:val>
                                        </p:tav>
                                      </p:tavLst>
                                    </p:anim>
                                    <p:anim calcmode="lin" valueType="num">
                                      <p:cBhvr additive="base">
                                        <p:cTn id="114" dur="300" fill="hold"/>
                                        <p:tgtEl>
                                          <p:spTgt spid="18"/>
                                        </p:tgtEl>
                                        <p:attrNameLst>
                                          <p:attrName>ppt_y</p:attrName>
                                        </p:attrNameLst>
                                      </p:cBhvr>
                                      <p:tavLst>
                                        <p:tav tm="0">
                                          <p:val>
                                            <p:strVal val="#ppt_y"/>
                                          </p:val>
                                        </p:tav>
                                        <p:tav tm="100000">
                                          <p:val>
                                            <p:strVal val="#ppt_y"/>
                                          </p:val>
                                        </p:tav>
                                      </p:tavLst>
                                    </p:anim>
                                  </p:childTnLst>
                                </p:cTn>
                              </p:par>
                              <p:par>
                                <p:cTn id="115" presetID="29" presetClass="exit" presetSubtype="0" fill="hold" grpId="1" nodeType="withEffect">
                                  <p:stCondLst>
                                    <p:cond delay="200"/>
                                  </p:stCondLst>
                                  <p:childTnLst>
                                    <p:anim calcmode="lin" valueType="num">
                                      <p:cBhvr>
                                        <p:cTn id="116" dur="1000"/>
                                        <p:tgtEl>
                                          <p:spTgt spid="18"/>
                                        </p:tgtEl>
                                        <p:attrNameLst>
                                          <p:attrName>ppt_x</p:attrName>
                                        </p:attrNameLst>
                                      </p:cBhvr>
                                      <p:tavLst>
                                        <p:tav tm="0">
                                          <p:val>
                                            <p:strVal val="ppt_x"/>
                                          </p:val>
                                        </p:tav>
                                        <p:tav tm="100000">
                                          <p:val>
                                            <p:strVal val="ppt_x-.2"/>
                                          </p:val>
                                        </p:tav>
                                      </p:tavLst>
                                    </p:anim>
                                    <p:anim calcmode="lin" valueType="num">
                                      <p:cBhvr>
                                        <p:cTn id="117" dur="1000"/>
                                        <p:tgtEl>
                                          <p:spTgt spid="18"/>
                                        </p:tgtEl>
                                        <p:attrNameLst>
                                          <p:attrName>ppt_y</p:attrName>
                                        </p:attrNameLst>
                                      </p:cBhvr>
                                      <p:tavLst>
                                        <p:tav tm="0">
                                          <p:val>
                                            <p:strVal val="ppt_y"/>
                                          </p:val>
                                        </p:tav>
                                        <p:tav tm="100000">
                                          <p:val>
                                            <p:strVal val="ppt_y"/>
                                          </p:val>
                                        </p:tav>
                                      </p:tavLst>
                                    </p:anim>
                                    <p:animEffect transition="out" filter="fade">
                                      <p:cBhvr>
                                        <p:cTn id="118" dur="1000"/>
                                        <p:tgtEl>
                                          <p:spTgt spid="18"/>
                                        </p:tgtEl>
                                      </p:cBhvr>
                                    </p:animEffect>
                                    <p:set>
                                      <p:cBhvr>
                                        <p:cTn id="119" dur="1" fill="hold">
                                          <p:stCondLst>
                                            <p:cond delay="999"/>
                                          </p:stCondLst>
                                        </p:cTn>
                                        <p:tgtEl>
                                          <p:spTgt spid="18"/>
                                        </p:tgtEl>
                                        <p:attrNameLst>
                                          <p:attrName>style.visibility</p:attrName>
                                        </p:attrNameLst>
                                      </p:cBhvr>
                                      <p:to>
                                        <p:strVal val="hidden"/>
                                      </p:to>
                                    </p:set>
                                  </p:childTnLst>
                                </p:cTn>
                              </p:par>
                              <p:par>
                                <p:cTn id="120" presetID="2" presetClass="entr" presetSubtype="8" fill="hold" grpId="0" nodeType="withEffect">
                                  <p:stCondLst>
                                    <p:cond delay="200"/>
                                  </p:stCondLst>
                                  <p:childTnLst>
                                    <p:set>
                                      <p:cBhvr>
                                        <p:cTn id="121" dur="1" fill="hold">
                                          <p:stCondLst>
                                            <p:cond delay="0"/>
                                          </p:stCondLst>
                                        </p:cTn>
                                        <p:tgtEl>
                                          <p:spTgt spid="19"/>
                                        </p:tgtEl>
                                        <p:attrNameLst>
                                          <p:attrName>style.visibility</p:attrName>
                                        </p:attrNameLst>
                                      </p:cBhvr>
                                      <p:to>
                                        <p:strVal val="visible"/>
                                      </p:to>
                                    </p:set>
                                    <p:anim calcmode="lin" valueType="num">
                                      <p:cBhvr additive="base">
                                        <p:cTn id="122" dur="300" fill="hold"/>
                                        <p:tgtEl>
                                          <p:spTgt spid="19"/>
                                        </p:tgtEl>
                                        <p:attrNameLst>
                                          <p:attrName>ppt_x</p:attrName>
                                        </p:attrNameLst>
                                      </p:cBhvr>
                                      <p:tavLst>
                                        <p:tav tm="0">
                                          <p:val>
                                            <p:strVal val="0-#ppt_w/2"/>
                                          </p:val>
                                        </p:tav>
                                        <p:tav tm="100000">
                                          <p:val>
                                            <p:strVal val="#ppt_x"/>
                                          </p:val>
                                        </p:tav>
                                      </p:tavLst>
                                    </p:anim>
                                    <p:anim calcmode="lin" valueType="num">
                                      <p:cBhvr additive="base">
                                        <p:cTn id="123" dur="300" fill="hold"/>
                                        <p:tgtEl>
                                          <p:spTgt spid="19"/>
                                        </p:tgtEl>
                                        <p:attrNameLst>
                                          <p:attrName>ppt_y</p:attrName>
                                        </p:attrNameLst>
                                      </p:cBhvr>
                                      <p:tavLst>
                                        <p:tav tm="0">
                                          <p:val>
                                            <p:strVal val="#ppt_y"/>
                                          </p:val>
                                        </p:tav>
                                        <p:tav tm="100000">
                                          <p:val>
                                            <p:strVal val="#ppt_y"/>
                                          </p:val>
                                        </p:tav>
                                      </p:tavLst>
                                    </p:anim>
                                  </p:childTnLst>
                                </p:cTn>
                              </p:par>
                              <p:par>
                                <p:cTn id="124" presetID="29" presetClass="exit" presetSubtype="0" fill="hold" grpId="1" nodeType="withEffect">
                                  <p:stCondLst>
                                    <p:cond delay="200"/>
                                  </p:stCondLst>
                                  <p:childTnLst>
                                    <p:anim calcmode="lin" valueType="num">
                                      <p:cBhvr>
                                        <p:cTn id="125" dur="1000"/>
                                        <p:tgtEl>
                                          <p:spTgt spid="19"/>
                                        </p:tgtEl>
                                        <p:attrNameLst>
                                          <p:attrName>ppt_x</p:attrName>
                                        </p:attrNameLst>
                                      </p:cBhvr>
                                      <p:tavLst>
                                        <p:tav tm="0">
                                          <p:val>
                                            <p:strVal val="ppt_x"/>
                                          </p:val>
                                        </p:tav>
                                        <p:tav tm="100000">
                                          <p:val>
                                            <p:strVal val="ppt_x-.2"/>
                                          </p:val>
                                        </p:tav>
                                      </p:tavLst>
                                    </p:anim>
                                    <p:anim calcmode="lin" valueType="num">
                                      <p:cBhvr>
                                        <p:cTn id="126" dur="1000"/>
                                        <p:tgtEl>
                                          <p:spTgt spid="19"/>
                                        </p:tgtEl>
                                        <p:attrNameLst>
                                          <p:attrName>ppt_y</p:attrName>
                                        </p:attrNameLst>
                                      </p:cBhvr>
                                      <p:tavLst>
                                        <p:tav tm="0">
                                          <p:val>
                                            <p:strVal val="ppt_y"/>
                                          </p:val>
                                        </p:tav>
                                        <p:tav tm="100000">
                                          <p:val>
                                            <p:strVal val="ppt_y"/>
                                          </p:val>
                                        </p:tav>
                                      </p:tavLst>
                                    </p:anim>
                                    <p:animEffect transition="out" filter="fade">
                                      <p:cBhvr>
                                        <p:cTn id="127" dur="1000"/>
                                        <p:tgtEl>
                                          <p:spTgt spid="19"/>
                                        </p:tgtEl>
                                      </p:cBhvr>
                                    </p:animEffect>
                                    <p:set>
                                      <p:cBhvr>
                                        <p:cTn id="128" dur="1" fill="hold">
                                          <p:stCondLst>
                                            <p:cond delay="999"/>
                                          </p:stCondLst>
                                        </p:cTn>
                                        <p:tgtEl>
                                          <p:spTgt spid="19"/>
                                        </p:tgtEl>
                                        <p:attrNameLst>
                                          <p:attrName>style.visibility</p:attrName>
                                        </p:attrNameLst>
                                      </p:cBhvr>
                                      <p:to>
                                        <p:strVal val="hidden"/>
                                      </p:to>
                                    </p:set>
                                  </p:childTnLst>
                                </p:cTn>
                              </p:par>
                              <p:par>
                                <p:cTn id="129" presetID="2" presetClass="entr" presetSubtype="8" fill="hold" grpId="0" nodeType="withEffect">
                                  <p:stCondLst>
                                    <p:cond delay="300"/>
                                  </p:stCondLst>
                                  <p:childTnLst>
                                    <p:set>
                                      <p:cBhvr>
                                        <p:cTn id="130" dur="1" fill="hold">
                                          <p:stCondLst>
                                            <p:cond delay="0"/>
                                          </p:stCondLst>
                                        </p:cTn>
                                        <p:tgtEl>
                                          <p:spTgt spid="20"/>
                                        </p:tgtEl>
                                        <p:attrNameLst>
                                          <p:attrName>style.visibility</p:attrName>
                                        </p:attrNameLst>
                                      </p:cBhvr>
                                      <p:to>
                                        <p:strVal val="visible"/>
                                      </p:to>
                                    </p:set>
                                    <p:anim calcmode="lin" valueType="num">
                                      <p:cBhvr additive="base">
                                        <p:cTn id="131" dur="300" fill="hold"/>
                                        <p:tgtEl>
                                          <p:spTgt spid="20"/>
                                        </p:tgtEl>
                                        <p:attrNameLst>
                                          <p:attrName>ppt_x</p:attrName>
                                        </p:attrNameLst>
                                      </p:cBhvr>
                                      <p:tavLst>
                                        <p:tav tm="0">
                                          <p:val>
                                            <p:strVal val="0-#ppt_w/2"/>
                                          </p:val>
                                        </p:tav>
                                        <p:tav tm="100000">
                                          <p:val>
                                            <p:strVal val="#ppt_x"/>
                                          </p:val>
                                        </p:tav>
                                      </p:tavLst>
                                    </p:anim>
                                    <p:anim calcmode="lin" valueType="num">
                                      <p:cBhvr additive="base">
                                        <p:cTn id="132" dur="300" fill="hold"/>
                                        <p:tgtEl>
                                          <p:spTgt spid="20"/>
                                        </p:tgtEl>
                                        <p:attrNameLst>
                                          <p:attrName>ppt_y</p:attrName>
                                        </p:attrNameLst>
                                      </p:cBhvr>
                                      <p:tavLst>
                                        <p:tav tm="0">
                                          <p:val>
                                            <p:strVal val="#ppt_y"/>
                                          </p:val>
                                        </p:tav>
                                        <p:tav tm="100000">
                                          <p:val>
                                            <p:strVal val="#ppt_y"/>
                                          </p:val>
                                        </p:tav>
                                      </p:tavLst>
                                    </p:anim>
                                  </p:childTnLst>
                                </p:cTn>
                              </p:par>
                              <p:par>
                                <p:cTn id="133" presetID="29" presetClass="exit" presetSubtype="0" fill="hold" grpId="1" nodeType="withEffect">
                                  <p:stCondLst>
                                    <p:cond delay="300"/>
                                  </p:stCondLst>
                                  <p:childTnLst>
                                    <p:anim calcmode="lin" valueType="num">
                                      <p:cBhvr>
                                        <p:cTn id="134" dur="1000"/>
                                        <p:tgtEl>
                                          <p:spTgt spid="20"/>
                                        </p:tgtEl>
                                        <p:attrNameLst>
                                          <p:attrName>ppt_x</p:attrName>
                                        </p:attrNameLst>
                                      </p:cBhvr>
                                      <p:tavLst>
                                        <p:tav tm="0">
                                          <p:val>
                                            <p:strVal val="ppt_x"/>
                                          </p:val>
                                        </p:tav>
                                        <p:tav tm="100000">
                                          <p:val>
                                            <p:strVal val="ppt_x-.2"/>
                                          </p:val>
                                        </p:tav>
                                      </p:tavLst>
                                    </p:anim>
                                    <p:anim calcmode="lin" valueType="num">
                                      <p:cBhvr>
                                        <p:cTn id="135" dur="1000"/>
                                        <p:tgtEl>
                                          <p:spTgt spid="20"/>
                                        </p:tgtEl>
                                        <p:attrNameLst>
                                          <p:attrName>ppt_y</p:attrName>
                                        </p:attrNameLst>
                                      </p:cBhvr>
                                      <p:tavLst>
                                        <p:tav tm="0">
                                          <p:val>
                                            <p:strVal val="ppt_y"/>
                                          </p:val>
                                        </p:tav>
                                        <p:tav tm="100000">
                                          <p:val>
                                            <p:strVal val="ppt_y"/>
                                          </p:val>
                                        </p:tav>
                                      </p:tavLst>
                                    </p:anim>
                                    <p:animEffect transition="out" filter="fade">
                                      <p:cBhvr>
                                        <p:cTn id="136" dur="1000"/>
                                        <p:tgtEl>
                                          <p:spTgt spid="20"/>
                                        </p:tgtEl>
                                      </p:cBhvr>
                                    </p:animEffect>
                                    <p:set>
                                      <p:cBhvr>
                                        <p:cTn id="137" dur="1" fill="hold">
                                          <p:stCondLst>
                                            <p:cond delay="999"/>
                                          </p:stCondLst>
                                        </p:cTn>
                                        <p:tgtEl>
                                          <p:spTgt spid="20"/>
                                        </p:tgtEl>
                                        <p:attrNameLst>
                                          <p:attrName>style.visibility</p:attrName>
                                        </p:attrNameLst>
                                      </p:cBhvr>
                                      <p:to>
                                        <p:strVal val="hidden"/>
                                      </p:to>
                                    </p:set>
                                  </p:childTnLst>
                                </p:cTn>
                              </p:par>
                              <p:par>
                                <p:cTn id="138" presetID="2" presetClass="entr" presetSubtype="8" fill="hold" grpId="0" nodeType="withEffect">
                                  <p:stCondLst>
                                    <p:cond delay="400"/>
                                  </p:stCondLst>
                                  <p:childTnLst>
                                    <p:set>
                                      <p:cBhvr>
                                        <p:cTn id="139" dur="1" fill="hold">
                                          <p:stCondLst>
                                            <p:cond delay="0"/>
                                          </p:stCondLst>
                                        </p:cTn>
                                        <p:tgtEl>
                                          <p:spTgt spid="21"/>
                                        </p:tgtEl>
                                        <p:attrNameLst>
                                          <p:attrName>style.visibility</p:attrName>
                                        </p:attrNameLst>
                                      </p:cBhvr>
                                      <p:to>
                                        <p:strVal val="visible"/>
                                      </p:to>
                                    </p:set>
                                    <p:anim calcmode="lin" valueType="num">
                                      <p:cBhvr additive="base">
                                        <p:cTn id="140" dur="300" fill="hold"/>
                                        <p:tgtEl>
                                          <p:spTgt spid="21"/>
                                        </p:tgtEl>
                                        <p:attrNameLst>
                                          <p:attrName>ppt_x</p:attrName>
                                        </p:attrNameLst>
                                      </p:cBhvr>
                                      <p:tavLst>
                                        <p:tav tm="0">
                                          <p:val>
                                            <p:strVal val="0-#ppt_w/2"/>
                                          </p:val>
                                        </p:tav>
                                        <p:tav tm="100000">
                                          <p:val>
                                            <p:strVal val="#ppt_x"/>
                                          </p:val>
                                        </p:tav>
                                      </p:tavLst>
                                    </p:anim>
                                    <p:anim calcmode="lin" valueType="num">
                                      <p:cBhvr additive="base">
                                        <p:cTn id="141" dur="300" fill="hold"/>
                                        <p:tgtEl>
                                          <p:spTgt spid="21"/>
                                        </p:tgtEl>
                                        <p:attrNameLst>
                                          <p:attrName>ppt_y</p:attrName>
                                        </p:attrNameLst>
                                      </p:cBhvr>
                                      <p:tavLst>
                                        <p:tav tm="0">
                                          <p:val>
                                            <p:strVal val="#ppt_y"/>
                                          </p:val>
                                        </p:tav>
                                        <p:tav tm="100000">
                                          <p:val>
                                            <p:strVal val="#ppt_y"/>
                                          </p:val>
                                        </p:tav>
                                      </p:tavLst>
                                    </p:anim>
                                  </p:childTnLst>
                                </p:cTn>
                              </p:par>
                              <p:par>
                                <p:cTn id="142" presetID="29" presetClass="exit" presetSubtype="0" fill="hold" grpId="1" nodeType="withEffect">
                                  <p:stCondLst>
                                    <p:cond delay="400"/>
                                  </p:stCondLst>
                                  <p:childTnLst>
                                    <p:anim calcmode="lin" valueType="num">
                                      <p:cBhvr>
                                        <p:cTn id="143" dur="1000"/>
                                        <p:tgtEl>
                                          <p:spTgt spid="21"/>
                                        </p:tgtEl>
                                        <p:attrNameLst>
                                          <p:attrName>ppt_x</p:attrName>
                                        </p:attrNameLst>
                                      </p:cBhvr>
                                      <p:tavLst>
                                        <p:tav tm="0">
                                          <p:val>
                                            <p:strVal val="ppt_x"/>
                                          </p:val>
                                        </p:tav>
                                        <p:tav tm="100000">
                                          <p:val>
                                            <p:strVal val="ppt_x-.2"/>
                                          </p:val>
                                        </p:tav>
                                      </p:tavLst>
                                    </p:anim>
                                    <p:anim calcmode="lin" valueType="num">
                                      <p:cBhvr>
                                        <p:cTn id="144" dur="1000"/>
                                        <p:tgtEl>
                                          <p:spTgt spid="21"/>
                                        </p:tgtEl>
                                        <p:attrNameLst>
                                          <p:attrName>ppt_y</p:attrName>
                                        </p:attrNameLst>
                                      </p:cBhvr>
                                      <p:tavLst>
                                        <p:tav tm="0">
                                          <p:val>
                                            <p:strVal val="ppt_y"/>
                                          </p:val>
                                        </p:tav>
                                        <p:tav tm="100000">
                                          <p:val>
                                            <p:strVal val="ppt_y"/>
                                          </p:val>
                                        </p:tav>
                                      </p:tavLst>
                                    </p:anim>
                                    <p:animEffect transition="out" filter="fade">
                                      <p:cBhvr>
                                        <p:cTn id="145" dur="1000"/>
                                        <p:tgtEl>
                                          <p:spTgt spid="21"/>
                                        </p:tgtEl>
                                      </p:cBhvr>
                                    </p:animEffect>
                                    <p:set>
                                      <p:cBhvr>
                                        <p:cTn id="146" dur="1" fill="hold">
                                          <p:stCondLst>
                                            <p:cond delay="999"/>
                                          </p:stCondLst>
                                        </p:cTn>
                                        <p:tgtEl>
                                          <p:spTgt spid="21"/>
                                        </p:tgtEl>
                                        <p:attrNameLst>
                                          <p:attrName>style.visibility</p:attrName>
                                        </p:attrNameLst>
                                      </p:cBhvr>
                                      <p:to>
                                        <p:strVal val="hidden"/>
                                      </p:to>
                                    </p:set>
                                  </p:childTnLst>
                                </p:cTn>
                              </p:par>
                              <p:par>
                                <p:cTn id="147" presetID="2" presetClass="entr" presetSubtype="8" fill="hold" grpId="0" nodeType="withEffect">
                                  <p:stCondLst>
                                    <p:cond delay="0"/>
                                  </p:stCondLst>
                                  <p:childTnLst>
                                    <p:set>
                                      <p:cBhvr>
                                        <p:cTn id="148" dur="1" fill="hold">
                                          <p:stCondLst>
                                            <p:cond delay="0"/>
                                          </p:stCondLst>
                                        </p:cTn>
                                        <p:tgtEl>
                                          <p:spTgt spid="22"/>
                                        </p:tgtEl>
                                        <p:attrNameLst>
                                          <p:attrName>style.visibility</p:attrName>
                                        </p:attrNameLst>
                                      </p:cBhvr>
                                      <p:to>
                                        <p:strVal val="visible"/>
                                      </p:to>
                                    </p:set>
                                    <p:anim calcmode="lin" valueType="num">
                                      <p:cBhvr additive="base">
                                        <p:cTn id="149" dur="300" fill="hold"/>
                                        <p:tgtEl>
                                          <p:spTgt spid="22"/>
                                        </p:tgtEl>
                                        <p:attrNameLst>
                                          <p:attrName>ppt_x</p:attrName>
                                        </p:attrNameLst>
                                      </p:cBhvr>
                                      <p:tavLst>
                                        <p:tav tm="0">
                                          <p:val>
                                            <p:strVal val="0-#ppt_w/2"/>
                                          </p:val>
                                        </p:tav>
                                        <p:tav tm="100000">
                                          <p:val>
                                            <p:strVal val="#ppt_x"/>
                                          </p:val>
                                        </p:tav>
                                      </p:tavLst>
                                    </p:anim>
                                    <p:anim calcmode="lin" valueType="num">
                                      <p:cBhvr additive="base">
                                        <p:cTn id="150" dur="300" fill="hold"/>
                                        <p:tgtEl>
                                          <p:spTgt spid="22"/>
                                        </p:tgtEl>
                                        <p:attrNameLst>
                                          <p:attrName>ppt_y</p:attrName>
                                        </p:attrNameLst>
                                      </p:cBhvr>
                                      <p:tavLst>
                                        <p:tav tm="0">
                                          <p:val>
                                            <p:strVal val="#ppt_y"/>
                                          </p:val>
                                        </p:tav>
                                        <p:tav tm="100000">
                                          <p:val>
                                            <p:strVal val="#ppt_y"/>
                                          </p:val>
                                        </p:tav>
                                      </p:tavLst>
                                    </p:anim>
                                  </p:childTnLst>
                                </p:cTn>
                              </p:par>
                              <p:par>
                                <p:cTn id="151" presetID="29" presetClass="exit" presetSubtype="0" fill="hold" grpId="1" nodeType="withEffect">
                                  <p:stCondLst>
                                    <p:cond delay="200"/>
                                  </p:stCondLst>
                                  <p:childTnLst>
                                    <p:anim calcmode="lin" valueType="num">
                                      <p:cBhvr>
                                        <p:cTn id="152" dur="1000"/>
                                        <p:tgtEl>
                                          <p:spTgt spid="22"/>
                                        </p:tgtEl>
                                        <p:attrNameLst>
                                          <p:attrName>ppt_x</p:attrName>
                                        </p:attrNameLst>
                                      </p:cBhvr>
                                      <p:tavLst>
                                        <p:tav tm="0">
                                          <p:val>
                                            <p:strVal val="ppt_x"/>
                                          </p:val>
                                        </p:tav>
                                        <p:tav tm="100000">
                                          <p:val>
                                            <p:strVal val="ppt_x-.2"/>
                                          </p:val>
                                        </p:tav>
                                      </p:tavLst>
                                    </p:anim>
                                    <p:anim calcmode="lin" valueType="num">
                                      <p:cBhvr>
                                        <p:cTn id="153" dur="1000"/>
                                        <p:tgtEl>
                                          <p:spTgt spid="22"/>
                                        </p:tgtEl>
                                        <p:attrNameLst>
                                          <p:attrName>ppt_y</p:attrName>
                                        </p:attrNameLst>
                                      </p:cBhvr>
                                      <p:tavLst>
                                        <p:tav tm="0">
                                          <p:val>
                                            <p:strVal val="ppt_y"/>
                                          </p:val>
                                        </p:tav>
                                        <p:tav tm="100000">
                                          <p:val>
                                            <p:strVal val="ppt_y"/>
                                          </p:val>
                                        </p:tav>
                                      </p:tavLst>
                                    </p:anim>
                                    <p:animEffect transition="out" filter="fade">
                                      <p:cBhvr>
                                        <p:cTn id="154" dur="1000"/>
                                        <p:tgtEl>
                                          <p:spTgt spid="22"/>
                                        </p:tgtEl>
                                      </p:cBhvr>
                                    </p:animEffect>
                                    <p:set>
                                      <p:cBhvr>
                                        <p:cTn id="155" dur="1" fill="hold">
                                          <p:stCondLst>
                                            <p:cond delay="999"/>
                                          </p:stCondLst>
                                        </p:cTn>
                                        <p:tgtEl>
                                          <p:spTgt spid="22"/>
                                        </p:tgtEl>
                                        <p:attrNameLst>
                                          <p:attrName>style.visibility</p:attrName>
                                        </p:attrNameLst>
                                      </p:cBhvr>
                                      <p:to>
                                        <p:strVal val="hidden"/>
                                      </p:to>
                                    </p:set>
                                  </p:childTnLst>
                                </p:cTn>
                              </p:par>
                              <p:par>
                                <p:cTn id="156" presetID="2" presetClass="entr" presetSubtype="8" fill="hold" grpId="0" nodeType="withEffect">
                                  <p:stCondLst>
                                    <p:cond delay="0"/>
                                  </p:stCondLst>
                                  <p:childTnLst>
                                    <p:set>
                                      <p:cBhvr>
                                        <p:cTn id="157" dur="1" fill="hold">
                                          <p:stCondLst>
                                            <p:cond delay="0"/>
                                          </p:stCondLst>
                                        </p:cTn>
                                        <p:tgtEl>
                                          <p:spTgt spid="23"/>
                                        </p:tgtEl>
                                        <p:attrNameLst>
                                          <p:attrName>style.visibility</p:attrName>
                                        </p:attrNameLst>
                                      </p:cBhvr>
                                      <p:to>
                                        <p:strVal val="visible"/>
                                      </p:to>
                                    </p:set>
                                    <p:anim calcmode="lin" valueType="num">
                                      <p:cBhvr additive="base">
                                        <p:cTn id="158" dur="300" fill="hold"/>
                                        <p:tgtEl>
                                          <p:spTgt spid="23"/>
                                        </p:tgtEl>
                                        <p:attrNameLst>
                                          <p:attrName>ppt_x</p:attrName>
                                        </p:attrNameLst>
                                      </p:cBhvr>
                                      <p:tavLst>
                                        <p:tav tm="0">
                                          <p:val>
                                            <p:strVal val="0-#ppt_w/2"/>
                                          </p:val>
                                        </p:tav>
                                        <p:tav tm="100000">
                                          <p:val>
                                            <p:strVal val="#ppt_x"/>
                                          </p:val>
                                        </p:tav>
                                      </p:tavLst>
                                    </p:anim>
                                    <p:anim calcmode="lin" valueType="num">
                                      <p:cBhvr additive="base">
                                        <p:cTn id="159" dur="300" fill="hold"/>
                                        <p:tgtEl>
                                          <p:spTgt spid="23"/>
                                        </p:tgtEl>
                                        <p:attrNameLst>
                                          <p:attrName>ppt_y</p:attrName>
                                        </p:attrNameLst>
                                      </p:cBhvr>
                                      <p:tavLst>
                                        <p:tav tm="0">
                                          <p:val>
                                            <p:strVal val="#ppt_y"/>
                                          </p:val>
                                        </p:tav>
                                        <p:tav tm="100000">
                                          <p:val>
                                            <p:strVal val="#ppt_y"/>
                                          </p:val>
                                        </p:tav>
                                      </p:tavLst>
                                    </p:anim>
                                  </p:childTnLst>
                                </p:cTn>
                              </p:par>
                              <p:par>
                                <p:cTn id="160" presetID="29" presetClass="exit" presetSubtype="0" fill="hold" grpId="1" nodeType="withEffect">
                                  <p:stCondLst>
                                    <p:cond delay="200"/>
                                  </p:stCondLst>
                                  <p:childTnLst>
                                    <p:anim calcmode="lin" valueType="num">
                                      <p:cBhvr>
                                        <p:cTn id="161" dur="1000"/>
                                        <p:tgtEl>
                                          <p:spTgt spid="23"/>
                                        </p:tgtEl>
                                        <p:attrNameLst>
                                          <p:attrName>ppt_x</p:attrName>
                                        </p:attrNameLst>
                                      </p:cBhvr>
                                      <p:tavLst>
                                        <p:tav tm="0">
                                          <p:val>
                                            <p:strVal val="ppt_x"/>
                                          </p:val>
                                        </p:tav>
                                        <p:tav tm="100000">
                                          <p:val>
                                            <p:strVal val="ppt_x-.2"/>
                                          </p:val>
                                        </p:tav>
                                      </p:tavLst>
                                    </p:anim>
                                    <p:anim calcmode="lin" valueType="num">
                                      <p:cBhvr>
                                        <p:cTn id="162" dur="1000"/>
                                        <p:tgtEl>
                                          <p:spTgt spid="23"/>
                                        </p:tgtEl>
                                        <p:attrNameLst>
                                          <p:attrName>ppt_y</p:attrName>
                                        </p:attrNameLst>
                                      </p:cBhvr>
                                      <p:tavLst>
                                        <p:tav tm="0">
                                          <p:val>
                                            <p:strVal val="ppt_y"/>
                                          </p:val>
                                        </p:tav>
                                        <p:tav tm="100000">
                                          <p:val>
                                            <p:strVal val="ppt_y"/>
                                          </p:val>
                                        </p:tav>
                                      </p:tavLst>
                                    </p:anim>
                                    <p:animEffect transition="out" filter="fade">
                                      <p:cBhvr>
                                        <p:cTn id="163" dur="1000"/>
                                        <p:tgtEl>
                                          <p:spTgt spid="23"/>
                                        </p:tgtEl>
                                      </p:cBhvr>
                                    </p:animEffect>
                                    <p:set>
                                      <p:cBhvr>
                                        <p:cTn id="164" dur="1" fill="hold">
                                          <p:stCondLst>
                                            <p:cond delay="999"/>
                                          </p:stCondLst>
                                        </p:cTn>
                                        <p:tgtEl>
                                          <p:spTgt spid="23"/>
                                        </p:tgtEl>
                                        <p:attrNameLst>
                                          <p:attrName>style.visibility</p:attrName>
                                        </p:attrNameLst>
                                      </p:cBhvr>
                                      <p:to>
                                        <p:strVal val="hidden"/>
                                      </p:to>
                                    </p:set>
                                  </p:childTnLst>
                                </p:cTn>
                              </p:par>
                              <p:par>
                                <p:cTn id="165" presetID="2" presetClass="entr" presetSubtype="8" fill="hold" grpId="0" nodeType="withEffect">
                                  <p:stCondLst>
                                    <p:cond delay="100"/>
                                  </p:stCondLst>
                                  <p:childTnLst>
                                    <p:set>
                                      <p:cBhvr>
                                        <p:cTn id="166" dur="1" fill="hold">
                                          <p:stCondLst>
                                            <p:cond delay="0"/>
                                          </p:stCondLst>
                                        </p:cTn>
                                        <p:tgtEl>
                                          <p:spTgt spid="24"/>
                                        </p:tgtEl>
                                        <p:attrNameLst>
                                          <p:attrName>style.visibility</p:attrName>
                                        </p:attrNameLst>
                                      </p:cBhvr>
                                      <p:to>
                                        <p:strVal val="visible"/>
                                      </p:to>
                                    </p:set>
                                    <p:anim calcmode="lin" valueType="num">
                                      <p:cBhvr additive="base">
                                        <p:cTn id="167" dur="300" fill="hold"/>
                                        <p:tgtEl>
                                          <p:spTgt spid="24"/>
                                        </p:tgtEl>
                                        <p:attrNameLst>
                                          <p:attrName>ppt_x</p:attrName>
                                        </p:attrNameLst>
                                      </p:cBhvr>
                                      <p:tavLst>
                                        <p:tav tm="0">
                                          <p:val>
                                            <p:strVal val="0-#ppt_w/2"/>
                                          </p:val>
                                        </p:tav>
                                        <p:tav tm="100000">
                                          <p:val>
                                            <p:strVal val="#ppt_x"/>
                                          </p:val>
                                        </p:tav>
                                      </p:tavLst>
                                    </p:anim>
                                    <p:anim calcmode="lin" valueType="num">
                                      <p:cBhvr additive="base">
                                        <p:cTn id="168" dur="300" fill="hold"/>
                                        <p:tgtEl>
                                          <p:spTgt spid="24"/>
                                        </p:tgtEl>
                                        <p:attrNameLst>
                                          <p:attrName>ppt_y</p:attrName>
                                        </p:attrNameLst>
                                      </p:cBhvr>
                                      <p:tavLst>
                                        <p:tav tm="0">
                                          <p:val>
                                            <p:strVal val="#ppt_y"/>
                                          </p:val>
                                        </p:tav>
                                        <p:tav tm="100000">
                                          <p:val>
                                            <p:strVal val="#ppt_y"/>
                                          </p:val>
                                        </p:tav>
                                      </p:tavLst>
                                    </p:anim>
                                  </p:childTnLst>
                                </p:cTn>
                              </p:par>
                              <p:par>
                                <p:cTn id="169" presetID="29" presetClass="exit" presetSubtype="0" fill="hold" grpId="1" nodeType="withEffect">
                                  <p:stCondLst>
                                    <p:cond delay="100"/>
                                  </p:stCondLst>
                                  <p:childTnLst>
                                    <p:anim calcmode="lin" valueType="num">
                                      <p:cBhvr>
                                        <p:cTn id="170" dur="1000"/>
                                        <p:tgtEl>
                                          <p:spTgt spid="24"/>
                                        </p:tgtEl>
                                        <p:attrNameLst>
                                          <p:attrName>ppt_x</p:attrName>
                                        </p:attrNameLst>
                                      </p:cBhvr>
                                      <p:tavLst>
                                        <p:tav tm="0">
                                          <p:val>
                                            <p:strVal val="ppt_x"/>
                                          </p:val>
                                        </p:tav>
                                        <p:tav tm="100000">
                                          <p:val>
                                            <p:strVal val="ppt_x-.2"/>
                                          </p:val>
                                        </p:tav>
                                      </p:tavLst>
                                    </p:anim>
                                    <p:anim calcmode="lin" valueType="num">
                                      <p:cBhvr>
                                        <p:cTn id="171" dur="1000"/>
                                        <p:tgtEl>
                                          <p:spTgt spid="24"/>
                                        </p:tgtEl>
                                        <p:attrNameLst>
                                          <p:attrName>ppt_y</p:attrName>
                                        </p:attrNameLst>
                                      </p:cBhvr>
                                      <p:tavLst>
                                        <p:tav tm="0">
                                          <p:val>
                                            <p:strVal val="ppt_y"/>
                                          </p:val>
                                        </p:tav>
                                        <p:tav tm="100000">
                                          <p:val>
                                            <p:strVal val="ppt_y"/>
                                          </p:val>
                                        </p:tav>
                                      </p:tavLst>
                                    </p:anim>
                                    <p:animEffect transition="out" filter="fade">
                                      <p:cBhvr>
                                        <p:cTn id="172" dur="1000"/>
                                        <p:tgtEl>
                                          <p:spTgt spid="24"/>
                                        </p:tgtEl>
                                      </p:cBhvr>
                                    </p:animEffect>
                                    <p:set>
                                      <p:cBhvr>
                                        <p:cTn id="173" dur="1" fill="hold">
                                          <p:stCondLst>
                                            <p:cond delay="999"/>
                                          </p:stCondLst>
                                        </p:cTn>
                                        <p:tgtEl>
                                          <p:spTgt spid="24"/>
                                        </p:tgtEl>
                                        <p:attrNameLst>
                                          <p:attrName>style.visibility</p:attrName>
                                        </p:attrNameLst>
                                      </p:cBhvr>
                                      <p:to>
                                        <p:strVal val="hidden"/>
                                      </p:to>
                                    </p:set>
                                  </p:childTnLst>
                                </p:cTn>
                              </p:par>
                              <p:par>
                                <p:cTn id="174" presetID="2" presetClass="entr" presetSubtype="8" fill="hold" grpId="0" nodeType="withEffect">
                                  <p:stCondLst>
                                    <p:cond delay="0"/>
                                  </p:stCondLst>
                                  <p:childTnLst>
                                    <p:set>
                                      <p:cBhvr>
                                        <p:cTn id="175" dur="1" fill="hold">
                                          <p:stCondLst>
                                            <p:cond delay="0"/>
                                          </p:stCondLst>
                                        </p:cTn>
                                        <p:tgtEl>
                                          <p:spTgt spid="25"/>
                                        </p:tgtEl>
                                        <p:attrNameLst>
                                          <p:attrName>style.visibility</p:attrName>
                                        </p:attrNameLst>
                                      </p:cBhvr>
                                      <p:to>
                                        <p:strVal val="visible"/>
                                      </p:to>
                                    </p:set>
                                    <p:anim calcmode="lin" valueType="num">
                                      <p:cBhvr additive="base">
                                        <p:cTn id="176" dur="300" fill="hold"/>
                                        <p:tgtEl>
                                          <p:spTgt spid="25"/>
                                        </p:tgtEl>
                                        <p:attrNameLst>
                                          <p:attrName>ppt_x</p:attrName>
                                        </p:attrNameLst>
                                      </p:cBhvr>
                                      <p:tavLst>
                                        <p:tav tm="0">
                                          <p:val>
                                            <p:strVal val="0-#ppt_w/2"/>
                                          </p:val>
                                        </p:tav>
                                        <p:tav tm="100000">
                                          <p:val>
                                            <p:strVal val="#ppt_x"/>
                                          </p:val>
                                        </p:tav>
                                      </p:tavLst>
                                    </p:anim>
                                    <p:anim calcmode="lin" valueType="num">
                                      <p:cBhvr additive="base">
                                        <p:cTn id="177" dur="300" fill="hold"/>
                                        <p:tgtEl>
                                          <p:spTgt spid="25"/>
                                        </p:tgtEl>
                                        <p:attrNameLst>
                                          <p:attrName>ppt_y</p:attrName>
                                        </p:attrNameLst>
                                      </p:cBhvr>
                                      <p:tavLst>
                                        <p:tav tm="0">
                                          <p:val>
                                            <p:strVal val="#ppt_y"/>
                                          </p:val>
                                        </p:tav>
                                        <p:tav tm="100000">
                                          <p:val>
                                            <p:strVal val="#ppt_y"/>
                                          </p:val>
                                        </p:tav>
                                      </p:tavLst>
                                    </p:anim>
                                  </p:childTnLst>
                                </p:cTn>
                              </p:par>
                              <p:par>
                                <p:cTn id="178" presetID="29" presetClass="exit" presetSubtype="0" fill="hold" grpId="1" nodeType="withEffect">
                                  <p:stCondLst>
                                    <p:cond delay="200"/>
                                  </p:stCondLst>
                                  <p:childTnLst>
                                    <p:anim calcmode="lin" valueType="num">
                                      <p:cBhvr>
                                        <p:cTn id="179" dur="1000"/>
                                        <p:tgtEl>
                                          <p:spTgt spid="25"/>
                                        </p:tgtEl>
                                        <p:attrNameLst>
                                          <p:attrName>ppt_x</p:attrName>
                                        </p:attrNameLst>
                                      </p:cBhvr>
                                      <p:tavLst>
                                        <p:tav tm="0">
                                          <p:val>
                                            <p:strVal val="ppt_x"/>
                                          </p:val>
                                        </p:tav>
                                        <p:tav tm="100000">
                                          <p:val>
                                            <p:strVal val="ppt_x-.2"/>
                                          </p:val>
                                        </p:tav>
                                      </p:tavLst>
                                    </p:anim>
                                    <p:anim calcmode="lin" valueType="num">
                                      <p:cBhvr>
                                        <p:cTn id="180" dur="1000"/>
                                        <p:tgtEl>
                                          <p:spTgt spid="25"/>
                                        </p:tgtEl>
                                        <p:attrNameLst>
                                          <p:attrName>ppt_y</p:attrName>
                                        </p:attrNameLst>
                                      </p:cBhvr>
                                      <p:tavLst>
                                        <p:tav tm="0">
                                          <p:val>
                                            <p:strVal val="ppt_y"/>
                                          </p:val>
                                        </p:tav>
                                        <p:tav tm="100000">
                                          <p:val>
                                            <p:strVal val="ppt_y"/>
                                          </p:val>
                                        </p:tav>
                                      </p:tavLst>
                                    </p:anim>
                                    <p:animEffect transition="out" filter="fade">
                                      <p:cBhvr>
                                        <p:cTn id="181" dur="1000"/>
                                        <p:tgtEl>
                                          <p:spTgt spid="25"/>
                                        </p:tgtEl>
                                      </p:cBhvr>
                                    </p:animEffect>
                                    <p:set>
                                      <p:cBhvr>
                                        <p:cTn id="182" dur="1" fill="hold">
                                          <p:stCondLst>
                                            <p:cond delay="999"/>
                                          </p:stCondLst>
                                        </p:cTn>
                                        <p:tgtEl>
                                          <p:spTgt spid="25"/>
                                        </p:tgtEl>
                                        <p:attrNameLst>
                                          <p:attrName>style.visibility</p:attrName>
                                        </p:attrNameLst>
                                      </p:cBhvr>
                                      <p:to>
                                        <p:strVal val="hidden"/>
                                      </p:to>
                                    </p:set>
                                  </p:childTnLst>
                                </p:cTn>
                              </p:par>
                              <p:par>
                                <p:cTn id="183" presetID="2" presetClass="entr" presetSubtype="8" fill="hold" grpId="0" nodeType="withEffect">
                                  <p:stCondLst>
                                    <p:cond delay="200"/>
                                  </p:stCondLst>
                                  <p:childTnLst>
                                    <p:set>
                                      <p:cBhvr>
                                        <p:cTn id="184" dur="1" fill="hold">
                                          <p:stCondLst>
                                            <p:cond delay="0"/>
                                          </p:stCondLst>
                                        </p:cTn>
                                        <p:tgtEl>
                                          <p:spTgt spid="26"/>
                                        </p:tgtEl>
                                        <p:attrNameLst>
                                          <p:attrName>style.visibility</p:attrName>
                                        </p:attrNameLst>
                                      </p:cBhvr>
                                      <p:to>
                                        <p:strVal val="visible"/>
                                      </p:to>
                                    </p:set>
                                    <p:anim calcmode="lin" valueType="num">
                                      <p:cBhvr additive="base">
                                        <p:cTn id="185" dur="300" fill="hold"/>
                                        <p:tgtEl>
                                          <p:spTgt spid="26"/>
                                        </p:tgtEl>
                                        <p:attrNameLst>
                                          <p:attrName>ppt_x</p:attrName>
                                        </p:attrNameLst>
                                      </p:cBhvr>
                                      <p:tavLst>
                                        <p:tav tm="0">
                                          <p:val>
                                            <p:strVal val="0-#ppt_w/2"/>
                                          </p:val>
                                        </p:tav>
                                        <p:tav tm="100000">
                                          <p:val>
                                            <p:strVal val="#ppt_x"/>
                                          </p:val>
                                        </p:tav>
                                      </p:tavLst>
                                    </p:anim>
                                    <p:anim calcmode="lin" valueType="num">
                                      <p:cBhvr additive="base">
                                        <p:cTn id="186" dur="300" fill="hold"/>
                                        <p:tgtEl>
                                          <p:spTgt spid="26"/>
                                        </p:tgtEl>
                                        <p:attrNameLst>
                                          <p:attrName>ppt_y</p:attrName>
                                        </p:attrNameLst>
                                      </p:cBhvr>
                                      <p:tavLst>
                                        <p:tav tm="0">
                                          <p:val>
                                            <p:strVal val="#ppt_y"/>
                                          </p:val>
                                        </p:tav>
                                        <p:tav tm="100000">
                                          <p:val>
                                            <p:strVal val="#ppt_y"/>
                                          </p:val>
                                        </p:tav>
                                      </p:tavLst>
                                    </p:anim>
                                  </p:childTnLst>
                                </p:cTn>
                              </p:par>
                              <p:par>
                                <p:cTn id="187" presetID="29" presetClass="exit" presetSubtype="0" fill="hold" grpId="1" nodeType="withEffect">
                                  <p:stCondLst>
                                    <p:cond delay="200"/>
                                  </p:stCondLst>
                                  <p:childTnLst>
                                    <p:anim calcmode="lin" valueType="num">
                                      <p:cBhvr>
                                        <p:cTn id="188" dur="1000"/>
                                        <p:tgtEl>
                                          <p:spTgt spid="26"/>
                                        </p:tgtEl>
                                        <p:attrNameLst>
                                          <p:attrName>ppt_x</p:attrName>
                                        </p:attrNameLst>
                                      </p:cBhvr>
                                      <p:tavLst>
                                        <p:tav tm="0">
                                          <p:val>
                                            <p:strVal val="ppt_x"/>
                                          </p:val>
                                        </p:tav>
                                        <p:tav tm="100000">
                                          <p:val>
                                            <p:strVal val="ppt_x-.2"/>
                                          </p:val>
                                        </p:tav>
                                      </p:tavLst>
                                    </p:anim>
                                    <p:anim calcmode="lin" valueType="num">
                                      <p:cBhvr>
                                        <p:cTn id="189" dur="1000"/>
                                        <p:tgtEl>
                                          <p:spTgt spid="26"/>
                                        </p:tgtEl>
                                        <p:attrNameLst>
                                          <p:attrName>ppt_y</p:attrName>
                                        </p:attrNameLst>
                                      </p:cBhvr>
                                      <p:tavLst>
                                        <p:tav tm="0">
                                          <p:val>
                                            <p:strVal val="ppt_y"/>
                                          </p:val>
                                        </p:tav>
                                        <p:tav tm="100000">
                                          <p:val>
                                            <p:strVal val="ppt_y"/>
                                          </p:val>
                                        </p:tav>
                                      </p:tavLst>
                                    </p:anim>
                                    <p:animEffect transition="out" filter="fade">
                                      <p:cBhvr>
                                        <p:cTn id="190" dur="1000"/>
                                        <p:tgtEl>
                                          <p:spTgt spid="26"/>
                                        </p:tgtEl>
                                      </p:cBhvr>
                                    </p:animEffect>
                                    <p:set>
                                      <p:cBhvr>
                                        <p:cTn id="191" dur="1" fill="hold">
                                          <p:stCondLst>
                                            <p:cond delay="999"/>
                                          </p:stCondLst>
                                        </p:cTn>
                                        <p:tgtEl>
                                          <p:spTgt spid="26"/>
                                        </p:tgtEl>
                                        <p:attrNameLst>
                                          <p:attrName>style.visibility</p:attrName>
                                        </p:attrNameLst>
                                      </p:cBhvr>
                                      <p:to>
                                        <p:strVal val="hidden"/>
                                      </p:to>
                                    </p:set>
                                  </p:childTnLst>
                                </p:cTn>
                              </p:par>
                              <p:par>
                                <p:cTn id="192" presetID="2" presetClass="entr" presetSubtype="8" fill="hold" grpId="0" nodeType="withEffect">
                                  <p:stCondLst>
                                    <p:cond delay="300"/>
                                  </p:stCondLst>
                                  <p:childTnLst>
                                    <p:set>
                                      <p:cBhvr>
                                        <p:cTn id="193" dur="1" fill="hold">
                                          <p:stCondLst>
                                            <p:cond delay="0"/>
                                          </p:stCondLst>
                                        </p:cTn>
                                        <p:tgtEl>
                                          <p:spTgt spid="27"/>
                                        </p:tgtEl>
                                        <p:attrNameLst>
                                          <p:attrName>style.visibility</p:attrName>
                                        </p:attrNameLst>
                                      </p:cBhvr>
                                      <p:to>
                                        <p:strVal val="visible"/>
                                      </p:to>
                                    </p:set>
                                    <p:anim calcmode="lin" valueType="num">
                                      <p:cBhvr additive="base">
                                        <p:cTn id="194" dur="300" fill="hold"/>
                                        <p:tgtEl>
                                          <p:spTgt spid="27"/>
                                        </p:tgtEl>
                                        <p:attrNameLst>
                                          <p:attrName>ppt_x</p:attrName>
                                        </p:attrNameLst>
                                      </p:cBhvr>
                                      <p:tavLst>
                                        <p:tav tm="0">
                                          <p:val>
                                            <p:strVal val="0-#ppt_w/2"/>
                                          </p:val>
                                        </p:tav>
                                        <p:tav tm="100000">
                                          <p:val>
                                            <p:strVal val="#ppt_x"/>
                                          </p:val>
                                        </p:tav>
                                      </p:tavLst>
                                    </p:anim>
                                    <p:anim calcmode="lin" valueType="num">
                                      <p:cBhvr additive="base">
                                        <p:cTn id="195" dur="300" fill="hold"/>
                                        <p:tgtEl>
                                          <p:spTgt spid="27"/>
                                        </p:tgtEl>
                                        <p:attrNameLst>
                                          <p:attrName>ppt_y</p:attrName>
                                        </p:attrNameLst>
                                      </p:cBhvr>
                                      <p:tavLst>
                                        <p:tav tm="0">
                                          <p:val>
                                            <p:strVal val="#ppt_y"/>
                                          </p:val>
                                        </p:tav>
                                        <p:tav tm="100000">
                                          <p:val>
                                            <p:strVal val="#ppt_y"/>
                                          </p:val>
                                        </p:tav>
                                      </p:tavLst>
                                    </p:anim>
                                  </p:childTnLst>
                                </p:cTn>
                              </p:par>
                              <p:par>
                                <p:cTn id="196" presetID="29" presetClass="exit" presetSubtype="0" fill="hold" grpId="1" nodeType="withEffect">
                                  <p:stCondLst>
                                    <p:cond delay="300"/>
                                  </p:stCondLst>
                                  <p:childTnLst>
                                    <p:anim calcmode="lin" valueType="num">
                                      <p:cBhvr>
                                        <p:cTn id="197" dur="1000"/>
                                        <p:tgtEl>
                                          <p:spTgt spid="27"/>
                                        </p:tgtEl>
                                        <p:attrNameLst>
                                          <p:attrName>ppt_x</p:attrName>
                                        </p:attrNameLst>
                                      </p:cBhvr>
                                      <p:tavLst>
                                        <p:tav tm="0">
                                          <p:val>
                                            <p:strVal val="ppt_x"/>
                                          </p:val>
                                        </p:tav>
                                        <p:tav tm="100000">
                                          <p:val>
                                            <p:strVal val="ppt_x-.2"/>
                                          </p:val>
                                        </p:tav>
                                      </p:tavLst>
                                    </p:anim>
                                    <p:anim calcmode="lin" valueType="num">
                                      <p:cBhvr>
                                        <p:cTn id="198" dur="1000"/>
                                        <p:tgtEl>
                                          <p:spTgt spid="27"/>
                                        </p:tgtEl>
                                        <p:attrNameLst>
                                          <p:attrName>ppt_y</p:attrName>
                                        </p:attrNameLst>
                                      </p:cBhvr>
                                      <p:tavLst>
                                        <p:tav tm="0">
                                          <p:val>
                                            <p:strVal val="ppt_y"/>
                                          </p:val>
                                        </p:tav>
                                        <p:tav tm="100000">
                                          <p:val>
                                            <p:strVal val="ppt_y"/>
                                          </p:val>
                                        </p:tav>
                                      </p:tavLst>
                                    </p:anim>
                                    <p:animEffect transition="out" filter="fade">
                                      <p:cBhvr>
                                        <p:cTn id="199" dur="1000"/>
                                        <p:tgtEl>
                                          <p:spTgt spid="27"/>
                                        </p:tgtEl>
                                      </p:cBhvr>
                                    </p:animEffect>
                                    <p:set>
                                      <p:cBhvr>
                                        <p:cTn id="200" dur="1" fill="hold">
                                          <p:stCondLst>
                                            <p:cond delay="999"/>
                                          </p:stCondLst>
                                        </p:cTn>
                                        <p:tgtEl>
                                          <p:spTgt spid="27"/>
                                        </p:tgtEl>
                                        <p:attrNameLst>
                                          <p:attrName>style.visibility</p:attrName>
                                        </p:attrNameLst>
                                      </p:cBhvr>
                                      <p:to>
                                        <p:strVal val="hidden"/>
                                      </p:to>
                                    </p:set>
                                  </p:childTnLst>
                                </p:cTn>
                              </p:par>
                              <p:par>
                                <p:cTn id="201" presetID="2" presetClass="entr" presetSubtype="8" fill="hold" grpId="0" nodeType="withEffect">
                                  <p:stCondLst>
                                    <p:cond delay="400"/>
                                  </p:stCondLst>
                                  <p:childTnLst>
                                    <p:set>
                                      <p:cBhvr>
                                        <p:cTn id="202" dur="1" fill="hold">
                                          <p:stCondLst>
                                            <p:cond delay="0"/>
                                          </p:stCondLst>
                                        </p:cTn>
                                        <p:tgtEl>
                                          <p:spTgt spid="28"/>
                                        </p:tgtEl>
                                        <p:attrNameLst>
                                          <p:attrName>style.visibility</p:attrName>
                                        </p:attrNameLst>
                                      </p:cBhvr>
                                      <p:to>
                                        <p:strVal val="visible"/>
                                      </p:to>
                                    </p:set>
                                    <p:anim calcmode="lin" valueType="num">
                                      <p:cBhvr additive="base">
                                        <p:cTn id="203" dur="300" fill="hold"/>
                                        <p:tgtEl>
                                          <p:spTgt spid="28"/>
                                        </p:tgtEl>
                                        <p:attrNameLst>
                                          <p:attrName>ppt_x</p:attrName>
                                        </p:attrNameLst>
                                      </p:cBhvr>
                                      <p:tavLst>
                                        <p:tav tm="0">
                                          <p:val>
                                            <p:strVal val="0-#ppt_w/2"/>
                                          </p:val>
                                        </p:tav>
                                        <p:tav tm="100000">
                                          <p:val>
                                            <p:strVal val="#ppt_x"/>
                                          </p:val>
                                        </p:tav>
                                      </p:tavLst>
                                    </p:anim>
                                    <p:anim calcmode="lin" valueType="num">
                                      <p:cBhvr additive="base">
                                        <p:cTn id="204" dur="300" fill="hold"/>
                                        <p:tgtEl>
                                          <p:spTgt spid="28"/>
                                        </p:tgtEl>
                                        <p:attrNameLst>
                                          <p:attrName>ppt_y</p:attrName>
                                        </p:attrNameLst>
                                      </p:cBhvr>
                                      <p:tavLst>
                                        <p:tav tm="0">
                                          <p:val>
                                            <p:strVal val="#ppt_y"/>
                                          </p:val>
                                        </p:tav>
                                        <p:tav tm="100000">
                                          <p:val>
                                            <p:strVal val="#ppt_y"/>
                                          </p:val>
                                        </p:tav>
                                      </p:tavLst>
                                    </p:anim>
                                  </p:childTnLst>
                                </p:cTn>
                              </p:par>
                              <p:par>
                                <p:cTn id="205" presetID="29" presetClass="exit" presetSubtype="0" fill="hold" grpId="1" nodeType="withEffect">
                                  <p:stCondLst>
                                    <p:cond delay="400"/>
                                  </p:stCondLst>
                                  <p:childTnLst>
                                    <p:anim calcmode="lin" valueType="num">
                                      <p:cBhvr>
                                        <p:cTn id="206" dur="1000"/>
                                        <p:tgtEl>
                                          <p:spTgt spid="28"/>
                                        </p:tgtEl>
                                        <p:attrNameLst>
                                          <p:attrName>ppt_x</p:attrName>
                                        </p:attrNameLst>
                                      </p:cBhvr>
                                      <p:tavLst>
                                        <p:tav tm="0">
                                          <p:val>
                                            <p:strVal val="ppt_x"/>
                                          </p:val>
                                        </p:tav>
                                        <p:tav tm="100000">
                                          <p:val>
                                            <p:strVal val="ppt_x-.2"/>
                                          </p:val>
                                        </p:tav>
                                      </p:tavLst>
                                    </p:anim>
                                    <p:anim calcmode="lin" valueType="num">
                                      <p:cBhvr>
                                        <p:cTn id="207" dur="1000"/>
                                        <p:tgtEl>
                                          <p:spTgt spid="28"/>
                                        </p:tgtEl>
                                        <p:attrNameLst>
                                          <p:attrName>ppt_y</p:attrName>
                                        </p:attrNameLst>
                                      </p:cBhvr>
                                      <p:tavLst>
                                        <p:tav tm="0">
                                          <p:val>
                                            <p:strVal val="ppt_y"/>
                                          </p:val>
                                        </p:tav>
                                        <p:tav tm="100000">
                                          <p:val>
                                            <p:strVal val="ppt_y"/>
                                          </p:val>
                                        </p:tav>
                                      </p:tavLst>
                                    </p:anim>
                                    <p:animEffect transition="out" filter="fade">
                                      <p:cBhvr>
                                        <p:cTn id="208" dur="1000"/>
                                        <p:tgtEl>
                                          <p:spTgt spid="28"/>
                                        </p:tgtEl>
                                      </p:cBhvr>
                                    </p:animEffect>
                                    <p:set>
                                      <p:cBhvr>
                                        <p:cTn id="209" dur="1" fill="hold">
                                          <p:stCondLst>
                                            <p:cond delay="999"/>
                                          </p:stCondLst>
                                        </p:cTn>
                                        <p:tgtEl>
                                          <p:spTgt spid="28"/>
                                        </p:tgtEl>
                                        <p:attrNameLst>
                                          <p:attrName>style.visibility</p:attrName>
                                        </p:attrNameLst>
                                      </p:cBhvr>
                                      <p:to>
                                        <p:strVal val="hidden"/>
                                      </p:to>
                                    </p:set>
                                  </p:childTnLst>
                                </p:cTn>
                              </p:par>
                              <p:par>
                                <p:cTn id="210" presetID="2" presetClass="entr" presetSubtype="8" fill="hold" grpId="0" nodeType="withEffect">
                                  <p:stCondLst>
                                    <p:cond delay="0"/>
                                  </p:stCondLst>
                                  <p:childTnLst>
                                    <p:set>
                                      <p:cBhvr>
                                        <p:cTn id="211" dur="1" fill="hold">
                                          <p:stCondLst>
                                            <p:cond delay="0"/>
                                          </p:stCondLst>
                                        </p:cTn>
                                        <p:tgtEl>
                                          <p:spTgt spid="29"/>
                                        </p:tgtEl>
                                        <p:attrNameLst>
                                          <p:attrName>style.visibility</p:attrName>
                                        </p:attrNameLst>
                                      </p:cBhvr>
                                      <p:to>
                                        <p:strVal val="visible"/>
                                      </p:to>
                                    </p:set>
                                    <p:anim calcmode="lin" valueType="num">
                                      <p:cBhvr additive="base">
                                        <p:cTn id="212" dur="300" fill="hold"/>
                                        <p:tgtEl>
                                          <p:spTgt spid="29"/>
                                        </p:tgtEl>
                                        <p:attrNameLst>
                                          <p:attrName>ppt_x</p:attrName>
                                        </p:attrNameLst>
                                      </p:cBhvr>
                                      <p:tavLst>
                                        <p:tav tm="0">
                                          <p:val>
                                            <p:strVal val="0-#ppt_w/2"/>
                                          </p:val>
                                        </p:tav>
                                        <p:tav tm="100000">
                                          <p:val>
                                            <p:strVal val="#ppt_x"/>
                                          </p:val>
                                        </p:tav>
                                      </p:tavLst>
                                    </p:anim>
                                    <p:anim calcmode="lin" valueType="num">
                                      <p:cBhvr additive="base">
                                        <p:cTn id="213" dur="300" fill="hold"/>
                                        <p:tgtEl>
                                          <p:spTgt spid="29"/>
                                        </p:tgtEl>
                                        <p:attrNameLst>
                                          <p:attrName>ppt_y</p:attrName>
                                        </p:attrNameLst>
                                      </p:cBhvr>
                                      <p:tavLst>
                                        <p:tav tm="0">
                                          <p:val>
                                            <p:strVal val="#ppt_y"/>
                                          </p:val>
                                        </p:tav>
                                        <p:tav tm="100000">
                                          <p:val>
                                            <p:strVal val="#ppt_y"/>
                                          </p:val>
                                        </p:tav>
                                      </p:tavLst>
                                    </p:anim>
                                  </p:childTnLst>
                                </p:cTn>
                              </p:par>
                              <p:par>
                                <p:cTn id="214" presetID="29" presetClass="exit" presetSubtype="0" fill="hold" grpId="1" nodeType="withEffect">
                                  <p:stCondLst>
                                    <p:cond delay="200"/>
                                  </p:stCondLst>
                                  <p:childTnLst>
                                    <p:anim calcmode="lin" valueType="num">
                                      <p:cBhvr>
                                        <p:cTn id="215" dur="1000"/>
                                        <p:tgtEl>
                                          <p:spTgt spid="29"/>
                                        </p:tgtEl>
                                        <p:attrNameLst>
                                          <p:attrName>ppt_x</p:attrName>
                                        </p:attrNameLst>
                                      </p:cBhvr>
                                      <p:tavLst>
                                        <p:tav tm="0">
                                          <p:val>
                                            <p:strVal val="ppt_x"/>
                                          </p:val>
                                        </p:tav>
                                        <p:tav tm="100000">
                                          <p:val>
                                            <p:strVal val="ppt_x-.2"/>
                                          </p:val>
                                        </p:tav>
                                      </p:tavLst>
                                    </p:anim>
                                    <p:anim calcmode="lin" valueType="num">
                                      <p:cBhvr>
                                        <p:cTn id="216" dur="1000"/>
                                        <p:tgtEl>
                                          <p:spTgt spid="29"/>
                                        </p:tgtEl>
                                        <p:attrNameLst>
                                          <p:attrName>ppt_y</p:attrName>
                                        </p:attrNameLst>
                                      </p:cBhvr>
                                      <p:tavLst>
                                        <p:tav tm="0">
                                          <p:val>
                                            <p:strVal val="ppt_y"/>
                                          </p:val>
                                        </p:tav>
                                        <p:tav tm="100000">
                                          <p:val>
                                            <p:strVal val="ppt_y"/>
                                          </p:val>
                                        </p:tav>
                                      </p:tavLst>
                                    </p:anim>
                                    <p:animEffect transition="out" filter="fade">
                                      <p:cBhvr>
                                        <p:cTn id="217" dur="1000"/>
                                        <p:tgtEl>
                                          <p:spTgt spid="29"/>
                                        </p:tgtEl>
                                      </p:cBhvr>
                                    </p:animEffect>
                                    <p:set>
                                      <p:cBhvr>
                                        <p:cTn id="218" dur="1" fill="hold">
                                          <p:stCondLst>
                                            <p:cond delay="999"/>
                                          </p:stCondLst>
                                        </p:cTn>
                                        <p:tgtEl>
                                          <p:spTgt spid="29"/>
                                        </p:tgtEl>
                                        <p:attrNameLst>
                                          <p:attrName>style.visibility</p:attrName>
                                        </p:attrNameLst>
                                      </p:cBhvr>
                                      <p:to>
                                        <p:strVal val="hidden"/>
                                      </p:to>
                                    </p:set>
                                  </p:childTnLst>
                                </p:cTn>
                              </p:par>
                              <p:par>
                                <p:cTn id="219" presetID="2" presetClass="entr" presetSubtype="8" fill="hold" grpId="0" nodeType="withEffect">
                                  <p:stCondLst>
                                    <p:cond delay="0"/>
                                  </p:stCondLst>
                                  <p:childTnLst>
                                    <p:set>
                                      <p:cBhvr>
                                        <p:cTn id="220" dur="1" fill="hold">
                                          <p:stCondLst>
                                            <p:cond delay="0"/>
                                          </p:stCondLst>
                                        </p:cTn>
                                        <p:tgtEl>
                                          <p:spTgt spid="30"/>
                                        </p:tgtEl>
                                        <p:attrNameLst>
                                          <p:attrName>style.visibility</p:attrName>
                                        </p:attrNameLst>
                                      </p:cBhvr>
                                      <p:to>
                                        <p:strVal val="visible"/>
                                      </p:to>
                                    </p:set>
                                    <p:anim calcmode="lin" valueType="num">
                                      <p:cBhvr additive="base">
                                        <p:cTn id="221" dur="300" fill="hold"/>
                                        <p:tgtEl>
                                          <p:spTgt spid="30"/>
                                        </p:tgtEl>
                                        <p:attrNameLst>
                                          <p:attrName>ppt_x</p:attrName>
                                        </p:attrNameLst>
                                      </p:cBhvr>
                                      <p:tavLst>
                                        <p:tav tm="0">
                                          <p:val>
                                            <p:strVal val="0-#ppt_w/2"/>
                                          </p:val>
                                        </p:tav>
                                        <p:tav tm="100000">
                                          <p:val>
                                            <p:strVal val="#ppt_x"/>
                                          </p:val>
                                        </p:tav>
                                      </p:tavLst>
                                    </p:anim>
                                    <p:anim calcmode="lin" valueType="num">
                                      <p:cBhvr additive="base">
                                        <p:cTn id="222" dur="300" fill="hold"/>
                                        <p:tgtEl>
                                          <p:spTgt spid="30"/>
                                        </p:tgtEl>
                                        <p:attrNameLst>
                                          <p:attrName>ppt_y</p:attrName>
                                        </p:attrNameLst>
                                      </p:cBhvr>
                                      <p:tavLst>
                                        <p:tav tm="0">
                                          <p:val>
                                            <p:strVal val="#ppt_y"/>
                                          </p:val>
                                        </p:tav>
                                        <p:tav tm="100000">
                                          <p:val>
                                            <p:strVal val="#ppt_y"/>
                                          </p:val>
                                        </p:tav>
                                      </p:tavLst>
                                    </p:anim>
                                  </p:childTnLst>
                                </p:cTn>
                              </p:par>
                              <p:par>
                                <p:cTn id="223" presetID="29" presetClass="exit" presetSubtype="0" fill="hold" grpId="1" nodeType="withEffect">
                                  <p:stCondLst>
                                    <p:cond delay="200"/>
                                  </p:stCondLst>
                                  <p:childTnLst>
                                    <p:anim calcmode="lin" valueType="num">
                                      <p:cBhvr>
                                        <p:cTn id="224" dur="1000"/>
                                        <p:tgtEl>
                                          <p:spTgt spid="30"/>
                                        </p:tgtEl>
                                        <p:attrNameLst>
                                          <p:attrName>ppt_x</p:attrName>
                                        </p:attrNameLst>
                                      </p:cBhvr>
                                      <p:tavLst>
                                        <p:tav tm="0">
                                          <p:val>
                                            <p:strVal val="ppt_x"/>
                                          </p:val>
                                        </p:tav>
                                        <p:tav tm="100000">
                                          <p:val>
                                            <p:strVal val="ppt_x-.2"/>
                                          </p:val>
                                        </p:tav>
                                      </p:tavLst>
                                    </p:anim>
                                    <p:anim calcmode="lin" valueType="num">
                                      <p:cBhvr>
                                        <p:cTn id="225" dur="1000"/>
                                        <p:tgtEl>
                                          <p:spTgt spid="30"/>
                                        </p:tgtEl>
                                        <p:attrNameLst>
                                          <p:attrName>ppt_y</p:attrName>
                                        </p:attrNameLst>
                                      </p:cBhvr>
                                      <p:tavLst>
                                        <p:tav tm="0">
                                          <p:val>
                                            <p:strVal val="ppt_y"/>
                                          </p:val>
                                        </p:tav>
                                        <p:tav tm="100000">
                                          <p:val>
                                            <p:strVal val="ppt_y"/>
                                          </p:val>
                                        </p:tav>
                                      </p:tavLst>
                                    </p:anim>
                                    <p:animEffect transition="out" filter="fade">
                                      <p:cBhvr>
                                        <p:cTn id="226" dur="1000"/>
                                        <p:tgtEl>
                                          <p:spTgt spid="30"/>
                                        </p:tgtEl>
                                      </p:cBhvr>
                                    </p:animEffect>
                                    <p:set>
                                      <p:cBhvr>
                                        <p:cTn id="227" dur="1" fill="hold">
                                          <p:stCondLst>
                                            <p:cond delay="999"/>
                                          </p:stCondLst>
                                        </p:cTn>
                                        <p:tgtEl>
                                          <p:spTgt spid="30"/>
                                        </p:tgtEl>
                                        <p:attrNameLst>
                                          <p:attrName>style.visibility</p:attrName>
                                        </p:attrNameLst>
                                      </p:cBhvr>
                                      <p:to>
                                        <p:strVal val="hidden"/>
                                      </p:to>
                                    </p:set>
                                  </p:childTnLst>
                                </p:cTn>
                              </p:par>
                              <p:par>
                                <p:cTn id="228" presetID="2" presetClass="entr" presetSubtype="8" fill="hold" grpId="0" nodeType="withEffect">
                                  <p:stCondLst>
                                    <p:cond delay="100"/>
                                  </p:stCondLst>
                                  <p:childTnLst>
                                    <p:set>
                                      <p:cBhvr>
                                        <p:cTn id="229" dur="1" fill="hold">
                                          <p:stCondLst>
                                            <p:cond delay="0"/>
                                          </p:stCondLst>
                                        </p:cTn>
                                        <p:tgtEl>
                                          <p:spTgt spid="31"/>
                                        </p:tgtEl>
                                        <p:attrNameLst>
                                          <p:attrName>style.visibility</p:attrName>
                                        </p:attrNameLst>
                                      </p:cBhvr>
                                      <p:to>
                                        <p:strVal val="visible"/>
                                      </p:to>
                                    </p:set>
                                    <p:anim calcmode="lin" valueType="num">
                                      <p:cBhvr additive="base">
                                        <p:cTn id="230" dur="300" fill="hold"/>
                                        <p:tgtEl>
                                          <p:spTgt spid="31"/>
                                        </p:tgtEl>
                                        <p:attrNameLst>
                                          <p:attrName>ppt_x</p:attrName>
                                        </p:attrNameLst>
                                      </p:cBhvr>
                                      <p:tavLst>
                                        <p:tav tm="0">
                                          <p:val>
                                            <p:strVal val="0-#ppt_w/2"/>
                                          </p:val>
                                        </p:tav>
                                        <p:tav tm="100000">
                                          <p:val>
                                            <p:strVal val="#ppt_x"/>
                                          </p:val>
                                        </p:tav>
                                      </p:tavLst>
                                    </p:anim>
                                    <p:anim calcmode="lin" valueType="num">
                                      <p:cBhvr additive="base">
                                        <p:cTn id="231" dur="300" fill="hold"/>
                                        <p:tgtEl>
                                          <p:spTgt spid="31"/>
                                        </p:tgtEl>
                                        <p:attrNameLst>
                                          <p:attrName>ppt_y</p:attrName>
                                        </p:attrNameLst>
                                      </p:cBhvr>
                                      <p:tavLst>
                                        <p:tav tm="0">
                                          <p:val>
                                            <p:strVal val="#ppt_y"/>
                                          </p:val>
                                        </p:tav>
                                        <p:tav tm="100000">
                                          <p:val>
                                            <p:strVal val="#ppt_y"/>
                                          </p:val>
                                        </p:tav>
                                      </p:tavLst>
                                    </p:anim>
                                  </p:childTnLst>
                                </p:cTn>
                              </p:par>
                              <p:par>
                                <p:cTn id="232" presetID="29" presetClass="exit" presetSubtype="0" fill="hold" grpId="1" nodeType="withEffect">
                                  <p:stCondLst>
                                    <p:cond delay="100"/>
                                  </p:stCondLst>
                                  <p:childTnLst>
                                    <p:anim calcmode="lin" valueType="num">
                                      <p:cBhvr>
                                        <p:cTn id="233" dur="1000"/>
                                        <p:tgtEl>
                                          <p:spTgt spid="31"/>
                                        </p:tgtEl>
                                        <p:attrNameLst>
                                          <p:attrName>ppt_x</p:attrName>
                                        </p:attrNameLst>
                                      </p:cBhvr>
                                      <p:tavLst>
                                        <p:tav tm="0">
                                          <p:val>
                                            <p:strVal val="ppt_x"/>
                                          </p:val>
                                        </p:tav>
                                        <p:tav tm="100000">
                                          <p:val>
                                            <p:strVal val="ppt_x-.2"/>
                                          </p:val>
                                        </p:tav>
                                      </p:tavLst>
                                    </p:anim>
                                    <p:anim calcmode="lin" valueType="num">
                                      <p:cBhvr>
                                        <p:cTn id="234" dur="1000"/>
                                        <p:tgtEl>
                                          <p:spTgt spid="31"/>
                                        </p:tgtEl>
                                        <p:attrNameLst>
                                          <p:attrName>ppt_y</p:attrName>
                                        </p:attrNameLst>
                                      </p:cBhvr>
                                      <p:tavLst>
                                        <p:tav tm="0">
                                          <p:val>
                                            <p:strVal val="ppt_y"/>
                                          </p:val>
                                        </p:tav>
                                        <p:tav tm="100000">
                                          <p:val>
                                            <p:strVal val="ppt_y"/>
                                          </p:val>
                                        </p:tav>
                                      </p:tavLst>
                                    </p:anim>
                                    <p:animEffect transition="out" filter="fade">
                                      <p:cBhvr>
                                        <p:cTn id="235" dur="1000"/>
                                        <p:tgtEl>
                                          <p:spTgt spid="31"/>
                                        </p:tgtEl>
                                      </p:cBhvr>
                                    </p:animEffect>
                                    <p:set>
                                      <p:cBhvr>
                                        <p:cTn id="236" dur="1" fill="hold">
                                          <p:stCondLst>
                                            <p:cond delay="999"/>
                                          </p:stCondLst>
                                        </p:cTn>
                                        <p:tgtEl>
                                          <p:spTgt spid="31"/>
                                        </p:tgtEl>
                                        <p:attrNameLst>
                                          <p:attrName>style.visibility</p:attrName>
                                        </p:attrNameLst>
                                      </p:cBhvr>
                                      <p:to>
                                        <p:strVal val="hidden"/>
                                      </p:to>
                                    </p:set>
                                  </p:childTnLst>
                                </p:cTn>
                              </p:par>
                              <p:par>
                                <p:cTn id="237" presetID="2" presetClass="entr" presetSubtype="8" fill="hold" grpId="0" nodeType="withEffect">
                                  <p:stCondLst>
                                    <p:cond delay="0"/>
                                  </p:stCondLst>
                                  <p:childTnLst>
                                    <p:set>
                                      <p:cBhvr>
                                        <p:cTn id="238" dur="1" fill="hold">
                                          <p:stCondLst>
                                            <p:cond delay="0"/>
                                          </p:stCondLst>
                                        </p:cTn>
                                        <p:tgtEl>
                                          <p:spTgt spid="32"/>
                                        </p:tgtEl>
                                        <p:attrNameLst>
                                          <p:attrName>style.visibility</p:attrName>
                                        </p:attrNameLst>
                                      </p:cBhvr>
                                      <p:to>
                                        <p:strVal val="visible"/>
                                      </p:to>
                                    </p:set>
                                    <p:anim calcmode="lin" valueType="num">
                                      <p:cBhvr additive="base">
                                        <p:cTn id="239" dur="300" fill="hold"/>
                                        <p:tgtEl>
                                          <p:spTgt spid="32"/>
                                        </p:tgtEl>
                                        <p:attrNameLst>
                                          <p:attrName>ppt_x</p:attrName>
                                        </p:attrNameLst>
                                      </p:cBhvr>
                                      <p:tavLst>
                                        <p:tav tm="0">
                                          <p:val>
                                            <p:strVal val="0-#ppt_w/2"/>
                                          </p:val>
                                        </p:tav>
                                        <p:tav tm="100000">
                                          <p:val>
                                            <p:strVal val="#ppt_x"/>
                                          </p:val>
                                        </p:tav>
                                      </p:tavLst>
                                    </p:anim>
                                    <p:anim calcmode="lin" valueType="num">
                                      <p:cBhvr additive="base">
                                        <p:cTn id="240" dur="300" fill="hold"/>
                                        <p:tgtEl>
                                          <p:spTgt spid="32"/>
                                        </p:tgtEl>
                                        <p:attrNameLst>
                                          <p:attrName>ppt_y</p:attrName>
                                        </p:attrNameLst>
                                      </p:cBhvr>
                                      <p:tavLst>
                                        <p:tav tm="0">
                                          <p:val>
                                            <p:strVal val="#ppt_y"/>
                                          </p:val>
                                        </p:tav>
                                        <p:tav tm="100000">
                                          <p:val>
                                            <p:strVal val="#ppt_y"/>
                                          </p:val>
                                        </p:tav>
                                      </p:tavLst>
                                    </p:anim>
                                  </p:childTnLst>
                                </p:cTn>
                              </p:par>
                              <p:par>
                                <p:cTn id="241" presetID="29" presetClass="exit" presetSubtype="0" fill="hold" grpId="1" nodeType="withEffect">
                                  <p:stCondLst>
                                    <p:cond delay="200"/>
                                  </p:stCondLst>
                                  <p:childTnLst>
                                    <p:anim calcmode="lin" valueType="num">
                                      <p:cBhvr>
                                        <p:cTn id="242" dur="1000"/>
                                        <p:tgtEl>
                                          <p:spTgt spid="32"/>
                                        </p:tgtEl>
                                        <p:attrNameLst>
                                          <p:attrName>ppt_x</p:attrName>
                                        </p:attrNameLst>
                                      </p:cBhvr>
                                      <p:tavLst>
                                        <p:tav tm="0">
                                          <p:val>
                                            <p:strVal val="ppt_x"/>
                                          </p:val>
                                        </p:tav>
                                        <p:tav tm="100000">
                                          <p:val>
                                            <p:strVal val="ppt_x-.2"/>
                                          </p:val>
                                        </p:tav>
                                      </p:tavLst>
                                    </p:anim>
                                    <p:anim calcmode="lin" valueType="num">
                                      <p:cBhvr>
                                        <p:cTn id="243" dur="1000"/>
                                        <p:tgtEl>
                                          <p:spTgt spid="32"/>
                                        </p:tgtEl>
                                        <p:attrNameLst>
                                          <p:attrName>ppt_y</p:attrName>
                                        </p:attrNameLst>
                                      </p:cBhvr>
                                      <p:tavLst>
                                        <p:tav tm="0">
                                          <p:val>
                                            <p:strVal val="ppt_y"/>
                                          </p:val>
                                        </p:tav>
                                        <p:tav tm="100000">
                                          <p:val>
                                            <p:strVal val="ppt_y"/>
                                          </p:val>
                                        </p:tav>
                                      </p:tavLst>
                                    </p:anim>
                                    <p:animEffect transition="out" filter="fade">
                                      <p:cBhvr>
                                        <p:cTn id="244" dur="1000"/>
                                        <p:tgtEl>
                                          <p:spTgt spid="32"/>
                                        </p:tgtEl>
                                      </p:cBhvr>
                                    </p:animEffect>
                                    <p:set>
                                      <p:cBhvr>
                                        <p:cTn id="245" dur="1" fill="hold">
                                          <p:stCondLst>
                                            <p:cond delay="999"/>
                                          </p:stCondLst>
                                        </p:cTn>
                                        <p:tgtEl>
                                          <p:spTgt spid="32"/>
                                        </p:tgtEl>
                                        <p:attrNameLst>
                                          <p:attrName>style.visibility</p:attrName>
                                        </p:attrNameLst>
                                      </p:cBhvr>
                                      <p:to>
                                        <p:strVal val="hidden"/>
                                      </p:to>
                                    </p:set>
                                  </p:childTnLst>
                                </p:cTn>
                              </p:par>
                              <p:par>
                                <p:cTn id="246" presetID="2" presetClass="entr" presetSubtype="8" fill="hold" grpId="0" nodeType="withEffect">
                                  <p:stCondLst>
                                    <p:cond delay="200"/>
                                  </p:stCondLst>
                                  <p:childTnLst>
                                    <p:set>
                                      <p:cBhvr>
                                        <p:cTn id="247" dur="1" fill="hold">
                                          <p:stCondLst>
                                            <p:cond delay="0"/>
                                          </p:stCondLst>
                                        </p:cTn>
                                        <p:tgtEl>
                                          <p:spTgt spid="33"/>
                                        </p:tgtEl>
                                        <p:attrNameLst>
                                          <p:attrName>style.visibility</p:attrName>
                                        </p:attrNameLst>
                                      </p:cBhvr>
                                      <p:to>
                                        <p:strVal val="visible"/>
                                      </p:to>
                                    </p:set>
                                    <p:anim calcmode="lin" valueType="num">
                                      <p:cBhvr additive="base">
                                        <p:cTn id="248" dur="300" fill="hold"/>
                                        <p:tgtEl>
                                          <p:spTgt spid="33"/>
                                        </p:tgtEl>
                                        <p:attrNameLst>
                                          <p:attrName>ppt_x</p:attrName>
                                        </p:attrNameLst>
                                      </p:cBhvr>
                                      <p:tavLst>
                                        <p:tav tm="0">
                                          <p:val>
                                            <p:strVal val="0-#ppt_w/2"/>
                                          </p:val>
                                        </p:tav>
                                        <p:tav tm="100000">
                                          <p:val>
                                            <p:strVal val="#ppt_x"/>
                                          </p:val>
                                        </p:tav>
                                      </p:tavLst>
                                    </p:anim>
                                    <p:anim calcmode="lin" valueType="num">
                                      <p:cBhvr additive="base">
                                        <p:cTn id="249" dur="300" fill="hold"/>
                                        <p:tgtEl>
                                          <p:spTgt spid="33"/>
                                        </p:tgtEl>
                                        <p:attrNameLst>
                                          <p:attrName>ppt_y</p:attrName>
                                        </p:attrNameLst>
                                      </p:cBhvr>
                                      <p:tavLst>
                                        <p:tav tm="0">
                                          <p:val>
                                            <p:strVal val="#ppt_y"/>
                                          </p:val>
                                        </p:tav>
                                        <p:tav tm="100000">
                                          <p:val>
                                            <p:strVal val="#ppt_y"/>
                                          </p:val>
                                        </p:tav>
                                      </p:tavLst>
                                    </p:anim>
                                  </p:childTnLst>
                                </p:cTn>
                              </p:par>
                              <p:par>
                                <p:cTn id="250" presetID="29" presetClass="exit" presetSubtype="0" fill="hold" grpId="1" nodeType="withEffect">
                                  <p:stCondLst>
                                    <p:cond delay="200"/>
                                  </p:stCondLst>
                                  <p:childTnLst>
                                    <p:anim calcmode="lin" valueType="num">
                                      <p:cBhvr>
                                        <p:cTn id="251" dur="1000"/>
                                        <p:tgtEl>
                                          <p:spTgt spid="33"/>
                                        </p:tgtEl>
                                        <p:attrNameLst>
                                          <p:attrName>ppt_x</p:attrName>
                                        </p:attrNameLst>
                                      </p:cBhvr>
                                      <p:tavLst>
                                        <p:tav tm="0">
                                          <p:val>
                                            <p:strVal val="ppt_x"/>
                                          </p:val>
                                        </p:tav>
                                        <p:tav tm="100000">
                                          <p:val>
                                            <p:strVal val="ppt_x-.2"/>
                                          </p:val>
                                        </p:tav>
                                      </p:tavLst>
                                    </p:anim>
                                    <p:anim calcmode="lin" valueType="num">
                                      <p:cBhvr>
                                        <p:cTn id="252" dur="1000"/>
                                        <p:tgtEl>
                                          <p:spTgt spid="33"/>
                                        </p:tgtEl>
                                        <p:attrNameLst>
                                          <p:attrName>ppt_y</p:attrName>
                                        </p:attrNameLst>
                                      </p:cBhvr>
                                      <p:tavLst>
                                        <p:tav tm="0">
                                          <p:val>
                                            <p:strVal val="ppt_y"/>
                                          </p:val>
                                        </p:tav>
                                        <p:tav tm="100000">
                                          <p:val>
                                            <p:strVal val="ppt_y"/>
                                          </p:val>
                                        </p:tav>
                                      </p:tavLst>
                                    </p:anim>
                                    <p:animEffect transition="out" filter="fade">
                                      <p:cBhvr>
                                        <p:cTn id="253" dur="1000"/>
                                        <p:tgtEl>
                                          <p:spTgt spid="33"/>
                                        </p:tgtEl>
                                      </p:cBhvr>
                                    </p:animEffect>
                                    <p:set>
                                      <p:cBhvr>
                                        <p:cTn id="254" dur="1" fill="hold">
                                          <p:stCondLst>
                                            <p:cond delay="999"/>
                                          </p:stCondLst>
                                        </p:cTn>
                                        <p:tgtEl>
                                          <p:spTgt spid="33"/>
                                        </p:tgtEl>
                                        <p:attrNameLst>
                                          <p:attrName>style.visibility</p:attrName>
                                        </p:attrNameLst>
                                      </p:cBhvr>
                                      <p:to>
                                        <p:strVal val="hidden"/>
                                      </p:to>
                                    </p:set>
                                  </p:childTnLst>
                                </p:cTn>
                              </p:par>
                              <p:par>
                                <p:cTn id="255" presetID="2" presetClass="entr" presetSubtype="8" fill="hold" grpId="0" nodeType="withEffect">
                                  <p:stCondLst>
                                    <p:cond delay="400"/>
                                  </p:stCondLst>
                                  <p:childTnLst>
                                    <p:set>
                                      <p:cBhvr>
                                        <p:cTn id="256" dur="1" fill="hold">
                                          <p:stCondLst>
                                            <p:cond delay="0"/>
                                          </p:stCondLst>
                                        </p:cTn>
                                        <p:tgtEl>
                                          <p:spTgt spid="34"/>
                                        </p:tgtEl>
                                        <p:attrNameLst>
                                          <p:attrName>style.visibility</p:attrName>
                                        </p:attrNameLst>
                                      </p:cBhvr>
                                      <p:to>
                                        <p:strVal val="visible"/>
                                      </p:to>
                                    </p:set>
                                    <p:anim calcmode="lin" valueType="num">
                                      <p:cBhvr additive="base">
                                        <p:cTn id="257" dur="300" fill="hold"/>
                                        <p:tgtEl>
                                          <p:spTgt spid="34"/>
                                        </p:tgtEl>
                                        <p:attrNameLst>
                                          <p:attrName>ppt_x</p:attrName>
                                        </p:attrNameLst>
                                      </p:cBhvr>
                                      <p:tavLst>
                                        <p:tav tm="0">
                                          <p:val>
                                            <p:strVal val="0-#ppt_w/2"/>
                                          </p:val>
                                        </p:tav>
                                        <p:tav tm="100000">
                                          <p:val>
                                            <p:strVal val="#ppt_x"/>
                                          </p:val>
                                        </p:tav>
                                      </p:tavLst>
                                    </p:anim>
                                    <p:anim calcmode="lin" valueType="num">
                                      <p:cBhvr additive="base">
                                        <p:cTn id="258" dur="300" fill="hold"/>
                                        <p:tgtEl>
                                          <p:spTgt spid="34"/>
                                        </p:tgtEl>
                                        <p:attrNameLst>
                                          <p:attrName>ppt_y</p:attrName>
                                        </p:attrNameLst>
                                      </p:cBhvr>
                                      <p:tavLst>
                                        <p:tav tm="0">
                                          <p:val>
                                            <p:strVal val="#ppt_y"/>
                                          </p:val>
                                        </p:tav>
                                        <p:tav tm="100000">
                                          <p:val>
                                            <p:strVal val="#ppt_y"/>
                                          </p:val>
                                        </p:tav>
                                      </p:tavLst>
                                    </p:anim>
                                  </p:childTnLst>
                                </p:cTn>
                              </p:par>
                              <p:par>
                                <p:cTn id="259" presetID="29" presetClass="exit" presetSubtype="0" fill="hold" grpId="1" nodeType="withEffect">
                                  <p:stCondLst>
                                    <p:cond delay="400"/>
                                  </p:stCondLst>
                                  <p:childTnLst>
                                    <p:anim calcmode="lin" valueType="num">
                                      <p:cBhvr>
                                        <p:cTn id="260" dur="1000"/>
                                        <p:tgtEl>
                                          <p:spTgt spid="34"/>
                                        </p:tgtEl>
                                        <p:attrNameLst>
                                          <p:attrName>ppt_x</p:attrName>
                                        </p:attrNameLst>
                                      </p:cBhvr>
                                      <p:tavLst>
                                        <p:tav tm="0">
                                          <p:val>
                                            <p:strVal val="ppt_x"/>
                                          </p:val>
                                        </p:tav>
                                        <p:tav tm="100000">
                                          <p:val>
                                            <p:strVal val="ppt_x-.2"/>
                                          </p:val>
                                        </p:tav>
                                      </p:tavLst>
                                    </p:anim>
                                    <p:anim calcmode="lin" valueType="num">
                                      <p:cBhvr>
                                        <p:cTn id="261" dur="1000"/>
                                        <p:tgtEl>
                                          <p:spTgt spid="34"/>
                                        </p:tgtEl>
                                        <p:attrNameLst>
                                          <p:attrName>ppt_y</p:attrName>
                                        </p:attrNameLst>
                                      </p:cBhvr>
                                      <p:tavLst>
                                        <p:tav tm="0">
                                          <p:val>
                                            <p:strVal val="ppt_y"/>
                                          </p:val>
                                        </p:tav>
                                        <p:tav tm="100000">
                                          <p:val>
                                            <p:strVal val="ppt_y"/>
                                          </p:val>
                                        </p:tav>
                                      </p:tavLst>
                                    </p:anim>
                                    <p:animEffect transition="out" filter="fade">
                                      <p:cBhvr>
                                        <p:cTn id="262" dur="1000"/>
                                        <p:tgtEl>
                                          <p:spTgt spid="34"/>
                                        </p:tgtEl>
                                      </p:cBhvr>
                                    </p:animEffect>
                                    <p:set>
                                      <p:cBhvr>
                                        <p:cTn id="263" dur="1" fill="hold">
                                          <p:stCondLst>
                                            <p:cond delay="999"/>
                                          </p:stCondLst>
                                        </p:cTn>
                                        <p:tgtEl>
                                          <p:spTgt spid="34"/>
                                        </p:tgtEl>
                                        <p:attrNameLst>
                                          <p:attrName>style.visibility</p:attrName>
                                        </p:attrNameLst>
                                      </p:cBhvr>
                                      <p:to>
                                        <p:strVal val="hidden"/>
                                      </p:to>
                                    </p:set>
                                  </p:childTnLst>
                                </p:cTn>
                              </p:par>
                              <p:par>
                                <p:cTn id="264" presetID="2" presetClass="entr" presetSubtype="8" fill="hold" grpId="0" nodeType="withEffect">
                                  <p:stCondLst>
                                    <p:cond delay="0"/>
                                  </p:stCondLst>
                                  <p:childTnLst>
                                    <p:set>
                                      <p:cBhvr>
                                        <p:cTn id="265" dur="1" fill="hold">
                                          <p:stCondLst>
                                            <p:cond delay="0"/>
                                          </p:stCondLst>
                                        </p:cTn>
                                        <p:tgtEl>
                                          <p:spTgt spid="35"/>
                                        </p:tgtEl>
                                        <p:attrNameLst>
                                          <p:attrName>style.visibility</p:attrName>
                                        </p:attrNameLst>
                                      </p:cBhvr>
                                      <p:to>
                                        <p:strVal val="visible"/>
                                      </p:to>
                                    </p:set>
                                    <p:anim calcmode="lin" valueType="num">
                                      <p:cBhvr additive="base">
                                        <p:cTn id="266" dur="300" fill="hold"/>
                                        <p:tgtEl>
                                          <p:spTgt spid="35"/>
                                        </p:tgtEl>
                                        <p:attrNameLst>
                                          <p:attrName>ppt_x</p:attrName>
                                        </p:attrNameLst>
                                      </p:cBhvr>
                                      <p:tavLst>
                                        <p:tav tm="0">
                                          <p:val>
                                            <p:strVal val="0-#ppt_w/2"/>
                                          </p:val>
                                        </p:tav>
                                        <p:tav tm="100000">
                                          <p:val>
                                            <p:strVal val="#ppt_x"/>
                                          </p:val>
                                        </p:tav>
                                      </p:tavLst>
                                    </p:anim>
                                    <p:anim calcmode="lin" valueType="num">
                                      <p:cBhvr additive="base">
                                        <p:cTn id="267" dur="300" fill="hold"/>
                                        <p:tgtEl>
                                          <p:spTgt spid="35"/>
                                        </p:tgtEl>
                                        <p:attrNameLst>
                                          <p:attrName>ppt_y</p:attrName>
                                        </p:attrNameLst>
                                      </p:cBhvr>
                                      <p:tavLst>
                                        <p:tav tm="0">
                                          <p:val>
                                            <p:strVal val="#ppt_y"/>
                                          </p:val>
                                        </p:tav>
                                        <p:tav tm="100000">
                                          <p:val>
                                            <p:strVal val="#ppt_y"/>
                                          </p:val>
                                        </p:tav>
                                      </p:tavLst>
                                    </p:anim>
                                  </p:childTnLst>
                                </p:cTn>
                              </p:par>
                              <p:par>
                                <p:cTn id="268" presetID="29" presetClass="exit" presetSubtype="0" fill="hold" grpId="1" nodeType="withEffect">
                                  <p:stCondLst>
                                    <p:cond delay="200"/>
                                  </p:stCondLst>
                                  <p:childTnLst>
                                    <p:anim calcmode="lin" valueType="num">
                                      <p:cBhvr>
                                        <p:cTn id="269" dur="1000"/>
                                        <p:tgtEl>
                                          <p:spTgt spid="35"/>
                                        </p:tgtEl>
                                        <p:attrNameLst>
                                          <p:attrName>ppt_x</p:attrName>
                                        </p:attrNameLst>
                                      </p:cBhvr>
                                      <p:tavLst>
                                        <p:tav tm="0">
                                          <p:val>
                                            <p:strVal val="ppt_x"/>
                                          </p:val>
                                        </p:tav>
                                        <p:tav tm="100000">
                                          <p:val>
                                            <p:strVal val="ppt_x-.2"/>
                                          </p:val>
                                        </p:tav>
                                      </p:tavLst>
                                    </p:anim>
                                    <p:anim calcmode="lin" valueType="num">
                                      <p:cBhvr>
                                        <p:cTn id="270" dur="1000"/>
                                        <p:tgtEl>
                                          <p:spTgt spid="35"/>
                                        </p:tgtEl>
                                        <p:attrNameLst>
                                          <p:attrName>ppt_y</p:attrName>
                                        </p:attrNameLst>
                                      </p:cBhvr>
                                      <p:tavLst>
                                        <p:tav tm="0">
                                          <p:val>
                                            <p:strVal val="ppt_y"/>
                                          </p:val>
                                        </p:tav>
                                        <p:tav tm="100000">
                                          <p:val>
                                            <p:strVal val="ppt_y"/>
                                          </p:val>
                                        </p:tav>
                                      </p:tavLst>
                                    </p:anim>
                                    <p:animEffect transition="out" filter="fade">
                                      <p:cBhvr>
                                        <p:cTn id="271" dur="1000"/>
                                        <p:tgtEl>
                                          <p:spTgt spid="35"/>
                                        </p:tgtEl>
                                      </p:cBhvr>
                                    </p:animEffect>
                                    <p:set>
                                      <p:cBhvr>
                                        <p:cTn id="272" dur="1" fill="hold">
                                          <p:stCondLst>
                                            <p:cond delay="999"/>
                                          </p:stCondLst>
                                        </p:cTn>
                                        <p:tgtEl>
                                          <p:spTgt spid="35"/>
                                        </p:tgtEl>
                                        <p:attrNameLst>
                                          <p:attrName>style.visibility</p:attrName>
                                        </p:attrNameLst>
                                      </p:cBhvr>
                                      <p:to>
                                        <p:strVal val="hidden"/>
                                      </p:to>
                                    </p:set>
                                  </p:childTnLst>
                                </p:cTn>
                              </p:par>
                              <p:par>
                                <p:cTn id="273" presetID="2" presetClass="entr" presetSubtype="8" fill="hold" grpId="0" nodeType="withEffect">
                                  <p:stCondLst>
                                    <p:cond delay="300"/>
                                  </p:stCondLst>
                                  <p:childTnLst>
                                    <p:set>
                                      <p:cBhvr>
                                        <p:cTn id="274" dur="1" fill="hold">
                                          <p:stCondLst>
                                            <p:cond delay="0"/>
                                          </p:stCondLst>
                                        </p:cTn>
                                        <p:tgtEl>
                                          <p:spTgt spid="36"/>
                                        </p:tgtEl>
                                        <p:attrNameLst>
                                          <p:attrName>style.visibility</p:attrName>
                                        </p:attrNameLst>
                                      </p:cBhvr>
                                      <p:to>
                                        <p:strVal val="visible"/>
                                      </p:to>
                                    </p:set>
                                    <p:anim calcmode="lin" valueType="num">
                                      <p:cBhvr additive="base">
                                        <p:cTn id="275" dur="300" fill="hold"/>
                                        <p:tgtEl>
                                          <p:spTgt spid="36"/>
                                        </p:tgtEl>
                                        <p:attrNameLst>
                                          <p:attrName>ppt_x</p:attrName>
                                        </p:attrNameLst>
                                      </p:cBhvr>
                                      <p:tavLst>
                                        <p:tav tm="0">
                                          <p:val>
                                            <p:strVal val="0-#ppt_w/2"/>
                                          </p:val>
                                        </p:tav>
                                        <p:tav tm="100000">
                                          <p:val>
                                            <p:strVal val="#ppt_x"/>
                                          </p:val>
                                        </p:tav>
                                      </p:tavLst>
                                    </p:anim>
                                    <p:anim calcmode="lin" valueType="num">
                                      <p:cBhvr additive="base">
                                        <p:cTn id="276" dur="300" fill="hold"/>
                                        <p:tgtEl>
                                          <p:spTgt spid="36"/>
                                        </p:tgtEl>
                                        <p:attrNameLst>
                                          <p:attrName>ppt_y</p:attrName>
                                        </p:attrNameLst>
                                      </p:cBhvr>
                                      <p:tavLst>
                                        <p:tav tm="0">
                                          <p:val>
                                            <p:strVal val="#ppt_y"/>
                                          </p:val>
                                        </p:tav>
                                        <p:tav tm="100000">
                                          <p:val>
                                            <p:strVal val="#ppt_y"/>
                                          </p:val>
                                        </p:tav>
                                      </p:tavLst>
                                    </p:anim>
                                  </p:childTnLst>
                                </p:cTn>
                              </p:par>
                              <p:par>
                                <p:cTn id="277" presetID="29" presetClass="exit" presetSubtype="0" fill="hold" grpId="1" nodeType="withEffect">
                                  <p:stCondLst>
                                    <p:cond delay="300"/>
                                  </p:stCondLst>
                                  <p:childTnLst>
                                    <p:anim calcmode="lin" valueType="num">
                                      <p:cBhvr>
                                        <p:cTn id="278" dur="1000"/>
                                        <p:tgtEl>
                                          <p:spTgt spid="36"/>
                                        </p:tgtEl>
                                        <p:attrNameLst>
                                          <p:attrName>ppt_x</p:attrName>
                                        </p:attrNameLst>
                                      </p:cBhvr>
                                      <p:tavLst>
                                        <p:tav tm="0">
                                          <p:val>
                                            <p:strVal val="ppt_x"/>
                                          </p:val>
                                        </p:tav>
                                        <p:tav tm="100000">
                                          <p:val>
                                            <p:strVal val="ppt_x-.2"/>
                                          </p:val>
                                        </p:tav>
                                      </p:tavLst>
                                    </p:anim>
                                    <p:anim calcmode="lin" valueType="num">
                                      <p:cBhvr>
                                        <p:cTn id="279" dur="1000"/>
                                        <p:tgtEl>
                                          <p:spTgt spid="36"/>
                                        </p:tgtEl>
                                        <p:attrNameLst>
                                          <p:attrName>ppt_y</p:attrName>
                                        </p:attrNameLst>
                                      </p:cBhvr>
                                      <p:tavLst>
                                        <p:tav tm="0">
                                          <p:val>
                                            <p:strVal val="ppt_y"/>
                                          </p:val>
                                        </p:tav>
                                        <p:tav tm="100000">
                                          <p:val>
                                            <p:strVal val="ppt_y"/>
                                          </p:val>
                                        </p:tav>
                                      </p:tavLst>
                                    </p:anim>
                                    <p:animEffect transition="out" filter="fade">
                                      <p:cBhvr>
                                        <p:cTn id="280" dur="1000"/>
                                        <p:tgtEl>
                                          <p:spTgt spid="36"/>
                                        </p:tgtEl>
                                      </p:cBhvr>
                                    </p:animEffect>
                                    <p:set>
                                      <p:cBhvr>
                                        <p:cTn id="281" dur="1" fill="hold">
                                          <p:stCondLst>
                                            <p:cond delay="999"/>
                                          </p:stCondLst>
                                        </p:cTn>
                                        <p:tgtEl>
                                          <p:spTgt spid="36"/>
                                        </p:tgtEl>
                                        <p:attrNameLst>
                                          <p:attrName>style.visibility</p:attrName>
                                        </p:attrNameLst>
                                      </p:cBhvr>
                                      <p:to>
                                        <p:strVal val="hidden"/>
                                      </p:to>
                                    </p:set>
                                  </p:childTnLst>
                                </p:cTn>
                              </p:par>
                              <p:par>
                                <p:cTn id="282" presetID="2" presetClass="entr" presetSubtype="8" fill="hold" grpId="0" nodeType="withEffect">
                                  <p:stCondLst>
                                    <p:cond delay="0"/>
                                  </p:stCondLst>
                                  <p:childTnLst>
                                    <p:set>
                                      <p:cBhvr>
                                        <p:cTn id="283" dur="1" fill="hold">
                                          <p:stCondLst>
                                            <p:cond delay="0"/>
                                          </p:stCondLst>
                                        </p:cTn>
                                        <p:tgtEl>
                                          <p:spTgt spid="37"/>
                                        </p:tgtEl>
                                        <p:attrNameLst>
                                          <p:attrName>style.visibility</p:attrName>
                                        </p:attrNameLst>
                                      </p:cBhvr>
                                      <p:to>
                                        <p:strVal val="visible"/>
                                      </p:to>
                                    </p:set>
                                    <p:anim calcmode="lin" valueType="num">
                                      <p:cBhvr additive="base">
                                        <p:cTn id="284" dur="300" fill="hold"/>
                                        <p:tgtEl>
                                          <p:spTgt spid="37"/>
                                        </p:tgtEl>
                                        <p:attrNameLst>
                                          <p:attrName>ppt_x</p:attrName>
                                        </p:attrNameLst>
                                      </p:cBhvr>
                                      <p:tavLst>
                                        <p:tav tm="0">
                                          <p:val>
                                            <p:strVal val="0-#ppt_w/2"/>
                                          </p:val>
                                        </p:tav>
                                        <p:tav tm="100000">
                                          <p:val>
                                            <p:strVal val="#ppt_x"/>
                                          </p:val>
                                        </p:tav>
                                      </p:tavLst>
                                    </p:anim>
                                    <p:anim calcmode="lin" valueType="num">
                                      <p:cBhvr additive="base">
                                        <p:cTn id="285" dur="300" fill="hold"/>
                                        <p:tgtEl>
                                          <p:spTgt spid="37"/>
                                        </p:tgtEl>
                                        <p:attrNameLst>
                                          <p:attrName>ppt_y</p:attrName>
                                        </p:attrNameLst>
                                      </p:cBhvr>
                                      <p:tavLst>
                                        <p:tav tm="0">
                                          <p:val>
                                            <p:strVal val="#ppt_y"/>
                                          </p:val>
                                        </p:tav>
                                        <p:tav tm="100000">
                                          <p:val>
                                            <p:strVal val="#ppt_y"/>
                                          </p:val>
                                        </p:tav>
                                      </p:tavLst>
                                    </p:anim>
                                  </p:childTnLst>
                                </p:cTn>
                              </p:par>
                              <p:par>
                                <p:cTn id="286" presetID="29" presetClass="exit" presetSubtype="0" fill="hold" grpId="1" nodeType="withEffect">
                                  <p:stCondLst>
                                    <p:cond delay="200"/>
                                  </p:stCondLst>
                                  <p:childTnLst>
                                    <p:anim calcmode="lin" valueType="num">
                                      <p:cBhvr>
                                        <p:cTn id="287" dur="1000"/>
                                        <p:tgtEl>
                                          <p:spTgt spid="37"/>
                                        </p:tgtEl>
                                        <p:attrNameLst>
                                          <p:attrName>ppt_x</p:attrName>
                                        </p:attrNameLst>
                                      </p:cBhvr>
                                      <p:tavLst>
                                        <p:tav tm="0">
                                          <p:val>
                                            <p:strVal val="ppt_x"/>
                                          </p:val>
                                        </p:tav>
                                        <p:tav tm="100000">
                                          <p:val>
                                            <p:strVal val="ppt_x-.2"/>
                                          </p:val>
                                        </p:tav>
                                      </p:tavLst>
                                    </p:anim>
                                    <p:anim calcmode="lin" valueType="num">
                                      <p:cBhvr>
                                        <p:cTn id="288" dur="1000"/>
                                        <p:tgtEl>
                                          <p:spTgt spid="37"/>
                                        </p:tgtEl>
                                        <p:attrNameLst>
                                          <p:attrName>ppt_y</p:attrName>
                                        </p:attrNameLst>
                                      </p:cBhvr>
                                      <p:tavLst>
                                        <p:tav tm="0">
                                          <p:val>
                                            <p:strVal val="ppt_y"/>
                                          </p:val>
                                        </p:tav>
                                        <p:tav tm="100000">
                                          <p:val>
                                            <p:strVal val="ppt_y"/>
                                          </p:val>
                                        </p:tav>
                                      </p:tavLst>
                                    </p:anim>
                                    <p:animEffect transition="out" filter="fade">
                                      <p:cBhvr>
                                        <p:cTn id="289" dur="1000"/>
                                        <p:tgtEl>
                                          <p:spTgt spid="37"/>
                                        </p:tgtEl>
                                      </p:cBhvr>
                                    </p:animEffect>
                                    <p:set>
                                      <p:cBhvr>
                                        <p:cTn id="290" dur="1" fill="hold">
                                          <p:stCondLst>
                                            <p:cond delay="999"/>
                                          </p:stCondLst>
                                        </p:cTn>
                                        <p:tgtEl>
                                          <p:spTgt spid="37"/>
                                        </p:tgtEl>
                                        <p:attrNameLst>
                                          <p:attrName>style.visibility</p:attrName>
                                        </p:attrNameLst>
                                      </p:cBhvr>
                                      <p:to>
                                        <p:strVal val="hidden"/>
                                      </p:to>
                                    </p:set>
                                  </p:childTnLst>
                                </p:cTn>
                              </p:par>
                              <p:par>
                                <p:cTn id="291" presetID="2" presetClass="entr" presetSubtype="8" fill="hold" grpId="0" nodeType="withEffect">
                                  <p:stCondLst>
                                    <p:cond delay="100"/>
                                  </p:stCondLst>
                                  <p:childTnLst>
                                    <p:set>
                                      <p:cBhvr>
                                        <p:cTn id="292" dur="1" fill="hold">
                                          <p:stCondLst>
                                            <p:cond delay="0"/>
                                          </p:stCondLst>
                                        </p:cTn>
                                        <p:tgtEl>
                                          <p:spTgt spid="38"/>
                                        </p:tgtEl>
                                        <p:attrNameLst>
                                          <p:attrName>style.visibility</p:attrName>
                                        </p:attrNameLst>
                                      </p:cBhvr>
                                      <p:to>
                                        <p:strVal val="visible"/>
                                      </p:to>
                                    </p:set>
                                    <p:anim calcmode="lin" valueType="num">
                                      <p:cBhvr additive="base">
                                        <p:cTn id="293" dur="300" fill="hold"/>
                                        <p:tgtEl>
                                          <p:spTgt spid="38"/>
                                        </p:tgtEl>
                                        <p:attrNameLst>
                                          <p:attrName>ppt_x</p:attrName>
                                        </p:attrNameLst>
                                      </p:cBhvr>
                                      <p:tavLst>
                                        <p:tav tm="0">
                                          <p:val>
                                            <p:strVal val="0-#ppt_w/2"/>
                                          </p:val>
                                        </p:tav>
                                        <p:tav tm="100000">
                                          <p:val>
                                            <p:strVal val="#ppt_x"/>
                                          </p:val>
                                        </p:tav>
                                      </p:tavLst>
                                    </p:anim>
                                    <p:anim calcmode="lin" valueType="num">
                                      <p:cBhvr additive="base">
                                        <p:cTn id="294" dur="300" fill="hold"/>
                                        <p:tgtEl>
                                          <p:spTgt spid="38"/>
                                        </p:tgtEl>
                                        <p:attrNameLst>
                                          <p:attrName>ppt_y</p:attrName>
                                        </p:attrNameLst>
                                      </p:cBhvr>
                                      <p:tavLst>
                                        <p:tav tm="0">
                                          <p:val>
                                            <p:strVal val="#ppt_y"/>
                                          </p:val>
                                        </p:tav>
                                        <p:tav tm="100000">
                                          <p:val>
                                            <p:strVal val="#ppt_y"/>
                                          </p:val>
                                        </p:tav>
                                      </p:tavLst>
                                    </p:anim>
                                  </p:childTnLst>
                                </p:cTn>
                              </p:par>
                              <p:par>
                                <p:cTn id="295" presetID="29" presetClass="exit" presetSubtype="0" fill="hold" grpId="1" nodeType="withEffect">
                                  <p:stCondLst>
                                    <p:cond delay="100"/>
                                  </p:stCondLst>
                                  <p:childTnLst>
                                    <p:anim calcmode="lin" valueType="num">
                                      <p:cBhvr>
                                        <p:cTn id="296" dur="1000"/>
                                        <p:tgtEl>
                                          <p:spTgt spid="38"/>
                                        </p:tgtEl>
                                        <p:attrNameLst>
                                          <p:attrName>ppt_x</p:attrName>
                                        </p:attrNameLst>
                                      </p:cBhvr>
                                      <p:tavLst>
                                        <p:tav tm="0">
                                          <p:val>
                                            <p:strVal val="ppt_x"/>
                                          </p:val>
                                        </p:tav>
                                        <p:tav tm="100000">
                                          <p:val>
                                            <p:strVal val="ppt_x-.2"/>
                                          </p:val>
                                        </p:tav>
                                      </p:tavLst>
                                    </p:anim>
                                    <p:anim calcmode="lin" valueType="num">
                                      <p:cBhvr>
                                        <p:cTn id="297" dur="1000"/>
                                        <p:tgtEl>
                                          <p:spTgt spid="38"/>
                                        </p:tgtEl>
                                        <p:attrNameLst>
                                          <p:attrName>ppt_y</p:attrName>
                                        </p:attrNameLst>
                                      </p:cBhvr>
                                      <p:tavLst>
                                        <p:tav tm="0">
                                          <p:val>
                                            <p:strVal val="ppt_y"/>
                                          </p:val>
                                        </p:tav>
                                        <p:tav tm="100000">
                                          <p:val>
                                            <p:strVal val="ppt_y"/>
                                          </p:val>
                                        </p:tav>
                                      </p:tavLst>
                                    </p:anim>
                                    <p:animEffect transition="out" filter="fade">
                                      <p:cBhvr>
                                        <p:cTn id="298" dur="1000"/>
                                        <p:tgtEl>
                                          <p:spTgt spid="38"/>
                                        </p:tgtEl>
                                      </p:cBhvr>
                                    </p:animEffect>
                                    <p:set>
                                      <p:cBhvr>
                                        <p:cTn id="299" dur="1" fill="hold">
                                          <p:stCondLst>
                                            <p:cond delay="999"/>
                                          </p:stCondLst>
                                        </p:cTn>
                                        <p:tgtEl>
                                          <p:spTgt spid="38"/>
                                        </p:tgtEl>
                                        <p:attrNameLst>
                                          <p:attrName>style.visibility</p:attrName>
                                        </p:attrNameLst>
                                      </p:cBhvr>
                                      <p:to>
                                        <p:strVal val="hidden"/>
                                      </p:to>
                                    </p:set>
                                  </p:childTnLst>
                                </p:cTn>
                              </p:par>
                              <p:par>
                                <p:cTn id="300" presetID="2" presetClass="entr" presetSubtype="8" fill="hold" grpId="0" nodeType="withEffect">
                                  <p:stCondLst>
                                    <p:cond delay="0"/>
                                  </p:stCondLst>
                                  <p:childTnLst>
                                    <p:set>
                                      <p:cBhvr>
                                        <p:cTn id="301" dur="1" fill="hold">
                                          <p:stCondLst>
                                            <p:cond delay="0"/>
                                          </p:stCondLst>
                                        </p:cTn>
                                        <p:tgtEl>
                                          <p:spTgt spid="39"/>
                                        </p:tgtEl>
                                        <p:attrNameLst>
                                          <p:attrName>style.visibility</p:attrName>
                                        </p:attrNameLst>
                                      </p:cBhvr>
                                      <p:to>
                                        <p:strVal val="visible"/>
                                      </p:to>
                                    </p:set>
                                    <p:anim calcmode="lin" valueType="num">
                                      <p:cBhvr additive="base">
                                        <p:cTn id="302" dur="300" fill="hold"/>
                                        <p:tgtEl>
                                          <p:spTgt spid="39"/>
                                        </p:tgtEl>
                                        <p:attrNameLst>
                                          <p:attrName>ppt_x</p:attrName>
                                        </p:attrNameLst>
                                      </p:cBhvr>
                                      <p:tavLst>
                                        <p:tav tm="0">
                                          <p:val>
                                            <p:strVal val="0-#ppt_w/2"/>
                                          </p:val>
                                        </p:tav>
                                        <p:tav tm="100000">
                                          <p:val>
                                            <p:strVal val="#ppt_x"/>
                                          </p:val>
                                        </p:tav>
                                      </p:tavLst>
                                    </p:anim>
                                    <p:anim calcmode="lin" valueType="num">
                                      <p:cBhvr additive="base">
                                        <p:cTn id="303" dur="300" fill="hold"/>
                                        <p:tgtEl>
                                          <p:spTgt spid="39"/>
                                        </p:tgtEl>
                                        <p:attrNameLst>
                                          <p:attrName>ppt_y</p:attrName>
                                        </p:attrNameLst>
                                      </p:cBhvr>
                                      <p:tavLst>
                                        <p:tav tm="0">
                                          <p:val>
                                            <p:strVal val="#ppt_y"/>
                                          </p:val>
                                        </p:tav>
                                        <p:tav tm="100000">
                                          <p:val>
                                            <p:strVal val="#ppt_y"/>
                                          </p:val>
                                        </p:tav>
                                      </p:tavLst>
                                    </p:anim>
                                  </p:childTnLst>
                                </p:cTn>
                              </p:par>
                              <p:par>
                                <p:cTn id="304" presetID="29" presetClass="exit" presetSubtype="0" fill="hold" grpId="1" nodeType="withEffect">
                                  <p:stCondLst>
                                    <p:cond delay="200"/>
                                  </p:stCondLst>
                                  <p:childTnLst>
                                    <p:anim calcmode="lin" valueType="num">
                                      <p:cBhvr>
                                        <p:cTn id="305" dur="1000"/>
                                        <p:tgtEl>
                                          <p:spTgt spid="39"/>
                                        </p:tgtEl>
                                        <p:attrNameLst>
                                          <p:attrName>ppt_x</p:attrName>
                                        </p:attrNameLst>
                                      </p:cBhvr>
                                      <p:tavLst>
                                        <p:tav tm="0">
                                          <p:val>
                                            <p:strVal val="ppt_x"/>
                                          </p:val>
                                        </p:tav>
                                        <p:tav tm="100000">
                                          <p:val>
                                            <p:strVal val="ppt_x-.2"/>
                                          </p:val>
                                        </p:tav>
                                      </p:tavLst>
                                    </p:anim>
                                    <p:anim calcmode="lin" valueType="num">
                                      <p:cBhvr>
                                        <p:cTn id="306" dur="1000"/>
                                        <p:tgtEl>
                                          <p:spTgt spid="39"/>
                                        </p:tgtEl>
                                        <p:attrNameLst>
                                          <p:attrName>ppt_y</p:attrName>
                                        </p:attrNameLst>
                                      </p:cBhvr>
                                      <p:tavLst>
                                        <p:tav tm="0">
                                          <p:val>
                                            <p:strVal val="ppt_y"/>
                                          </p:val>
                                        </p:tav>
                                        <p:tav tm="100000">
                                          <p:val>
                                            <p:strVal val="ppt_y"/>
                                          </p:val>
                                        </p:tav>
                                      </p:tavLst>
                                    </p:anim>
                                    <p:animEffect transition="out" filter="fade">
                                      <p:cBhvr>
                                        <p:cTn id="307" dur="1000"/>
                                        <p:tgtEl>
                                          <p:spTgt spid="39"/>
                                        </p:tgtEl>
                                      </p:cBhvr>
                                    </p:animEffect>
                                    <p:set>
                                      <p:cBhvr>
                                        <p:cTn id="308" dur="1" fill="hold">
                                          <p:stCondLst>
                                            <p:cond delay="999"/>
                                          </p:stCondLst>
                                        </p:cTn>
                                        <p:tgtEl>
                                          <p:spTgt spid="39"/>
                                        </p:tgtEl>
                                        <p:attrNameLst>
                                          <p:attrName>style.visibility</p:attrName>
                                        </p:attrNameLst>
                                      </p:cBhvr>
                                      <p:to>
                                        <p:strVal val="hidden"/>
                                      </p:to>
                                    </p:set>
                                  </p:childTnLst>
                                </p:cTn>
                              </p:par>
                              <p:par>
                                <p:cTn id="309" presetID="2" presetClass="entr" presetSubtype="8" fill="hold" grpId="0" nodeType="withEffect">
                                  <p:stCondLst>
                                    <p:cond delay="200"/>
                                  </p:stCondLst>
                                  <p:childTnLst>
                                    <p:set>
                                      <p:cBhvr>
                                        <p:cTn id="310" dur="1" fill="hold">
                                          <p:stCondLst>
                                            <p:cond delay="0"/>
                                          </p:stCondLst>
                                        </p:cTn>
                                        <p:tgtEl>
                                          <p:spTgt spid="40"/>
                                        </p:tgtEl>
                                        <p:attrNameLst>
                                          <p:attrName>style.visibility</p:attrName>
                                        </p:attrNameLst>
                                      </p:cBhvr>
                                      <p:to>
                                        <p:strVal val="visible"/>
                                      </p:to>
                                    </p:set>
                                    <p:anim calcmode="lin" valueType="num">
                                      <p:cBhvr additive="base">
                                        <p:cTn id="311" dur="300" fill="hold"/>
                                        <p:tgtEl>
                                          <p:spTgt spid="40"/>
                                        </p:tgtEl>
                                        <p:attrNameLst>
                                          <p:attrName>ppt_x</p:attrName>
                                        </p:attrNameLst>
                                      </p:cBhvr>
                                      <p:tavLst>
                                        <p:tav tm="0">
                                          <p:val>
                                            <p:strVal val="0-#ppt_w/2"/>
                                          </p:val>
                                        </p:tav>
                                        <p:tav tm="100000">
                                          <p:val>
                                            <p:strVal val="#ppt_x"/>
                                          </p:val>
                                        </p:tav>
                                      </p:tavLst>
                                    </p:anim>
                                    <p:anim calcmode="lin" valueType="num">
                                      <p:cBhvr additive="base">
                                        <p:cTn id="312" dur="300" fill="hold"/>
                                        <p:tgtEl>
                                          <p:spTgt spid="40"/>
                                        </p:tgtEl>
                                        <p:attrNameLst>
                                          <p:attrName>ppt_y</p:attrName>
                                        </p:attrNameLst>
                                      </p:cBhvr>
                                      <p:tavLst>
                                        <p:tav tm="0">
                                          <p:val>
                                            <p:strVal val="#ppt_y"/>
                                          </p:val>
                                        </p:tav>
                                        <p:tav tm="100000">
                                          <p:val>
                                            <p:strVal val="#ppt_y"/>
                                          </p:val>
                                        </p:tav>
                                      </p:tavLst>
                                    </p:anim>
                                  </p:childTnLst>
                                </p:cTn>
                              </p:par>
                              <p:par>
                                <p:cTn id="313" presetID="29" presetClass="exit" presetSubtype="0" fill="hold" grpId="1" nodeType="withEffect">
                                  <p:stCondLst>
                                    <p:cond delay="200"/>
                                  </p:stCondLst>
                                  <p:childTnLst>
                                    <p:anim calcmode="lin" valueType="num">
                                      <p:cBhvr>
                                        <p:cTn id="314" dur="1000"/>
                                        <p:tgtEl>
                                          <p:spTgt spid="40"/>
                                        </p:tgtEl>
                                        <p:attrNameLst>
                                          <p:attrName>ppt_x</p:attrName>
                                        </p:attrNameLst>
                                      </p:cBhvr>
                                      <p:tavLst>
                                        <p:tav tm="0">
                                          <p:val>
                                            <p:strVal val="ppt_x"/>
                                          </p:val>
                                        </p:tav>
                                        <p:tav tm="100000">
                                          <p:val>
                                            <p:strVal val="ppt_x-.2"/>
                                          </p:val>
                                        </p:tav>
                                      </p:tavLst>
                                    </p:anim>
                                    <p:anim calcmode="lin" valueType="num">
                                      <p:cBhvr>
                                        <p:cTn id="315" dur="1000"/>
                                        <p:tgtEl>
                                          <p:spTgt spid="40"/>
                                        </p:tgtEl>
                                        <p:attrNameLst>
                                          <p:attrName>ppt_y</p:attrName>
                                        </p:attrNameLst>
                                      </p:cBhvr>
                                      <p:tavLst>
                                        <p:tav tm="0">
                                          <p:val>
                                            <p:strVal val="ppt_y"/>
                                          </p:val>
                                        </p:tav>
                                        <p:tav tm="100000">
                                          <p:val>
                                            <p:strVal val="ppt_y"/>
                                          </p:val>
                                        </p:tav>
                                      </p:tavLst>
                                    </p:anim>
                                    <p:animEffect transition="out" filter="fade">
                                      <p:cBhvr>
                                        <p:cTn id="316" dur="1000"/>
                                        <p:tgtEl>
                                          <p:spTgt spid="40"/>
                                        </p:tgtEl>
                                      </p:cBhvr>
                                    </p:animEffect>
                                    <p:set>
                                      <p:cBhvr>
                                        <p:cTn id="317" dur="1" fill="hold">
                                          <p:stCondLst>
                                            <p:cond delay="999"/>
                                          </p:stCondLst>
                                        </p:cTn>
                                        <p:tgtEl>
                                          <p:spTgt spid="40"/>
                                        </p:tgtEl>
                                        <p:attrNameLst>
                                          <p:attrName>style.visibility</p:attrName>
                                        </p:attrNameLst>
                                      </p:cBhvr>
                                      <p:to>
                                        <p:strVal val="hidden"/>
                                      </p:to>
                                    </p:set>
                                  </p:childTnLst>
                                </p:cTn>
                              </p:par>
                              <p:par>
                                <p:cTn id="318" presetID="2" presetClass="entr" presetSubtype="8" fill="hold" grpId="0" nodeType="withEffect">
                                  <p:stCondLst>
                                    <p:cond delay="300"/>
                                  </p:stCondLst>
                                  <p:childTnLst>
                                    <p:set>
                                      <p:cBhvr>
                                        <p:cTn id="319" dur="1" fill="hold">
                                          <p:stCondLst>
                                            <p:cond delay="0"/>
                                          </p:stCondLst>
                                        </p:cTn>
                                        <p:tgtEl>
                                          <p:spTgt spid="41"/>
                                        </p:tgtEl>
                                        <p:attrNameLst>
                                          <p:attrName>style.visibility</p:attrName>
                                        </p:attrNameLst>
                                      </p:cBhvr>
                                      <p:to>
                                        <p:strVal val="visible"/>
                                      </p:to>
                                    </p:set>
                                    <p:anim calcmode="lin" valueType="num">
                                      <p:cBhvr additive="base">
                                        <p:cTn id="320" dur="300" fill="hold"/>
                                        <p:tgtEl>
                                          <p:spTgt spid="41"/>
                                        </p:tgtEl>
                                        <p:attrNameLst>
                                          <p:attrName>ppt_x</p:attrName>
                                        </p:attrNameLst>
                                      </p:cBhvr>
                                      <p:tavLst>
                                        <p:tav tm="0">
                                          <p:val>
                                            <p:strVal val="0-#ppt_w/2"/>
                                          </p:val>
                                        </p:tav>
                                        <p:tav tm="100000">
                                          <p:val>
                                            <p:strVal val="#ppt_x"/>
                                          </p:val>
                                        </p:tav>
                                      </p:tavLst>
                                    </p:anim>
                                    <p:anim calcmode="lin" valueType="num">
                                      <p:cBhvr additive="base">
                                        <p:cTn id="321" dur="300" fill="hold"/>
                                        <p:tgtEl>
                                          <p:spTgt spid="41"/>
                                        </p:tgtEl>
                                        <p:attrNameLst>
                                          <p:attrName>ppt_y</p:attrName>
                                        </p:attrNameLst>
                                      </p:cBhvr>
                                      <p:tavLst>
                                        <p:tav tm="0">
                                          <p:val>
                                            <p:strVal val="#ppt_y"/>
                                          </p:val>
                                        </p:tav>
                                        <p:tav tm="100000">
                                          <p:val>
                                            <p:strVal val="#ppt_y"/>
                                          </p:val>
                                        </p:tav>
                                      </p:tavLst>
                                    </p:anim>
                                  </p:childTnLst>
                                </p:cTn>
                              </p:par>
                              <p:par>
                                <p:cTn id="322" presetID="29" presetClass="exit" presetSubtype="0" fill="hold" grpId="1" nodeType="withEffect">
                                  <p:stCondLst>
                                    <p:cond delay="300"/>
                                  </p:stCondLst>
                                  <p:childTnLst>
                                    <p:anim calcmode="lin" valueType="num">
                                      <p:cBhvr>
                                        <p:cTn id="323" dur="1000"/>
                                        <p:tgtEl>
                                          <p:spTgt spid="41"/>
                                        </p:tgtEl>
                                        <p:attrNameLst>
                                          <p:attrName>ppt_x</p:attrName>
                                        </p:attrNameLst>
                                      </p:cBhvr>
                                      <p:tavLst>
                                        <p:tav tm="0">
                                          <p:val>
                                            <p:strVal val="ppt_x"/>
                                          </p:val>
                                        </p:tav>
                                        <p:tav tm="100000">
                                          <p:val>
                                            <p:strVal val="ppt_x-.2"/>
                                          </p:val>
                                        </p:tav>
                                      </p:tavLst>
                                    </p:anim>
                                    <p:anim calcmode="lin" valueType="num">
                                      <p:cBhvr>
                                        <p:cTn id="324" dur="1000"/>
                                        <p:tgtEl>
                                          <p:spTgt spid="41"/>
                                        </p:tgtEl>
                                        <p:attrNameLst>
                                          <p:attrName>ppt_y</p:attrName>
                                        </p:attrNameLst>
                                      </p:cBhvr>
                                      <p:tavLst>
                                        <p:tav tm="0">
                                          <p:val>
                                            <p:strVal val="ppt_y"/>
                                          </p:val>
                                        </p:tav>
                                        <p:tav tm="100000">
                                          <p:val>
                                            <p:strVal val="ppt_y"/>
                                          </p:val>
                                        </p:tav>
                                      </p:tavLst>
                                    </p:anim>
                                    <p:animEffect transition="out" filter="fade">
                                      <p:cBhvr>
                                        <p:cTn id="325" dur="1000"/>
                                        <p:tgtEl>
                                          <p:spTgt spid="41"/>
                                        </p:tgtEl>
                                      </p:cBhvr>
                                    </p:animEffect>
                                    <p:set>
                                      <p:cBhvr>
                                        <p:cTn id="326" dur="1" fill="hold">
                                          <p:stCondLst>
                                            <p:cond delay="999"/>
                                          </p:stCondLst>
                                        </p:cTn>
                                        <p:tgtEl>
                                          <p:spTgt spid="41"/>
                                        </p:tgtEl>
                                        <p:attrNameLst>
                                          <p:attrName>style.visibility</p:attrName>
                                        </p:attrNameLst>
                                      </p:cBhvr>
                                      <p:to>
                                        <p:strVal val="hidden"/>
                                      </p:to>
                                    </p:set>
                                  </p:childTnLst>
                                </p:cTn>
                              </p:par>
                              <p:par>
                                <p:cTn id="327" presetID="2" presetClass="entr" presetSubtype="8" fill="hold" grpId="0" nodeType="withEffect">
                                  <p:stCondLst>
                                    <p:cond delay="0"/>
                                  </p:stCondLst>
                                  <p:childTnLst>
                                    <p:set>
                                      <p:cBhvr>
                                        <p:cTn id="328" dur="1" fill="hold">
                                          <p:stCondLst>
                                            <p:cond delay="0"/>
                                          </p:stCondLst>
                                        </p:cTn>
                                        <p:tgtEl>
                                          <p:spTgt spid="42"/>
                                        </p:tgtEl>
                                        <p:attrNameLst>
                                          <p:attrName>style.visibility</p:attrName>
                                        </p:attrNameLst>
                                      </p:cBhvr>
                                      <p:to>
                                        <p:strVal val="visible"/>
                                      </p:to>
                                    </p:set>
                                    <p:anim calcmode="lin" valueType="num">
                                      <p:cBhvr additive="base">
                                        <p:cTn id="329" dur="300" fill="hold"/>
                                        <p:tgtEl>
                                          <p:spTgt spid="42"/>
                                        </p:tgtEl>
                                        <p:attrNameLst>
                                          <p:attrName>ppt_x</p:attrName>
                                        </p:attrNameLst>
                                      </p:cBhvr>
                                      <p:tavLst>
                                        <p:tav tm="0">
                                          <p:val>
                                            <p:strVal val="0-#ppt_w/2"/>
                                          </p:val>
                                        </p:tav>
                                        <p:tav tm="100000">
                                          <p:val>
                                            <p:strVal val="#ppt_x"/>
                                          </p:val>
                                        </p:tav>
                                      </p:tavLst>
                                    </p:anim>
                                    <p:anim calcmode="lin" valueType="num">
                                      <p:cBhvr additive="base">
                                        <p:cTn id="330" dur="300" fill="hold"/>
                                        <p:tgtEl>
                                          <p:spTgt spid="42"/>
                                        </p:tgtEl>
                                        <p:attrNameLst>
                                          <p:attrName>ppt_y</p:attrName>
                                        </p:attrNameLst>
                                      </p:cBhvr>
                                      <p:tavLst>
                                        <p:tav tm="0">
                                          <p:val>
                                            <p:strVal val="#ppt_y"/>
                                          </p:val>
                                        </p:tav>
                                        <p:tav tm="100000">
                                          <p:val>
                                            <p:strVal val="#ppt_y"/>
                                          </p:val>
                                        </p:tav>
                                      </p:tavLst>
                                    </p:anim>
                                  </p:childTnLst>
                                </p:cTn>
                              </p:par>
                              <p:par>
                                <p:cTn id="331" presetID="29" presetClass="exit" presetSubtype="0" fill="hold" grpId="1" nodeType="withEffect">
                                  <p:stCondLst>
                                    <p:cond delay="200"/>
                                  </p:stCondLst>
                                  <p:childTnLst>
                                    <p:anim calcmode="lin" valueType="num">
                                      <p:cBhvr>
                                        <p:cTn id="332" dur="1000"/>
                                        <p:tgtEl>
                                          <p:spTgt spid="42"/>
                                        </p:tgtEl>
                                        <p:attrNameLst>
                                          <p:attrName>ppt_x</p:attrName>
                                        </p:attrNameLst>
                                      </p:cBhvr>
                                      <p:tavLst>
                                        <p:tav tm="0">
                                          <p:val>
                                            <p:strVal val="ppt_x"/>
                                          </p:val>
                                        </p:tav>
                                        <p:tav tm="100000">
                                          <p:val>
                                            <p:strVal val="ppt_x-.2"/>
                                          </p:val>
                                        </p:tav>
                                      </p:tavLst>
                                    </p:anim>
                                    <p:anim calcmode="lin" valueType="num">
                                      <p:cBhvr>
                                        <p:cTn id="333" dur="1000"/>
                                        <p:tgtEl>
                                          <p:spTgt spid="42"/>
                                        </p:tgtEl>
                                        <p:attrNameLst>
                                          <p:attrName>ppt_y</p:attrName>
                                        </p:attrNameLst>
                                      </p:cBhvr>
                                      <p:tavLst>
                                        <p:tav tm="0">
                                          <p:val>
                                            <p:strVal val="ppt_y"/>
                                          </p:val>
                                        </p:tav>
                                        <p:tav tm="100000">
                                          <p:val>
                                            <p:strVal val="ppt_y"/>
                                          </p:val>
                                        </p:tav>
                                      </p:tavLst>
                                    </p:anim>
                                    <p:animEffect transition="out" filter="fade">
                                      <p:cBhvr>
                                        <p:cTn id="334" dur="1000"/>
                                        <p:tgtEl>
                                          <p:spTgt spid="42"/>
                                        </p:tgtEl>
                                      </p:cBhvr>
                                    </p:animEffect>
                                    <p:set>
                                      <p:cBhvr>
                                        <p:cTn id="335" dur="1" fill="hold">
                                          <p:stCondLst>
                                            <p:cond delay="999"/>
                                          </p:stCondLst>
                                        </p:cTn>
                                        <p:tgtEl>
                                          <p:spTgt spid="42"/>
                                        </p:tgtEl>
                                        <p:attrNameLst>
                                          <p:attrName>style.visibility</p:attrName>
                                        </p:attrNameLst>
                                      </p:cBhvr>
                                      <p:to>
                                        <p:strVal val="hidden"/>
                                      </p:to>
                                    </p:set>
                                  </p:childTnLst>
                                </p:cTn>
                              </p:par>
                              <p:par>
                                <p:cTn id="336" presetID="2" presetClass="entr" presetSubtype="8" fill="hold" grpId="0" nodeType="withEffect">
                                  <p:stCondLst>
                                    <p:cond delay="100"/>
                                  </p:stCondLst>
                                  <p:childTnLst>
                                    <p:set>
                                      <p:cBhvr>
                                        <p:cTn id="337" dur="1" fill="hold">
                                          <p:stCondLst>
                                            <p:cond delay="0"/>
                                          </p:stCondLst>
                                        </p:cTn>
                                        <p:tgtEl>
                                          <p:spTgt spid="43"/>
                                        </p:tgtEl>
                                        <p:attrNameLst>
                                          <p:attrName>style.visibility</p:attrName>
                                        </p:attrNameLst>
                                      </p:cBhvr>
                                      <p:to>
                                        <p:strVal val="visible"/>
                                      </p:to>
                                    </p:set>
                                    <p:anim calcmode="lin" valueType="num">
                                      <p:cBhvr additive="base">
                                        <p:cTn id="338" dur="300" fill="hold"/>
                                        <p:tgtEl>
                                          <p:spTgt spid="43"/>
                                        </p:tgtEl>
                                        <p:attrNameLst>
                                          <p:attrName>ppt_x</p:attrName>
                                        </p:attrNameLst>
                                      </p:cBhvr>
                                      <p:tavLst>
                                        <p:tav tm="0">
                                          <p:val>
                                            <p:strVal val="0-#ppt_w/2"/>
                                          </p:val>
                                        </p:tav>
                                        <p:tav tm="100000">
                                          <p:val>
                                            <p:strVal val="#ppt_x"/>
                                          </p:val>
                                        </p:tav>
                                      </p:tavLst>
                                    </p:anim>
                                    <p:anim calcmode="lin" valueType="num">
                                      <p:cBhvr additive="base">
                                        <p:cTn id="339" dur="300" fill="hold"/>
                                        <p:tgtEl>
                                          <p:spTgt spid="43"/>
                                        </p:tgtEl>
                                        <p:attrNameLst>
                                          <p:attrName>ppt_y</p:attrName>
                                        </p:attrNameLst>
                                      </p:cBhvr>
                                      <p:tavLst>
                                        <p:tav tm="0">
                                          <p:val>
                                            <p:strVal val="#ppt_y"/>
                                          </p:val>
                                        </p:tav>
                                        <p:tav tm="100000">
                                          <p:val>
                                            <p:strVal val="#ppt_y"/>
                                          </p:val>
                                        </p:tav>
                                      </p:tavLst>
                                    </p:anim>
                                  </p:childTnLst>
                                </p:cTn>
                              </p:par>
                              <p:par>
                                <p:cTn id="340" presetID="29" presetClass="exit" presetSubtype="0" fill="hold" grpId="1" nodeType="withEffect">
                                  <p:stCondLst>
                                    <p:cond delay="100"/>
                                  </p:stCondLst>
                                  <p:childTnLst>
                                    <p:anim calcmode="lin" valueType="num">
                                      <p:cBhvr>
                                        <p:cTn id="341" dur="1000"/>
                                        <p:tgtEl>
                                          <p:spTgt spid="43"/>
                                        </p:tgtEl>
                                        <p:attrNameLst>
                                          <p:attrName>ppt_x</p:attrName>
                                        </p:attrNameLst>
                                      </p:cBhvr>
                                      <p:tavLst>
                                        <p:tav tm="0">
                                          <p:val>
                                            <p:strVal val="ppt_x"/>
                                          </p:val>
                                        </p:tav>
                                        <p:tav tm="100000">
                                          <p:val>
                                            <p:strVal val="ppt_x-.2"/>
                                          </p:val>
                                        </p:tav>
                                      </p:tavLst>
                                    </p:anim>
                                    <p:anim calcmode="lin" valueType="num">
                                      <p:cBhvr>
                                        <p:cTn id="342" dur="1000"/>
                                        <p:tgtEl>
                                          <p:spTgt spid="43"/>
                                        </p:tgtEl>
                                        <p:attrNameLst>
                                          <p:attrName>ppt_y</p:attrName>
                                        </p:attrNameLst>
                                      </p:cBhvr>
                                      <p:tavLst>
                                        <p:tav tm="0">
                                          <p:val>
                                            <p:strVal val="ppt_y"/>
                                          </p:val>
                                        </p:tav>
                                        <p:tav tm="100000">
                                          <p:val>
                                            <p:strVal val="ppt_y"/>
                                          </p:val>
                                        </p:tav>
                                      </p:tavLst>
                                    </p:anim>
                                    <p:animEffect transition="out" filter="fade">
                                      <p:cBhvr>
                                        <p:cTn id="343" dur="1000"/>
                                        <p:tgtEl>
                                          <p:spTgt spid="43"/>
                                        </p:tgtEl>
                                      </p:cBhvr>
                                    </p:animEffect>
                                    <p:set>
                                      <p:cBhvr>
                                        <p:cTn id="344" dur="1" fill="hold">
                                          <p:stCondLst>
                                            <p:cond delay="999"/>
                                          </p:stCondLst>
                                        </p:cTn>
                                        <p:tgtEl>
                                          <p:spTgt spid="43"/>
                                        </p:tgtEl>
                                        <p:attrNameLst>
                                          <p:attrName>style.visibility</p:attrName>
                                        </p:attrNameLst>
                                      </p:cBhvr>
                                      <p:to>
                                        <p:strVal val="hidden"/>
                                      </p:to>
                                    </p:set>
                                  </p:childTnLst>
                                </p:cTn>
                              </p:par>
                              <p:par>
                                <p:cTn id="345" presetID="2" presetClass="entr" presetSubtype="8" fill="hold" grpId="0" nodeType="withEffect">
                                  <p:stCondLst>
                                    <p:cond delay="0"/>
                                  </p:stCondLst>
                                  <p:childTnLst>
                                    <p:set>
                                      <p:cBhvr>
                                        <p:cTn id="346" dur="1" fill="hold">
                                          <p:stCondLst>
                                            <p:cond delay="0"/>
                                          </p:stCondLst>
                                        </p:cTn>
                                        <p:tgtEl>
                                          <p:spTgt spid="44"/>
                                        </p:tgtEl>
                                        <p:attrNameLst>
                                          <p:attrName>style.visibility</p:attrName>
                                        </p:attrNameLst>
                                      </p:cBhvr>
                                      <p:to>
                                        <p:strVal val="visible"/>
                                      </p:to>
                                    </p:set>
                                    <p:anim calcmode="lin" valueType="num">
                                      <p:cBhvr additive="base">
                                        <p:cTn id="347" dur="300" fill="hold"/>
                                        <p:tgtEl>
                                          <p:spTgt spid="44"/>
                                        </p:tgtEl>
                                        <p:attrNameLst>
                                          <p:attrName>ppt_x</p:attrName>
                                        </p:attrNameLst>
                                      </p:cBhvr>
                                      <p:tavLst>
                                        <p:tav tm="0">
                                          <p:val>
                                            <p:strVal val="0-#ppt_w/2"/>
                                          </p:val>
                                        </p:tav>
                                        <p:tav tm="100000">
                                          <p:val>
                                            <p:strVal val="#ppt_x"/>
                                          </p:val>
                                        </p:tav>
                                      </p:tavLst>
                                    </p:anim>
                                    <p:anim calcmode="lin" valueType="num">
                                      <p:cBhvr additive="base">
                                        <p:cTn id="348" dur="300" fill="hold"/>
                                        <p:tgtEl>
                                          <p:spTgt spid="44"/>
                                        </p:tgtEl>
                                        <p:attrNameLst>
                                          <p:attrName>ppt_y</p:attrName>
                                        </p:attrNameLst>
                                      </p:cBhvr>
                                      <p:tavLst>
                                        <p:tav tm="0">
                                          <p:val>
                                            <p:strVal val="#ppt_y"/>
                                          </p:val>
                                        </p:tav>
                                        <p:tav tm="100000">
                                          <p:val>
                                            <p:strVal val="#ppt_y"/>
                                          </p:val>
                                        </p:tav>
                                      </p:tavLst>
                                    </p:anim>
                                  </p:childTnLst>
                                </p:cTn>
                              </p:par>
                              <p:par>
                                <p:cTn id="349" presetID="29" presetClass="exit" presetSubtype="0" fill="hold" grpId="1" nodeType="withEffect">
                                  <p:stCondLst>
                                    <p:cond delay="200"/>
                                  </p:stCondLst>
                                  <p:childTnLst>
                                    <p:anim calcmode="lin" valueType="num">
                                      <p:cBhvr>
                                        <p:cTn id="350" dur="1000"/>
                                        <p:tgtEl>
                                          <p:spTgt spid="44"/>
                                        </p:tgtEl>
                                        <p:attrNameLst>
                                          <p:attrName>ppt_x</p:attrName>
                                        </p:attrNameLst>
                                      </p:cBhvr>
                                      <p:tavLst>
                                        <p:tav tm="0">
                                          <p:val>
                                            <p:strVal val="ppt_x"/>
                                          </p:val>
                                        </p:tav>
                                        <p:tav tm="100000">
                                          <p:val>
                                            <p:strVal val="ppt_x-.2"/>
                                          </p:val>
                                        </p:tav>
                                      </p:tavLst>
                                    </p:anim>
                                    <p:anim calcmode="lin" valueType="num">
                                      <p:cBhvr>
                                        <p:cTn id="351" dur="1000"/>
                                        <p:tgtEl>
                                          <p:spTgt spid="44"/>
                                        </p:tgtEl>
                                        <p:attrNameLst>
                                          <p:attrName>ppt_y</p:attrName>
                                        </p:attrNameLst>
                                      </p:cBhvr>
                                      <p:tavLst>
                                        <p:tav tm="0">
                                          <p:val>
                                            <p:strVal val="ppt_y"/>
                                          </p:val>
                                        </p:tav>
                                        <p:tav tm="100000">
                                          <p:val>
                                            <p:strVal val="ppt_y"/>
                                          </p:val>
                                        </p:tav>
                                      </p:tavLst>
                                    </p:anim>
                                    <p:animEffect transition="out" filter="fade">
                                      <p:cBhvr>
                                        <p:cTn id="352" dur="1000"/>
                                        <p:tgtEl>
                                          <p:spTgt spid="44"/>
                                        </p:tgtEl>
                                      </p:cBhvr>
                                    </p:animEffect>
                                    <p:set>
                                      <p:cBhvr>
                                        <p:cTn id="353" dur="1" fill="hold">
                                          <p:stCondLst>
                                            <p:cond delay="999"/>
                                          </p:stCondLst>
                                        </p:cTn>
                                        <p:tgtEl>
                                          <p:spTgt spid="44"/>
                                        </p:tgtEl>
                                        <p:attrNameLst>
                                          <p:attrName>style.visibility</p:attrName>
                                        </p:attrNameLst>
                                      </p:cBhvr>
                                      <p:to>
                                        <p:strVal val="hidden"/>
                                      </p:to>
                                    </p:set>
                                  </p:childTnLst>
                                </p:cTn>
                              </p:par>
                              <p:par>
                                <p:cTn id="354" presetID="2" presetClass="entr" presetSubtype="8" fill="hold" grpId="0" nodeType="withEffect">
                                  <p:stCondLst>
                                    <p:cond delay="200"/>
                                  </p:stCondLst>
                                  <p:childTnLst>
                                    <p:set>
                                      <p:cBhvr>
                                        <p:cTn id="355" dur="1" fill="hold">
                                          <p:stCondLst>
                                            <p:cond delay="0"/>
                                          </p:stCondLst>
                                        </p:cTn>
                                        <p:tgtEl>
                                          <p:spTgt spid="45"/>
                                        </p:tgtEl>
                                        <p:attrNameLst>
                                          <p:attrName>style.visibility</p:attrName>
                                        </p:attrNameLst>
                                      </p:cBhvr>
                                      <p:to>
                                        <p:strVal val="visible"/>
                                      </p:to>
                                    </p:set>
                                    <p:anim calcmode="lin" valueType="num">
                                      <p:cBhvr additive="base">
                                        <p:cTn id="356" dur="300" fill="hold"/>
                                        <p:tgtEl>
                                          <p:spTgt spid="45"/>
                                        </p:tgtEl>
                                        <p:attrNameLst>
                                          <p:attrName>ppt_x</p:attrName>
                                        </p:attrNameLst>
                                      </p:cBhvr>
                                      <p:tavLst>
                                        <p:tav tm="0">
                                          <p:val>
                                            <p:strVal val="0-#ppt_w/2"/>
                                          </p:val>
                                        </p:tav>
                                        <p:tav tm="100000">
                                          <p:val>
                                            <p:strVal val="#ppt_x"/>
                                          </p:val>
                                        </p:tav>
                                      </p:tavLst>
                                    </p:anim>
                                    <p:anim calcmode="lin" valueType="num">
                                      <p:cBhvr additive="base">
                                        <p:cTn id="357" dur="300" fill="hold"/>
                                        <p:tgtEl>
                                          <p:spTgt spid="45"/>
                                        </p:tgtEl>
                                        <p:attrNameLst>
                                          <p:attrName>ppt_y</p:attrName>
                                        </p:attrNameLst>
                                      </p:cBhvr>
                                      <p:tavLst>
                                        <p:tav tm="0">
                                          <p:val>
                                            <p:strVal val="#ppt_y"/>
                                          </p:val>
                                        </p:tav>
                                        <p:tav tm="100000">
                                          <p:val>
                                            <p:strVal val="#ppt_y"/>
                                          </p:val>
                                        </p:tav>
                                      </p:tavLst>
                                    </p:anim>
                                  </p:childTnLst>
                                </p:cTn>
                              </p:par>
                              <p:par>
                                <p:cTn id="358" presetID="29" presetClass="exit" presetSubtype="0" fill="hold" grpId="1" nodeType="withEffect">
                                  <p:stCondLst>
                                    <p:cond delay="200"/>
                                  </p:stCondLst>
                                  <p:childTnLst>
                                    <p:anim calcmode="lin" valueType="num">
                                      <p:cBhvr>
                                        <p:cTn id="359" dur="1000"/>
                                        <p:tgtEl>
                                          <p:spTgt spid="45"/>
                                        </p:tgtEl>
                                        <p:attrNameLst>
                                          <p:attrName>ppt_x</p:attrName>
                                        </p:attrNameLst>
                                      </p:cBhvr>
                                      <p:tavLst>
                                        <p:tav tm="0">
                                          <p:val>
                                            <p:strVal val="ppt_x"/>
                                          </p:val>
                                        </p:tav>
                                        <p:tav tm="100000">
                                          <p:val>
                                            <p:strVal val="ppt_x-.2"/>
                                          </p:val>
                                        </p:tav>
                                      </p:tavLst>
                                    </p:anim>
                                    <p:anim calcmode="lin" valueType="num">
                                      <p:cBhvr>
                                        <p:cTn id="360" dur="1000"/>
                                        <p:tgtEl>
                                          <p:spTgt spid="45"/>
                                        </p:tgtEl>
                                        <p:attrNameLst>
                                          <p:attrName>ppt_y</p:attrName>
                                        </p:attrNameLst>
                                      </p:cBhvr>
                                      <p:tavLst>
                                        <p:tav tm="0">
                                          <p:val>
                                            <p:strVal val="ppt_y"/>
                                          </p:val>
                                        </p:tav>
                                        <p:tav tm="100000">
                                          <p:val>
                                            <p:strVal val="ppt_y"/>
                                          </p:val>
                                        </p:tav>
                                      </p:tavLst>
                                    </p:anim>
                                    <p:animEffect transition="out" filter="fade">
                                      <p:cBhvr>
                                        <p:cTn id="361" dur="1000"/>
                                        <p:tgtEl>
                                          <p:spTgt spid="45"/>
                                        </p:tgtEl>
                                      </p:cBhvr>
                                    </p:animEffect>
                                    <p:set>
                                      <p:cBhvr>
                                        <p:cTn id="362" dur="1" fill="hold">
                                          <p:stCondLst>
                                            <p:cond delay="999"/>
                                          </p:stCondLst>
                                        </p:cTn>
                                        <p:tgtEl>
                                          <p:spTgt spid="45"/>
                                        </p:tgtEl>
                                        <p:attrNameLst>
                                          <p:attrName>style.visibility</p:attrName>
                                        </p:attrNameLst>
                                      </p:cBhvr>
                                      <p:to>
                                        <p:strVal val="hidden"/>
                                      </p:to>
                                    </p:set>
                                  </p:childTnLst>
                                </p:cTn>
                              </p:par>
                              <p:par>
                                <p:cTn id="363" presetID="2" presetClass="entr" presetSubtype="8" fill="hold" grpId="0" nodeType="withEffect">
                                  <p:stCondLst>
                                    <p:cond delay="300"/>
                                  </p:stCondLst>
                                  <p:childTnLst>
                                    <p:set>
                                      <p:cBhvr>
                                        <p:cTn id="364" dur="1" fill="hold">
                                          <p:stCondLst>
                                            <p:cond delay="0"/>
                                          </p:stCondLst>
                                        </p:cTn>
                                        <p:tgtEl>
                                          <p:spTgt spid="46"/>
                                        </p:tgtEl>
                                        <p:attrNameLst>
                                          <p:attrName>style.visibility</p:attrName>
                                        </p:attrNameLst>
                                      </p:cBhvr>
                                      <p:to>
                                        <p:strVal val="visible"/>
                                      </p:to>
                                    </p:set>
                                    <p:anim calcmode="lin" valueType="num">
                                      <p:cBhvr additive="base">
                                        <p:cTn id="365" dur="300" fill="hold"/>
                                        <p:tgtEl>
                                          <p:spTgt spid="46"/>
                                        </p:tgtEl>
                                        <p:attrNameLst>
                                          <p:attrName>ppt_x</p:attrName>
                                        </p:attrNameLst>
                                      </p:cBhvr>
                                      <p:tavLst>
                                        <p:tav tm="0">
                                          <p:val>
                                            <p:strVal val="0-#ppt_w/2"/>
                                          </p:val>
                                        </p:tav>
                                        <p:tav tm="100000">
                                          <p:val>
                                            <p:strVal val="#ppt_x"/>
                                          </p:val>
                                        </p:tav>
                                      </p:tavLst>
                                    </p:anim>
                                    <p:anim calcmode="lin" valueType="num">
                                      <p:cBhvr additive="base">
                                        <p:cTn id="366" dur="300" fill="hold"/>
                                        <p:tgtEl>
                                          <p:spTgt spid="46"/>
                                        </p:tgtEl>
                                        <p:attrNameLst>
                                          <p:attrName>ppt_y</p:attrName>
                                        </p:attrNameLst>
                                      </p:cBhvr>
                                      <p:tavLst>
                                        <p:tav tm="0">
                                          <p:val>
                                            <p:strVal val="#ppt_y"/>
                                          </p:val>
                                        </p:tav>
                                        <p:tav tm="100000">
                                          <p:val>
                                            <p:strVal val="#ppt_y"/>
                                          </p:val>
                                        </p:tav>
                                      </p:tavLst>
                                    </p:anim>
                                  </p:childTnLst>
                                </p:cTn>
                              </p:par>
                              <p:par>
                                <p:cTn id="367" presetID="29" presetClass="exit" presetSubtype="0" fill="hold" grpId="1" nodeType="withEffect">
                                  <p:stCondLst>
                                    <p:cond delay="300"/>
                                  </p:stCondLst>
                                  <p:childTnLst>
                                    <p:anim calcmode="lin" valueType="num">
                                      <p:cBhvr>
                                        <p:cTn id="368" dur="1000"/>
                                        <p:tgtEl>
                                          <p:spTgt spid="46"/>
                                        </p:tgtEl>
                                        <p:attrNameLst>
                                          <p:attrName>ppt_x</p:attrName>
                                        </p:attrNameLst>
                                      </p:cBhvr>
                                      <p:tavLst>
                                        <p:tav tm="0">
                                          <p:val>
                                            <p:strVal val="ppt_x"/>
                                          </p:val>
                                        </p:tav>
                                        <p:tav tm="100000">
                                          <p:val>
                                            <p:strVal val="ppt_x-.2"/>
                                          </p:val>
                                        </p:tav>
                                      </p:tavLst>
                                    </p:anim>
                                    <p:anim calcmode="lin" valueType="num">
                                      <p:cBhvr>
                                        <p:cTn id="369" dur="1000"/>
                                        <p:tgtEl>
                                          <p:spTgt spid="46"/>
                                        </p:tgtEl>
                                        <p:attrNameLst>
                                          <p:attrName>ppt_y</p:attrName>
                                        </p:attrNameLst>
                                      </p:cBhvr>
                                      <p:tavLst>
                                        <p:tav tm="0">
                                          <p:val>
                                            <p:strVal val="ppt_y"/>
                                          </p:val>
                                        </p:tav>
                                        <p:tav tm="100000">
                                          <p:val>
                                            <p:strVal val="ppt_y"/>
                                          </p:val>
                                        </p:tav>
                                      </p:tavLst>
                                    </p:anim>
                                    <p:animEffect transition="out" filter="fade">
                                      <p:cBhvr>
                                        <p:cTn id="370" dur="1000"/>
                                        <p:tgtEl>
                                          <p:spTgt spid="46"/>
                                        </p:tgtEl>
                                      </p:cBhvr>
                                    </p:animEffect>
                                    <p:set>
                                      <p:cBhvr>
                                        <p:cTn id="371" dur="1" fill="hold">
                                          <p:stCondLst>
                                            <p:cond delay="999"/>
                                          </p:stCondLst>
                                        </p:cTn>
                                        <p:tgtEl>
                                          <p:spTgt spid="46"/>
                                        </p:tgtEl>
                                        <p:attrNameLst>
                                          <p:attrName>style.visibility</p:attrName>
                                        </p:attrNameLst>
                                      </p:cBhvr>
                                      <p:to>
                                        <p:strVal val="hidden"/>
                                      </p:to>
                                    </p:set>
                                  </p:childTnLst>
                                </p:cTn>
                              </p:par>
                              <p:par>
                                <p:cTn id="372" presetID="2" presetClass="entr" presetSubtype="8" fill="hold" grpId="0" nodeType="withEffect">
                                  <p:stCondLst>
                                    <p:cond delay="400"/>
                                  </p:stCondLst>
                                  <p:childTnLst>
                                    <p:set>
                                      <p:cBhvr>
                                        <p:cTn id="373" dur="1" fill="hold">
                                          <p:stCondLst>
                                            <p:cond delay="0"/>
                                          </p:stCondLst>
                                        </p:cTn>
                                        <p:tgtEl>
                                          <p:spTgt spid="47"/>
                                        </p:tgtEl>
                                        <p:attrNameLst>
                                          <p:attrName>style.visibility</p:attrName>
                                        </p:attrNameLst>
                                      </p:cBhvr>
                                      <p:to>
                                        <p:strVal val="visible"/>
                                      </p:to>
                                    </p:set>
                                    <p:anim calcmode="lin" valueType="num">
                                      <p:cBhvr additive="base">
                                        <p:cTn id="374" dur="300" fill="hold"/>
                                        <p:tgtEl>
                                          <p:spTgt spid="47"/>
                                        </p:tgtEl>
                                        <p:attrNameLst>
                                          <p:attrName>ppt_x</p:attrName>
                                        </p:attrNameLst>
                                      </p:cBhvr>
                                      <p:tavLst>
                                        <p:tav tm="0">
                                          <p:val>
                                            <p:strVal val="0-#ppt_w/2"/>
                                          </p:val>
                                        </p:tav>
                                        <p:tav tm="100000">
                                          <p:val>
                                            <p:strVal val="#ppt_x"/>
                                          </p:val>
                                        </p:tav>
                                      </p:tavLst>
                                    </p:anim>
                                    <p:anim calcmode="lin" valueType="num">
                                      <p:cBhvr additive="base">
                                        <p:cTn id="375" dur="300" fill="hold"/>
                                        <p:tgtEl>
                                          <p:spTgt spid="47"/>
                                        </p:tgtEl>
                                        <p:attrNameLst>
                                          <p:attrName>ppt_y</p:attrName>
                                        </p:attrNameLst>
                                      </p:cBhvr>
                                      <p:tavLst>
                                        <p:tav tm="0">
                                          <p:val>
                                            <p:strVal val="#ppt_y"/>
                                          </p:val>
                                        </p:tav>
                                        <p:tav tm="100000">
                                          <p:val>
                                            <p:strVal val="#ppt_y"/>
                                          </p:val>
                                        </p:tav>
                                      </p:tavLst>
                                    </p:anim>
                                  </p:childTnLst>
                                </p:cTn>
                              </p:par>
                              <p:par>
                                <p:cTn id="376" presetID="29" presetClass="exit" presetSubtype="0" fill="hold" grpId="1" nodeType="withEffect">
                                  <p:stCondLst>
                                    <p:cond delay="400"/>
                                  </p:stCondLst>
                                  <p:childTnLst>
                                    <p:anim calcmode="lin" valueType="num">
                                      <p:cBhvr>
                                        <p:cTn id="377" dur="1000"/>
                                        <p:tgtEl>
                                          <p:spTgt spid="47"/>
                                        </p:tgtEl>
                                        <p:attrNameLst>
                                          <p:attrName>ppt_x</p:attrName>
                                        </p:attrNameLst>
                                      </p:cBhvr>
                                      <p:tavLst>
                                        <p:tav tm="0">
                                          <p:val>
                                            <p:strVal val="ppt_x"/>
                                          </p:val>
                                        </p:tav>
                                        <p:tav tm="100000">
                                          <p:val>
                                            <p:strVal val="ppt_x-.2"/>
                                          </p:val>
                                        </p:tav>
                                      </p:tavLst>
                                    </p:anim>
                                    <p:anim calcmode="lin" valueType="num">
                                      <p:cBhvr>
                                        <p:cTn id="378" dur="1000"/>
                                        <p:tgtEl>
                                          <p:spTgt spid="47"/>
                                        </p:tgtEl>
                                        <p:attrNameLst>
                                          <p:attrName>ppt_y</p:attrName>
                                        </p:attrNameLst>
                                      </p:cBhvr>
                                      <p:tavLst>
                                        <p:tav tm="0">
                                          <p:val>
                                            <p:strVal val="ppt_y"/>
                                          </p:val>
                                        </p:tav>
                                        <p:tav tm="100000">
                                          <p:val>
                                            <p:strVal val="ppt_y"/>
                                          </p:val>
                                        </p:tav>
                                      </p:tavLst>
                                    </p:anim>
                                    <p:animEffect transition="out" filter="fade">
                                      <p:cBhvr>
                                        <p:cTn id="379" dur="1000"/>
                                        <p:tgtEl>
                                          <p:spTgt spid="47"/>
                                        </p:tgtEl>
                                      </p:cBhvr>
                                    </p:animEffect>
                                    <p:set>
                                      <p:cBhvr>
                                        <p:cTn id="380" dur="1" fill="hold">
                                          <p:stCondLst>
                                            <p:cond delay="999"/>
                                          </p:stCondLst>
                                        </p:cTn>
                                        <p:tgtEl>
                                          <p:spTgt spid="47"/>
                                        </p:tgtEl>
                                        <p:attrNameLst>
                                          <p:attrName>style.visibility</p:attrName>
                                        </p:attrNameLst>
                                      </p:cBhvr>
                                      <p:to>
                                        <p:strVal val="hidden"/>
                                      </p:to>
                                    </p:set>
                                  </p:childTnLst>
                                </p:cTn>
                              </p:par>
                              <p:par>
                                <p:cTn id="381" presetID="6" presetClass="emph" presetSubtype="0" repeatCount="3000" accel="50000" decel="50000" autoRev="1" fill="hold" grpId="1" nodeType="withEffect">
                                  <p:stCondLst>
                                    <p:cond delay="0"/>
                                  </p:stCondLst>
                                  <p:childTnLst>
                                    <p:animScale>
                                      <p:cBhvr>
                                        <p:cTn id="382" dur="200" fill="hold"/>
                                        <p:tgtEl>
                                          <p:spTgt spid="7"/>
                                        </p:tgtEl>
                                      </p:cBhvr>
                                      <p:by x="110000" y="110000"/>
                                    </p:animScale>
                                  </p:childTnLst>
                                </p:cTn>
                              </p:par>
                            </p:childTnLst>
                          </p:cTn>
                        </p:par>
                        <p:par>
                          <p:cTn id="383" fill="hold">
                            <p:stCondLst>
                              <p:cond delay="2500"/>
                            </p:stCondLst>
                            <p:childTnLst>
                              <p:par>
                                <p:cTn id="384" presetID="10" presetClass="entr" presetSubtype="0" fill="hold" nodeType="afterEffect">
                                  <p:stCondLst>
                                    <p:cond delay="0"/>
                                  </p:stCondLst>
                                  <p:childTnLst>
                                    <p:set>
                                      <p:cBhvr>
                                        <p:cTn id="385" dur="1" fill="hold">
                                          <p:stCondLst>
                                            <p:cond delay="0"/>
                                          </p:stCondLst>
                                        </p:cTn>
                                        <p:tgtEl>
                                          <p:spTgt spid="51"/>
                                        </p:tgtEl>
                                        <p:attrNameLst>
                                          <p:attrName>style.visibility</p:attrName>
                                        </p:attrNameLst>
                                      </p:cBhvr>
                                      <p:to>
                                        <p:strVal val="visible"/>
                                      </p:to>
                                    </p:set>
                                    <p:animEffect transition="in" filter="fade">
                                      <p:cBhvr>
                                        <p:cTn id="386" dur="500"/>
                                        <p:tgtEl>
                                          <p:spTgt spid="51"/>
                                        </p:tgtEl>
                                      </p:cBhvr>
                                    </p:animEffect>
                                  </p:childTnLst>
                                </p:cTn>
                              </p:par>
                              <p:par>
                                <p:cTn id="387" presetID="10" presetClass="entr" presetSubtype="0" fill="hold" nodeType="withEffect">
                                  <p:stCondLst>
                                    <p:cond delay="0"/>
                                  </p:stCondLst>
                                  <p:childTnLst>
                                    <p:set>
                                      <p:cBhvr>
                                        <p:cTn id="388" dur="1" fill="hold">
                                          <p:stCondLst>
                                            <p:cond delay="0"/>
                                          </p:stCondLst>
                                        </p:cTn>
                                        <p:tgtEl>
                                          <p:spTgt spid="48"/>
                                        </p:tgtEl>
                                        <p:attrNameLst>
                                          <p:attrName>style.visibility</p:attrName>
                                        </p:attrNameLst>
                                      </p:cBhvr>
                                      <p:to>
                                        <p:strVal val="visible"/>
                                      </p:to>
                                    </p:set>
                                    <p:animEffect transition="in" filter="fade">
                                      <p:cBhvr>
                                        <p:cTn id="389" dur="500"/>
                                        <p:tgtEl>
                                          <p:spTgt spid="48"/>
                                        </p:tgtEl>
                                      </p:cBhvr>
                                    </p:animEffect>
                                  </p:childTnLst>
                                </p:cTn>
                              </p:par>
                              <p:par>
                                <p:cTn id="390" presetID="10" presetClass="entr" presetSubtype="0" fill="hold" nodeType="withEffect">
                                  <p:stCondLst>
                                    <p:cond delay="250"/>
                                  </p:stCondLst>
                                  <p:childTnLst>
                                    <p:set>
                                      <p:cBhvr>
                                        <p:cTn id="391" dur="1" fill="hold">
                                          <p:stCondLst>
                                            <p:cond delay="0"/>
                                          </p:stCondLst>
                                        </p:cTn>
                                        <p:tgtEl>
                                          <p:spTgt spid="57"/>
                                        </p:tgtEl>
                                        <p:attrNameLst>
                                          <p:attrName>style.visibility</p:attrName>
                                        </p:attrNameLst>
                                      </p:cBhvr>
                                      <p:to>
                                        <p:strVal val="visible"/>
                                      </p:to>
                                    </p:set>
                                    <p:animEffect transition="in" filter="fade">
                                      <p:cBhvr>
                                        <p:cTn id="392" dur="500"/>
                                        <p:tgtEl>
                                          <p:spTgt spid="57"/>
                                        </p:tgtEl>
                                      </p:cBhvr>
                                    </p:animEffect>
                                  </p:childTnLst>
                                </p:cTn>
                              </p:par>
                              <p:par>
                                <p:cTn id="393" presetID="10" presetClass="entr" presetSubtype="0" fill="hold" nodeType="withEffect">
                                  <p:stCondLst>
                                    <p:cond delay="250"/>
                                  </p:stCondLst>
                                  <p:childTnLst>
                                    <p:set>
                                      <p:cBhvr>
                                        <p:cTn id="394" dur="1" fill="hold">
                                          <p:stCondLst>
                                            <p:cond delay="0"/>
                                          </p:stCondLst>
                                        </p:cTn>
                                        <p:tgtEl>
                                          <p:spTgt spid="54"/>
                                        </p:tgtEl>
                                        <p:attrNameLst>
                                          <p:attrName>style.visibility</p:attrName>
                                        </p:attrNameLst>
                                      </p:cBhvr>
                                      <p:to>
                                        <p:strVal val="visible"/>
                                      </p:to>
                                    </p:set>
                                    <p:animEffect transition="in" filter="fade">
                                      <p:cBhvr>
                                        <p:cTn id="395" dur="500"/>
                                        <p:tgtEl>
                                          <p:spTgt spid="54"/>
                                        </p:tgtEl>
                                      </p:cBhvr>
                                    </p:animEffect>
                                  </p:childTnLst>
                                </p:cTn>
                              </p:par>
                              <p:par>
                                <p:cTn id="396" presetID="10" presetClass="entr" presetSubtype="0" fill="hold" nodeType="withEffect">
                                  <p:stCondLst>
                                    <p:cond delay="500"/>
                                  </p:stCondLst>
                                  <p:childTnLst>
                                    <p:set>
                                      <p:cBhvr>
                                        <p:cTn id="397" dur="1" fill="hold">
                                          <p:stCondLst>
                                            <p:cond delay="0"/>
                                          </p:stCondLst>
                                        </p:cTn>
                                        <p:tgtEl>
                                          <p:spTgt spid="63"/>
                                        </p:tgtEl>
                                        <p:attrNameLst>
                                          <p:attrName>style.visibility</p:attrName>
                                        </p:attrNameLst>
                                      </p:cBhvr>
                                      <p:to>
                                        <p:strVal val="visible"/>
                                      </p:to>
                                    </p:set>
                                    <p:animEffect transition="in" filter="fade">
                                      <p:cBhvr>
                                        <p:cTn id="398" dur="500"/>
                                        <p:tgtEl>
                                          <p:spTgt spid="63"/>
                                        </p:tgtEl>
                                      </p:cBhvr>
                                    </p:animEffect>
                                  </p:childTnLst>
                                </p:cTn>
                              </p:par>
                              <p:par>
                                <p:cTn id="399" presetID="10" presetClass="entr" presetSubtype="0" fill="hold" nodeType="withEffect">
                                  <p:stCondLst>
                                    <p:cond delay="500"/>
                                  </p:stCondLst>
                                  <p:childTnLst>
                                    <p:set>
                                      <p:cBhvr>
                                        <p:cTn id="400" dur="1" fill="hold">
                                          <p:stCondLst>
                                            <p:cond delay="0"/>
                                          </p:stCondLst>
                                        </p:cTn>
                                        <p:tgtEl>
                                          <p:spTgt spid="60"/>
                                        </p:tgtEl>
                                        <p:attrNameLst>
                                          <p:attrName>style.visibility</p:attrName>
                                        </p:attrNameLst>
                                      </p:cBhvr>
                                      <p:to>
                                        <p:strVal val="visible"/>
                                      </p:to>
                                    </p:set>
                                    <p:animEffect transition="in" filter="fade">
                                      <p:cBhvr>
                                        <p:cTn id="401" dur="500"/>
                                        <p:tgtEl>
                                          <p:spTgt spid="60"/>
                                        </p:tgtEl>
                                      </p:cBhvr>
                                    </p:animEffect>
                                  </p:childTnLst>
                                </p:cTn>
                              </p:par>
                              <p:par>
                                <p:cTn id="402" presetID="10" presetClass="exit" presetSubtype="0" fill="hold" grpId="2" nodeType="withEffect">
                                  <p:stCondLst>
                                    <p:cond delay="0"/>
                                  </p:stCondLst>
                                  <p:childTnLst>
                                    <p:animEffect transition="out" filter="fade">
                                      <p:cBhvr>
                                        <p:cTn id="403" dur="500"/>
                                        <p:tgtEl>
                                          <p:spTgt spid="7"/>
                                        </p:tgtEl>
                                      </p:cBhvr>
                                    </p:animEffect>
                                    <p:set>
                                      <p:cBhvr>
                                        <p:cTn id="40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7" grpId="1" animBg="1"/>
      <p:bldP spid="7" grpId="2"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4"/>
            <a:ext cx="12192000" cy="6858001"/>
          </a:xfrm>
          <a:prstGeom prst="rect">
            <a:avLst/>
          </a:prstGeom>
          <a:blipFill>
            <a:blip r:embed="rId3"/>
            <a:srcRect/>
            <a:stretch>
              <a:fillRect l="-29230" t="-15255" r="-2980" b="-1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grpSp>
        <p:nvGrpSpPr>
          <p:cNvPr id="27" name="组合 26"/>
          <p:cNvGrpSpPr/>
          <p:nvPr/>
        </p:nvGrpSpPr>
        <p:grpSpPr>
          <a:xfrm>
            <a:off x="2611182" y="1415612"/>
            <a:ext cx="1561211" cy="1574361"/>
            <a:chOff x="4705793" y="587467"/>
            <a:chExt cx="1561211" cy="1574361"/>
          </a:xfrm>
        </p:grpSpPr>
        <p:sp>
          <p:nvSpPr>
            <p:cNvPr id="28" name="椭圆 27"/>
            <p:cNvSpPr/>
            <p:nvPr/>
          </p:nvSpPr>
          <p:spPr>
            <a:xfrm>
              <a:off x="4705793" y="587467"/>
              <a:ext cx="1561211" cy="1561211"/>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04</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303995" y="1627277"/>
            <a:ext cx="468463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rgbClr val="F73F8F"/>
                </a:solidFill>
                <a:latin typeface="微软雅黑" panose="020B0503020204020204" pitchFamily="34" charset="-122"/>
                <a:ea typeface="微软雅黑" panose="020B0503020204020204" pitchFamily="34" charset="-122"/>
                <a:sym typeface="+mn-lt"/>
              </a:rPr>
              <a:t>Title bar</a:t>
            </a:r>
          </a:p>
        </p:txBody>
      </p:sp>
      <p:sp>
        <p:nvSpPr>
          <p:cNvPr id="35" name="Text Placeholder 12"/>
          <p:cNvSpPr txBox="1"/>
          <p:nvPr/>
        </p:nvSpPr>
        <p:spPr>
          <a:xfrm>
            <a:off x="4769429" y="2387018"/>
            <a:ext cx="5517571" cy="105722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800" dirty="0">
                <a:solidFill>
                  <a:srgbClr val="F73F8F"/>
                </a:solidFill>
                <a:latin typeface="微软雅黑" panose="020B0503020204020204" pitchFamily="34" charset="-122"/>
                <a:ea typeface="微软雅黑" panose="020B0503020204020204" pitchFamily="34" charset="-122"/>
              </a:rPr>
              <a:t>Here enter the subtitle text of the chapter, the text as far as possible to control in the</a:t>
            </a:r>
            <a:r>
              <a:rPr lang="en-US" altLang="zh-CN" sz="1800" dirty="0">
                <a:solidFill>
                  <a:srgbClr val="F73F8F"/>
                </a:solidFill>
                <a:latin typeface="微软雅黑" panose="020B0503020204020204" pitchFamily="34" charset="-122"/>
                <a:ea typeface="微软雅黑" panose="020B0503020204020204" pitchFamily="34" charset="-122"/>
              </a:rPr>
              <a:t>100</a:t>
            </a:r>
            <a:r>
              <a:rPr lang="zh-CN" altLang="en-US" sz="1800" dirty="0">
                <a:solidFill>
                  <a:srgbClr val="F73F8F"/>
                </a:solidFill>
                <a:latin typeface="微软雅黑" panose="020B0503020204020204" pitchFamily="34" charset="-122"/>
                <a:ea typeface="微软雅黑" panose="020B0503020204020204" pitchFamily="34" charset="-122"/>
              </a:rPr>
              <a:t>Within the word, do a brief introduction can be</a:t>
            </a:r>
            <a:endParaRPr lang="en-GB" sz="1800" dirty="0">
              <a:solidFill>
                <a:srgbClr val="F73F8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769429" y="2412861"/>
            <a:ext cx="414597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Tm="2934">
        <p:fade/>
      </p:transition>
    </mc:Choice>
    <mc:Fallback xmlns="">
      <p:transition spd="med" advTm="293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par>
                          <p:cTn id="8" fill="hold">
                            <p:stCondLst>
                              <p:cond delay="1500"/>
                            </p:stCondLst>
                            <p:childTnLst>
                              <p:par>
                                <p:cTn id="9" presetID="2" presetClass="entr" presetSubtype="1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ppt_w*1.125000"/>
                                          </p:val>
                                        </p:tav>
                                        <p:tav tm="100000">
                                          <p:val>
                                            <p:strVal val="#ppt_x"/>
                                          </p:val>
                                        </p:tav>
                                      </p:tavLst>
                                    </p:anim>
                                    <p:animEffect transition="in" filter="wipe(right)">
                                      <p:cBhvr>
                                        <p:cTn id="17" dur="500"/>
                                        <p:tgtEl>
                                          <p:spTgt spid="30"/>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3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by="(-#ppt_w*2)" calcmode="lin" valueType="num">
                                      <p:cBhvr rctx="PPT">
                                        <p:cTn id="25" dur="500" autoRev="1" fill="hold">
                                          <p:stCondLst>
                                            <p:cond delay="0"/>
                                          </p:stCondLst>
                                        </p:cTn>
                                        <p:tgtEl>
                                          <p:spTgt spid="35"/>
                                        </p:tgtEl>
                                        <p:attrNameLst>
                                          <p:attrName>ppt_w</p:attrName>
                                        </p:attrNameLst>
                                      </p:cBhvr>
                                    </p:anim>
                                    <p:anim by="(#ppt_w*0.50)" calcmode="lin" valueType="num">
                                      <p:cBhvr>
                                        <p:cTn id="26" dur="500" decel="50000" autoRev="1" fill="hold">
                                          <p:stCondLst>
                                            <p:cond delay="0"/>
                                          </p:stCondLst>
                                        </p:cTn>
                                        <p:tgtEl>
                                          <p:spTgt spid="35"/>
                                        </p:tgtEl>
                                        <p:attrNameLst>
                                          <p:attrName>ppt_x</p:attrName>
                                        </p:attrNameLst>
                                      </p:cBhvr>
                                    </p:anim>
                                    <p:anim from="(-#ppt_h/2)" to="(#ppt_y)" calcmode="lin" valueType="num">
                                      <p:cBhvr>
                                        <p:cTn id="27" dur="1000" fill="hold">
                                          <p:stCondLst>
                                            <p:cond delay="0"/>
                                          </p:stCondLst>
                                        </p:cTn>
                                        <p:tgtEl>
                                          <p:spTgt spid="35"/>
                                        </p:tgtEl>
                                        <p:attrNameLst>
                                          <p:attrName>ppt_y</p:attrName>
                                        </p:attrNameLst>
                                      </p:cBhvr>
                                    </p:anim>
                                    <p:animRot by="21600000">
                                      <p:cBhvr>
                                        <p:cTn id="28"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Freeform 12"/>
          <p:cNvSpPr/>
          <p:nvPr/>
        </p:nvSpPr>
        <p:spPr bwMode="auto">
          <a:xfrm>
            <a:off x="1391296" y="2200266"/>
            <a:ext cx="1481474" cy="1144853"/>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73F8F"/>
          </a:solidFill>
          <a:ln>
            <a:noFill/>
          </a:ln>
        </p:spPr>
        <p:txBody>
          <a:bodyPr lIns="121917" tIns="60958" rIns="121917" bIns="60958"/>
          <a:lstStyle/>
          <a:p>
            <a:endParaRPr lang="zh-CN" altLang="en-US">
              <a:solidFill>
                <a:srgbClr val="47494B"/>
              </a:solidFill>
            </a:endParaRPr>
          </a:p>
        </p:txBody>
      </p:sp>
      <p:grpSp>
        <p:nvGrpSpPr>
          <p:cNvPr id="8" name="组合 7"/>
          <p:cNvGrpSpPr/>
          <p:nvPr/>
        </p:nvGrpSpPr>
        <p:grpSpPr>
          <a:xfrm>
            <a:off x="1615634" y="2260605"/>
            <a:ext cx="1142851" cy="762176"/>
            <a:chOff x="1283891" y="1695061"/>
            <a:chExt cx="857250" cy="571500"/>
          </a:xfrm>
          <a:solidFill>
            <a:schemeClr val="bg1"/>
          </a:solidFill>
        </p:grpSpPr>
        <p:sp>
          <p:nvSpPr>
            <p:cNvPr id="9" name="Freeform 13"/>
            <p:cNvSpPr/>
            <p:nvPr/>
          </p:nvSpPr>
          <p:spPr bwMode="auto">
            <a:xfrm>
              <a:off x="1283891"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grpSp>
          <p:nvGrpSpPr>
            <p:cNvPr id="10" name="组合 9"/>
            <p:cNvGrpSpPr/>
            <p:nvPr/>
          </p:nvGrpSpPr>
          <p:grpSpPr>
            <a:xfrm>
              <a:off x="1320404" y="1695061"/>
              <a:ext cx="820737" cy="522685"/>
              <a:chOff x="1320404" y="1695061"/>
              <a:chExt cx="820737" cy="522685"/>
            </a:xfrm>
            <a:grpFill/>
          </p:grpSpPr>
          <p:sp>
            <p:nvSpPr>
              <p:cNvPr id="11" name="Freeform 14"/>
              <p:cNvSpPr/>
              <p:nvPr/>
            </p:nvSpPr>
            <p:spPr bwMode="auto">
              <a:xfrm>
                <a:off x="1910954"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12" name="Freeform 15"/>
              <p:cNvSpPr/>
              <p:nvPr/>
            </p:nvSpPr>
            <p:spPr bwMode="auto">
              <a:xfrm>
                <a:off x="1637904"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13" name="Freeform 16"/>
              <p:cNvSpPr/>
              <p:nvPr/>
            </p:nvSpPr>
            <p:spPr bwMode="auto">
              <a:xfrm>
                <a:off x="1391842"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14" name="Freeform 17"/>
              <p:cNvSpPr/>
              <p:nvPr/>
            </p:nvSpPr>
            <p:spPr bwMode="auto">
              <a:xfrm>
                <a:off x="1320404" y="2114161"/>
                <a:ext cx="474663"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15" name="Freeform 18"/>
              <p:cNvSpPr/>
              <p:nvPr/>
            </p:nvSpPr>
            <p:spPr bwMode="auto">
              <a:xfrm>
                <a:off x="1512491"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16" name="Freeform 19"/>
              <p:cNvSpPr/>
              <p:nvPr/>
            </p:nvSpPr>
            <p:spPr bwMode="auto">
              <a:xfrm>
                <a:off x="1823641"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grpSp>
      <p:cxnSp>
        <p:nvCxnSpPr>
          <p:cNvPr id="17" name="直接连接符 16"/>
          <p:cNvCxnSpPr/>
          <p:nvPr/>
        </p:nvCxnSpPr>
        <p:spPr>
          <a:xfrm>
            <a:off x="1391298" y="3345117"/>
            <a:ext cx="2019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196903" y="2882251"/>
            <a:ext cx="1340363" cy="451510"/>
          </a:xfrm>
          <a:prstGeom prst="rect">
            <a:avLst/>
          </a:prstGeom>
        </p:spPr>
        <p:txBody>
          <a:bodyPr wrap="none" lIns="121917" tIns="60958" rIns="121917" bIns="60958">
            <a:spAutoFit/>
          </a:bodyPr>
          <a:lstStyle/>
          <a:p>
            <a:pPr algn="just">
              <a:defRPr/>
            </a:pPr>
            <a:r>
              <a:rPr lang="zh-CN" altLang="en-US" sz="2100" dirty="0">
                <a:latin typeface="微软雅黑" panose="020B0503020204020204" pitchFamily="34" charset="-122"/>
                <a:ea typeface="微软雅黑" panose="020B0503020204020204" pitchFamily="34" charset="-122"/>
              </a:rPr>
              <a:t>Title Content</a:t>
            </a:r>
          </a:p>
        </p:txBody>
      </p:sp>
      <p:sp>
        <p:nvSpPr>
          <p:cNvPr id="19" name="Freeform 12"/>
          <p:cNvSpPr/>
          <p:nvPr/>
        </p:nvSpPr>
        <p:spPr bwMode="auto">
          <a:xfrm>
            <a:off x="3891268" y="2200266"/>
            <a:ext cx="1481474" cy="1144853"/>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977D4"/>
          </a:solidFill>
          <a:ln>
            <a:noFill/>
          </a:ln>
        </p:spPr>
        <p:txBody>
          <a:bodyPr lIns="121917" tIns="60958" rIns="121917" bIns="60958"/>
          <a:lstStyle/>
          <a:p>
            <a:endParaRPr lang="zh-CN" altLang="en-US">
              <a:solidFill>
                <a:srgbClr val="47494B"/>
              </a:solidFill>
            </a:endParaRPr>
          </a:p>
        </p:txBody>
      </p:sp>
      <p:grpSp>
        <p:nvGrpSpPr>
          <p:cNvPr id="20" name="组合 19"/>
          <p:cNvGrpSpPr/>
          <p:nvPr/>
        </p:nvGrpSpPr>
        <p:grpSpPr>
          <a:xfrm>
            <a:off x="4117721" y="2260605"/>
            <a:ext cx="1140737" cy="762176"/>
            <a:chOff x="3069828" y="1695061"/>
            <a:chExt cx="855664" cy="571500"/>
          </a:xfrm>
          <a:solidFill>
            <a:schemeClr val="bg1"/>
          </a:solidFill>
        </p:grpSpPr>
        <p:sp>
          <p:nvSpPr>
            <p:cNvPr id="21" name="Freeform 13"/>
            <p:cNvSpPr/>
            <p:nvPr/>
          </p:nvSpPr>
          <p:spPr bwMode="auto">
            <a:xfrm>
              <a:off x="3069828"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22" name="Freeform 14"/>
            <p:cNvSpPr/>
            <p:nvPr/>
          </p:nvSpPr>
          <p:spPr bwMode="auto">
            <a:xfrm>
              <a:off x="3695304" y="1695061"/>
              <a:ext cx="119063"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23" name="Freeform 15"/>
            <p:cNvSpPr/>
            <p:nvPr/>
          </p:nvSpPr>
          <p:spPr bwMode="auto">
            <a:xfrm>
              <a:off x="3423842" y="1715302"/>
              <a:ext cx="141287"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24" name="Freeform 16"/>
            <p:cNvSpPr/>
            <p:nvPr/>
          </p:nvSpPr>
          <p:spPr bwMode="auto">
            <a:xfrm>
              <a:off x="3176191" y="1798645"/>
              <a:ext cx="188912"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25" name="Freeform 17"/>
            <p:cNvSpPr/>
            <p:nvPr/>
          </p:nvSpPr>
          <p:spPr bwMode="auto">
            <a:xfrm>
              <a:off x="3104753"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26" name="Freeform 18"/>
            <p:cNvSpPr/>
            <p:nvPr/>
          </p:nvSpPr>
          <p:spPr bwMode="auto">
            <a:xfrm>
              <a:off x="329842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27" name="Freeform 19"/>
            <p:cNvSpPr/>
            <p:nvPr/>
          </p:nvSpPr>
          <p:spPr bwMode="auto">
            <a:xfrm>
              <a:off x="3609579" y="1815314"/>
              <a:ext cx="315913"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28" name="直接连接符 27"/>
          <p:cNvCxnSpPr/>
          <p:nvPr/>
        </p:nvCxnSpPr>
        <p:spPr>
          <a:xfrm>
            <a:off x="3891268" y="3345117"/>
            <a:ext cx="202115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4697932" y="2882251"/>
            <a:ext cx="1340363" cy="451510"/>
          </a:xfrm>
          <a:prstGeom prst="rect">
            <a:avLst/>
          </a:prstGeom>
        </p:spPr>
        <p:txBody>
          <a:bodyPr wrap="none" lIns="121917" tIns="60958" rIns="121917" bIns="60958">
            <a:spAutoFit/>
          </a:bodyPr>
          <a:lstStyle/>
          <a:p>
            <a:pPr algn="just">
              <a:defRPr/>
            </a:pPr>
            <a:r>
              <a:rPr lang="zh-CN" altLang="en-US" sz="2100" dirty="0">
                <a:latin typeface="微软雅黑" panose="020B0503020204020204" pitchFamily="34" charset="-122"/>
                <a:ea typeface="微软雅黑" panose="020B0503020204020204" pitchFamily="34" charset="-122"/>
              </a:rPr>
              <a:t>Title Content</a:t>
            </a:r>
          </a:p>
        </p:txBody>
      </p:sp>
      <p:sp>
        <p:nvSpPr>
          <p:cNvPr id="30" name="Freeform 12"/>
          <p:cNvSpPr/>
          <p:nvPr/>
        </p:nvSpPr>
        <p:spPr bwMode="auto">
          <a:xfrm>
            <a:off x="6464204" y="2200266"/>
            <a:ext cx="1481474" cy="1144853"/>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73F8F"/>
          </a:solidFill>
          <a:ln>
            <a:noFill/>
          </a:ln>
        </p:spPr>
        <p:txBody>
          <a:bodyPr lIns="121917" tIns="60958" rIns="121917" bIns="60958"/>
          <a:lstStyle/>
          <a:p>
            <a:endParaRPr lang="zh-CN" altLang="en-US">
              <a:solidFill>
                <a:srgbClr val="47494B"/>
              </a:solidFill>
            </a:endParaRPr>
          </a:p>
        </p:txBody>
      </p:sp>
      <p:grpSp>
        <p:nvGrpSpPr>
          <p:cNvPr id="31" name="组合 30"/>
          <p:cNvGrpSpPr/>
          <p:nvPr/>
        </p:nvGrpSpPr>
        <p:grpSpPr>
          <a:xfrm>
            <a:off x="6690658" y="2260605"/>
            <a:ext cx="1140734" cy="762176"/>
            <a:chOff x="4855766" y="1695061"/>
            <a:chExt cx="855662" cy="571500"/>
          </a:xfrm>
          <a:solidFill>
            <a:schemeClr val="bg1"/>
          </a:solidFill>
        </p:grpSpPr>
        <p:sp>
          <p:nvSpPr>
            <p:cNvPr id="32" name="Freeform 13"/>
            <p:cNvSpPr/>
            <p:nvPr/>
          </p:nvSpPr>
          <p:spPr bwMode="auto">
            <a:xfrm>
              <a:off x="4855766" y="1720064"/>
              <a:ext cx="842962"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33" name="Freeform 14"/>
            <p:cNvSpPr/>
            <p:nvPr/>
          </p:nvSpPr>
          <p:spPr bwMode="auto">
            <a:xfrm>
              <a:off x="5481242"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34" name="Freeform 15"/>
            <p:cNvSpPr/>
            <p:nvPr/>
          </p:nvSpPr>
          <p:spPr bwMode="auto">
            <a:xfrm>
              <a:off x="5208192"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35" name="Freeform 16"/>
            <p:cNvSpPr/>
            <p:nvPr/>
          </p:nvSpPr>
          <p:spPr bwMode="auto">
            <a:xfrm>
              <a:off x="4962129" y="1798645"/>
              <a:ext cx="187325"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36" name="Freeform 17"/>
            <p:cNvSpPr/>
            <p:nvPr/>
          </p:nvSpPr>
          <p:spPr bwMode="auto">
            <a:xfrm>
              <a:off x="4890691" y="2114161"/>
              <a:ext cx="474662"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37" name="Freeform 18"/>
            <p:cNvSpPr/>
            <p:nvPr/>
          </p:nvSpPr>
          <p:spPr bwMode="auto">
            <a:xfrm>
              <a:off x="5082778"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38" name="Freeform 19"/>
            <p:cNvSpPr/>
            <p:nvPr/>
          </p:nvSpPr>
          <p:spPr bwMode="auto">
            <a:xfrm>
              <a:off x="5393928"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39" name="直接连接符 38"/>
          <p:cNvCxnSpPr/>
          <p:nvPr/>
        </p:nvCxnSpPr>
        <p:spPr>
          <a:xfrm>
            <a:off x="6464205" y="3345117"/>
            <a:ext cx="2019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7269810" y="2882251"/>
            <a:ext cx="1340363" cy="451510"/>
          </a:xfrm>
          <a:prstGeom prst="rect">
            <a:avLst/>
          </a:prstGeom>
        </p:spPr>
        <p:txBody>
          <a:bodyPr wrap="none" lIns="121917" tIns="60958" rIns="121917" bIns="60958">
            <a:spAutoFit/>
          </a:bodyPr>
          <a:lstStyle/>
          <a:p>
            <a:pPr algn="just">
              <a:defRPr/>
            </a:pPr>
            <a:r>
              <a:rPr lang="zh-CN" altLang="en-US" sz="2100" dirty="0">
                <a:latin typeface="微软雅黑" panose="020B0503020204020204" pitchFamily="34" charset="-122"/>
                <a:ea typeface="微软雅黑" panose="020B0503020204020204" pitchFamily="34" charset="-122"/>
              </a:rPr>
              <a:t>Title Content</a:t>
            </a:r>
          </a:p>
        </p:txBody>
      </p:sp>
      <p:sp>
        <p:nvSpPr>
          <p:cNvPr id="41" name="Freeform 12"/>
          <p:cNvSpPr/>
          <p:nvPr/>
        </p:nvSpPr>
        <p:spPr bwMode="auto">
          <a:xfrm>
            <a:off x="9037141" y="2200266"/>
            <a:ext cx="1481474" cy="1144853"/>
          </a:xfrm>
          <a:custGeom>
            <a:avLst/>
            <a:gdLst>
              <a:gd name="T0" fmla="*/ 2147483646 w 1999"/>
              <a:gd name="T1" fmla="*/ 2147483646 h 2057"/>
              <a:gd name="T2" fmla="*/ 2147483646 w 1999"/>
              <a:gd name="T3" fmla="*/ 2147483646 h 2057"/>
              <a:gd name="T4" fmla="*/ 2147483646 w 1999"/>
              <a:gd name="T5" fmla="*/ 2147483646 h 2057"/>
              <a:gd name="T6" fmla="*/ 2147483646 w 1999"/>
              <a:gd name="T7" fmla="*/ 2147483646 h 2057"/>
              <a:gd name="T8" fmla="*/ 2147483646 w 1999"/>
              <a:gd name="T9" fmla="*/ 2147483646 h 2057"/>
              <a:gd name="T10" fmla="*/ 2147483646 w 1999"/>
              <a:gd name="T11" fmla="*/ 2147483646 h 2057"/>
              <a:gd name="T12" fmla="*/ 2147483646 w 1999"/>
              <a:gd name="T13" fmla="*/ 2147483646 h 2057"/>
              <a:gd name="T14" fmla="*/ 2147483646 w 1999"/>
              <a:gd name="T15" fmla="*/ 2147483646 h 2057"/>
              <a:gd name="T16" fmla="*/ 2147483646 w 1999"/>
              <a:gd name="T17" fmla="*/ 2147483646 h 2057"/>
              <a:gd name="T18" fmla="*/ 2147483646 w 1999"/>
              <a:gd name="T19" fmla="*/ 2147483646 h 2057"/>
              <a:gd name="T20" fmla="*/ 2147483646 w 1999"/>
              <a:gd name="T21" fmla="*/ 2147483646 h 2057"/>
              <a:gd name="T22" fmla="*/ 2147483646 w 1999"/>
              <a:gd name="T23" fmla="*/ 2147483646 h 2057"/>
              <a:gd name="T24" fmla="*/ 2147483646 w 1999"/>
              <a:gd name="T25" fmla="*/ 2147483646 h 2057"/>
              <a:gd name="T26" fmla="*/ 2147483646 w 1999"/>
              <a:gd name="T27" fmla="*/ 2147483646 h 2057"/>
              <a:gd name="T28" fmla="*/ 2147483646 w 1999"/>
              <a:gd name="T29" fmla="*/ 2147483646 h 2057"/>
              <a:gd name="T30" fmla="*/ 2147483646 w 1999"/>
              <a:gd name="T31" fmla="*/ 2147483646 h 2057"/>
              <a:gd name="T32" fmla="*/ 2147483646 w 1999"/>
              <a:gd name="T33" fmla="*/ 2147483646 h 2057"/>
              <a:gd name="T34" fmla="*/ 2147483646 w 1999"/>
              <a:gd name="T35" fmla="*/ 2147483646 h 2057"/>
              <a:gd name="T36" fmla="*/ 2147483646 w 1999"/>
              <a:gd name="T37" fmla="*/ 2147483646 h 2057"/>
              <a:gd name="T38" fmla="*/ 2147483646 w 1999"/>
              <a:gd name="T39" fmla="*/ 2147483646 h 2057"/>
              <a:gd name="T40" fmla="*/ 2147483646 w 1999"/>
              <a:gd name="T41" fmla="*/ 2147483646 h 2057"/>
              <a:gd name="T42" fmla="*/ 2147483646 w 1999"/>
              <a:gd name="T43" fmla="*/ 2147483646 h 2057"/>
              <a:gd name="T44" fmla="*/ 2147483646 w 1999"/>
              <a:gd name="T45" fmla="*/ 2147483646 h 2057"/>
              <a:gd name="T46" fmla="*/ 2147483646 w 1999"/>
              <a:gd name="T47" fmla="*/ 2147483646 h 2057"/>
              <a:gd name="T48" fmla="*/ 2147483646 w 1999"/>
              <a:gd name="T49" fmla="*/ 2147483646 h 2057"/>
              <a:gd name="T50" fmla="*/ 2147483646 w 1999"/>
              <a:gd name="T51" fmla="*/ 2147483646 h 2057"/>
              <a:gd name="T52" fmla="*/ 2147483646 w 1999"/>
              <a:gd name="T53" fmla="*/ 2147483646 h 2057"/>
              <a:gd name="T54" fmla="*/ 2147483646 w 1999"/>
              <a:gd name="T55" fmla="*/ 2147483646 h 2057"/>
              <a:gd name="T56" fmla="*/ 2147483646 w 1999"/>
              <a:gd name="T57" fmla="*/ 2147483646 h 2057"/>
              <a:gd name="T58" fmla="*/ 2147483646 w 1999"/>
              <a:gd name="T59" fmla="*/ 2147483646 h 2057"/>
              <a:gd name="T60" fmla="*/ 2147483646 w 1999"/>
              <a:gd name="T61" fmla="*/ 2147483646 h 2057"/>
              <a:gd name="T62" fmla="*/ 2147483646 w 1999"/>
              <a:gd name="T63" fmla="*/ 2147483646 h 2057"/>
              <a:gd name="T64" fmla="*/ 2147483646 w 1999"/>
              <a:gd name="T65" fmla="*/ 2147483646 h 2057"/>
              <a:gd name="T66" fmla="*/ 2147483646 w 1999"/>
              <a:gd name="T67" fmla="*/ 2147483646 h 2057"/>
              <a:gd name="T68" fmla="*/ 2147483646 w 1999"/>
              <a:gd name="T69" fmla="*/ 2147483646 h 2057"/>
              <a:gd name="T70" fmla="*/ 2147483646 w 1999"/>
              <a:gd name="T71" fmla="*/ 2147483646 h 2057"/>
              <a:gd name="T72" fmla="*/ 2147483646 w 1999"/>
              <a:gd name="T73" fmla="*/ 2147483646 h 2057"/>
              <a:gd name="T74" fmla="*/ 2147483646 w 1999"/>
              <a:gd name="T75" fmla="*/ 2147483646 h 2057"/>
              <a:gd name="T76" fmla="*/ 2147483646 w 1999"/>
              <a:gd name="T77" fmla="*/ 2147483646 h 2057"/>
              <a:gd name="T78" fmla="*/ 2147483646 w 1999"/>
              <a:gd name="T79" fmla="*/ 2147483646 h 2057"/>
              <a:gd name="T80" fmla="*/ 2147483646 w 1999"/>
              <a:gd name="T81" fmla="*/ 2147483646 h 2057"/>
              <a:gd name="T82" fmla="*/ 2147483646 w 1999"/>
              <a:gd name="T83" fmla="*/ 2147483646 h 2057"/>
              <a:gd name="T84" fmla="*/ 2147483646 w 1999"/>
              <a:gd name="T85" fmla="*/ 2147483646 h 2057"/>
              <a:gd name="T86" fmla="*/ 2147483646 w 1999"/>
              <a:gd name="T87" fmla="*/ 2147483646 h 2057"/>
              <a:gd name="T88" fmla="*/ 2147483646 w 1999"/>
              <a:gd name="T89" fmla="*/ 2147483646 h 2057"/>
              <a:gd name="T90" fmla="*/ 2147483646 w 1999"/>
              <a:gd name="T91" fmla="*/ 2147483646 h 2057"/>
              <a:gd name="T92" fmla="*/ 2147483646 w 1999"/>
              <a:gd name="T93" fmla="*/ 2147483646 h 2057"/>
              <a:gd name="T94" fmla="*/ 2147483646 w 1999"/>
              <a:gd name="T95" fmla="*/ 2147483646 h 2057"/>
              <a:gd name="T96" fmla="*/ 2147483646 w 1999"/>
              <a:gd name="T97" fmla="*/ 2147483646 h 2057"/>
              <a:gd name="T98" fmla="*/ 2147483646 w 1999"/>
              <a:gd name="T99" fmla="*/ 2147483646 h 2057"/>
              <a:gd name="T100" fmla="*/ 2147483646 w 1999"/>
              <a:gd name="T101" fmla="*/ 2147483646 h 2057"/>
              <a:gd name="T102" fmla="*/ 2147483646 w 1999"/>
              <a:gd name="T103" fmla="*/ 2147483646 h 2057"/>
              <a:gd name="T104" fmla="*/ 2147483646 w 1999"/>
              <a:gd name="T105" fmla="*/ 2147483646 h 2057"/>
              <a:gd name="T106" fmla="*/ 2147483646 w 1999"/>
              <a:gd name="T107" fmla="*/ 2147483646 h 2057"/>
              <a:gd name="T108" fmla="*/ 0 w 1999"/>
              <a:gd name="T109" fmla="*/ 2147483646 h 2057"/>
              <a:gd name="T110" fmla="*/ 2147483646 w 1999"/>
              <a:gd name="T111" fmla="*/ 2147483646 h 2057"/>
              <a:gd name="T112" fmla="*/ 2147483646 w 1999"/>
              <a:gd name="T113" fmla="*/ 2147483646 h 2057"/>
              <a:gd name="T114" fmla="*/ 2147483646 w 1999"/>
              <a:gd name="T115" fmla="*/ 2147483646 h 2057"/>
              <a:gd name="T116" fmla="*/ 2147483646 w 1999"/>
              <a:gd name="T117" fmla="*/ 2147483646 h 2057"/>
              <a:gd name="T118" fmla="*/ 2147483646 w 1999"/>
              <a:gd name="T119" fmla="*/ 2147483646 h 205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999"/>
              <a:gd name="T181" fmla="*/ 0 h 2057"/>
              <a:gd name="T182" fmla="*/ 1999 w 1999"/>
              <a:gd name="T183" fmla="*/ 2057 h 205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999" h="2057">
                <a:moveTo>
                  <a:pt x="230" y="1472"/>
                </a:moveTo>
                <a:lnTo>
                  <a:pt x="230" y="1472"/>
                </a:lnTo>
                <a:lnTo>
                  <a:pt x="230" y="1452"/>
                </a:lnTo>
                <a:lnTo>
                  <a:pt x="232" y="1401"/>
                </a:lnTo>
                <a:lnTo>
                  <a:pt x="238" y="1322"/>
                </a:lnTo>
                <a:lnTo>
                  <a:pt x="244" y="1273"/>
                </a:lnTo>
                <a:lnTo>
                  <a:pt x="251" y="1219"/>
                </a:lnTo>
                <a:lnTo>
                  <a:pt x="263" y="1160"/>
                </a:lnTo>
                <a:lnTo>
                  <a:pt x="277" y="1098"/>
                </a:lnTo>
                <a:lnTo>
                  <a:pt x="292" y="1034"/>
                </a:lnTo>
                <a:lnTo>
                  <a:pt x="312" y="966"/>
                </a:lnTo>
                <a:lnTo>
                  <a:pt x="337" y="895"/>
                </a:lnTo>
                <a:lnTo>
                  <a:pt x="364" y="823"/>
                </a:lnTo>
                <a:lnTo>
                  <a:pt x="397" y="751"/>
                </a:lnTo>
                <a:lnTo>
                  <a:pt x="417" y="714"/>
                </a:lnTo>
                <a:lnTo>
                  <a:pt x="436" y="677"/>
                </a:lnTo>
                <a:lnTo>
                  <a:pt x="456" y="642"/>
                </a:lnTo>
                <a:lnTo>
                  <a:pt x="479" y="605"/>
                </a:lnTo>
                <a:lnTo>
                  <a:pt x="502" y="570"/>
                </a:lnTo>
                <a:lnTo>
                  <a:pt x="528" y="535"/>
                </a:lnTo>
                <a:lnTo>
                  <a:pt x="555" y="500"/>
                </a:lnTo>
                <a:lnTo>
                  <a:pt x="582" y="467"/>
                </a:lnTo>
                <a:lnTo>
                  <a:pt x="611" y="432"/>
                </a:lnTo>
                <a:lnTo>
                  <a:pt x="643" y="399"/>
                </a:lnTo>
                <a:lnTo>
                  <a:pt x="676" y="368"/>
                </a:lnTo>
                <a:lnTo>
                  <a:pt x="711" y="337"/>
                </a:lnTo>
                <a:lnTo>
                  <a:pt x="748" y="306"/>
                </a:lnTo>
                <a:lnTo>
                  <a:pt x="787" y="276"/>
                </a:lnTo>
                <a:lnTo>
                  <a:pt x="825" y="247"/>
                </a:lnTo>
                <a:lnTo>
                  <a:pt x="868" y="220"/>
                </a:lnTo>
                <a:lnTo>
                  <a:pt x="911" y="195"/>
                </a:lnTo>
                <a:lnTo>
                  <a:pt x="958" y="169"/>
                </a:lnTo>
                <a:lnTo>
                  <a:pt x="1005" y="146"/>
                </a:lnTo>
                <a:lnTo>
                  <a:pt x="1055" y="125"/>
                </a:lnTo>
                <a:lnTo>
                  <a:pt x="1108" y="103"/>
                </a:lnTo>
                <a:lnTo>
                  <a:pt x="1162" y="84"/>
                </a:lnTo>
                <a:lnTo>
                  <a:pt x="1219" y="68"/>
                </a:lnTo>
                <a:lnTo>
                  <a:pt x="1277" y="53"/>
                </a:lnTo>
                <a:lnTo>
                  <a:pt x="1337" y="39"/>
                </a:lnTo>
                <a:lnTo>
                  <a:pt x="1400" y="27"/>
                </a:lnTo>
                <a:lnTo>
                  <a:pt x="1466" y="18"/>
                </a:lnTo>
                <a:lnTo>
                  <a:pt x="1534" y="10"/>
                </a:lnTo>
                <a:lnTo>
                  <a:pt x="1604" y="4"/>
                </a:lnTo>
                <a:lnTo>
                  <a:pt x="1676" y="2"/>
                </a:lnTo>
                <a:lnTo>
                  <a:pt x="1752" y="0"/>
                </a:lnTo>
                <a:lnTo>
                  <a:pt x="1830" y="2"/>
                </a:lnTo>
                <a:lnTo>
                  <a:pt x="1911" y="6"/>
                </a:lnTo>
                <a:lnTo>
                  <a:pt x="1993" y="12"/>
                </a:lnTo>
                <a:lnTo>
                  <a:pt x="1995" y="29"/>
                </a:lnTo>
                <a:lnTo>
                  <a:pt x="1999" y="76"/>
                </a:lnTo>
                <a:lnTo>
                  <a:pt x="1999" y="109"/>
                </a:lnTo>
                <a:lnTo>
                  <a:pt x="1999" y="148"/>
                </a:lnTo>
                <a:lnTo>
                  <a:pt x="1997" y="193"/>
                </a:lnTo>
                <a:lnTo>
                  <a:pt x="1993" y="243"/>
                </a:lnTo>
                <a:lnTo>
                  <a:pt x="1987" y="298"/>
                </a:lnTo>
                <a:lnTo>
                  <a:pt x="1980" y="356"/>
                </a:lnTo>
                <a:lnTo>
                  <a:pt x="1968" y="417"/>
                </a:lnTo>
                <a:lnTo>
                  <a:pt x="1952" y="481"/>
                </a:lnTo>
                <a:lnTo>
                  <a:pt x="1933" y="547"/>
                </a:lnTo>
                <a:lnTo>
                  <a:pt x="1909" y="615"/>
                </a:lnTo>
                <a:lnTo>
                  <a:pt x="1882" y="685"/>
                </a:lnTo>
                <a:lnTo>
                  <a:pt x="1865" y="720"/>
                </a:lnTo>
                <a:lnTo>
                  <a:pt x="1849" y="755"/>
                </a:lnTo>
                <a:lnTo>
                  <a:pt x="1830" y="790"/>
                </a:lnTo>
                <a:lnTo>
                  <a:pt x="1808" y="825"/>
                </a:lnTo>
                <a:lnTo>
                  <a:pt x="1787" y="860"/>
                </a:lnTo>
                <a:lnTo>
                  <a:pt x="1764" y="895"/>
                </a:lnTo>
                <a:lnTo>
                  <a:pt x="1738" y="929"/>
                </a:lnTo>
                <a:lnTo>
                  <a:pt x="1713" y="964"/>
                </a:lnTo>
                <a:lnTo>
                  <a:pt x="1684" y="999"/>
                </a:lnTo>
                <a:lnTo>
                  <a:pt x="1653" y="1032"/>
                </a:lnTo>
                <a:lnTo>
                  <a:pt x="1621" y="1065"/>
                </a:lnTo>
                <a:lnTo>
                  <a:pt x="1588" y="1096"/>
                </a:lnTo>
                <a:lnTo>
                  <a:pt x="1551" y="1129"/>
                </a:lnTo>
                <a:lnTo>
                  <a:pt x="1514" y="1160"/>
                </a:lnTo>
                <a:lnTo>
                  <a:pt x="1474" y="1189"/>
                </a:lnTo>
                <a:lnTo>
                  <a:pt x="1433" y="1220"/>
                </a:lnTo>
                <a:lnTo>
                  <a:pt x="1388" y="1248"/>
                </a:lnTo>
                <a:lnTo>
                  <a:pt x="1341" y="1277"/>
                </a:lnTo>
                <a:lnTo>
                  <a:pt x="1293" y="1302"/>
                </a:lnTo>
                <a:lnTo>
                  <a:pt x="1242" y="1328"/>
                </a:lnTo>
                <a:lnTo>
                  <a:pt x="1187" y="1353"/>
                </a:lnTo>
                <a:lnTo>
                  <a:pt x="1133" y="1376"/>
                </a:lnTo>
                <a:lnTo>
                  <a:pt x="1075" y="1398"/>
                </a:lnTo>
                <a:lnTo>
                  <a:pt x="1014" y="1419"/>
                </a:lnTo>
                <a:lnTo>
                  <a:pt x="950" y="1438"/>
                </a:lnTo>
                <a:lnTo>
                  <a:pt x="884" y="1456"/>
                </a:lnTo>
                <a:lnTo>
                  <a:pt x="816" y="1472"/>
                </a:lnTo>
                <a:lnTo>
                  <a:pt x="744" y="1487"/>
                </a:lnTo>
                <a:lnTo>
                  <a:pt x="670" y="1499"/>
                </a:lnTo>
                <a:lnTo>
                  <a:pt x="592" y="1510"/>
                </a:lnTo>
                <a:lnTo>
                  <a:pt x="512" y="1520"/>
                </a:lnTo>
                <a:lnTo>
                  <a:pt x="430" y="1528"/>
                </a:lnTo>
                <a:lnTo>
                  <a:pt x="345" y="1532"/>
                </a:lnTo>
                <a:lnTo>
                  <a:pt x="255" y="1536"/>
                </a:lnTo>
                <a:lnTo>
                  <a:pt x="230" y="1586"/>
                </a:lnTo>
                <a:lnTo>
                  <a:pt x="203" y="1641"/>
                </a:lnTo>
                <a:lnTo>
                  <a:pt x="172" y="1711"/>
                </a:lnTo>
                <a:lnTo>
                  <a:pt x="156" y="1750"/>
                </a:lnTo>
                <a:lnTo>
                  <a:pt x="142" y="1791"/>
                </a:lnTo>
                <a:lnTo>
                  <a:pt x="127" y="1834"/>
                </a:lnTo>
                <a:lnTo>
                  <a:pt x="115" y="1876"/>
                </a:lnTo>
                <a:lnTo>
                  <a:pt x="103" y="1919"/>
                </a:lnTo>
                <a:lnTo>
                  <a:pt x="96" y="1962"/>
                </a:lnTo>
                <a:lnTo>
                  <a:pt x="92" y="2003"/>
                </a:lnTo>
                <a:lnTo>
                  <a:pt x="90" y="2044"/>
                </a:lnTo>
                <a:lnTo>
                  <a:pt x="0" y="2057"/>
                </a:lnTo>
                <a:lnTo>
                  <a:pt x="18" y="1991"/>
                </a:lnTo>
                <a:lnTo>
                  <a:pt x="39" y="1919"/>
                </a:lnTo>
                <a:lnTo>
                  <a:pt x="66" y="1832"/>
                </a:lnTo>
                <a:lnTo>
                  <a:pt x="101" y="1736"/>
                </a:lnTo>
                <a:lnTo>
                  <a:pt x="119" y="1688"/>
                </a:lnTo>
                <a:lnTo>
                  <a:pt x="140" y="1639"/>
                </a:lnTo>
                <a:lnTo>
                  <a:pt x="162" y="1592"/>
                </a:lnTo>
                <a:lnTo>
                  <a:pt x="183" y="1547"/>
                </a:lnTo>
                <a:lnTo>
                  <a:pt x="207" y="1507"/>
                </a:lnTo>
                <a:lnTo>
                  <a:pt x="230" y="1472"/>
                </a:lnTo>
                <a:close/>
              </a:path>
            </a:pathLst>
          </a:custGeom>
          <a:solidFill>
            <a:srgbClr val="F977D4"/>
          </a:solidFill>
          <a:ln>
            <a:noFill/>
          </a:ln>
        </p:spPr>
        <p:txBody>
          <a:bodyPr lIns="121917" tIns="60958" rIns="121917" bIns="60958"/>
          <a:lstStyle/>
          <a:p>
            <a:endParaRPr lang="zh-CN" altLang="en-US">
              <a:solidFill>
                <a:srgbClr val="47494B"/>
              </a:solidFill>
            </a:endParaRPr>
          </a:p>
        </p:txBody>
      </p:sp>
      <p:grpSp>
        <p:nvGrpSpPr>
          <p:cNvPr id="42" name="组合 41"/>
          <p:cNvGrpSpPr/>
          <p:nvPr/>
        </p:nvGrpSpPr>
        <p:grpSpPr>
          <a:xfrm>
            <a:off x="9261478" y="2260605"/>
            <a:ext cx="1142851" cy="762176"/>
            <a:chOff x="6640116" y="1695061"/>
            <a:chExt cx="857250" cy="571500"/>
          </a:xfrm>
          <a:solidFill>
            <a:schemeClr val="bg1"/>
          </a:solidFill>
        </p:grpSpPr>
        <p:sp>
          <p:nvSpPr>
            <p:cNvPr id="43" name="Freeform 13"/>
            <p:cNvSpPr/>
            <p:nvPr/>
          </p:nvSpPr>
          <p:spPr bwMode="auto">
            <a:xfrm>
              <a:off x="6640116" y="1720064"/>
              <a:ext cx="844550" cy="546497"/>
            </a:xfrm>
            <a:custGeom>
              <a:avLst/>
              <a:gdLst>
                <a:gd name="T0" fmla="*/ 11 w 1518"/>
                <a:gd name="T1" fmla="*/ 1308 h 1310"/>
                <a:gd name="T2" fmla="*/ 97 w 1518"/>
                <a:gd name="T3" fmla="*/ 1168 h 1310"/>
                <a:gd name="T4" fmla="*/ 128 w 1518"/>
                <a:gd name="T5" fmla="*/ 1124 h 1310"/>
                <a:gd name="T6" fmla="*/ 206 w 1518"/>
                <a:gd name="T7" fmla="*/ 1022 h 1310"/>
                <a:gd name="T8" fmla="*/ 290 w 1518"/>
                <a:gd name="T9" fmla="*/ 925 h 1310"/>
                <a:gd name="T10" fmla="*/ 335 w 1518"/>
                <a:gd name="T11" fmla="*/ 876 h 1310"/>
                <a:gd name="T12" fmla="*/ 428 w 1518"/>
                <a:gd name="T13" fmla="*/ 783 h 1310"/>
                <a:gd name="T14" fmla="*/ 525 w 1518"/>
                <a:gd name="T15" fmla="*/ 695 h 1310"/>
                <a:gd name="T16" fmla="*/ 677 w 1518"/>
                <a:gd name="T17" fmla="*/ 567 h 1310"/>
                <a:gd name="T18" fmla="*/ 782 w 1518"/>
                <a:gd name="T19" fmla="*/ 485 h 1310"/>
                <a:gd name="T20" fmla="*/ 998 w 1518"/>
                <a:gd name="T21" fmla="*/ 331 h 1310"/>
                <a:gd name="T22" fmla="*/ 1111 w 1518"/>
                <a:gd name="T23" fmla="*/ 257 h 1310"/>
                <a:gd name="T24" fmla="*/ 1308 w 1518"/>
                <a:gd name="T25" fmla="*/ 141 h 1310"/>
                <a:gd name="T26" fmla="*/ 1510 w 1518"/>
                <a:gd name="T27" fmla="*/ 30 h 1310"/>
                <a:gd name="T28" fmla="*/ 1518 w 1518"/>
                <a:gd name="T29" fmla="*/ 20 h 1310"/>
                <a:gd name="T30" fmla="*/ 1516 w 1518"/>
                <a:gd name="T31" fmla="*/ 8 h 1310"/>
                <a:gd name="T32" fmla="*/ 1508 w 1518"/>
                <a:gd name="T33" fmla="*/ 0 h 1310"/>
                <a:gd name="T34" fmla="*/ 1496 w 1518"/>
                <a:gd name="T35" fmla="*/ 0 h 1310"/>
                <a:gd name="T36" fmla="*/ 1444 w 1518"/>
                <a:gd name="T37" fmla="*/ 26 h 1310"/>
                <a:gd name="T38" fmla="*/ 1343 w 1518"/>
                <a:gd name="T39" fmla="*/ 78 h 1310"/>
                <a:gd name="T40" fmla="*/ 1195 w 1518"/>
                <a:gd name="T41" fmla="*/ 168 h 1310"/>
                <a:gd name="T42" fmla="*/ 1097 w 1518"/>
                <a:gd name="T43" fmla="*/ 228 h 1310"/>
                <a:gd name="T44" fmla="*/ 872 w 1518"/>
                <a:gd name="T45" fmla="*/ 380 h 1310"/>
                <a:gd name="T46" fmla="*/ 658 w 1518"/>
                <a:gd name="T47" fmla="*/ 544 h 1310"/>
                <a:gd name="T48" fmla="*/ 554 w 1518"/>
                <a:gd name="T49" fmla="*/ 629 h 1310"/>
                <a:gd name="T50" fmla="*/ 455 w 1518"/>
                <a:gd name="T51" fmla="*/ 717 h 1310"/>
                <a:gd name="T52" fmla="*/ 360 w 1518"/>
                <a:gd name="T53" fmla="*/ 810 h 1310"/>
                <a:gd name="T54" fmla="*/ 268 w 1518"/>
                <a:gd name="T55" fmla="*/ 906 h 1310"/>
                <a:gd name="T56" fmla="*/ 228 w 1518"/>
                <a:gd name="T57" fmla="*/ 952 h 1310"/>
                <a:gd name="T58" fmla="*/ 150 w 1518"/>
                <a:gd name="T59" fmla="*/ 1050 h 1310"/>
                <a:gd name="T60" fmla="*/ 113 w 1518"/>
                <a:gd name="T61" fmla="*/ 1100 h 1310"/>
                <a:gd name="T62" fmla="*/ 48 w 1518"/>
                <a:gd name="T63" fmla="*/ 1198 h 1310"/>
                <a:gd name="T64" fmla="*/ 21 w 1518"/>
                <a:gd name="T65" fmla="*/ 1248 h 1310"/>
                <a:gd name="T66" fmla="*/ 0 w 1518"/>
                <a:gd name="T67" fmla="*/ 1303 h 1310"/>
                <a:gd name="T68" fmla="*/ 0 w 1518"/>
                <a:gd name="T69" fmla="*/ 1307 h 1310"/>
                <a:gd name="T70" fmla="*/ 8 w 1518"/>
                <a:gd name="T71" fmla="*/ 1310 h 1310"/>
                <a:gd name="T72" fmla="*/ 11 w 1518"/>
                <a:gd name="T73" fmla="*/ 1308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18" h="1310">
                  <a:moveTo>
                    <a:pt x="11" y="1308"/>
                  </a:moveTo>
                  <a:lnTo>
                    <a:pt x="11" y="1308"/>
                  </a:lnTo>
                  <a:lnTo>
                    <a:pt x="68" y="1215"/>
                  </a:lnTo>
                  <a:lnTo>
                    <a:pt x="97" y="1168"/>
                  </a:lnTo>
                  <a:lnTo>
                    <a:pt x="128" y="1124"/>
                  </a:lnTo>
                  <a:lnTo>
                    <a:pt x="128" y="1124"/>
                  </a:lnTo>
                  <a:lnTo>
                    <a:pt x="165" y="1071"/>
                  </a:lnTo>
                  <a:lnTo>
                    <a:pt x="206" y="1022"/>
                  </a:lnTo>
                  <a:lnTo>
                    <a:pt x="247" y="972"/>
                  </a:lnTo>
                  <a:lnTo>
                    <a:pt x="290" y="925"/>
                  </a:lnTo>
                  <a:lnTo>
                    <a:pt x="290" y="925"/>
                  </a:lnTo>
                  <a:lnTo>
                    <a:pt x="335" y="876"/>
                  </a:lnTo>
                  <a:lnTo>
                    <a:pt x="381" y="830"/>
                  </a:lnTo>
                  <a:lnTo>
                    <a:pt x="428" y="783"/>
                  </a:lnTo>
                  <a:lnTo>
                    <a:pt x="477" y="738"/>
                  </a:lnTo>
                  <a:lnTo>
                    <a:pt x="525" y="695"/>
                  </a:lnTo>
                  <a:lnTo>
                    <a:pt x="576" y="651"/>
                  </a:lnTo>
                  <a:lnTo>
                    <a:pt x="677" y="567"/>
                  </a:lnTo>
                  <a:lnTo>
                    <a:pt x="677" y="567"/>
                  </a:lnTo>
                  <a:lnTo>
                    <a:pt x="782" y="485"/>
                  </a:lnTo>
                  <a:lnTo>
                    <a:pt x="889" y="407"/>
                  </a:lnTo>
                  <a:lnTo>
                    <a:pt x="998" y="331"/>
                  </a:lnTo>
                  <a:lnTo>
                    <a:pt x="1111" y="257"/>
                  </a:lnTo>
                  <a:lnTo>
                    <a:pt x="1111" y="257"/>
                  </a:lnTo>
                  <a:lnTo>
                    <a:pt x="1208" y="197"/>
                  </a:lnTo>
                  <a:lnTo>
                    <a:pt x="1308" y="141"/>
                  </a:lnTo>
                  <a:lnTo>
                    <a:pt x="1510" y="30"/>
                  </a:lnTo>
                  <a:lnTo>
                    <a:pt x="1510" y="30"/>
                  </a:lnTo>
                  <a:lnTo>
                    <a:pt x="1514" y="24"/>
                  </a:lnTo>
                  <a:lnTo>
                    <a:pt x="1518" y="20"/>
                  </a:lnTo>
                  <a:lnTo>
                    <a:pt x="1518" y="14"/>
                  </a:lnTo>
                  <a:lnTo>
                    <a:pt x="1516" y="8"/>
                  </a:lnTo>
                  <a:lnTo>
                    <a:pt x="1514" y="4"/>
                  </a:lnTo>
                  <a:lnTo>
                    <a:pt x="1508" y="0"/>
                  </a:lnTo>
                  <a:lnTo>
                    <a:pt x="1502" y="0"/>
                  </a:lnTo>
                  <a:lnTo>
                    <a:pt x="1496" y="0"/>
                  </a:lnTo>
                  <a:lnTo>
                    <a:pt x="1496" y="0"/>
                  </a:lnTo>
                  <a:lnTo>
                    <a:pt x="1444" y="26"/>
                  </a:lnTo>
                  <a:lnTo>
                    <a:pt x="1393" y="51"/>
                  </a:lnTo>
                  <a:lnTo>
                    <a:pt x="1343" y="78"/>
                  </a:lnTo>
                  <a:lnTo>
                    <a:pt x="1292" y="108"/>
                  </a:lnTo>
                  <a:lnTo>
                    <a:pt x="1195" y="168"/>
                  </a:lnTo>
                  <a:lnTo>
                    <a:pt x="1097" y="228"/>
                  </a:lnTo>
                  <a:lnTo>
                    <a:pt x="1097" y="228"/>
                  </a:lnTo>
                  <a:lnTo>
                    <a:pt x="985" y="304"/>
                  </a:lnTo>
                  <a:lnTo>
                    <a:pt x="872" y="380"/>
                  </a:lnTo>
                  <a:lnTo>
                    <a:pt x="763" y="462"/>
                  </a:lnTo>
                  <a:lnTo>
                    <a:pt x="658" y="544"/>
                  </a:lnTo>
                  <a:lnTo>
                    <a:pt x="658" y="544"/>
                  </a:lnTo>
                  <a:lnTo>
                    <a:pt x="554" y="629"/>
                  </a:lnTo>
                  <a:lnTo>
                    <a:pt x="504" y="672"/>
                  </a:lnTo>
                  <a:lnTo>
                    <a:pt x="455" y="717"/>
                  </a:lnTo>
                  <a:lnTo>
                    <a:pt x="407" y="763"/>
                  </a:lnTo>
                  <a:lnTo>
                    <a:pt x="360" y="810"/>
                  </a:lnTo>
                  <a:lnTo>
                    <a:pt x="313" y="857"/>
                  </a:lnTo>
                  <a:lnTo>
                    <a:pt x="268" y="906"/>
                  </a:lnTo>
                  <a:lnTo>
                    <a:pt x="268" y="906"/>
                  </a:lnTo>
                  <a:lnTo>
                    <a:pt x="228" y="952"/>
                  </a:lnTo>
                  <a:lnTo>
                    <a:pt x="187" y="1001"/>
                  </a:lnTo>
                  <a:lnTo>
                    <a:pt x="150" y="1050"/>
                  </a:lnTo>
                  <a:lnTo>
                    <a:pt x="113" y="1100"/>
                  </a:lnTo>
                  <a:lnTo>
                    <a:pt x="113" y="1100"/>
                  </a:lnTo>
                  <a:lnTo>
                    <a:pt x="80" y="1147"/>
                  </a:lnTo>
                  <a:lnTo>
                    <a:pt x="48" y="1198"/>
                  </a:lnTo>
                  <a:lnTo>
                    <a:pt x="35" y="1223"/>
                  </a:lnTo>
                  <a:lnTo>
                    <a:pt x="21" y="1248"/>
                  </a:lnTo>
                  <a:lnTo>
                    <a:pt x="10" y="1275"/>
                  </a:lnTo>
                  <a:lnTo>
                    <a:pt x="0" y="1303"/>
                  </a:lnTo>
                  <a:lnTo>
                    <a:pt x="0" y="1303"/>
                  </a:lnTo>
                  <a:lnTo>
                    <a:pt x="0" y="1307"/>
                  </a:lnTo>
                  <a:lnTo>
                    <a:pt x="4" y="1310"/>
                  </a:lnTo>
                  <a:lnTo>
                    <a:pt x="8" y="1310"/>
                  </a:lnTo>
                  <a:lnTo>
                    <a:pt x="11" y="1308"/>
                  </a:lnTo>
                  <a:lnTo>
                    <a:pt x="11" y="1308"/>
                  </a:lnTo>
                  <a:close/>
                </a:path>
              </a:pathLst>
            </a:custGeom>
            <a:grpFill/>
            <a:ln>
              <a:noFill/>
            </a:ln>
          </p:spPr>
          <p:txBody>
            <a:bodyPr/>
            <a:lstStyle/>
            <a:p>
              <a:pPr>
                <a:defRPr/>
              </a:pPr>
              <a:endParaRPr lang="zh-CN" altLang="en-US">
                <a:solidFill>
                  <a:srgbClr val="47494B"/>
                </a:solidFill>
              </a:endParaRPr>
            </a:p>
          </p:txBody>
        </p:sp>
        <p:sp>
          <p:nvSpPr>
            <p:cNvPr id="44" name="Freeform 14"/>
            <p:cNvSpPr/>
            <p:nvPr/>
          </p:nvSpPr>
          <p:spPr bwMode="auto">
            <a:xfrm>
              <a:off x="7267179" y="1695061"/>
              <a:ext cx="117475" cy="122635"/>
            </a:xfrm>
            <a:custGeom>
              <a:avLst/>
              <a:gdLst>
                <a:gd name="T0" fmla="*/ 196 w 212"/>
                <a:gd name="T1" fmla="*/ 0 h 294"/>
                <a:gd name="T2" fmla="*/ 196 w 212"/>
                <a:gd name="T3" fmla="*/ 0 h 294"/>
                <a:gd name="T4" fmla="*/ 181 w 212"/>
                <a:gd name="T5" fmla="*/ 14 h 294"/>
                <a:gd name="T6" fmla="*/ 163 w 212"/>
                <a:gd name="T7" fmla="*/ 25 h 294"/>
                <a:gd name="T8" fmla="*/ 150 w 212"/>
                <a:gd name="T9" fmla="*/ 41 h 294"/>
                <a:gd name="T10" fmla="*/ 134 w 212"/>
                <a:gd name="T11" fmla="*/ 57 h 294"/>
                <a:gd name="T12" fmla="*/ 109 w 212"/>
                <a:gd name="T13" fmla="*/ 90 h 294"/>
                <a:gd name="T14" fmla="*/ 85 w 212"/>
                <a:gd name="T15" fmla="*/ 125 h 294"/>
                <a:gd name="T16" fmla="*/ 64 w 212"/>
                <a:gd name="T17" fmla="*/ 162 h 294"/>
                <a:gd name="T18" fmla="*/ 44 w 212"/>
                <a:gd name="T19" fmla="*/ 199 h 294"/>
                <a:gd name="T20" fmla="*/ 23 w 212"/>
                <a:gd name="T21" fmla="*/ 236 h 294"/>
                <a:gd name="T22" fmla="*/ 2 w 212"/>
                <a:gd name="T23" fmla="*/ 271 h 294"/>
                <a:gd name="T24" fmla="*/ 2 w 212"/>
                <a:gd name="T25" fmla="*/ 271 h 294"/>
                <a:gd name="T26" fmla="*/ 0 w 212"/>
                <a:gd name="T27" fmla="*/ 277 h 294"/>
                <a:gd name="T28" fmla="*/ 0 w 212"/>
                <a:gd name="T29" fmla="*/ 282 h 294"/>
                <a:gd name="T30" fmla="*/ 4 w 212"/>
                <a:gd name="T31" fmla="*/ 288 h 294"/>
                <a:gd name="T32" fmla="*/ 7 w 212"/>
                <a:gd name="T33" fmla="*/ 292 h 294"/>
                <a:gd name="T34" fmla="*/ 11 w 212"/>
                <a:gd name="T35" fmla="*/ 294 h 294"/>
                <a:gd name="T36" fmla="*/ 17 w 212"/>
                <a:gd name="T37" fmla="*/ 294 h 294"/>
                <a:gd name="T38" fmla="*/ 23 w 212"/>
                <a:gd name="T39" fmla="*/ 292 h 294"/>
                <a:gd name="T40" fmla="*/ 27 w 212"/>
                <a:gd name="T41" fmla="*/ 288 h 294"/>
                <a:gd name="T42" fmla="*/ 27 w 212"/>
                <a:gd name="T43" fmla="*/ 288 h 294"/>
                <a:gd name="T44" fmla="*/ 48 w 212"/>
                <a:gd name="T45" fmla="*/ 253 h 294"/>
                <a:gd name="T46" fmla="*/ 68 w 212"/>
                <a:gd name="T47" fmla="*/ 216 h 294"/>
                <a:gd name="T48" fmla="*/ 107 w 212"/>
                <a:gd name="T49" fmla="*/ 146 h 294"/>
                <a:gd name="T50" fmla="*/ 130 w 212"/>
                <a:gd name="T51" fmla="*/ 111 h 294"/>
                <a:gd name="T52" fmla="*/ 153 w 212"/>
                <a:gd name="T53" fmla="*/ 78 h 294"/>
                <a:gd name="T54" fmla="*/ 179 w 212"/>
                <a:gd name="T55" fmla="*/ 47 h 294"/>
                <a:gd name="T56" fmla="*/ 208 w 212"/>
                <a:gd name="T57" fmla="*/ 18 h 294"/>
                <a:gd name="T58" fmla="*/ 208 w 212"/>
                <a:gd name="T59" fmla="*/ 18 h 294"/>
                <a:gd name="T60" fmla="*/ 210 w 212"/>
                <a:gd name="T61" fmla="*/ 16 h 294"/>
                <a:gd name="T62" fmla="*/ 212 w 212"/>
                <a:gd name="T63" fmla="*/ 12 h 294"/>
                <a:gd name="T64" fmla="*/ 212 w 212"/>
                <a:gd name="T65" fmla="*/ 8 h 294"/>
                <a:gd name="T66" fmla="*/ 210 w 212"/>
                <a:gd name="T67" fmla="*/ 4 h 294"/>
                <a:gd name="T68" fmla="*/ 208 w 212"/>
                <a:gd name="T69" fmla="*/ 2 h 294"/>
                <a:gd name="T70" fmla="*/ 204 w 212"/>
                <a:gd name="T71" fmla="*/ 0 h 294"/>
                <a:gd name="T72" fmla="*/ 200 w 212"/>
                <a:gd name="T73" fmla="*/ 0 h 294"/>
                <a:gd name="T74" fmla="*/ 196 w 212"/>
                <a:gd name="T75" fmla="*/ 0 h 294"/>
                <a:gd name="T76" fmla="*/ 196 w 212"/>
                <a:gd name="T7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294">
                  <a:moveTo>
                    <a:pt x="196" y="0"/>
                  </a:moveTo>
                  <a:lnTo>
                    <a:pt x="196" y="0"/>
                  </a:lnTo>
                  <a:lnTo>
                    <a:pt x="181" y="14"/>
                  </a:lnTo>
                  <a:lnTo>
                    <a:pt x="163" y="25"/>
                  </a:lnTo>
                  <a:lnTo>
                    <a:pt x="150" y="41"/>
                  </a:lnTo>
                  <a:lnTo>
                    <a:pt x="134" y="57"/>
                  </a:lnTo>
                  <a:lnTo>
                    <a:pt x="109" y="90"/>
                  </a:lnTo>
                  <a:lnTo>
                    <a:pt x="85" y="125"/>
                  </a:lnTo>
                  <a:lnTo>
                    <a:pt x="64" y="162"/>
                  </a:lnTo>
                  <a:lnTo>
                    <a:pt x="44" y="199"/>
                  </a:lnTo>
                  <a:lnTo>
                    <a:pt x="23" y="236"/>
                  </a:lnTo>
                  <a:lnTo>
                    <a:pt x="2" y="271"/>
                  </a:lnTo>
                  <a:lnTo>
                    <a:pt x="2" y="271"/>
                  </a:lnTo>
                  <a:lnTo>
                    <a:pt x="0" y="277"/>
                  </a:lnTo>
                  <a:lnTo>
                    <a:pt x="0" y="282"/>
                  </a:lnTo>
                  <a:lnTo>
                    <a:pt x="4" y="288"/>
                  </a:lnTo>
                  <a:lnTo>
                    <a:pt x="7" y="292"/>
                  </a:lnTo>
                  <a:lnTo>
                    <a:pt x="11" y="294"/>
                  </a:lnTo>
                  <a:lnTo>
                    <a:pt x="17" y="294"/>
                  </a:lnTo>
                  <a:lnTo>
                    <a:pt x="23" y="292"/>
                  </a:lnTo>
                  <a:lnTo>
                    <a:pt x="27" y="288"/>
                  </a:lnTo>
                  <a:lnTo>
                    <a:pt x="27" y="288"/>
                  </a:lnTo>
                  <a:lnTo>
                    <a:pt x="48" y="253"/>
                  </a:lnTo>
                  <a:lnTo>
                    <a:pt x="68" y="216"/>
                  </a:lnTo>
                  <a:lnTo>
                    <a:pt x="107" y="146"/>
                  </a:lnTo>
                  <a:lnTo>
                    <a:pt x="130" y="111"/>
                  </a:lnTo>
                  <a:lnTo>
                    <a:pt x="153" y="78"/>
                  </a:lnTo>
                  <a:lnTo>
                    <a:pt x="179" y="47"/>
                  </a:lnTo>
                  <a:lnTo>
                    <a:pt x="208" y="18"/>
                  </a:lnTo>
                  <a:lnTo>
                    <a:pt x="208" y="18"/>
                  </a:lnTo>
                  <a:lnTo>
                    <a:pt x="210" y="16"/>
                  </a:lnTo>
                  <a:lnTo>
                    <a:pt x="212" y="12"/>
                  </a:lnTo>
                  <a:lnTo>
                    <a:pt x="212" y="8"/>
                  </a:lnTo>
                  <a:lnTo>
                    <a:pt x="210" y="4"/>
                  </a:lnTo>
                  <a:lnTo>
                    <a:pt x="208" y="2"/>
                  </a:lnTo>
                  <a:lnTo>
                    <a:pt x="204" y="0"/>
                  </a:lnTo>
                  <a:lnTo>
                    <a:pt x="200" y="0"/>
                  </a:lnTo>
                  <a:lnTo>
                    <a:pt x="196" y="0"/>
                  </a:lnTo>
                  <a:lnTo>
                    <a:pt x="196" y="0"/>
                  </a:lnTo>
                  <a:close/>
                </a:path>
              </a:pathLst>
            </a:custGeom>
            <a:grpFill/>
            <a:ln>
              <a:noFill/>
            </a:ln>
          </p:spPr>
          <p:txBody>
            <a:bodyPr/>
            <a:lstStyle/>
            <a:p>
              <a:pPr>
                <a:defRPr/>
              </a:pPr>
              <a:endParaRPr lang="zh-CN" altLang="en-US">
                <a:solidFill>
                  <a:srgbClr val="47494B"/>
                </a:solidFill>
              </a:endParaRPr>
            </a:p>
          </p:txBody>
        </p:sp>
        <p:sp>
          <p:nvSpPr>
            <p:cNvPr id="45" name="Freeform 15"/>
            <p:cNvSpPr/>
            <p:nvPr/>
          </p:nvSpPr>
          <p:spPr bwMode="auto">
            <a:xfrm>
              <a:off x="6994129" y="1715302"/>
              <a:ext cx="142875" cy="244078"/>
            </a:xfrm>
            <a:custGeom>
              <a:avLst/>
              <a:gdLst>
                <a:gd name="T0" fmla="*/ 242 w 257"/>
                <a:gd name="T1" fmla="*/ 4 h 584"/>
                <a:gd name="T2" fmla="*/ 242 w 257"/>
                <a:gd name="T3" fmla="*/ 4 h 584"/>
                <a:gd name="T4" fmla="*/ 209 w 257"/>
                <a:gd name="T5" fmla="*/ 70 h 584"/>
                <a:gd name="T6" fmla="*/ 175 w 257"/>
                <a:gd name="T7" fmla="*/ 138 h 584"/>
                <a:gd name="T8" fmla="*/ 113 w 257"/>
                <a:gd name="T9" fmla="*/ 272 h 584"/>
                <a:gd name="T10" fmla="*/ 113 w 257"/>
                <a:gd name="T11" fmla="*/ 272 h 584"/>
                <a:gd name="T12" fmla="*/ 80 w 257"/>
                <a:gd name="T13" fmla="*/ 344 h 584"/>
                <a:gd name="T14" fmla="*/ 51 w 257"/>
                <a:gd name="T15" fmla="*/ 416 h 584"/>
                <a:gd name="T16" fmla="*/ 24 w 257"/>
                <a:gd name="T17" fmla="*/ 488 h 584"/>
                <a:gd name="T18" fmla="*/ 12 w 257"/>
                <a:gd name="T19" fmla="*/ 525 h 584"/>
                <a:gd name="T20" fmla="*/ 2 w 257"/>
                <a:gd name="T21" fmla="*/ 564 h 584"/>
                <a:gd name="T22" fmla="*/ 2 w 257"/>
                <a:gd name="T23" fmla="*/ 564 h 584"/>
                <a:gd name="T24" fmla="*/ 0 w 257"/>
                <a:gd name="T25" fmla="*/ 570 h 584"/>
                <a:gd name="T26" fmla="*/ 2 w 257"/>
                <a:gd name="T27" fmla="*/ 576 h 584"/>
                <a:gd name="T28" fmla="*/ 6 w 257"/>
                <a:gd name="T29" fmla="*/ 580 h 584"/>
                <a:gd name="T30" fmla="*/ 12 w 257"/>
                <a:gd name="T31" fmla="*/ 582 h 584"/>
                <a:gd name="T32" fmla="*/ 18 w 257"/>
                <a:gd name="T33" fmla="*/ 584 h 584"/>
                <a:gd name="T34" fmla="*/ 22 w 257"/>
                <a:gd name="T35" fmla="*/ 582 h 584"/>
                <a:gd name="T36" fmla="*/ 26 w 257"/>
                <a:gd name="T37" fmla="*/ 580 h 584"/>
                <a:gd name="T38" fmla="*/ 29 w 257"/>
                <a:gd name="T39" fmla="*/ 574 h 584"/>
                <a:gd name="T40" fmla="*/ 29 w 257"/>
                <a:gd name="T41" fmla="*/ 574 h 584"/>
                <a:gd name="T42" fmla="*/ 39 w 257"/>
                <a:gd name="T43" fmla="*/ 537 h 584"/>
                <a:gd name="T44" fmla="*/ 51 w 257"/>
                <a:gd name="T45" fmla="*/ 502 h 584"/>
                <a:gd name="T46" fmla="*/ 76 w 257"/>
                <a:gd name="T47" fmla="*/ 432 h 584"/>
                <a:gd name="T48" fmla="*/ 103 w 257"/>
                <a:gd name="T49" fmla="*/ 364 h 584"/>
                <a:gd name="T50" fmla="*/ 135 w 257"/>
                <a:gd name="T51" fmla="*/ 296 h 584"/>
                <a:gd name="T52" fmla="*/ 135 w 257"/>
                <a:gd name="T53" fmla="*/ 296 h 584"/>
                <a:gd name="T54" fmla="*/ 168 w 257"/>
                <a:gd name="T55" fmla="*/ 226 h 584"/>
                <a:gd name="T56" fmla="*/ 201 w 257"/>
                <a:gd name="T57" fmla="*/ 156 h 584"/>
                <a:gd name="T58" fmla="*/ 216 w 257"/>
                <a:gd name="T59" fmla="*/ 120 h 584"/>
                <a:gd name="T60" fmla="*/ 232 w 257"/>
                <a:gd name="T61" fmla="*/ 84 h 584"/>
                <a:gd name="T62" fmla="*/ 245 w 257"/>
                <a:gd name="T63" fmla="*/ 48 h 584"/>
                <a:gd name="T64" fmla="*/ 257 w 257"/>
                <a:gd name="T65" fmla="*/ 11 h 584"/>
                <a:gd name="T66" fmla="*/ 257 w 257"/>
                <a:gd name="T67" fmla="*/ 11 h 584"/>
                <a:gd name="T68" fmla="*/ 255 w 257"/>
                <a:gd name="T69" fmla="*/ 6 h 584"/>
                <a:gd name="T70" fmla="*/ 251 w 257"/>
                <a:gd name="T71" fmla="*/ 2 h 584"/>
                <a:gd name="T72" fmla="*/ 247 w 257"/>
                <a:gd name="T73" fmla="*/ 0 h 584"/>
                <a:gd name="T74" fmla="*/ 244 w 257"/>
                <a:gd name="T75" fmla="*/ 2 h 584"/>
                <a:gd name="T76" fmla="*/ 242 w 257"/>
                <a:gd name="T77" fmla="*/ 4 h 584"/>
                <a:gd name="T78" fmla="*/ 242 w 257"/>
                <a:gd name="T79" fmla="*/ 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7" h="584">
                  <a:moveTo>
                    <a:pt x="242" y="4"/>
                  </a:moveTo>
                  <a:lnTo>
                    <a:pt x="242" y="4"/>
                  </a:lnTo>
                  <a:lnTo>
                    <a:pt x="209" y="70"/>
                  </a:lnTo>
                  <a:lnTo>
                    <a:pt x="175" y="138"/>
                  </a:lnTo>
                  <a:lnTo>
                    <a:pt x="113" y="272"/>
                  </a:lnTo>
                  <a:lnTo>
                    <a:pt x="113" y="272"/>
                  </a:lnTo>
                  <a:lnTo>
                    <a:pt x="80" y="344"/>
                  </a:lnTo>
                  <a:lnTo>
                    <a:pt x="51" y="416"/>
                  </a:lnTo>
                  <a:lnTo>
                    <a:pt x="24" y="488"/>
                  </a:lnTo>
                  <a:lnTo>
                    <a:pt x="12" y="525"/>
                  </a:lnTo>
                  <a:lnTo>
                    <a:pt x="2" y="564"/>
                  </a:lnTo>
                  <a:lnTo>
                    <a:pt x="2" y="564"/>
                  </a:lnTo>
                  <a:lnTo>
                    <a:pt x="0" y="570"/>
                  </a:lnTo>
                  <a:lnTo>
                    <a:pt x="2" y="576"/>
                  </a:lnTo>
                  <a:lnTo>
                    <a:pt x="6" y="580"/>
                  </a:lnTo>
                  <a:lnTo>
                    <a:pt x="12" y="582"/>
                  </a:lnTo>
                  <a:lnTo>
                    <a:pt x="18" y="584"/>
                  </a:lnTo>
                  <a:lnTo>
                    <a:pt x="22" y="582"/>
                  </a:lnTo>
                  <a:lnTo>
                    <a:pt x="26" y="580"/>
                  </a:lnTo>
                  <a:lnTo>
                    <a:pt x="29" y="574"/>
                  </a:lnTo>
                  <a:lnTo>
                    <a:pt x="29" y="574"/>
                  </a:lnTo>
                  <a:lnTo>
                    <a:pt x="39" y="537"/>
                  </a:lnTo>
                  <a:lnTo>
                    <a:pt x="51" y="502"/>
                  </a:lnTo>
                  <a:lnTo>
                    <a:pt x="76" y="432"/>
                  </a:lnTo>
                  <a:lnTo>
                    <a:pt x="103" y="364"/>
                  </a:lnTo>
                  <a:lnTo>
                    <a:pt x="135" y="296"/>
                  </a:lnTo>
                  <a:lnTo>
                    <a:pt x="135" y="296"/>
                  </a:lnTo>
                  <a:lnTo>
                    <a:pt x="168" y="226"/>
                  </a:lnTo>
                  <a:lnTo>
                    <a:pt x="201" y="156"/>
                  </a:lnTo>
                  <a:lnTo>
                    <a:pt x="216" y="120"/>
                  </a:lnTo>
                  <a:lnTo>
                    <a:pt x="232" y="84"/>
                  </a:lnTo>
                  <a:lnTo>
                    <a:pt x="245" y="48"/>
                  </a:lnTo>
                  <a:lnTo>
                    <a:pt x="257" y="11"/>
                  </a:lnTo>
                  <a:lnTo>
                    <a:pt x="257" y="11"/>
                  </a:lnTo>
                  <a:lnTo>
                    <a:pt x="255" y="6"/>
                  </a:lnTo>
                  <a:lnTo>
                    <a:pt x="251" y="2"/>
                  </a:lnTo>
                  <a:lnTo>
                    <a:pt x="247" y="0"/>
                  </a:lnTo>
                  <a:lnTo>
                    <a:pt x="244" y="2"/>
                  </a:lnTo>
                  <a:lnTo>
                    <a:pt x="242" y="4"/>
                  </a:lnTo>
                  <a:lnTo>
                    <a:pt x="242" y="4"/>
                  </a:lnTo>
                  <a:close/>
                </a:path>
              </a:pathLst>
            </a:custGeom>
            <a:grpFill/>
            <a:ln>
              <a:noFill/>
            </a:ln>
          </p:spPr>
          <p:txBody>
            <a:bodyPr/>
            <a:lstStyle/>
            <a:p>
              <a:pPr>
                <a:defRPr/>
              </a:pPr>
              <a:endParaRPr lang="zh-CN" altLang="en-US">
                <a:solidFill>
                  <a:srgbClr val="47494B"/>
                </a:solidFill>
              </a:endParaRPr>
            </a:p>
          </p:txBody>
        </p:sp>
        <p:sp>
          <p:nvSpPr>
            <p:cNvPr id="46" name="Freeform 16"/>
            <p:cNvSpPr/>
            <p:nvPr/>
          </p:nvSpPr>
          <p:spPr bwMode="auto">
            <a:xfrm>
              <a:off x="6746479" y="1798645"/>
              <a:ext cx="188913" cy="340519"/>
            </a:xfrm>
            <a:custGeom>
              <a:avLst/>
              <a:gdLst>
                <a:gd name="T0" fmla="*/ 325 w 338"/>
                <a:gd name="T1" fmla="*/ 0 h 816"/>
                <a:gd name="T2" fmla="*/ 325 w 338"/>
                <a:gd name="T3" fmla="*/ 0 h 816"/>
                <a:gd name="T4" fmla="*/ 305 w 338"/>
                <a:gd name="T5" fmla="*/ 18 h 816"/>
                <a:gd name="T6" fmla="*/ 286 w 338"/>
                <a:gd name="T7" fmla="*/ 35 h 816"/>
                <a:gd name="T8" fmla="*/ 268 w 338"/>
                <a:gd name="T9" fmla="*/ 55 h 816"/>
                <a:gd name="T10" fmla="*/ 251 w 338"/>
                <a:gd name="T11" fmla="*/ 76 h 816"/>
                <a:gd name="T12" fmla="*/ 235 w 338"/>
                <a:gd name="T13" fmla="*/ 98 h 816"/>
                <a:gd name="T14" fmla="*/ 219 w 338"/>
                <a:gd name="T15" fmla="*/ 121 h 816"/>
                <a:gd name="T16" fmla="*/ 192 w 338"/>
                <a:gd name="T17" fmla="*/ 170 h 816"/>
                <a:gd name="T18" fmla="*/ 169 w 338"/>
                <a:gd name="T19" fmla="*/ 218 h 816"/>
                <a:gd name="T20" fmla="*/ 146 w 338"/>
                <a:gd name="T21" fmla="*/ 269 h 816"/>
                <a:gd name="T22" fmla="*/ 126 w 338"/>
                <a:gd name="T23" fmla="*/ 319 h 816"/>
                <a:gd name="T24" fmla="*/ 109 w 338"/>
                <a:gd name="T25" fmla="*/ 366 h 816"/>
                <a:gd name="T26" fmla="*/ 109 w 338"/>
                <a:gd name="T27" fmla="*/ 366 h 816"/>
                <a:gd name="T28" fmla="*/ 89 w 338"/>
                <a:gd name="T29" fmla="*/ 419 h 816"/>
                <a:gd name="T30" fmla="*/ 72 w 338"/>
                <a:gd name="T31" fmla="*/ 471 h 816"/>
                <a:gd name="T32" fmla="*/ 54 w 338"/>
                <a:gd name="T33" fmla="*/ 526 h 816"/>
                <a:gd name="T34" fmla="*/ 40 w 338"/>
                <a:gd name="T35" fmla="*/ 580 h 816"/>
                <a:gd name="T36" fmla="*/ 27 w 338"/>
                <a:gd name="T37" fmla="*/ 635 h 816"/>
                <a:gd name="T38" fmla="*/ 15 w 338"/>
                <a:gd name="T39" fmla="*/ 689 h 816"/>
                <a:gd name="T40" fmla="*/ 7 w 338"/>
                <a:gd name="T41" fmla="*/ 744 h 816"/>
                <a:gd name="T42" fmla="*/ 0 w 338"/>
                <a:gd name="T43" fmla="*/ 800 h 816"/>
                <a:gd name="T44" fmla="*/ 0 w 338"/>
                <a:gd name="T45" fmla="*/ 800 h 816"/>
                <a:gd name="T46" fmla="*/ 0 w 338"/>
                <a:gd name="T47" fmla="*/ 806 h 816"/>
                <a:gd name="T48" fmla="*/ 3 w 338"/>
                <a:gd name="T49" fmla="*/ 812 h 816"/>
                <a:gd name="T50" fmla="*/ 7 w 338"/>
                <a:gd name="T51" fmla="*/ 814 h 816"/>
                <a:gd name="T52" fmla="*/ 13 w 338"/>
                <a:gd name="T53" fmla="*/ 816 h 816"/>
                <a:gd name="T54" fmla="*/ 19 w 338"/>
                <a:gd name="T55" fmla="*/ 816 h 816"/>
                <a:gd name="T56" fmla="*/ 25 w 338"/>
                <a:gd name="T57" fmla="*/ 814 h 816"/>
                <a:gd name="T58" fmla="*/ 29 w 338"/>
                <a:gd name="T59" fmla="*/ 808 h 816"/>
                <a:gd name="T60" fmla="*/ 31 w 338"/>
                <a:gd name="T61" fmla="*/ 802 h 816"/>
                <a:gd name="T62" fmla="*/ 31 w 338"/>
                <a:gd name="T63" fmla="*/ 802 h 816"/>
                <a:gd name="T64" fmla="*/ 37 w 338"/>
                <a:gd name="T65" fmla="*/ 750 h 816"/>
                <a:gd name="T66" fmla="*/ 46 w 338"/>
                <a:gd name="T67" fmla="*/ 697 h 816"/>
                <a:gd name="T68" fmla="*/ 56 w 338"/>
                <a:gd name="T69" fmla="*/ 645 h 816"/>
                <a:gd name="T70" fmla="*/ 70 w 338"/>
                <a:gd name="T71" fmla="*/ 592 h 816"/>
                <a:gd name="T72" fmla="*/ 83 w 338"/>
                <a:gd name="T73" fmla="*/ 541 h 816"/>
                <a:gd name="T74" fmla="*/ 99 w 338"/>
                <a:gd name="T75" fmla="*/ 489 h 816"/>
                <a:gd name="T76" fmla="*/ 114 w 338"/>
                <a:gd name="T77" fmla="*/ 438 h 816"/>
                <a:gd name="T78" fmla="*/ 132 w 338"/>
                <a:gd name="T79" fmla="*/ 388 h 816"/>
                <a:gd name="T80" fmla="*/ 132 w 338"/>
                <a:gd name="T81" fmla="*/ 388 h 816"/>
                <a:gd name="T82" fmla="*/ 151 w 338"/>
                <a:gd name="T83" fmla="*/ 337 h 816"/>
                <a:gd name="T84" fmla="*/ 171 w 338"/>
                <a:gd name="T85" fmla="*/ 286 h 816"/>
                <a:gd name="T86" fmla="*/ 192 w 338"/>
                <a:gd name="T87" fmla="*/ 238 h 816"/>
                <a:gd name="T88" fmla="*/ 218 w 338"/>
                <a:gd name="T89" fmla="*/ 189 h 816"/>
                <a:gd name="T90" fmla="*/ 243 w 338"/>
                <a:gd name="T91" fmla="*/ 142 h 816"/>
                <a:gd name="T92" fmla="*/ 272 w 338"/>
                <a:gd name="T93" fmla="*/ 98 h 816"/>
                <a:gd name="T94" fmla="*/ 301 w 338"/>
                <a:gd name="T95" fmla="*/ 53 h 816"/>
                <a:gd name="T96" fmla="*/ 336 w 338"/>
                <a:gd name="T97" fmla="*/ 10 h 816"/>
                <a:gd name="T98" fmla="*/ 336 w 338"/>
                <a:gd name="T99" fmla="*/ 10 h 816"/>
                <a:gd name="T100" fmla="*/ 338 w 338"/>
                <a:gd name="T101" fmla="*/ 8 h 816"/>
                <a:gd name="T102" fmla="*/ 338 w 338"/>
                <a:gd name="T103" fmla="*/ 6 h 816"/>
                <a:gd name="T104" fmla="*/ 334 w 338"/>
                <a:gd name="T105" fmla="*/ 2 h 816"/>
                <a:gd name="T106" fmla="*/ 330 w 338"/>
                <a:gd name="T107" fmla="*/ 0 h 816"/>
                <a:gd name="T108" fmla="*/ 325 w 338"/>
                <a:gd name="T109" fmla="*/ 0 h 816"/>
                <a:gd name="T110" fmla="*/ 325 w 338"/>
                <a:gd name="T111" fmla="*/ 0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8" h="816">
                  <a:moveTo>
                    <a:pt x="325" y="0"/>
                  </a:moveTo>
                  <a:lnTo>
                    <a:pt x="325" y="0"/>
                  </a:lnTo>
                  <a:lnTo>
                    <a:pt x="305" y="18"/>
                  </a:lnTo>
                  <a:lnTo>
                    <a:pt x="286" y="35"/>
                  </a:lnTo>
                  <a:lnTo>
                    <a:pt x="268" y="55"/>
                  </a:lnTo>
                  <a:lnTo>
                    <a:pt x="251" y="76"/>
                  </a:lnTo>
                  <a:lnTo>
                    <a:pt x="235" y="98"/>
                  </a:lnTo>
                  <a:lnTo>
                    <a:pt x="219" y="121"/>
                  </a:lnTo>
                  <a:lnTo>
                    <a:pt x="192" y="170"/>
                  </a:lnTo>
                  <a:lnTo>
                    <a:pt x="169" y="218"/>
                  </a:lnTo>
                  <a:lnTo>
                    <a:pt x="146" y="269"/>
                  </a:lnTo>
                  <a:lnTo>
                    <a:pt x="126" y="319"/>
                  </a:lnTo>
                  <a:lnTo>
                    <a:pt x="109" y="366"/>
                  </a:lnTo>
                  <a:lnTo>
                    <a:pt x="109" y="366"/>
                  </a:lnTo>
                  <a:lnTo>
                    <a:pt x="89" y="419"/>
                  </a:lnTo>
                  <a:lnTo>
                    <a:pt x="72" y="471"/>
                  </a:lnTo>
                  <a:lnTo>
                    <a:pt x="54" y="526"/>
                  </a:lnTo>
                  <a:lnTo>
                    <a:pt x="40" y="580"/>
                  </a:lnTo>
                  <a:lnTo>
                    <a:pt x="27" y="635"/>
                  </a:lnTo>
                  <a:lnTo>
                    <a:pt x="15" y="689"/>
                  </a:lnTo>
                  <a:lnTo>
                    <a:pt x="7" y="744"/>
                  </a:lnTo>
                  <a:lnTo>
                    <a:pt x="0" y="800"/>
                  </a:lnTo>
                  <a:lnTo>
                    <a:pt x="0" y="800"/>
                  </a:lnTo>
                  <a:lnTo>
                    <a:pt x="0" y="806"/>
                  </a:lnTo>
                  <a:lnTo>
                    <a:pt x="3" y="812"/>
                  </a:lnTo>
                  <a:lnTo>
                    <a:pt x="7" y="814"/>
                  </a:lnTo>
                  <a:lnTo>
                    <a:pt x="13" y="816"/>
                  </a:lnTo>
                  <a:lnTo>
                    <a:pt x="19" y="816"/>
                  </a:lnTo>
                  <a:lnTo>
                    <a:pt x="25" y="814"/>
                  </a:lnTo>
                  <a:lnTo>
                    <a:pt x="29" y="808"/>
                  </a:lnTo>
                  <a:lnTo>
                    <a:pt x="31" y="802"/>
                  </a:lnTo>
                  <a:lnTo>
                    <a:pt x="31" y="802"/>
                  </a:lnTo>
                  <a:lnTo>
                    <a:pt x="37" y="750"/>
                  </a:lnTo>
                  <a:lnTo>
                    <a:pt x="46" y="697"/>
                  </a:lnTo>
                  <a:lnTo>
                    <a:pt x="56" y="645"/>
                  </a:lnTo>
                  <a:lnTo>
                    <a:pt x="70" y="592"/>
                  </a:lnTo>
                  <a:lnTo>
                    <a:pt x="83" y="541"/>
                  </a:lnTo>
                  <a:lnTo>
                    <a:pt x="99" y="489"/>
                  </a:lnTo>
                  <a:lnTo>
                    <a:pt x="114" y="438"/>
                  </a:lnTo>
                  <a:lnTo>
                    <a:pt x="132" y="388"/>
                  </a:lnTo>
                  <a:lnTo>
                    <a:pt x="132" y="388"/>
                  </a:lnTo>
                  <a:lnTo>
                    <a:pt x="151" y="337"/>
                  </a:lnTo>
                  <a:lnTo>
                    <a:pt x="171" y="286"/>
                  </a:lnTo>
                  <a:lnTo>
                    <a:pt x="192" y="238"/>
                  </a:lnTo>
                  <a:lnTo>
                    <a:pt x="218" y="189"/>
                  </a:lnTo>
                  <a:lnTo>
                    <a:pt x="243" y="142"/>
                  </a:lnTo>
                  <a:lnTo>
                    <a:pt x="272" y="98"/>
                  </a:lnTo>
                  <a:lnTo>
                    <a:pt x="301" y="53"/>
                  </a:lnTo>
                  <a:lnTo>
                    <a:pt x="336" y="10"/>
                  </a:lnTo>
                  <a:lnTo>
                    <a:pt x="336" y="10"/>
                  </a:lnTo>
                  <a:lnTo>
                    <a:pt x="338" y="8"/>
                  </a:lnTo>
                  <a:lnTo>
                    <a:pt x="338" y="6"/>
                  </a:lnTo>
                  <a:lnTo>
                    <a:pt x="334" y="2"/>
                  </a:lnTo>
                  <a:lnTo>
                    <a:pt x="330" y="0"/>
                  </a:lnTo>
                  <a:lnTo>
                    <a:pt x="325" y="0"/>
                  </a:lnTo>
                  <a:lnTo>
                    <a:pt x="325" y="0"/>
                  </a:lnTo>
                  <a:close/>
                </a:path>
              </a:pathLst>
            </a:custGeom>
            <a:grpFill/>
            <a:ln>
              <a:noFill/>
            </a:ln>
          </p:spPr>
          <p:txBody>
            <a:bodyPr/>
            <a:lstStyle/>
            <a:p>
              <a:pPr>
                <a:defRPr/>
              </a:pPr>
              <a:endParaRPr lang="zh-CN" altLang="en-US">
                <a:solidFill>
                  <a:srgbClr val="47494B"/>
                </a:solidFill>
              </a:endParaRPr>
            </a:p>
          </p:txBody>
        </p:sp>
        <p:sp>
          <p:nvSpPr>
            <p:cNvPr id="47" name="Freeform 17"/>
            <p:cNvSpPr/>
            <p:nvPr/>
          </p:nvSpPr>
          <p:spPr bwMode="auto">
            <a:xfrm>
              <a:off x="6675041" y="2114161"/>
              <a:ext cx="476250" cy="103585"/>
            </a:xfrm>
            <a:custGeom>
              <a:avLst/>
              <a:gdLst>
                <a:gd name="T0" fmla="*/ 4 w 854"/>
                <a:gd name="T1" fmla="*/ 250 h 250"/>
                <a:gd name="T2" fmla="*/ 4 w 854"/>
                <a:gd name="T3" fmla="*/ 250 h 250"/>
                <a:gd name="T4" fmla="*/ 14 w 854"/>
                <a:gd name="T5" fmla="*/ 250 h 250"/>
                <a:gd name="T6" fmla="*/ 25 w 854"/>
                <a:gd name="T7" fmla="*/ 250 h 250"/>
                <a:gd name="T8" fmla="*/ 49 w 854"/>
                <a:gd name="T9" fmla="*/ 248 h 250"/>
                <a:gd name="T10" fmla="*/ 95 w 854"/>
                <a:gd name="T11" fmla="*/ 238 h 250"/>
                <a:gd name="T12" fmla="*/ 95 w 854"/>
                <a:gd name="T13" fmla="*/ 238 h 250"/>
                <a:gd name="T14" fmla="*/ 212 w 854"/>
                <a:gd name="T15" fmla="*/ 215 h 250"/>
                <a:gd name="T16" fmla="*/ 212 w 854"/>
                <a:gd name="T17" fmla="*/ 215 h 250"/>
                <a:gd name="T18" fmla="*/ 331 w 854"/>
                <a:gd name="T19" fmla="*/ 189 h 250"/>
                <a:gd name="T20" fmla="*/ 448 w 854"/>
                <a:gd name="T21" fmla="*/ 162 h 250"/>
                <a:gd name="T22" fmla="*/ 448 w 854"/>
                <a:gd name="T23" fmla="*/ 162 h 250"/>
                <a:gd name="T24" fmla="*/ 559 w 854"/>
                <a:gd name="T25" fmla="*/ 133 h 250"/>
                <a:gd name="T26" fmla="*/ 613 w 854"/>
                <a:gd name="T27" fmla="*/ 115 h 250"/>
                <a:gd name="T28" fmla="*/ 670 w 854"/>
                <a:gd name="T29" fmla="*/ 98 h 250"/>
                <a:gd name="T30" fmla="*/ 670 w 854"/>
                <a:gd name="T31" fmla="*/ 98 h 250"/>
                <a:gd name="T32" fmla="*/ 718 w 854"/>
                <a:gd name="T33" fmla="*/ 80 h 250"/>
                <a:gd name="T34" fmla="*/ 769 w 854"/>
                <a:gd name="T35" fmla="*/ 63 h 250"/>
                <a:gd name="T36" fmla="*/ 769 w 854"/>
                <a:gd name="T37" fmla="*/ 63 h 250"/>
                <a:gd name="T38" fmla="*/ 790 w 854"/>
                <a:gd name="T39" fmla="*/ 53 h 250"/>
                <a:gd name="T40" fmla="*/ 816 w 854"/>
                <a:gd name="T41" fmla="*/ 45 h 250"/>
                <a:gd name="T42" fmla="*/ 825 w 854"/>
                <a:gd name="T43" fmla="*/ 39 h 250"/>
                <a:gd name="T44" fmla="*/ 837 w 854"/>
                <a:gd name="T45" fmla="*/ 34 h 250"/>
                <a:gd name="T46" fmla="*/ 845 w 854"/>
                <a:gd name="T47" fmla="*/ 26 h 250"/>
                <a:gd name="T48" fmla="*/ 853 w 854"/>
                <a:gd name="T49" fmla="*/ 16 h 250"/>
                <a:gd name="T50" fmla="*/ 853 w 854"/>
                <a:gd name="T51" fmla="*/ 16 h 250"/>
                <a:gd name="T52" fmla="*/ 854 w 854"/>
                <a:gd name="T53" fmla="*/ 12 h 250"/>
                <a:gd name="T54" fmla="*/ 853 w 854"/>
                <a:gd name="T55" fmla="*/ 6 h 250"/>
                <a:gd name="T56" fmla="*/ 851 w 854"/>
                <a:gd name="T57" fmla="*/ 2 h 250"/>
                <a:gd name="T58" fmla="*/ 845 w 854"/>
                <a:gd name="T59" fmla="*/ 0 h 250"/>
                <a:gd name="T60" fmla="*/ 845 w 854"/>
                <a:gd name="T61" fmla="*/ 0 h 250"/>
                <a:gd name="T62" fmla="*/ 835 w 854"/>
                <a:gd name="T63" fmla="*/ 0 h 250"/>
                <a:gd name="T64" fmla="*/ 825 w 854"/>
                <a:gd name="T65" fmla="*/ 2 h 250"/>
                <a:gd name="T66" fmla="*/ 804 w 854"/>
                <a:gd name="T67" fmla="*/ 10 h 250"/>
                <a:gd name="T68" fmla="*/ 767 w 854"/>
                <a:gd name="T69" fmla="*/ 30 h 250"/>
                <a:gd name="T70" fmla="*/ 767 w 854"/>
                <a:gd name="T71" fmla="*/ 30 h 250"/>
                <a:gd name="T72" fmla="*/ 716 w 854"/>
                <a:gd name="T73" fmla="*/ 49 h 250"/>
                <a:gd name="T74" fmla="*/ 668 w 854"/>
                <a:gd name="T75" fmla="*/ 67 h 250"/>
                <a:gd name="T76" fmla="*/ 668 w 854"/>
                <a:gd name="T77" fmla="*/ 67 h 250"/>
                <a:gd name="T78" fmla="*/ 609 w 854"/>
                <a:gd name="T79" fmla="*/ 86 h 250"/>
                <a:gd name="T80" fmla="*/ 549 w 854"/>
                <a:gd name="T81" fmla="*/ 104 h 250"/>
                <a:gd name="T82" fmla="*/ 430 w 854"/>
                <a:gd name="T83" fmla="*/ 135 h 250"/>
                <a:gd name="T84" fmla="*/ 430 w 854"/>
                <a:gd name="T85" fmla="*/ 135 h 250"/>
                <a:gd name="T86" fmla="*/ 313 w 854"/>
                <a:gd name="T87" fmla="*/ 162 h 250"/>
                <a:gd name="T88" fmla="*/ 197 w 854"/>
                <a:gd name="T89" fmla="*/ 187 h 250"/>
                <a:gd name="T90" fmla="*/ 197 w 854"/>
                <a:gd name="T91" fmla="*/ 187 h 250"/>
                <a:gd name="T92" fmla="*/ 90 w 854"/>
                <a:gd name="T93" fmla="*/ 213 h 250"/>
                <a:gd name="T94" fmla="*/ 90 w 854"/>
                <a:gd name="T95" fmla="*/ 213 h 250"/>
                <a:gd name="T96" fmla="*/ 45 w 854"/>
                <a:gd name="T97" fmla="*/ 222 h 250"/>
                <a:gd name="T98" fmla="*/ 22 w 854"/>
                <a:gd name="T99" fmla="*/ 230 h 250"/>
                <a:gd name="T100" fmla="*/ 10 w 854"/>
                <a:gd name="T101" fmla="*/ 236 h 250"/>
                <a:gd name="T102" fmla="*/ 0 w 854"/>
                <a:gd name="T103" fmla="*/ 242 h 250"/>
                <a:gd name="T104" fmla="*/ 0 w 854"/>
                <a:gd name="T105" fmla="*/ 242 h 250"/>
                <a:gd name="T106" fmla="*/ 0 w 854"/>
                <a:gd name="T107" fmla="*/ 244 h 250"/>
                <a:gd name="T108" fmla="*/ 0 w 854"/>
                <a:gd name="T109" fmla="*/ 246 h 250"/>
                <a:gd name="T110" fmla="*/ 0 w 854"/>
                <a:gd name="T111" fmla="*/ 248 h 250"/>
                <a:gd name="T112" fmla="*/ 4 w 854"/>
                <a:gd name="T113" fmla="*/ 250 h 250"/>
                <a:gd name="T114" fmla="*/ 4 w 854"/>
                <a:gd name="T115"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54" h="250">
                  <a:moveTo>
                    <a:pt x="4" y="250"/>
                  </a:moveTo>
                  <a:lnTo>
                    <a:pt x="4" y="250"/>
                  </a:lnTo>
                  <a:lnTo>
                    <a:pt x="14" y="250"/>
                  </a:lnTo>
                  <a:lnTo>
                    <a:pt x="25" y="250"/>
                  </a:lnTo>
                  <a:lnTo>
                    <a:pt x="49" y="248"/>
                  </a:lnTo>
                  <a:lnTo>
                    <a:pt x="95" y="238"/>
                  </a:lnTo>
                  <a:lnTo>
                    <a:pt x="95" y="238"/>
                  </a:lnTo>
                  <a:lnTo>
                    <a:pt x="212" y="215"/>
                  </a:lnTo>
                  <a:lnTo>
                    <a:pt x="212" y="215"/>
                  </a:lnTo>
                  <a:lnTo>
                    <a:pt x="331" y="189"/>
                  </a:lnTo>
                  <a:lnTo>
                    <a:pt x="448" y="162"/>
                  </a:lnTo>
                  <a:lnTo>
                    <a:pt x="448" y="162"/>
                  </a:lnTo>
                  <a:lnTo>
                    <a:pt x="559" y="133"/>
                  </a:lnTo>
                  <a:lnTo>
                    <a:pt x="613" y="115"/>
                  </a:lnTo>
                  <a:lnTo>
                    <a:pt x="670" y="98"/>
                  </a:lnTo>
                  <a:lnTo>
                    <a:pt x="670" y="98"/>
                  </a:lnTo>
                  <a:lnTo>
                    <a:pt x="718" y="80"/>
                  </a:lnTo>
                  <a:lnTo>
                    <a:pt x="769" y="63"/>
                  </a:lnTo>
                  <a:lnTo>
                    <a:pt x="769" y="63"/>
                  </a:lnTo>
                  <a:lnTo>
                    <a:pt x="790" y="53"/>
                  </a:lnTo>
                  <a:lnTo>
                    <a:pt x="816" y="45"/>
                  </a:lnTo>
                  <a:lnTo>
                    <a:pt x="825" y="39"/>
                  </a:lnTo>
                  <a:lnTo>
                    <a:pt x="837" y="34"/>
                  </a:lnTo>
                  <a:lnTo>
                    <a:pt x="845" y="26"/>
                  </a:lnTo>
                  <a:lnTo>
                    <a:pt x="853" y="16"/>
                  </a:lnTo>
                  <a:lnTo>
                    <a:pt x="853" y="16"/>
                  </a:lnTo>
                  <a:lnTo>
                    <a:pt x="854" y="12"/>
                  </a:lnTo>
                  <a:lnTo>
                    <a:pt x="853" y="6"/>
                  </a:lnTo>
                  <a:lnTo>
                    <a:pt x="851" y="2"/>
                  </a:lnTo>
                  <a:lnTo>
                    <a:pt x="845" y="0"/>
                  </a:lnTo>
                  <a:lnTo>
                    <a:pt x="845" y="0"/>
                  </a:lnTo>
                  <a:lnTo>
                    <a:pt x="835" y="0"/>
                  </a:lnTo>
                  <a:lnTo>
                    <a:pt x="825" y="2"/>
                  </a:lnTo>
                  <a:lnTo>
                    <a:pt x="804" y="10"/>
                  </a:lnTo>
                  <a:lnTo>
                    <a:pt x="767" y="30"/>
                  </a:lnTo>
                  <a:lnTo>
                    <a:pt x="767" y="30"/>
                  </a:lnTo>
                  <a:lnTo>
                    <a:pt x="716" y="49"/>
                  </a:lnTo>
                  <a:lnTo>
                    <a:pt x="668" y="67"/>
                  </a:lnTo>
                  <a:lnTo>
                    <a:pt x="668" y="67"/>
                  </a:lnTo>
                  <a:lnTo>
                    <a:pt x="609" y="86"/>
                  </a:lnTo>
                  <a:lnTo>
                    <a:pt x="549" y="104"/>
                  </a:lnTo>
                  <a:lnTo>
                    <a:pt x="430" y="135"/>
                  </a:lnTo>
                  <a:lnTo>
                    <a:pt x="430" y="135"/>
                  </a:lnTo>
                  <a:lnTo>
                    <a:pt x="313" y="162"/>
                  </a:lnTo>
                  <a:lnTo>
                    <a:pt x="197" y="187"/>
                  </a:lnTo>
                  <a:lnTo>
                    <a:pt x="197" y="187"/>
                  </a:lnTo>
                  <a:lnTo>
                    <a:pt x="90" y="213"/>
                  </a:lnTo>
                  <a:lnTo>
                    <a:pt x="90" y="213"/>
                  </a:lnTo>
                  <a:lnTo>
                    <a:pt x="45" y="222"/>
                  </a:lnTo>
                  <a:lnTo>
                    <a:pt x="22" y="230"/>
                  </a:lnTo>
                  <a:lnTo>
                    <a:pt x="10" y="236"/>
                  </a:lnTo>
                  <a:lnTo>
                    <a:pt x="0" y="242"/>
                  </a:lnTo>
                  <a:lnTo>
                    <a:pt x="0" y="242"/>
                  </a:lnTo>
                  <a:lnTo>
                    <a:pt x="0" y="244"/>
                  </a:lnTo>
                  <a:lnTo>
                    <a:pt x="0" y="246"/>
                  </a:lnTo>
                  <a:lnTo>
                    <a:pt x="0" y="248"/>
                  </a:lnTo>
                  <a:lnTo>
                    <a:pt x="4" y="250"/>
                  </a:lnTo>
                  <a:lnTo>
                    <a:pt x="4" y="250"/>
                  </a:lnTo>
                  <a:close/>
                </a:path>
              </a:pathLst>
            </a:custGeom>
            <a:grpFill/>
            <a:ln>
              <a:noFill/>
            </a:ln>
          </p:spPr>
          <p:txBody>
            <a:bodyPr/>
            <a:lstStyle/>
            <a:p>
              <a:pPr>
                <a:defRPr/>
              </a:pPr>
              <a:endParaRPr lang="zh-CN" altLang="en-US">
                <a:solidFill>
                  <a:srgbClr val="47494B"/>
                </a:solidFill>
              </a:endParaRPr>
            </a:p>
          </p:txBody>
        </p:sp>
        <p:sp>
          <p:nvSpPr>
            <p:cNvPr id="48" name="Freeform 18"/>
            <p:cNvSpPr/>
            <p:nvPr/>
          </p:nvSpPr>
          <p:spPr bwMode="auto">
            <a:xfrm>
              <a:off x="6868716" y="1948664"/>
              <a:ext cx="438150" cy="100013"/>
            </a:xfrm>
            <a:custGeom>
              <a:avLst/>
              <a:gdLst>
                <a:gd name="T0" fmla="*/ 9 w 788"/>
                <a:gd name="T1" fmla="*/ 240 h 240"/>
                <a:gd name="T2" fmla="*/ 9 w 788"/>
                <a:gd name="T3" fmla="*/ 240 h 240"/>
                <a:gd name="T4" fmla="*/ 107 w 788"/>
                <a:gd name="T5" fmla="*/ 203 h 240"/>
                <a:gd name="T6" fmla="*/ 157 w 788"/>
                <a:gd name="T7" fmla="*/ 187 h 240"/>
                <a:gd name="T8" fmla="*/ 206 w 788"/>
                <a:gd name="T9" fmla="*/ 172 h 240"/>
                <a:gd name="T10" fmla="*/ 206 w 788"/>
                <a:gd name="T11" fmla="*/ 172 h 240"/>
                <a:gd name="T12" fmla="*/ 258 w 788"/>
                <a:gd name="T13" fmla="*/ 160 h 240"/>
                <a:gd name="T14" fmla="*/ 309 w 788"/>
                <a:gd name="T15" fmla="*/ 148 h 240"/>
                <a:gd name="T16" fmla="*/ 412 w 788"/>
                <a:gd name="T17" fmla="*/ 127 h 240"/>
                <a:gd name="T18" fmla="*/ 412 w 788"/>
                <a:gd name="T19" fmla="*/ 127 h 240"/>
                <a:gd name="T20" fmla="*/ 515 w 788"/>
                <a:gd name="T21" fmla="*/ 106 h 240"/>
                <a:gd name="T22" fmla="*/ 566 w 788"/>
                <a:gd name="T23" fmla="*/ 96 h 240"/>
                <a:gd name="T24" fmla="*/ 618 w 788"/>
                <a:gd name="T25" fmla="*/ 82 h 240"/>
                <a:gd name="T26" fmla="*/ 618 w 788"/>
                <a:gd name="T27" fmla="*/ 82 h 240"/>
                <a:gd name="T28" fmla="*/ 659 w 788"/>
                <a:gd name="T29" fmla="*/ 70 h 240"/>
                <a:gd name="T30" fmla="*/ 700 w 788"/>
                <a:gd name="T31" fmla="*/ 57 h 240"/>
                <a:gd name="T32" fmla="*/ 700 w 788"/>
                <a:gd name="T33" fmla="*/ 57 h 240"/>
                <a:gd name="T34" fmla="*/ 722 w 788"/>
                <a:gd name="T35" fmla="*/ 51 h 240"/>
                <a:gd name="T36" fmla="*/ 745 w 788"/>
                <a:gd name="T37" fmla="*/ 43 h 240"/>
                <a:gd name="T38" fmla="*/ 766 w 788"/>
                <a:gd name="T39" fmla="*/ 34 h 240"/>
                <a:gd name="T40" fmla="*/ 776 w 788"/>
                <a:gd name="T41" fmla="*/ 26 h 240"/>
                <a:gd name="T42" fmla="*/ 784 w 788"/>
                <a:gd name="T43" fmla="*/ 20 h 240"/>
                <a:gd name="T44" fmla="*/ 784 w 788"/>
                <a:gd name="T45" fmla="*/ 20 h 240"/>
                <a:gd name="T46" fmla="*/ 788 w 788"/>
                <a:gd name="T47" fmla="*/ 12 h 240"/>
                <a:gd name="T48" fmla="*/ 788 w 788"/>
                <a:gd name="T49" fmla="*/ 6 h 240"/>
                <a:gd name="T50" fmla="*/ 782 w 788"/>
                <a:gd name="T51" fmla="*/ 2 h 240"/>
                <a:gd name="T52" fmla="*/ 776 w 788"/>
                <a:gd name="T53" fmla="*/ 0 h 240"/>
                <a:gd name="T54" fmla="*/ 776 w 788"/>
                <a:gd name="T55" fmla="*/ 0 h 240"/>
                <a:gd name="T56" fmla="*/ 766 w 788"/>
                <a:gd name="T57" fmla="*/ 0 h 240"/>
                <a:gd name="T58" fmla="*/ 757 w 788"/>
                <a:gd name="T59" fmla="*/ 4 h 240"/>
                <a:gd name="T60" fmla="*/ 737 w 788"/>
                <a:gd name="T61" fmla="*/ 10 h 240"/>
                <a:gd name="T62" fmla="*/ 698 w 788"/>
                <a:gd name="T63" fmla="*/ 28 h 240"/>
                <a:gd name="T64" fmla="*/ 698 w 788"/>
                <a:gd name="T65" fmla="*/ 28 h 240"/>
                <a:gd name="T66" fmla="*/ 644 w 788"/>
                <a:gd name="T67" fmla="*/ 45 h 240"/>
                <a:gd name="T68" fmla="*/ 589 w 788"/>
                <a:gd name="T69" fmla="*/ 59 h 240"/>
                <a:gd name="T70" fmla="*/ 589 w 788"/>
                <a:gd name="T71" fmla="*/ 59 h 240"/>
                <a:gd name="T72" fmla="*/ 539 w 788"/>
                <a:gd name="T73" fmla="*/ 72 h 240"/>
                <a:gd name="T74" fmla="*/ 486 w 788"/>
                <a:gd name="T75" fmla="*/ 84 h 240"/>
                <a:gd name="T76" fmla="*/ 383 w 788"/>
                <a:gd name="T77" fmla="*/ 106 h 240"/>
                <a:gd name="T78" fmla="*/ 383 w 788"/>
                <a:gd name="T79" fmla="*/ 106 h 240"/>
                <a:gd name="T80" fmla="*/ 286 w 788"/>
                <a:gd name="T81" fmla="*/ 125 h 240"/>
                <a:gd name="T82" fmla="*/ 237 w 788"/>
                <a:gd name="T83" fmla="*/ 135 h 240"/>
                <a:gd name="T84" fmla="*/ 186 w 788"/>
                <a:gd name="T85" fmla="*/ 148 h 240"/>
                <a:gd name="T86" fmla="*/ 138 w 788"/>
                <a:gd name="T87" fmla="*/ 162 h 240"/>
                <a:gd name="T88" fmla="*/ 89 w 788"/>
                <a:gd name="T89" fmla="*/ 179 h 240"/>
                <a:gd name="T90" fmla="*/ 44 w 788"/>
                <a:gd name="T91" fmla="*/ 201 h 240"/>
                <a:gd name="T92" fmla="*/ 23 w 788"/>
                <a:gd name="T93" fmla="*/ 215 h 240"/>
                <a:gd name="T94" fmla="*/ 1 w 788"/>
                <a:gd name="T95" fmla="*/ 226 h 240"/>
                <a:gd name="T96" fmla="*/ 1 w 788"/>
                <a:gd name="T97" fmla="*/ 226 h 240"/>
                <a:gd name="T98" fmla="*/ 0 w 788"/>
                <a:gd name="T99" fmla="*/ 228 h 240"/>
                <a:gd name="T100" fmla="*/ 0 w 788"/>
                <a:gd name="T101" fmla="*/ 232 h 240"/>
                <a:gd name="T102" fmla="*/ 0 w 788"/>
                <a:gd name="T103" fmla="*/ 236 h 240"/>
                <a:gd name="T104" fmla="*/ 5 w 788"/>
                <a:gd name="T105" fmla="*/ 240 h 240"/>
                <a:gd name="T106" fmla="*/ 9 w 788"/>
                <a:gd name="T107" fmla="*/ 240 h 240"/>
                <a:gd name="T108" fmla="*/ 9 w 788"/>
                <a:gd name="T109"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8" h="240">
                  <a:moveTo>
                    <a:pt x="9" y="240"/>
                  </a:moveTo>
                  <a:lnTo>
                    <a:pt x="9" y="240"/>
                  </a:lnTo>
                  <a:lnTo>
                    <a:pt x="107" y="203"/>
                  </a:lnTo>
                  <a:lnTo>
                    <a:pt x="157" y="187"/>
                  </a:lnTo>
                  <a:lnTo>
                    <a:pt x="206" y="172"/>
                  </a:lnTo>
                  <a:lnTo>
                    <a:pt x="206" y="172"/>
                  </a:lnTo>
                  <a:lnTo>
                    <a:pt x="258" y="160"/>
                  </a:lnTo>
                  <a:lnTo>
                    <a:pt x="309" y="148"/>
                  </a:lnTo>
                  <a:lnTo>
                    <a:pt x="412" y="127"/>
                  </a:lnTo>
                  <a:lnTo>
                    <a:pt x="412" y="127"/>
                  </a:lnTo>
                  <a:lnTo>
                    <a:pt x="515" y="106"/>
                  </a:lnTo>
                  <a:lnTo>
                    <a:pt x="566" y="96"/>
                  </a:lnTo>
                  <a:lnTo>
                    <a:pt x="618" y="82"/>
                  </a:lnTo>
                  <a:lnTo>
                    <a:pt x="618" y="82"/>
                  </a:lnTo>
                  <a:lnTo>
                    <a:pt x="659" y="70"/>
                  </a:lnTo>
                  <a:lnTo>
                    <a:pt x="700" y="57"/>
                  </a:lnTo>
                  <a:lnTo>
                    <a:pt x="700" y="57"/>
                  </a:lnTo>
                  <a:lnTo>
                    <a:pt x="722" y="51"/>
                  </a:lnTo>
                  <a:lnTo>
                    <a:pt x="745" y="43"/>
                  </a:lnTo>
                  <a:lnTo>
                    <a:pt x="766" y="34"/>
                  </a:lnTo>
                  <a:lnTo>
                    <a:pt x="776" y="26"/>
                  </a:lnTo>
                  <a:lnTo>
                    <a:pt x="784" y="20"/>
                  </a:lnTo>
                  <a:lnTo>
                    <a:pt x="784" y="20"/>
                  </a:lnTo>
                  <a:lnTo>
                    <a:pt x="788" y="12"/>
                  </a:lnTo>
                  <a:lnTo>
                    <a:pt x="788" y="6"/>
                  </a:lnTo>
                  <a:lnTo>
                    <a:pt x="782" y="2"/>
                  </a:lnTo>
                  <a:lnTo>
                    <a:pt x="776" y="0"/>
                  </a:lnTo>
                  <a:lnTo>
                    <a:pt x="776" y="0"/>
                  </a:lnTo>
                  <a:lnTo>
                    <a:pt x="766" y="0"/>
                  </a:lnTo>
                  <a:lnTo>
                    <a:pt x="757" y="4"/>
                  </a:lnTo>
                  <a:lnTo>
                    <a:pt x="737" y="10"/>
                  </a:lnTo>
                  <a:lnTo>
                    <a:pt x="698" y="28"/>
                  </a:lnTo>
                  <a:lnTo>
                    <a:pt x="698" y="28"/>
                  </a:lnTo>
                  <a:lnTo>
                    <a:pt x="644" y="45"/>
                  </a:lnTo>
                  <a:lnTo>
                    <a:pt x="589" y="59"/>
                  </a:lnTo>
                  <a:lnTo>
                    <a:pt x="589" y="59"/>
                  </a:lnTo>
                  <a:lnTo>
                    <a:pt x="539" y="72"/>
                  </a:lnTo>
                  <a:lnTo>
                    <a:pt x="486" y="84"/>
                  </a:lnTo>
                  <a:lnTo>
                    <a:pt x="383" y="106"/>
                  </a:lnTo>
                  <a:lnTo>
                    <a:pt x="383" y="106"/>
                  </a:lnTo>
                  <a:lnTo>
                    <a:pt x="286" y="125"/>
                  </a:lnTo>
                  <a:lnTo>
                    <a:pt x="237" y="135"/>
                  </a:lnTo>
                  <a:lnTo>
                    <a:pt x="186" y="148"/>
                  </a:lnTo>
                  <a:lnTo>
                    <a:pt x="138" y="162"/>
                  </a:lnTo>
                  <a:lnTo>
                    <a:pt x="89" y="179"/>
                  </a:lnTo>
                  <a:lnTo>
                    <a:pt x="44" y="201"/>
                  </a:lnTo>
                  <a:lnTo>
                    <a:pt x="23" y="215"/>
                  </a:lnTo>
                  <a:lnTo>
                    <a:pt x="1" y="226"/>
                  </a:lnTo>
                  <a:lnTo>
                    <a:pt x="1" y="226"/>
                  </a:lnTo>
                  <a:lnTo>
                    <a:pt x="0" y="228"/>
                  </a:lnTo>
                  <a:lnTo>
                    <a:pt x="0" y="232"/>
                  </a:lnTo>
                  <a:lnTo>
                    <a:pt x="0" y="236"/>
                  </a:lnTo>
                  <a:lnTo>
                    <a:pt x="5" y="240"/>
                  </a:lnTo>
                  <a:lnTo>
                    <a:pt x="9" y="240"/>
                  </a:lnTo>
                  <a:lnTo>
                    <a:pt x="9" y="240"/>
                  </a:lnTo>
                  <a:close/>
                </a:path>
              </a:pathLst>
            </a:custGeom>
            <a:grpFill/>
            <a:ln>
              <a:noFill/>
            </a:ln>
          </p:spPr>
          <p:txBody>
            <a:bodyPr/>
            <a:lstStyle/>
            <a:p>
              <a:pPr>
                <a:defRPr/>
              </a:pPr>
              <a:endParaRPr lang="zh-CN" altLang="en-US">
                <a:solidFill>
                  <a:srgbClr val="47494B"/>
                </a:solidFill>
              </a:endParaRPr>
            </a:p>
          </p:txBody>
        </p:sp>
        <p:sp>
          <p:nvSpPr>
            <p:cNvPr id="49" name="Freeform 19"/>
            <p:cNvSpPr/>
            <p:nvPr/>
          </p:nvSpPr>
          <p:spPr bwMode="auto">
            <a:xfrm>
              <a:off x="7179866" y="1815314"/>
              <a:ext cx="317500" cy="52388"/>
            </a:xfrm>
            <a:custGeom>
              <a:avLst/>
              <a:gdLst>
                <a:gd name="T0" fmla="*/ 6 w 570"/>
                <a:gd name="T1" fmla="*/ 127 h 127"/>
                <a:gd name="T2" fmla="*/ 6 w 570"/>
                <a:gd name="T3" fmla="*/ 127 h 127"/>
                <a:gd name="T4" fmla="*/ 41 w 570"/>
                <a:gd name="T5" fmla="*/ 127 h 127"/>
                <a:gd name="T6" fmla="*/ 74 w 570"/>
                <a:gd name="T7" fmla="*/ 125 h 127"/>
                <a:gd name="T8" fmla="*/ 107 w 570"/>
                <a:gd name="T9" fmla="*/ 121 h 127"/>
                <a:gd name="T10" fmla="*/ 142 w 570"/>
                <a:gd name="T11" fmla="*/ 115 h 127"/>
                <a:gd name="T12" fmla="*/ 208 w 570"/>
                <a:gd name="T13" fmla="*/ 103 h 127"/>
                <a:gd name="T14" fmla="*/ 274 w 570"/>
                <a:gd name="T15" fmla="*/ 92 h 127"/>
                <a:gd name="T16" fmla="*/ 274 w 570"/>
                <a:gd name="T17" fmla="*/ 92 h 127"/>
                <a:gd name="T18" fmla="*/ 346 w 570"/>
                <a:gd name="T19" fmla="*/ 78 h 127"/>
                <a:gd name="T20" fmla="*/ 418 w 570"/>
                <a:gd name="T21" fmla="*/ 64 h 127"/>
                <a:gd name="T22" fmla="*/ 489 w 570"/>
                <a:gd name="T23" fmla="*/ 47 h 127"/>
                <a:gd name="T24" fmla="*/ 559 w 570"/>
                <a:gd name="T25" fmla="*/ 29 h 127"/>
                <a:gd name="T26" fmla="*/ 559 w 570"/>
                <a:gd name="T27" fmla="*/ 29 h 127"/>
                <a:gd name="T28" fmla="*/ 564 w 570"/>
                <a:gd name="T29" fmla="*/ 26 h 127"/>
                <a:gd name="T30" fmla="*/ 568 w 570"/>
                <a:gd name="T31" fmla="*/ 22 h 127"/>
                <a:gd name="T32" fmla="*/ 570 w 570"/>
                <a:gd name="T33" fmla="*/ 16 h 127"/>
                <a:gd name="T34" fmla="*/ 570 w 570"/>
                <a:gd name="T35" fmla="*/ 10 h 127"/>
                <a:gd name="T36" fmla="*/ 568 w 570"/>
                <a:gd name="T37" fmla="*/ 6 h 127"/>
                <a:gd name="T38" fmla="*/ 564 w 570"/>
                <a:gd name="T39" fmla="*/ 2 h 127"/>
                <a:gd name="T40" fmla="*/ 561 w 570"/>
                <a:gd name="T41" fmla="*/ 0 h 127"/>
                <a:gd name="T42" fmla="*/ 553 w 570"/>
                <a:gd name="T43" fmla="*/ 0 h 127"/>
                <a:gd name="T44" fmla="*/ 553 w 570"/>
                <a:gd name="T45" fmla="*/ 0 h 127"/>
                <a:gd name="T46" fmla="*/ 487 w 570"/>
                <a:gd name="T47" fmla="*/ 18 h 127"/>
                <a:gd name="T48" fmla="*/ 418 w 570"/>
                <a:gd name="T49" fmla="*/ 35 h 127"/>
                <a:gd name="T50" fmla="*/ 352 w 570"/>
                <a:gd name="T51" fmla="*/ 49 h 127"/>
                <a:gd name="T52" fmla="*/ 284 w 570"/>
                <a:gd name="T53" fmla="*/ 62 h 127"/>
                <a:gd name="T54" fmla="*/ 284 w 570"/>
                <a:gd name="T55" fmla="*/ 62 h 127"/>
                <a:gd name="T56" fmla="*/ 214 w 570"/>
                <a:gd name="T57" fmla="*/ 74 h 127"/>
                <a:gd name="T58" fmla="*/ 144 w 570"/>
                <a:gd name="T59" fmla="*/ 84 h 127"/>
                <a:gd name="T60" fmla="*/ 74 w 570"/>
                <a:gd name="T61" fmla="*/ 96 h 127"/>
                <a:gd name="T62" fmla="*/ 39 w 570"/>
                <a:gd name="T63" fmla="*/ 103 h 127"/>
                <a:gd name="T64" fmla="*/ 6 w 570"/>
                <a:gd name="T65" fmla="*/ 113 h 127"/>
                <a:gd name="T66" fmla="*/ 6 w 570"/>
                <a:gd name="T67" fmla="*/ 113 h 127"/>
                <a:gd name="T68" fmla="*/ 2 w 570"/>
                <a:gd name="T69" fmla="*/ 115 h 127"/>
                <a:gd name="T70" fmla="*/ 0 w 570"/>
                <a:gd name="T71" fmla="*/ 121 h 127"/>
                <a:gd name="T72" fmla="*/ 2 w 570"/>
                <a:gd name="T73" fmla="*/ 125 h 127"/>
                <a:gd name="T74" fmla="*/ 6 w 570"/>
                <a:gd name="T75" fmla="*/ 127 h 127"/>
                <a:gd name="T76" fmla="*/ 6 w 570"/>
                <a:gd name="T77"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70" h="127">
                  <a:moveTo>
                    <a:pt x="6" y="127"/>
                  </a:moveTo>
                  <a:lnTo>
                    <a:pt x="6" y="127"/>
                  </a:lnTo>
                  <a:lnTo>
                    <a:pt x="41" y="127"/>
                  </a:lnTo>
                  <a:lnTo>
                    <a:pt x="74" y="125"/>
                  </a:lnTo>
                  <a:lnTo>
                    <a:pt x="107" y="121"/>
                  </a:lnTo>
                  <a:lnTo>
                    <a:pt x="142" y="115"/>
                  </a:lnTo>
                  <a:lnTo>
                    <a:pt x="208" y="103"/>
                  </a:lnTo>
                  <a:lnTo>
                    <a:pt x="274" y="92"/>
                  </a:lnTo>
                  <a:lnTo>
                    <a:pt x="274" y="92"/>
                  </a:lnTo>
                  <a:lnTo>
                    <a:pt x="346" y="78"/>
                  </a:lnTo>
                  <a:lnTo>
                    <a:pt x="418" y="64"/>
                  </a:lnTo>
                  <a:lnTo>
                    <a:pt x="489" y="47"/>
                  </a:lnTo>
                  <a:lnTo>
                    <a:pt x="559" y="29"/>
                  </a:lnTo>
                  <a:lnTo>
                    <a:pt x="559" y="29"/>
                  </a:lnTo>
                  <a:lnTo>
                    <a:pt x="564" y="26"/>
                  </a:lnTo>
                  <a:lnTo>
                    <a:pt x="568" y="22"/>
                  </a:lnTo>
                  <a:lnTo>
                    <a:pt x="570" y="16"/>
                  </a:lnTo>
                  <a:lnTo>
                    <a:pt x="570" y="10"/>
                  </a:lnTo>
                  <a:lnTo>
                    <a:pt x="568" y="6"/>
                  </a:lnTo>
                  <a:lnTo>
                    <a:pt x="564" y="2"/>
                  </a:lnTo>
                  <a:lnTo>
                    <a:pt x="561" y="0"/>
                  </a:lnTo>
                  <a:lnTo>
                    <a:pt x="553" y="0"/>
                  </a:lnTo>
                  <a:lnTo>
                    <a:pt x="553" y="0"/>
                  </a:lnTo>
                  <a:lnTo>
                    <a:pt x="487" y="18"/>
                  </a:lnTo>
                  <a:lnTo>
                    <a:pt x="418" y="35"/>
                  </a:lnTo>
                  <a:lnTo>
                    <a:pt x="352" y="49"/>
                  </a:lnTo>
                  <a:lnTo>
                    <a:pt x="284" y="62"/>
                  </a:lnTo>
                  <a:lnTo>
                    <a:pt x="284" y="62"/>
                  </a:lnTo>
                  <a:lnTo>
                    <a:pt x="214" y="74"/>
                  </a:lnTo>
                  <a:lnTo>
                    <a:pt x="144" y="84"/>
                  </a:lnTo>
                  <a:lnTo>
                    <a:pt x="74" y="96"/>
                  </a:lnTo>
                  <a:lnTo>
                    <a:pt x="39" y="103"/>
                  </a:lnTo>
                  <a:lnTo>
                    <a:pt x="6" y="113"/>
                  </a:lnTo>
                  <a:lnTo>
                    <a:pt x="6" y="113"/>
                  </a:lnTo>
                  <a:lnTo>
                    <a:pt x="2" y="115"/>
                  </a:lnTo>
                  <a:lnTo>
                    <a:pt x="0" y="121"/>
                  </a:lnTo>
                  <a:lnTo>
                    <a:pt x="2" y="125"/>
                  </a:lnTo>
                  <a:lnTo>
                    <a:pt x="6" y="127"/>
                  </a:lnTo>
                  <a:lnTo>
                    <a:pt x="6" y="127"/>
                  </a:lnTo>
                  <a:close/>
                </a:path>
              </a:pathLst>
            </a:custGeom>
            <a:grpFill/>
            <a:ln>
              <a:noFill/>
            </a:ln>
          </p:spPr>
          <p:txBody>
            <a:bodyPr/>
            <a:lstStyle/>
            <a:p>
              <a:pPr>
                <a:defRPr/>
              </a:pPr>
              <a:endParaRPr lang="zh-CN" altLang="en-US">
                <a:solidFill>
                  <a:srgbClr val="47494B"/>
                </a:solidFill>
              </a:endParaRPr>
            </a:p>
          </p:txBody>
        </p:sp>
      </p:grpSp>
      <p:cxnSp>
        <p:nvCxnSpPr>
          <p:cNvPr id="50" name="直接连接符 49"/>
          <p:cNvCxnSpPr/>
          <p:nvPr/>
        </p:nvCxnSpPr>
        <p:spPr>
          <a:xfrm>
            <a:off x="9037143" y="3345117"/>
            <a:ext cx="201903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矩形 50"/>
          <p:cNvSpPr/>
          <p:nvPr/>
        </p:nvSpPr>
        <p:spPr>
          <a:xfrm>
            <a:off x="9842747" y="2882251"/>
            <a:ext cx="1340363" cy="451510"/>
          </a:xfrm>
          <a:prstGeom prst="rect">
            <a:avLst/>
          </a:prstGeom>
        </p:spPr>
        <p:txBody>
          <a:bodyPr wrap="none" lIns="121917" tIns="60958" rIns="121917" bIns="60958">
            <a:spAutoFit/>
          </a:bodyPr>
          <a:lstStyle/>
          <a:p>
            <a:pPr algn="just">
              <a:defRPr/>
            </a:pPr>
            <a:r>
              <a:rPr lang="zh-CN" altLang="en-US" sz="2100" dirty="0">
                <a:latin typeface="微软雅黑" panose="020B0503020204020204" pitchFamily="34" charset="-122"/>
                <a:ea typeface="微软雅黑" panose="020B0503020204020204" pitchFamily="34" charset="-122"/>
              </a:rPr>
              <a:t>Title Content</a:t>
            </a:r>
          </a:p>
        </p:txBody>
      </p:sp>
      <p:sp>
        <p:nvSpPr>
          <p:cNvPr id="52" name="文本框 164"/>
          <p:cNvSpPr txBox="1"/>
          <p:nvPr/>
        </p:nvSpPr>
        <p:spPr>
          <a:xfrm>
            <a:off x="1391298" y="3519784"/>
            <a:ext cx="2019037" cy="209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defPPr>
              <a:defRPr lang="zh-CN"/>
            </a:defPPr>
            <a:lvl1pPr algn="just" defTabSz="1218565">
              <a:lnSpc>
                <a:spcPct val="150000"/>
              </a:lnSpc>
              <a:defRPr sz="140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sz="1100" dirty="0">
                <a:sym typeface="Arial" panose="020B0604020202020204" pitchFamily="34" charset="0"/>
              </a:rPr>
              <a:t>Click here to edit what you want, it is recommended that you use Microsoft Ya Black font when displaying, all graphic lines and their corresponding materials in this template can be freely edited</a:t>
            </a:r>
            <a:endParaRPr lang="en-US" altLang="zh-CN" sz="1100" dirty="0">
              <a:sym typeface="Arial" panose="020B0604020202020204" pitchFamily="34" charset="0"/>
            </a:endParaRPr>
          </a:p>
        </p:txBody>
      </p:sp>
      <p:sp>
        <p:nvSpPr>
          <p:cNvPr id="53" name="文本框 165"/>
          <p:cNvSpPr txBox="1"/>
          <p:nvPr/>
        </p:nvSpPr>
        <p:spPr>
          <a:xfrm>
            <a:off x="3891268" y="3519784"/>
            <a:ext cx="2021153" cy="209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defPPr>
              <a:defRPr lang="zh-CN"/>
            </a:defPPr>
            <a:lvl1pPr algn="just" defTabSz="1218565">
              <a:lnSpc>
                <a:spcPct val="150000"/>
              </a:lnSpc>
              <a:defRPr sz="140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sz="1100" dirty="0">
                <a:sym typeface="Arial" panose="020B0604020202020204" pitchFamily="34" charset="0"/>
              </a:rPr>
              <a:t>Click here to edit what you want, it is recommended that you use Microsoft Ya Black font when displaying, all graphic lines and their corresponding materials in this template can be freely edited</a:t>
            </a:r>
            <a:endParaRPr lang="en-US" altLang="zh-CN" sz="1100" dirty="0">
              <a:sym typeface="Arial" panose="020B0604020202020204" pitchFamily="34" charset="0"/>
            </a:endParaRPr>
          </a:p>
        </p:txBody>
      </p:sp>
      <p:sp>
        <p:nvSpPr>
          <p:cNvPr id="54" name="文本框 166"/>
          <p:cNvSpPr txBox="1"/>
          <p:nvPr/>
        </p:nvSpPr>
        <p:spPr>
          <a:xfrm>
            <a:off x="6464205" y="3519784"/>
            <a:ext cx="2019037" cy="209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defPPr>
              <a:defRPr lang="zh-CN"/>
            </a:defPPr>
            <a:lvl1pPr algn="just" defTabSz="1218565">
              <a:lnSpc>
                <a:spcPct val="150000"/>
              </a:lnSpc>
              <a:defRPr sz="140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sz="1100" dirty="0">
                <a:sym typeface="Arial" panose="020B0604020202020204" pitchFamily="34" charset="0"/>
              </a:rPr>
              <a:t>Click here to edit what you want, it is recommended that you use Microsoft Ya Black font when displaying, all graphic lines and their corresponding materials in this template can be freely edited</a:t>
            </a:r>
            <a:endParaRPr lang="en-US" altLang="zh-CN" sz="1100" dirty="0">
              <a:sym typeface="Arial" panose="020B0604020202020204" pitchFamily="34" charset="0"/>
            </a:endParaRPr>
          </a:p>
        </p:txBody>
      </p:sp>
      <p:sp>
        <p:nvSpPr>
          <p:cNvPr id="55" name="文本框 167"/>
          <p:cNvSpPr txBox="1"/>
          <p:nvPr/>
        </p:nvSpPr>
        <p:spPr>
          <a:xfrm>
            <a:off x="9037143" y="3519783"/>
            <a:ext cx="2019037" cy="209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3" rIns="91428" bIns="45713">
            <a:spAutoFit/>
          </a:bodyPr>
          <a:lstStyle>
            <a:defPPr>
              <a:defRPr lang="zh-CN"/>
            </a:defPPr>
            <a:lvl1pPr algn="just" defTabSz="1218565">
              <a:lnSpc>
                <a:spcPct val="150000"/>
              </a:lnSpc>
              <a:defRPr sz="1400" kern="0">
                <a:solidFill>
                  <a:schemeClr val="accent3">
                    <a:lumMod val="50000"/>
                  </a:schemeClr>
                </a:solidFill>
                <a:latin typeface="微软雅黑" panose="020B0503020204020204" pitchFamily="34" charset="-122"/>
                <a:ea typeface="微软雅黑" panose="020B0503020204020204" pitchFamily="34" charset="-122"/>
              </a:defRPr>
            </a:lvl1pPr>
          </a:lstStyle>
          <a:p>
            <a:r>
              <a:rPr lang="zh-CN" altLang="en-US" sz="1100" dirty="0">
                <a:sym typeface="Arial" panose="020B0604020202020204" pitchFamily="34" charset="0"/>
              </a:rPr>
              <a:t>Click here to edit what you want, it is recommended that you use Microsoft Ya Black font when displaying, all graphic lines and their corresponding materials in this template can be freely edited</a:t>
            </a:r>
            <a:endParaRPr lang="en-US" altLang="zh-CN" sz="1100" dirty="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advTm="5567">
        <p:fade/>
      </p:transition>
    </mc:Choice>
    <mc:Fallback xmlns:a14="http://schemas.microsoft.com/office/drawing/2010/main" xmlns="">
      <p:transition spd="med" advTm="55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par>
                          <p:cTn id="21" fill="hold">
                            <p:stCondLst>
                              <p:cond delay="2500"/>
                            </p:stCondLst>
                            <p:childTnLst>
                              <p:par>
                                <p:cTn id="22" presetID="2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par>
                          <p:cTn id="25" fill="hold">
                            <p:stCondLst>
                              <p:cond delay="3000"/>
                            </p:stCondLst>
                            <p:childTnLst>
                              <p:par>
                                <p:cTn id="26" presetID="22" presetClass="entr" presetSubtype="8"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3500"/>
                            </p:stCondLst>
                            <p:childTnLst>
                              <p:par>
                                <p:cTn id="30" presetID="16" presetClass="entr" presetSubtype="21"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childTnLst>
                          </p:cTn>
                        </p:par>
                        <p:par>
                          <p:cTn id="33" fill="hold">
                            <p:stCondLst>
                              <p:cond delay="4000"/>
                            </p:stCondLst>
                            <p:childTnLst>
                              <p:par>
                                <p:cTn id="34" presetID="2" presetClass="entr" presetSubtype="4"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ppt_x"/>
                                          </p:val>
                                        </p:tav>
                                        <p:tav tm="100000">
                                          <p:val>
                                            <p:strVal val="#ppt_x"/>
                                          </p:val>
                                        </p:tav>
                                      </p:tavLst>
                                    </p:anim>
                                    <p:anim calcmode="lin" valueType="num">
                                      <p:cBhvr additive="base">
                                        <p:cTn id="37" dur="500" fill="hold"/>
                                        <p:tgtEl>
                                          <p:spTgt spid="52"/>
                                        </p:tgtEl>
                                        <p:attrNameLst>
                                          <p:attrName>ppt_y</p:attrName>
                                        </p:attrNameLst>
                                      </p:cBhvr>
                                      <p:tavLst>
                                        <p:tav tm="0">
                                          <p:val>
                                            <p:strVal val="1+#ppt_h/2"/>
                                          </p:val>
                                        </p:tav>
                                        <p:tav tm="100000">
                                          <p:val>
                                            <p:strVal val="#ppt_y"/>
                                          </p:val>
                                        </p:tav>
                                      </p:tavLst>
                                    </p:anim>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down)">
                                      <p:cBhvr>
                                        <p:cTn id="41" dur="500"/>
                                        <p:tgtEl>
                                          <p:spTgt spid="19"/>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down)">
                                      <p:cBhvr>
                                        <p:cTn id="45" dur="500"/>
                                        <p:tgtEl>
                                          <p:spTgt spid="20"/>
                                        </p:tgtEl>
                                      </p:cBhvr>
                                    </p:animEffect>
                                  </p:childTnLst>
                                </p:cTn>
                              </p:par>
                            </p:childTnLst>
                          </p:cTn>
                        </p:par>
                        <p:par>
                          <p:cTn id="46" fill="hold">
                            <p:stCondLst>
                              <p:cond delay="5500"/>
                            </p:stCondLst>
                            <p:childTnLst>
                              <p:par>
                                <p:cTn id="47" presetID="22" presetClass="entr" presetSubtype="8"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left)">
                                      <p:cBhvr>
                                        <p:cTn id="49" dur="500"/>
                                        <p:tgtEl>
                                          <p:spTgt spid="28"/>
                                        </p:tgtEl>
                                      </p:cBhvr>
                                    </p:animEffect>
                                  </p:childTnLst>
                                </p:cTn>
                              </p:par>
                            </p:childTnLst>
                          </p:cTn>
                        </p:par>
                        <p:par>
                          <p:cTn id="50" fill="hold">
                            <p:stCondLst>
                              <p:cond delay="6000"/>
                            </p:stCondLst>
                            <p:childTnLst>
                              <p:par>
                                <p:cTn id="51" presetID="16" presetClass="entr" presetSubtype="21"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childTnLst>
                          </p:cTn>
                        </p:par>
                        <p:par>
                          <p:cTn id="54" fill="hold">
                            <p:stCondLst>
                              <p:cond delay="6500"/>
                            </p:stCondLst>
                            <p:childTnLst>
                              <p:par>
                                <p:cTn id="55" presetID="2" presetClass="entr" presetSubtype="4"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500" fill="hold"/>
                                        <p:tgtEl>
                                          <p:spTgt spid="53"/>
                                        </p:tgtEl>
                                        <p:attrNameLst>
                                          <p:attrName>ppt_x</p:attrName>
                                        </p:attrNameLst>
                                      </p:cBhvr>
                                      <p:tavLst>
                                        <p:tav tm="0">
                                          <p:val>
                                            <p:strVal val="#ppt_x"/>
                                          </p:val>
                                        </p:tav>
                                        <p:tav tm="100000">
                                          <p:val>
                                            <p:strVal val="#ppt_x"/>
                                          </p:val>
                                        </p:tav>
                                      </p:tavLst>
                                    </p:anim>
                                    <p:anim calcmode="lin" valueType="num">
                                      <p:cBhvr additive="base">
                                        <p:cTn id="58" dur="50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7000"/>
                            </p:stCondLst>
                            <p:childTnLst>
                              <p:par>
                                <p:cTn id="60" presetID="22" presetClass="entr" presetSubtype="4"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wipe(down)">
                                      <p:cBhvr>
                                        <p:cTn id="62" dur="500"/>
                                        <p:tgtEl>
                                          <p:spTgt spid="30"/>
                                        </p:tgtEl>
                                      </p:cBhvr>
                                    </p:animEffect>
                                  </p:childTnLst>
                                </p:cTn>
                              </p:par>
                            </p:childTnLst>
                          </p:cTn>
                        </p:par>
                        <p:par>
                          <p:cTn id="63" fill="hold">
                            <p:stCondLst>
                              <p:cond delay="7500"/>
                            </p:stCondLst>
                            <p:childTnLst>
                              <p:par>
                                <p:cTn id="64" presetID="22" presetClass="entr" presetSubtype="4" fill="hold"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down)">
                                      <p:cBhvr>
                                        <p:cTn id="66" dur="500"/>
                                        <p:tgtEl>
                                          <p:spTgt spid="31"/>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left)">
                                      <p:cBhvr>
                                        <p:cTn id="70" dur="500"/>
                                        <p:tgtEl>
                                          <p:spTgt spid="39"/>
                                        </p:tgtEl>
                                      </p:cBhvr>
                                    </p:animEffect>
                                  </p:childTnLst>
                                </p:cTn>
                              </p:par>
                            </p:childTnLst>
                          </p:cTn>
                        </p:par>
                        <p:par>
                          <p:cTn id="71" fill="hold">
                            <p:stCondLst>
                              <p:cond delay="8500"/>
                            </p:stCondLst>
                            <p:childTnLst>
                              <p:par>
                                <p:cTn id="72" presetID="16" presetClass="entr" presetSubtype="21" fill="hold" grpId="0" nodeType="after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barn(inVertical)">
                                      <p:cBhvr>
                                        <p:cTn id="74" dur="500"/>
                                        <p:tgtEl>
                                          <p:spTgt spid="40"/>
                                        </p:tgtEl>
                                      </p:cBhvr>
                                    </p:animEffect>
                                  </p:childTnLst>
                                </p:cTn>
                              </p:par>
                            </p:childTnLst>
                          </p:cTn>
                        </p:par>
                        <p:par>
                          <p:cTn id="75" fill="hold">
                            <p:stCondLst>
                              <p:cond delay="9000"/>
                            </p:stCondLst>
                            <p:childTnLst>
                              <p:par>
                                <p:cTn id="76" presetID="2" presetClass="entr" presetSubtype="4"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 calcmode="lin" valueType="num">
                                      <p:cBhvr additive="base">
                                        <p:cTn id="78" dur="500" fill="hold"/>
                                        <p:tgtEl>
                                          <p:spTgt spid="54"/>
                                        </p:tgtEl>
                                        <p:attrNameLst>
                                          <p:attrName>ppt_x</p:attrName>
                                        </p:attrNameLst>
                                      </p:cBhvr>
                                      <p:tavLst>
                                        <p:tav tm="0">
                                          <p:val>
                                            <p:strVal val="#ppt_x"/>
                                          </p:val>
                                        </p:tav>
                                        <p:tav tm="100000">
                                          <p:val>
                                            <p:strVal val="#ppt_x"/>
                                          </p:val>
                                        </p:tav>
                                      </p:tavLst>
                                    </p:anim>
                                    <p:anim calcmode="lin" valueType="num">
                                      <p:cBhvr additive="base">
                                        <p:cTn id="79" dur="500" fill="hold"/>
                                        <p:tgtEl>
                                          <p:spTgt spid="54"/>
                                        </p:tgtEl>
                                        <p:attrNameLst>
                                          <p:attrName>ppt_y</p:attrName>
                                        </p:attrNameLst>
                                      </p:cBhvr>
                                      <p:tavLst>
                                        <p:tav tm="0">
                                          <p:val>
                                            <p:strVal val="1+#ppt_h/2"/>
                                          </p:val>
                                        </p:tav>
                                        <p:tav tm="100000">
                                          <p:val>
                                            <p:strVal val="#ppt_y"/>
                                          </p:val>
                                        </p:tav>
                                      </p:tavLst>
                                    </p:anim>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down)">
                                      <p:cBhvr>
                                        <p:cTn id="83" dur="500"/>
                                        <p:tgtEl>
                                          <p:spTgt spid="41"/>
                                        </p:tgtEl>
                                      </p:cBhvr>
                                    </p:animEffect>
                                  </p:childTnLst>
                                </p:cTn>
                              </p:par>
                            </p:childTnLst>
                          </p:cTn>
                        </p:par>
                        <p:par>
                          <p:cTn id="84" fill="hold">
                            <p:stCondLst>
                              <p:cond delay="10000"/>
                            </p:stCondLst>
                            <p:childTnLst>
                              <p:par>
                                <p:cTn id="85" presetID="22" presetClass="entr" presetSubtype="4" fill="hold" nodeType="after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down)">
                                      <p:cBhvr>
                                        <p:cTn id="87" dur="500"/>
                                        <p:tgtEl>
                                          <p:spTgt spid="42"/>
                                        </p:tgtEl>
                                      </p:cBhvr>
                                    </p:animEffect>
                                  </p:childTnLst>
                                </p:cTn>
                              </p:par>
                            </p:childTnLst>
                          </p:cTn>
                        </p:par>
                        <p:par>
                          <p:cTn id="88" fill="hold">
                            <p:stCondLst>
                              <p:cond delay="10500"/>
                            </p:stCondLst>
                            <p:childTnLst>
                              <p:par>
                                <p:cTn id="89" presetID="22" presetClass="entr" presetSubtype="8" fill="hold"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left)">
                                      <p:cBhvr>
                                        <p:cTn id="91" dur="500"/>
                                        <p:tgtEl>
                                          <p:spTgt spid="50"/>
                                        </p:tgtEl>
                                      </p:cBhvr>
                                    </p:animEffect>
                                  </p:childTnLst>
                                </p:cTn>
                              </p:par>
                            </p:childTnLst>
                          </p:cTn>
                        </p:par>
                        <p:par>
                          <p:cTn id="92" fill="hold">
                            <p:stCondLst>
                              <p:cond delay="11000"/>
                            </p:stCondLst>
                            <p:childTnLst>
                              <p:par>
                                <p:cTn id="93" presetID="16" presetClass="entr" presetSubtype="21"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barn(inVertical)">
                                      <p:cBhvr>
                                        <p:cTn id="95" dur="500"/>
                                        <p:tgtEl>
                                          <p:spTgt spid="51"/>
                                        </p:tgtEl>
                                      </p:cBhvr>
                                    </p:animEffect>
                                  </p:childTnLst>
                                </p:cTn>
                              </p:par>
                            </p:childTnLst>
                          </p:cTn>
                        </p:par>
                        <p:par>
                          <p:cTn id="96" fill="hold">
                            <p:stCondLst>
                              <p:cond delay="11500"/>
                            </p:stCondLst>
                            <p:childTnLst>
                              <p:par>
                                <p:cTn id="97" presetID="2" presetClass="entr" presetSubtype="4"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 calcmode="lin" valueType="num">
                                      <p:cBhvr additive="base">
                                        <p:cTn id="99" dur="500" fill="hold"/>
                                        <p:tgtEl>
                                          <p:spTgt spid="55"/>
                                        </p:tgtEl>
                                        <p:attrNameLst>
                                          <p:attrName>ppt_x</p:attrName>
                                        </p:attrNameLst>
                                      </p:cBhvr>
                                      <p:tavLst>
                                        <p:tav tm="0">
                                          <p:val>
                                            <p:strVal val="#ppt_x"/>
                                          </p:val>
                                        </p:tav>
                                        <p:tav tm="100000">
                                          <p:val>
                                            <p:strVal val="#ppt_x"/>
                                          </p:val>
                                        </p:tav>
                                      </p:tavLst>
                                    </p:anim>
                                    <p:anim calcmode="lin" valueType="num">
                                      <p:cBhvr additive="base">
                                        <p:cTn id="10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8" grpId="0"/>
      <p:bldP spid="19" grpId="0" animBg="1"/>
      <p:bldP spid="29" grpId="0"/>
      <p:bldP spid="30" grpId="0" animBg="1"/>
      <p:bldP spid="40" grpId="0"/>
      <p:bldP spid="41" grpId="0" animBg="1"/>
      <p:bldP spid="51" grpId="0"/>
      <p:bldP spid="52" grpId="0"/>
      <p:bldP spid="53" grpId="0"/>
      <p:bldP spid="54" grpId="0"/>
      <p:bldP spid="5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6621439" y="3029887"/>
            <a:ext cx="1819038" cy="1819696"/>
            <a:chOff x="4925095" y="2135348"/>
            <a:chExt cx="1364456" cy="1364456"/>
          </a:xfrm>
        </p:grpSpPr>
        <p:sp>
          <p:nvSpPr>
            <p:cNvPr id="8" name="矩形 7"/>
            <p:cNvSpPr/>
            <p:nvPr/>
          </p:nvSpPr>
          <p:spPr>
            <a:xfrm rot="2703315">
              <a:off x="4925095" y="2135348"/>
              <a:ext cx="1364456" cy="1364456"/>
            </a:xfrm>
            <a:prstGeom prst="rect">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9"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600">
                <a:solidFill>
                  <a:schemeClr val="bg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914400" y="3799434"/>
            <a:ext cx="3340333" cy="695301"/>
            <a:chOff x="644258" y="2738247"/>
            <a:chExt cx="2505576" cy="521355"/>
          </a:xfrm>
        </p:grpSpPr>
        <p:grpSp>
          <p:nvGrpSpPr>
            <p:cNvPr id="11" name="组合 10"/>
            <p:cNvGrpSpPr/>
            <p:nvPr/>
          </p:nvGrpSpPr>
          <p:grpSpPr>
            <a:xfrm>
              <a:off x="644258" y="3001093"/>
              <a:ext cx="2505576" cy="258509"/>
              <a:chOff x="859010" y="4001457"/>
              <a:chExt cx="3340768" cy="344678"/>
            </a:xfrm>
          </p:grpSpPr>
          <p:cxnSp>
            <p:nvCxnSpPr>
              <p:cNvPr id="14" name="直接连接符 13"/>
              <p:cNvCxnSpPr/>
              <p:nvPr/>
            </p:nvCxnSpPr>
            <p:spPr>
              <a:xfrm flipV="1">
                <a:off x="3675903" y="4001457"/>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59010" y="4346135"/>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12" name="椭圆 11"/>
            <p:cNvSpPr/>
            <p:nvPr/>
          </p:nvSpPr>
          <p:spPr>
            <a:xfrm>
              <a:off x="725784" y="2833567"/>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3" name="文本框 114"/>
            <p:cNvSpPr txBox="1"/>
            <p:nvPr/>
          </p:nvSpPr>
          <p:spPr>
            <a:xfrm>
              <a:off x="840084" y="2738247"/>
              <a:ext cx="1679131" cy="519252"/>
            </a:xfrm>
            <a:prstGeom prst="rect">
              <a:avLst/>
            </a:prstGeom>
            <a:noFill/>
          </p:spPr>
          <p:txBody>
            <a:bodyPr wrap="square" rtlCol="0">
              <a:spAutoFit/>
            </a:bodyPr>
            <a:lstStyle/>
            <a:p>
              <a:pPr lvl="0"/>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Click here to add</a:t>
              </a:r>
              <a:r>
                <a:rPr lang="zh-CN" altLang="en-US" sz="1300" dirty="0">
                  <a:solidFill>
                    <a:sysClr val="windowText" lastClr="000000">
                      <a:lumMod val="85000"/>
                      <a:lumOff val="15000"/>
                    </a:sysClr>
                  </a:solidFill>
                  <a:latin typeface="微软雅黑" panose="020B0503020204020204" pitchFamily="34" charset="-122"/>
                  <a:ea typeface="微软雅黑" panose="020B0503020204020204" pitchFamily="34" charset="-122"/>
                </a:rPr>
                <a:t>Text, click here to add text, click here to add text, </a:t>
              </a:r>
              <a:endParaRPr lang="en-US" altLang="zh-CN" sz="13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6" name="组合 15"/>
          <p:cNvGrpSpPr/>
          <p:nvPr/>
        </p:nvGrpSpPr>
        <p:grpSpPr>
          <a:xfrm>
            <a:off x="2066775" y="5356848"/>
            <a:ext cx="3352364" cy="738663"/>
            <a:chOff x="1813390" y="4087654"/>
            <a:chExt cx="2514600" cy="553869"/>
          </a:xfrm>
        </p:grpSpPr>
        <p:grpSp>
          <p:nvGrpSpPr>
            <p:cNvPr id="17" name="组合 16"/>
            <p:cNvGrpSpPr/>
            <p:nvPr/>
          </p:nvGrpSpPr>
          <p:grpSpPr>
            <a:xfrm>
              <a:off x="1813390" y="4368518"/>
              <a:ext cx="2514600" cy="258509"/>
              <a:chOff x="2417853" y="5824691"/>
              <a:chExt cx="3352800" cy="344678"/>
            </a:xfrm>
          </p:grpSpPr>
          <p:cxnSp>
            <p:nvCxnSpPr>
              <p:cNvPr id="20" name="直接连接符 19"/>
              <p:cNvCxnSpPr/>
              <p:nvPr/>
            </p:nvCxnSpPr>
            <p:spPr>
              <a:xfrm flipV="1">
                <a:off x="5246778" y="5824691"/>
                <a:ext cx="523875" cy="3446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417853" y="6169369"/>
                <a:ext cx="28289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椭圆 17"/>
            <p:cNvSpPr/>
            <p:nvPr/>
          </p:nvSpPr>
          <p:spPr>
            <a:xfrm>
              <a:off x="1931624" y="4182974"/>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19" name="文本框 116"/>
            <p:cNvSpPr txBox="1"/>
            <p:nvPr/>
          </p:nvSpPr>
          <p:spPr>
            <a:xfrm>
              <a:off x="2045925" y="408765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Click here to add</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Text, click here to add text, click here to add text, </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2" name="组合 21"/>
          <p:cNvGrpSpPr/>
          <p:nvPr/>
        </p:nvGrpSpPr>
        <p:grpSpPr>
          <a:xfrm>
            <a:off x="6819477" y="1431045"/>
            <a:ext cx="3352364" cy="1052809"/>
            <a:chOff x="4819402" y="594367"/>
            <a:chExt cx="2514600" cy="789424"/>
          </a:xfrm>
        </p:grpSpPr>
        <p:grpSp>
          <p:nvGrpSpPr>
            <p:cNvPr id="23" name="组合 22"/>
            <p:cNvGrpSpPr/>
            <p:nvPr/>
          </p:nvGrpSpPr>
          <p:grpSpPr>
            <a:xfrm>
              <a:off x="4819402" y="1125282"/>
              <a:ext cx="2514600" cy="258509"/>
              <a:chOff x="6425869" y="1500376"/>
              <a:chExt cx="3352800" cy="344678"/>
            </a:xfrm>
          </p:grpSpPr>
          <p:cxnSp>
            <p:nvCxnSpPr>
              <p:cNvPr id="26" name="直接连接符 25"/>
              <p:cNvCxnSpPr/>
              <p:nvPr/>
            </p:nvCxnSpPr>
            <p:spPr>
              <a:xfrm flipV="1">
                <a:off x="6425869" y="1500376"/>
                <a:ext cx="523875" cy="3446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949744" y="1500376"/>
                <a:ext cx="2828925"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4" name="椭圆 23"/>
            <p:cNvSpPr/>
            <p:nvPr/>
          </p:nvSpPr>
          <p:spPr>
            <a:xfrm>
              <a:off x="5282043" y="689687"/>
              <a:ext cx="114300" cy="1143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25" name="文本框 118"/>
            <p:cNvSpPr txBox="1"/>
            <p:nvPr/>
          </p:nvSpPr>
          <p:spPr>
            <a:xfrm>
              <a:off x="5396343" y="594367"/>
              <a:ext cx="1679131" cy="553870"/>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Click here to add</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Text, click here to add text, click here to add text, </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p:nvPr/>
        </p:nvGrpSpPr>
        <p:grpSpPr>
          <a:xfrm>
            <a:off x="8211854" y="2643069"/>
            <a:ext cx="3352364" cy="1051868"/>
            <a:chOff x="6118061" y="1871174"/>
            <a:chExt cx="2514600" cy="788718"/>
          </a:xfrm>
        </p:grpSpPr>
        <p:grpSp>
          <p:nvGrpSpPr>
            <p:cNvPr id="29" name="组合 28"/>
            <p:cNvGrpSpPr/>
            <p:nvPr/>
          </p:nvGrpSpPr>
          <p:grpSpPr>
            <a:xfrm>
              <a:off x="6118061" y="2401383"/>
              <a:ext cx="2514600" cy="258509"/>
              <a:chOff x="8157414" y="3201844"/>
              <a:chExt cx="3352800" cy="344678"/>
            </a:xfrm>
          </p:grpSpPr>
          <p:cxnSp>
            <p:nvCxnSpPr>
              <p:cNvPr id="32" name="直接连接符 31"/>
              <p:cNvCxnSpPr/>
              <p:nvPr/>
            </p:nvCxnSpPr>
            <p:spPr>
              <a:xfrm flipV="1">
                <a:off x="8157414" y="3201844"/>
                <a:ext cx="523875" cy="344678"/>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681289" y="3201844"/>
                <a:ext cx="2828925" cy="0"/>
              </a:xfrm>
              <a:prstGeom prst="line">
                <a:avLst/>
              </a:prstGeom>
              <a:ln>
                <a:solidFill>
                  <a:srgbClr val="678DA8"/>
                </a:solidFill>
              </a:ln>
            </p:spPr>
            <p:style>
              <a:lnRef idx="1">
                <a:schemeClr val="accent1"/>
              </a:lnRef>
              <a:fillRef idx="0">
                <a:schemeClr val="accent1"/>
              </a:fillRef>
              <a:effectRef idx="0">
                <a:schemeClr val="accent1"/>
              </a:effectRef>
              <a:fontRef idx="minor">
                <a:schemeClr val="tx1"/>
              </a:fontRef>
            </p:style>
          </p:cxnSp>
        </p:grpSp>
        <p:sp>
          <p:nvSpPr>
            <p:cNvPr id="30" name="椭圆 29"/>
            <p:cNvSpPr/>
            <p:nvPr/>
          </p:nvSpPr>
          <p:spPr>
            <a:xfrm>
              <a:off x="6572549" y="1966494"/>
              <a:ext cx="114300" cy="114300"/>
            </a:xfrm>
            <a:prstGeom prst="ellipse">
              <a:avLst/>
            </a:prstGeom>
            <a:solidFill>
              <a:srgbClr val="678D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1" name="文本框 120"/>
            <p:cNvSpPr txBox="1"/>
            <p:nvPr/>
          </p:nvSpPr>
          <p:spPr>
            <a:xfrm>
              <a:off x="6686850" y="1871174"/>
              <a:ext cx="1679131" cy="553869"/>
            </a:xfrm>
            <a:prstGeom prst="rect">
              <a:avLst/>
            </a:prstGeom>
            <a:noFill/>
          </p:spPr>
          <p:txBody>
            <a:bodyPr wrap="square" rtlCol="0">
              <a:spAutoFit/>
            </a:bodyPr>
            <a:lstStyle/>
            <a:p>
              <a:pPr lvl="0"/>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rPr>
                <a:t>Click here to add</a:t>
              </a:r>
              <a:r>
                <a:rPr lang="zh-CN" altLang="en-US" sz="1400" dirty="0">
                  <a:solidFill>
                    <a:sysClr val="windowText" lastClr="000000">
                      <a:lumMod val="85000"/>
                      <a:lumOff val="15000"/>
                    </a:sysClr>
                  </a:solidFill>
                  <a:latin typeface="微软雅黑" panose="020B0503020204020204" pitchFamily="34" charset="-122"/>
                  <a:ea typeface="微软雅黑" panose="020B0503020204020204" pitchFamily="34" charset="-122"/>
                </a:rPr>
                <a:t>Text, click here to add text, click here to add text, </a:t>
              </a:r>
              <a:endParaRPr lang="en-US" altLang="zh-CN" sz="1400" dirty="0">
                <a:solidFill>
                  <a:sysClr val="windowText" lastClr="000000">
                    <a:lumMod val="85000"/>
                    <a:lumOff val="1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4" name="组合 33"/>
          <p:cNvGrpSpPr/>
          <p:nvPr/>
        </p:nvGrpSpPr>
        <p:grpSpPr>
          <a:xfrm>
            <a:off x="3927606" y="3029886"/>
            <a:ext cx="1819038" cy="1819696"/>
            <a:chOff x="2904457" y="2135347"/>
            <a:chExt cx="1364456" cy="1364456"/>
          </a:xfrm>
        </p:grpSpPr>
        <p:sp>
          <p:nvSpPr>
            <p:cNvPr id="35" name="矩形 34"/>
            <p:cNvSpPr/>
            <p:nvPr/>
          </p:nvSpPr>
          <p:spPr>
            <a:xfrm rot="2703315">
              <a:off x="2904457" y="2135347"/>
              <a:ext cx="1364456" cy="1364456"/>
            </a:xfrm>
            <a:prstGeom prst="rect">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6"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274523" y="1688626"/>
            <a:ext cx="1819038" cy="1819696"/>
            <a:chOff x="3914776" y="1129635"/>
            <a:chExt cx="1364456" cy="1364456"/>
          </a:xfrm>
        </p:grpSpPr>
        <p:sp>
          <p:nvSpPr>
            <p:cNvPr id="38" name="矩形 37"/>
            <p:cNvSpPr/>
            <p:nvPr/>
          </p:nvSpPr>
          <p:spPr>
            <a:xfrm rot="2703315">
              <a:off x="3914776" y="1129635"/>
              <a:ext cx="1364456" cy="1364456"/>
            </a:xfrm>
            <a:prstGeom prst="rect">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39"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60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74521" y="4384825"/>
            <a:ext cx="1819038" cy="1819696"/>
            <a:chOff x="3914775" y="3151316"/>
            <a:chExt cx="1364456" cy="1364456"/>
          </a:xfrm>
        </p:grpSpPr>
        <p:sp>
          <p:nvSpPr>
            <p:cNvPr id="41" name="矩形 40"/>
            <p:cNvSpPr/>
            <p:nvPr/>
          </p:nvSpPr>
          <p:spPr>
            <a:xfrm rot="2703315">
              <a:off x="3914775" y="3151316"/>
              <a:ext cx="1364456" cy="1364456"/>
            </a:xfrm>
            <a:prstGeom prst="rect">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微软雅黑" panose="020B0503020204020204" pitchFamily="34" charset="-122"/>
                <a:ea typeface="微软雅黑" panose="020B0503020204020204" pitchFamily="34" charset="-122"/>
              </a:endParaRPr>
            </a:p>
          </p:txBody>
        </p:sp>
        <p:grpSp>
          <p:nvGrpSpPr>
            <p:cNvPr id="42" name="Group 416"/>
            <p:cNvGrpSpPr>
              <a:grpSpLocks noChangeAspect="1"/>
            </p:cNvGrpSpPr>
            <p:nvPr/>
          </p:nvGrpSpPr>
          <p:grpSpPr>
            <a:xfrm>
              <a:off x="4259125" y="3360951"/>
              <a:ext cx="638659" cy="822023"/>
              <a:chOff x="-2773363" y="1651000"/>
              <a:chExt cx="2692401" cy="3448051"/>
            </a:xfrm>
            <a:solidFill>
              <a:schemeClr val="bg1"/>
            </a:solidFill>
          </p:grpSpPr>
          <p:sp>
            <p:nvSpPr>
              <p:cNvPr id="43"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4"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5"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6"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7"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8"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sp>
            <p:nvSpPr>
              <p:cNvPr id="49"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40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advTm="960">
        <p:fade/>
      </p:transition>
    </mc:Choice>
    <mc:Fallback xmlns:a14="http://schemas.microsoft.com/office/drawing/2010/main" xmlns="">
      <p:transition spd="med" advTm="9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0-#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 presetClass="entr" presetSubtype="1"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additive="base">
                                        <p:cTn id="30" dur="500" fill="hold"/>
                                        <p:tgtEl>
                                          <p:spTgt spid="37"/>
                                        </p:tgtEl>
                                        <p:attrNameLst>
                                          <p:attrName>ppt_x</p:attrName>
                                        </p:attrNameLst>
                                      </p:cBhvr>
                                      <p:tavLst>
                                        <p:tav tm="0">
                                          <p:val>
                                            <p:strVal val="#ppt_x"/>
                                          </p:val>
                                        </p:tav>
                                        <p:tav tm="100000">
                                          <p:val>
                                            <p:strVal val="#ppt_x"/>
                                          </p:val>
                                        </p:tav>
                                      </p:tavLst>
                                    </p:anim>
                                    <p:anim calcmode="lin" valueType="num">
                                      <p:cBhvr additive="base">
                                        <p:cTn id="31" dur="500" fill="hold"/>
                                        <p:tgtEl>
                                          <p:spTgt spid="37"/>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additive="base">
                                        <p:cTn id="35" dur="500" fill="hold"/>
                                        <p:tgtEl>
                                          <p:spTgt spid="40"/>
                                        </p:tgtEl>
                                        <p:attrNameLst>
                                          <p:attrName>ppt_x</p:attrName>
                                        </p:attrNameLst>
                                      </p:cBhvr>
                                      <p:tavLst>
                                        <p:tav tm="0">
                                          <p:val>
                                            <p:strVal val="#ppt_x"/>
                                          </p:val>
                                        </p:tav>
                                        <p:tav tm="100000">
                                          <p:val>
                                            <p:strVal val="#ppt_x"/>
                                          </p:val>
                                        </p:tav>
                                      </p:tavLst>
                                    </p:anim>
                                    <p:anim calcmode="lin" valueType="num">
                                      <p:cBhvr additive="base">
                                        <p:cTn id="36" dur="500" fill="hold"/>
                                        <p:tgtEl>
                                          <p:spTgt spid="40"/>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additive="base">
                                        <p:cTn id="40" dur="500" fill="hold"/>
                                        <p:tgtEl>
                                          <p:spTgt spid="22"/>
                                        </p:tgtEl>
                                        <p:attrNameLst>
                                          <p:attrName>ppt_x</p:attrName>
                                        </p:attrNameLst>
                                      </p:cBhvr>
                                      <p:tavLst>
                                        <p:tav tm="0">
                                          <p:val>
                                            <p:strVal val="#ppt_x"/>
                                          </p:val>
                                        </p:tav>
                                        <p:tav tm="100000">
                                          <p:val>
                                            <p:strVal val="#ppt_x"/>
                                          </p:val>
                                        </p:tav>
                                      </p:tavLst>
                                    </p:anim>
                                    <p:anim calcmode="lin" valueType="num">
                                      <p:cBhvr additive="base">
                                        <p:cTn id="41" dur="500" fill="hold"/>
                                        <p:tgtEl>
                                          <p:spTgt spid="22"/>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pic>
        <p:nvPicPr>
          <p:cNvPr id="15" name="图片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6984" y="2005477"/>
            <a:ext cx="3076174" cy="3772773"/>
          </a:xfrm>
          <a:prstGeom prst="rect">
            <a:avLst/>
          </a:prstGeom>
          <a:noFill/>
          <a:ln>
            <a:noFill/>
          </a:ln>
          <a:effectLst>
            <a:outerShdw sx="102000" sy="102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5"/>
          <p:cNvSpPr>
            <a:spLocks noChangeArrowheads="1"/>
          </p:cNvSpPr>
          <p:nvPr/>
        </p:nvSpPr>
        <p:spPr bwMode="auto">
          <a:xfrm>
            <a:off x="3687283" y="2005478"/>
            <a:ext cx="8101545" cy="946370"/>
          </a:xfrm>
          <a:prstGeom prst="rect">
            <a:avLst/>
          </a:prstGeom>
          <a:solidFill>
            <a:srgbClr val="F73F8F"/>
          </a:solidFill>
          <a:ln>
            <a:noFill/>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17" name="矩形 6"/>
          <p:cNvSpPr>
            <a:spLocks noChangeArrowheads="1"/>
          </p:cNvSpPr>
          <p:nvPr/>
        </p:nvSpPr>
        <p:spPr bwMode="auto">
          <a:xfrm>
            <a:off x="3687283" y="3061409"/>
            <a:ext cx="8101545" cy="2716842"/>
          </a:xfrm>
          <a:prstGeom prst="rect">
            <a:avLst/>
          </a:prstGeom>
          <a:solidFill>
            <a:srgbClr val="FFFFFF"/>
          </a:solidFill>
          <a:ln w="12700" cmpd="sng">
            <a:solidFill>
              <a:srgbClr val="ADBACA"/>
            </a:solidFill>
            <a:miter lim="800000"/>
          </a:ln>
        </p:spPr>
        <p:txBody>
          <a:bodyPr lIns="91438" tIns="45719" rIns="91438" bIns="45719" anchor="ct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3100">
              <a:solidFill>
                <a:srgbClr val="000000"/>
              </a:solidFill>
            </a:endParaRPr>
          </a:p>
        </p:txBody>
      </p:sp>
      <p:sp>
        <p:nvSpPr>
          <p:cNvPr id="18" name="矩形 7"/>
          <p:cNvSpPr>
            <a:spLocks noChangeArrowheads="1"/>
          </p:cNvSpPr>
          <p:nvPr/>
        </p:nvSpPr>
        <p:spPr bwMode="auto">
          <a:xfrm>
            <a:off x="3868234" y="2081513"/>
            <a:ext cx="7425919" cy="53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a:t>
            </a:r>
            <a:endParaRPr lang="en-US" altLang="zh-CN" sz="1500"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9" name="矩形 8"/>
          <p:cNvSpPr>
            <a:spLocks noChangeArrowheads="1"/>
          </p:cNvSpPr>
          <p:nvPr/>
        </p:nvSpPr>
        <p:spPr bwMode="auto">
          <a:xfrm>
            <a:off x="3991077" y="3960142"/>
            <a:ext cx="76720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lnSpc>
                <a:spcPct val="120000"/>
              </a:lnSpc>
              <a:spcBef>
                <a:spcPct val="20000"/>
              </a:spcBef>
            </a:pPr>
            <a:r>
              <a:rPr lang="zh-CN" altLang="en-US"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Click here to edit what you want, it is recommended that you display the use of Microsoft Ya Black font, this template all the graphic lines and their corresponding materials can be freely edited, color modification, replaced. For more instructions and works, please read the user manual at the bottom of the template.</a:t>
            </a:r>
            <a:endParaRPr lang="en-US" altLang="zh-CN" sz="15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a:spLocks noChangeArrowheads="1"/>
          </p:cNvSpPr>
          <p:nvPr/>
        </p:nvSpPr>
        <p:spPr bwMode="auto">
          <a:xfrm>
            <a:off x="3868234" y="3553648"/>
            <a:ext cx="1376184" cy="2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600" dirty="0">
                <a:solidFill>
                  <a:srgbClr val="445469"/>
                </a:solidFill>
                <a:latin typeface="Arial" panose="020B0604020202020204" pitchFamily="34" charset="0"/>
                <a:ea typeface="微软雅黑" panose="020B0503020204020204" pitchFamily="34" charset="-122"/>
                <a:sym typeface="Arial" panose="020B0604020202020204" pitchFamily="34" charset="0"/>
              </a:rPr>
              <a:t>Click Edit Title</a:t>
            </a:r>
            <a:endParaRPr lang="en-US" altLang="zh-CN" sz="1600"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Tm="4203">
        <p:fade/>
      </p:transition>
    </mc:Choice>
    <mc:Fallback xmlns:a14="http://schemas.microsoft.com/office/drawing/2010/main" xmlns="">
      <p:transition spd="med" advTm="42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0-#ppt_w/2"/>
                                          </p:val>
                                        </p:tav>
                                        <p:tav tm="100000">
                                          <p:val>
                                            <p:strVal val="#ppt_x"/>
                                          </p:val>
                                        </p:tav>
                                      </p:tavLst>
                                    </p:anim>
                                    <p:anim calcmode="lin" valueType="num">
                                      <p:cBhvr additive="base">
                                        <p:cTn id="2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heel(1)">
                                      <p:cBhvr>
                                        <p:cTn id="37" dur="2000"/>
                                        <p:tgtEl>
                                          <p:spTgt spid="17"/>
                                        </p:tgtEl>
                                      </p:cBhvr>
                                    </p:animEffect>
                                  </p:childTnLst>
                                </p:cTn>
                              </p:par>
                              <p:par>
                                <p:cTn id="38" presetID="23" presetClass="entr" presetSubtype="16"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500" fill="hold"/>
                                        <p:tgtEl>
                                          <p:spTgt spid="19"/>
                                        </p:tgtEl>
                                        <p:attrNameLst>
                                          <p:attrName>ppt_w</p:attrName>
                                        </p:attrNameLst>
                                      </p:cBhvr>
                                      <p:tavLst>
                                        <p:tav tm="0">
                                          <p:val>
                                            <p:fltVal val="0"/>
                                          </p:val>
                                        </p:tav>
                                        <p:tav tm="100000">
                                          <p:val>
                                            <p:strVal val="#ppt_w"/>
                                          </p:val>
                                        </p:tav>
                                      </p:tavLst>
                                    </p:anim>
                                    <p:anim calcmode="lin" valueType="num">
                                      <p:cBhvr>
                                        <p:cTn id="41" dur="500" fill="hold"/>
                                        <p:tgtEl>
                                          <p:spTgt spid="19"/>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p:cTn id="44" dur="500" fill="hold"/>
                                        <p:tgtEl>
                                          <p:spTgt spid="21"/>
                                        </p:tgtEl>
                                        <p:attrNameLst>
                                          <p:attrName>ppt_w</p:attrName>
                                        </p:attrNameLst>
                                      </p:cBhvr>
                                      <p:tavLst>
                                        <p:tav tm="0">
                                          <p:val>
                                            <p:fltVal val="0"/>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p:bldP spid="19" grpId="0"/>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任意多边形 6"/>
          <p:cNvSpPr/>
          <p:nvPr/>
        </p:nvSpPr>
        <p:spPr>
          <a:xfrm>
            <a:off x="5523382" y="2195795"/>
            <a:ext cx="1832220" cy="1879466"/>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 name="connsiteX0-1" fmla="*/ 0 w 1768701"/>
              <a:gd name="connsiteY0-2" fmla="*/ 0 h 1819275"/>
              <a:gd name="connsiteX1-3" fmla="*/ 1239837 w 1768701"/>
              <a:gd name="connsiteY1-4" fmla="*/ 0 h 1819275"/>
              <a:gd name="connsiteX2-5" fmla="*/ 1425575 w 1768701"/>
              <a:gd name="connsiteY2-6" fmla="*/ 1819275 h 1819275"/>
              <a:gd name="connsiteX3-7" fmla="*/ 1217011 w 1768701"/>
              <a:gd name="connsiteY3-8" fmla="*/ 1151279 h 1819275"/>
              <a:gd name="connsiteX4-9" fmla="*/ 1120532 w 1768701"/>
              <a:gd name="connsiteY4-10" fmla="*/ 960656 h 1819275"/>
              <a:gd name="connsiteX5-11" fmla="*/ 1125218 w 1768701"/>
              <a:gd name="connsiteY5-12" fmla="*/ 962449 h 1819275"/>
              <a:gd name="connsiteX6-13" fmla="*/ 1087312 w 1768701"/>
              <a:gd name="connsiteY6-14" fmla="*/ 895020 h 1819275"/>
              <a:gd name="connsiteX7-15" fmla="*/ 1067594 w 1768701"/>
              <a:gd name="connsiteY7-16" fmla="*/ 856060 h 1819275"/>
              <a:gd name="connsiteX8-17" fmla="*/ 1044723 w 1768701"/>
              <a:gd name="connsiteY8-18" fmla="*/ 819259 h 1819275"/>
              <a:gd name="connsiteX9-19" fmla="*/ 1032247 w 1768701"/>
              <a:gd name="connsiteY9-20" fmla="*/ 797066 h 1819275"/>
              <a:gd name="connsiteX10-21" fmla="*/ 1011074 w 1768701"/>
              <a:gd name="connsiteY10-22" fmla="*/ 765115 h 1819275"/>
              <a:gd name="connsiteX11-23" fmla="*/ 976419 w 1768701"/>
              <a:gd name="connsiteY11-24" fmla="*/ 709350 h 1819275"/>
              <a:gd name="connsiteX12-25" fmla="*/ 949071 w 1768701"/>
              <a:gd name="connsiteY12-26" fmla="*/ 671548 h 1819275"/>
              <a:gd name="connsiteX13-27" fmla="*/ 932625 w 1768701"/>
              <a:gd name="connsiteY13-28" fmla="*/ 646730 h 1819275"/>
              <a:gd name="connsiteX14-29" fmla="*/ 911183 w 1768701"/>
              <a:gd name="connsiteY14-30" fmla="*/ 619176 h 1819275"/>
              <a:gd name="connsiteX15-31" fmla="*/ 873826 w 1768701"/>
              <a:gd name="connsiteY15-32" fmla="*/ 567538 h 1819275"/>
              <a:gd name="connsiteX16-33" fmla="*/ 842456 w 1768701"/>
              <a:gd name="connsiteY16-34" fmla="*/ 530859 h 1819275"/>
              <a:gd name="connsiteX17-35" fmla="*/ 827460 w 1768701"/>
              <a:gd name="connsiteY17-36" fmla="*/ 511589 h 1819275"/>
              <a:gd name="connsiteX18-37" fmla="*/ 804660 w 1768701"/>
              <a:gd name="connsiteY18-38" fmla="*/ 486667 h 1819275"/>
              <a:gd name="connsiteX19-39" fmla="*/ 759485 w 1768701"/>
              <a:gd name="connsiteY19-40" fmla="*/ 433846 h 1819275"/>
              <a:gd name="connsiteX20-41" fmla="*/ 732019 w 1768701"/>
              <a:gd name="connsiteY20-42" fmla="*/ 407265 h 1819275"/>
              <a:gd name="connsiteX21-43" fmla="*/ 717863 w 1768701"/>
              <a:gd name="connsiteY21-44" fmla="*/ 391791 h 1819275"/>
              <a:gd name="connsiteX22-45" fmla="*/ 677622 w 1768701"/>
              <a:gd name="connsiteY22-46" fmla="*/ 354620 h 1819275"/>
              <a:gd name="connsiteX23-47" fmla="*/ 633065 w 1768701"/>
              <a:gd name="connsiteY23-48" fmla="*/ 311498 h 1819275"/>
              <a:gd name="connsiteX24-49" fmla="*/ 619739 w 1768701"/>
              <a:gd name="connsiteY24-50" fmla="*/ 301151 h 1819275"/>
              <a:gd name="connsiteX25-51" fmla="*/ 604942 w 1768701"/>
              <a:gd name="connsiteY25-52" fmla="*/ 287483 h 1819275"/>
              <a:gd name="connsiteX26-53" fmla="*/ 29334 w 1768701"/>
              <a:gd name="connsiteY26-54" fmla="*/ 3471 h 1819275"/>
              <a:gd name="connsiteX27-55" fmla="*/ 7152 w 1768701"/>
              <a:gd name="connsiteY27-56" fmla="*/ 1798 h 1819275"/>
              <a:gd name="connsiteX28" fmla="*/ 0 w 1768701"/>
              <a:gd name="connsiteY28" fmla="*/ 0 h 1819275"/>
              <a:gd name="connsiteX0-57" fmla="*/ 0 w 1774058"/>
              <a:gd name="connsiteY0-58" fmla="*/ 0 h 1819275"/>
              <a:gd name="connsiteX1-59" fmla="*/ 1239837 w 1774058"/>
              <a:gd name="connsiteY1-60" fmla="*/ 0 h 1819275"/>
              <a:gd name="connsiteX2-61" fmla="*/ 1425575 w 1774058"/>
              <a:gd name="connsiteY2-62" fmla="*/ 1819275 h 1819275"/>
              <a:gd name="connsiteX3-63" fmla="*/ 1217011 w 1774058"/>
              <a:gd name="connsiteY3-64" fmla="*/ 1151279 h 1819275"/>
              <a:gd name="connsiteX4-65" fmla="*/ 1120532 w 1774058"/>
              <a:gd name="connsiteY4-66" fmla="*/ 960656 h 1819275"/>
              <a:gd name="connsiteX5-67" fmla="*/ 1125218 w 1774058"/>
              <a:gd name="connsiteY5-68" fmla="*/ 962449 h 1819275"/>
              <a:gd name="connsiteX6-69" fmla="*/ 1087312 w 1774058"/>
              <a:gd name="connsiteY6-70" fmla="*/ 895020 h 1819275"/>
              <a:gd name="connsiteX7-71" fmla="*/ 1067594 w 1774058"/>
              <a:gd name="connsiteY7-72" fmla="*/ 856060 h 1819275"/>
              <a:gd name="connsiteX8-73" fmla="*/ 1044723 w 1774058"/>
              <a:gd name="connsiteY8-74" fmla="*/ 819259 h 1819275"/>
              <a:gd name="connsiteX9-75" fmla="*/ 1032247 w 1774058"/>
              <a:gd name="connsiteY9-76" fmla="*/ 797066 h 1819275"/>
              <a:gd name="connsiteX10-77" fmla="*/ 1011074 w 1774058"/>
              <a:gd name="connsiteY10-78" fmla="*/ 765115 h 1819275"/>
              <a:gd name="connsiteX11-79" fmla="*/ 976419 w 1774058"/>
              <a:gd name="connsiteY11-80" fmla="*/ 709350 h 1819275"/>
              <a:gd name="connsiteX12-81" fmla="*/ 949071 w 1774058"/>
              <a:gd name="connsiteY12-82" fmla="*/ 671548 h 1819275"/>
              <a:gd name="connsiteX13-83" fmla="*/ 932625 w 1774058"/>
              <a:gd name="connsiteY13-84" fmla="*/ 646730 h 1819275"/>
              <a:gd name="connsiteX14-85" fmla="*/ 911183 w 1774058"/>
              <a:gd name="connsiteY14-86" fmla="*/ 619176 h 1819275"/>
              <a:gd name="connsiteX15-87" fmla="*/ 873826 w 1774058"/>
              <a:gd name="connsiteY15-88" fmla="*/ 567538 h 1819275"/>
              <a:gd name="connsiteX16-89" fmla="*/ 842456 w 1774058"/>
              <a:gd name="connsiteY16-90" fmla="*/ 530859 h 1819275"/>
              <a:gd name="connsiteX17-91" fmla="*/ 827460 w 1774058"/>
              <a:gd name="connsiteY17-92" fmla="*/ 511589 h 1819275"/>
              <a:gd name="connsiteX18-93" fmla="*/ 804660 w 1774058"/>
              <a:gd name="connsiteY18-94" fmla="*/ 486667 h 1819275"/>
              <a:gd name="connsiteX19-95" fmla="*/ 759485 w 1774058"/>
              <a:gd name="connsiteY19-96" fmla="*/ 433846 h 1819275"/>
              <a:gd name="connsiteX20-97" fmla="*/ 732019 w 1774058"/>
              <a:gd name="connsiteY20-98" fmla="*/ 407265 h 1819275"/>
              <a:gd name="connsiteX21-99" fmla="*/ 717863 w 1774058"/>
              <a:gd name="connsiteY21-100" fmla="*/ 391791 h 1819275"/>
              <a:gd name="connsiteX22-101" fmla="*/ 677622 w 1774058"/>
              <a:gd name="connsiteY22-102" fmla="*/ 354620 h 1819275"/>
              <a:gd name="connsiteX23-103" fmla="*/ 633065 w 1774058"/>
              <a:gd name="connsiteY23-104" fmla="*/ 311498 h 1819275"/>
              <a:gd name="connsiteX24-105" fmla="*/ 619739 w 1774058"/>
              <a:gd name="connsiteY24-106" fmla="*/ 301151 h 1819275"/>
              <a:gd name="connsiteX25-107" fmla="*/ 604942 w 1774058"/>
              <a:gd name="connsiteY25-108" fmla="*/ 287483 h 1819275"/>
              <a:gd name="connsiteX26-109" fmla="*/ 29334 w 1774058"/>
              <a:gd name="connsiteY26-110" fmla="*/ 3471 h 1819275"/>
              <a:gd name="connsiteX27-111" fmla="*/ 7152 w 1774058"/>
              <a:gd name="connsiteY27-112" fmla="*/ 1798 h 1819275"/>
              <a:gd name="connsiteX28-113" fmla="*/ 0 w 1774058"/>
              <a:gd name="connsiteY28-114" fmla="*/ 0 h 1819275"/>
              <a:gd name="connsiteX0-115" fmla="*/ 0 w 1775399"/>
              <a:gd name="connsiteY0-116" fmla="*/ 0 h 1819275"/>
              <a:gd name="connsiteX1-117" fmla="*/ 1239837 w 1775399"/>
              <a:gd name="connsiteY1-118" fmla="*/ 0 h 1819275"/>
              <a:gd name="connsiteX2-119" fmla="*/ 1425575 w 1775399"/>
              <a:gd name="connsiteY2-120" fmla="*/ 1819275 h 1819275"/>
              <a:gd name="connsiteX3-121" fmla="*/ 1217011 w 1775399"/>
              <a:gd name="connsiteY3-122" fmla="*/ 1151279 h 1819275"/>
              <a:gd name="connsiteX4-123" fmla="*/ 1120532 w 1775399"/>
              <a:gd name="connsiteY4-124" fmla="*/ 960656 h 1819275"/>
              <a:gd name="connsiteX5-125" fmla="*/ 1125218 w 1775399"/>
              <a:gd name="connsiteY5-126" fmla="*/ 962449 h 1819275"/>
              <a:gd name="connsiteX6-127" fmla="*/ 1087312 w 1775399"/>
              <a:gd name="connsiteY6-128" fmla="*/ 895020 h 1819275"/>
              <a:gd name="connsiteX7-129" fmla="*/ 1067594 w 1775399"/>
              <a:gd name="connsiteY7-130" fmla="*/ 856060 h 1819275"/>
              <a:gd name="connsiteX8-131" fmla="*/ 1044723 w 1775399"/>
              <a:gd name="connsiteY8-132" fmla="*/ 819259 h 1819275"/>
              <a:gd name="connsiteX9-133" fmla="*/ 1032247 w 1775399"/>
              <a:gd name="connsiteY9-134" fmla="*/ 797066 h 1819275"/>
              <a:gd name="connsiteX10-135" fmla="*/ 1011074 w 1775399"/>
              <a:gd name="connsiteY10-136" fmla="*/ 765115 h 1819275"/>
              <a:gd name="connsiteX11-137" fmla="*/ 976419 w 1775399"/>
              <a:gd name="connsiteY11-138" fmla="*/ 709350 h 1819275"/>
              <a:gd name="connsiteX12-139" fmla="*/ 949071 w 1775399"/>
              <a:gd name="connsiteY12-140" fmla="*/ 671548 h 1819275"/>
              <a:gd name="connsiteX13-141" fmla="*/ 932625 w 1775399"/>
              <a:gd name="connsiteY13-142" fmla="*/ 646730 h 1819275"/>
              <a:gd name="connsiteX14-143" fmla="*/ 911183 w 1775399"/>
              <a:gd name="connsiteY14-144" fmla="*/ 619176 h 1819275"/>
              <a:gd name="connsiteX15-145" fmla="*/ 873826 w 1775399"/>
              <a:gd name="connsiteY15-146" fmla="*/ 567538 h 1819275"/>
              <a:gd name="connsiteX16-147" fmla="*/ 842456 w 1775399"/>
              <a:gd name="connsiteY16-148" fmla="*/ 530859 h 1819275"/>
              <a:gd name="connsiteX17-149" fmla="*/ 827460 w 1775399"/>
              <a:gd name="connsiteY17-150" fmla="*/ 511589 h 1819275"/>
              <a:gd name="connsiteX18-151" fmla="*/ 804660 w 1775399"/>
              <a:gd name="connsiteY18-152" fmla="*/ 486667 h 1819275"/>
              <a:gd name="connsiteX19-153" fmla="*/ 759485 w 1775399"/>
              <a:gd name="connsiteY19-154" fmla="*/ 433846 h 1819275"/>
              <a:gd name="connsiteX20-155" fmla="*/ 732019 w 1775399"/>
              <a:gd name="connsiteY20-156" fmla="*/ 407265 h 1819275"/>
              <a:gd name="connsiteX21-157" fmla="*/ 717863 w 1775399"/>
              <a:gd name="connsiteY21-158" fmla="*/ 391791 h 1819275"/>
              <a:gd name="connsiteX22-159" fmla="*/ 677622 w 1775399"/>
              <a:gd name="connsiteY22-160" fmla="*/ 354620 h 1819275"/>
              <a:gd name="connsiteX23-161" fmla="*/ 633065 w 1775399"/>
              <a:gd name="connsiteY23-162" fmla="*/ 311498 h 1819275"/>
              <a:gd name="connsiteX24-163" fmla="*/ 619739 w 1775399"/>
              <a:gd name="connsiteY24-164" fmla="*/ 301151 h 1819275"/>
              <a:gd name="connsiteX25-165" fmla="*/ 604942 w 1775399"/>
              <a:gd name="connsiteY25-166" fmla="*/ 287483 h 1819275"/>
              <a:gd name="connsiteX26-167" fmla="*/ 29334 w 1775399"/>
              <a:gd name="connsiteY26-168" fmla="*/ 3471 h 1819275"/>
              <a:gd name="connsiteX27-169" fmla="*/ 7152 w 1775399"/>
              <a:gd name="connsiteY27-170" fmla="*/ 1798 h 1819275"/>
              <a:gd name="connsiteX28-171" fmla="*/ 0 w 1775399"/>
              <a:gd name="connsiteY28-172" fmla="*/ 0 h 18192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113" y="connsiteY28-114"/>
              </a:cxn>
            </a:cxnLst>
            <a:rect l="l" t="t" r="r" b="b"/>
            <a:pathLst>
              <a:path w="1775399" h="1819275">
                <a:moveTo>
                  <a:pt x="0" y="0"/>
                </a:moveTo>
                <a:lnTo>
                  <a:pt x="1239837" y="0"/>
                </a:lnTo>
                <a:cubicBezTo>
                  <a:pt x="1820863" y="101600"/>
                  <a:pt x="1997075"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lnTo>
                  <a:pt x="0" y="0"/>
                </a:lnTo>
                <a:close/>
              </a:path>
            </a:pathLst>
          </a:custGeom>
          <a:solidFill>
            <a:srgbClr val="F977D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 name="任意多边形 7"/>
          <p:cNvSpPr/>
          <p:nvPr/>
        </p:nvSpPr>
        <p:spPr>
          <a:xfrm rot="18018922">
            <a:off x="4682643" y="2262879"/>
            <a:ext cx="1824900" cy="187666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73F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9" name="任意多边形 8"/>
          <p:cNvSpPr/>
          <p:nvPr/>
        </p:nvSpPr>
        <p:spPr>
          <a:xfrm rot="14427225">
            <a:off x="4309939" y="3017697"/>
            <a:ext cx="1824900" cy="187868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977D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0" name="任意多边形 9"/>
          <p:cNvSpPr/>
          <p:nvPr/>
        </p:nvSpPr>
        <p:spPr>
          <a:xfrm rot="10859581">
            <a:off x="4777968" y="3725639"/>
            <a:ext cx="1826160" cy="1879466"/>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73F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1" name="任意多边形 10"/>
          <p:cNvSpPr/>
          <p:nvPr/>
        </p:nvSpPr>
        <p:spPr>
          <a:xfrm rot="7267884">
            <a:off x="5614913" y="3672477"/>
            <a:ext cx="1826922" cy="187666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977D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2" name="任意多边形 11"/>
          <p:cNvSpPr/>
          <p:nvPr/>
        </p:nvSpPr>
        <p:spPr>
          <a:xfrm rot="3662163">
            <a:off x="5990653" y="2920692"/>
            <a:ext cx="1824900" cy="1878683"/>
          </a:xfrm>
          <a:custGeom>
            <a:avLst/>
            <a:gdLst>
              <a:gd name="connsiteX0" fmla="*/ 0 w 1768701"/>
              <a:gd name="connsiteY0" fmla="*/ 0 h 1819275"/>
              <a:gd name="connsiteX1" fmla="*/ 1239837 w 1768701"/>
              <a:gd name="connsiteY1" fmla="*/ 0 h 1819275"/>
              <a:gd name="connsiteX2" fmla="*/ 1425575 w 1768701"/>
              <a:gd name="connsiteY2" fmla="*/ 1819275 h 1819275"/>
              <a:gd name="connsiteX3" fmla="*/ 1217011 w 1768701"/>
              <a:gd name="connsiteY3" fmla="*/ 1151279 h 1819275"/>
              <a:gd name="connsiteX4" fmla="*/ 1120532 w 1768701"/>
              <a:gd name="connsiteY4" fmla="*/ 960656 h 1819275"/>
              <a:gd name="connsiteX5" fmla="*/ 1125218 w 1768701"/>
              <a:gd name="connsiteY5" fmla="*/ 962449 h 1819275"/>
              <a:gd name="connsiteX6" fmla="*/ 1087312 w 1768701"/>
              <a:gd name="connsiteY6" fmla="*/ 895020 h 1819275"/>
              <a:gd name="connsiteX7" fmla="*/ 1067594 w 1768701"/>
              <a:gd name="connsiteY7" fmla="*/ 856060 h 1819275"/>
              <a:gd name="connsiteX8" fmla="*/ 1044723 w 1768701"/>
              <a:gd name="connsiteY8" fmla="*/ 819259 h 1819275"/>
              <a:gd name="connsiteX9" fmla="*/ 1032247 w 1768701"/>
              <a:gd name="connsiteY9" fmla="*/ 797066 h 1819275"/>
              <a:gd name="connsiteX10" fmla="*/ 1011074 w 1768701"/>
              <a:gd name="connsiteY10" fmla="*/ 765115 h 1819275"/>
              <a:gd name="connsiteX11" fmla="*/ 976419 w 1768701"/>
              <a:gd name="connsiteY11" fmla="*/ 709350 h 1819275"/>
              <a:gd name="connsiteX12" fmla="*/ 949071 w 1768701"/>
              <a:gd name="connsiteY12" fmla="*/ 671548 h 1819275"/>
              <a:gd name="connsiteX13" fmla="*/ 932625 w 1768701"/>
              <a:gd name="connsiteY13" fmla="*/ 646730 h 1819275"/>
              <a:gd name="connsiteX14" fmla="*/ 911183 w 1768701"/>
              <a:gd name="connsiteY14" fmla="*/ 619176 h 1819275"/>
              <a:gd name="connsiteX15" fmla="*/ 873826 w 1768701"/>
              <a:gd name="connsiteY15" fmla="*/ 567538 h 1819275"/>
              <a:gd name="connsiteX16" fmla="*/ 842456 w 1768701"/>
              <a:gd name="connsiteY16" fmla="*/ 530859 h 1819275"/>
              <a:gd name="connsiteX17" fmla="*/ 827460 w 1768701"/>
              <a:gd name="connsiteY17" fmla="*/ 511589 h 1819275"/>
              <a:gd name="connsiteX18" fmla="*/ 804660 w 1768701"/>
              <a:gd name="connsiteY18" fmla="*/ 486667 h 1819275"/>
              <a:gd name="connsiteX19" fmla="*/ 759485 w 1768701"/>
              <a:gd name="connsiteY19" fmla="*/ 433846 h 1819275"/>
              <a:gd name="connsiteX20" fmla="*/ 732019 w 1768701"/>
              <a:gd name="connsiteY20" fmla="*/ 407265 h 1819275"/>
              <a:gd name="connsiteX21" fmla="*/ 717863 w 1768701"/>
              <a:gd name="connsiteY21" fmla="*/ 391791 h 1819275"/>
              <a:gd name="connsiteX22" fmla="*/ 677622 w 1768701"/>
              <a:gd name="connsiteY22" fmla="*/ 354620 h 1819275"/>
              <a:gd name="connsiteX23" fmla="*/ 633065 w 1768701"/>
              <a:gd name="connsiteY23" fmla="*/ 311498 h 1819275"/>
              <a:gd name="connsiteX24" fmla="*/ 619739 w 1768701"/>
              <a:gd name="connsiteY24" fmla="*/ 301151 h 1819275"/>
              <a:gd name="connsiteX25" fmla="*/ 604942 w 1768701"/>
              <a:gd name="connsiteY25" fmla="*/ 287483 h 1819275"/>
              <a:gd name="connsiteX26" fmla="*/ 29334 w 1768701"/>
              <a:gd name="connsiteY26" fmla="*/ 3471 h 1819275"/>
              <a:gd name="connsiteX27" fmla="*/ 7152 w 1768701"/>
              <a:gd name="connsiteY27" fmla="*/ 1798 h 181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68701" h="1819275">
                <a:moveTo>
                  <a:pt x="0" y="0"/>
                </a:moveTo>
                <a:lnTo>
                  <a:pt x="1239837" y="0"/>
                </a:lnTo>
                <a:cubicBezTo>
                  <a:pt x="1820863" y="101600"/>
                  <a:pt x="1981200" y="942975"/>
                  <a:pt x="1425575" y="1819275"/>
                </a:cubicBezTo>
                <a:cubicBezTo>
                  <a:pt x="1410692" y="1702594"/>
                  <a:pt x="1345133" y="1441252"/>
                  <a:pt x="1217011" y="1151279"/>
                </a:cubicBezTo>
                <a:lnTo>
                  <a:pt x="1120532" y="960656"/>
                </a:lnTo>
                <a:lnTo>
                  <a:pt x="1125218" y="962449"/>
                </a:lnTo>
                <a:lnTo>
                  <a:pt x="1087312" y="895020"/>
                </a:lnTo>
                <a:lnTo>
                  <a:pt x="1067594" y="856060"/>
                </a:lnTo>
                <a:lnTo>
                  <a:pt x="1044723" y="819259"/>
                </a:lnTo>
                <a:lnTo>
                  <a:pt x="1032247" y="797066"/>
                </a:lnTo>
                <a:lnTo>
                  <a:pt x="1011074" y="765115"/>
                </a:lnTo>
                <a:lnTo>
                  <a:pt x="976419" y="709350"/>
                </a:lnTo>
                <a:lnTo>
                  <a:pt x="949071" y="671548"/>
                </a:lnTo>
                <a:lnTo>
                  <a:pt x="932625" y="646730"/>
                </a:lnTo>
                <a:lnTo>
                  <a:pt x="911183" y="619176"/>
                </a:lnTo>
                <a:lnTo>
                  <a:pt x="873826" y="567538"/>
                </a:lnTo>
                <a:lnTo>
                  <a:pt x="842456" y="530859"/>
                </a:lnTo>
                <a:lnTo>
                  <a:pt x="827460" y="511589"/>
                </a:lnTo>
                <a:lnTo>
                  <a:pt x="804660" y="486667"/>
                </a:lnTo>
                <a:lnTo>
                  <a:pt x="759485" y="433846"/>
                </a:lnTo>
                <a:lnTo>
                  <a:pt x="732019" y="407265"/>
                </a:lnTo>
                <a:lnTo>
                  <a:pt x="717863" y="391791"/>
                </a:lnTo>
                <a:lnTo>
                  <a:pt x="677622" y="354620"/>
                </a:lnTo>
                <a:lnTo>
                  <a:pt x="633065" y="311498"/>
                </a:lnTo>
                <a:lnTo>
                  <a:pt x="619739" y="301151"/>
                </a:lnTo>
                <a:lnTo>
                  <a:pt x="604942" y="287483"/>
                </a:lnTo>
                <a:cubicBezTo>
                  <a:pt x="414589" y="126628"/>
                  <a:pt x="215013" y="30932"/>
                  <a:pt x="29334" y="3471"/>
                </a:cubicBezTo>
                <a:lnTo>
                  <a:pt x="7152" y="1798"/>
                </a:lnTo>
                <a:close/>
              </a:path>
            </a:pathLst>
          </a:custGeom>
          <a:solidFill>
            <a:srgbClr val="F73F8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86694" tIns="43347" rIns="86694" bIns="43347" anchor="ctr"/>
          <a:lstStyle/>
          <a:p>
            <a:pPr algn="ctr">
              <a:defRPr/>
            </a:pP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3" name="任意多边形 12"/>
          <p:cNvSpPr/>
          <p:nvPr/>
        </p:nvSpPr>
        <p:spPr>
          <a:xfrm flipH="1">
            <a:off x="3355383" y="2247352"/>
            <a:ext cx="1464565" cy="525442"/>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F73F8F"/>
            </a:solidFill>
            <a:prstDash val="sysDot"/>
            <a:miter lim="800000"/>
            <a:headEnd type="oval" w="sm" len="sm"/>
            <a:tailEnd type="oval" w="sm" len="sm"/>
          </a:ln>
          <a:effectLst/>
        </p:spPr>
        <p:txBody>
          <a:bodyPr lIns="86694" tIns="43347" rIns="86694" bIns="43347" anchor="ctr"/>
          <a:lstStyle/>
          <a:p>
            <a:pPr algn="ctr">
              <a:defRPr/>
            </a:pPr>
            <a:endParaRPr lang="zh-CN" altLang="en-US" sz="1600" kern="0">
              <a:latin typeface="微软雅黑" panose="020B0503020204020204" pitchFamily="34" charset="-122"/>
              <a:ea typeface="微软雅黑" panose="020B0503020204020204" pitchFamily="34" charset="-122"/>
            </a:endParaRPr>
          </a:p>
        </p:txBody>
      </p:sp>
      <p:sp>
        <p:nvSpPr>
          <p:cNvPr id="14" name="任意多边形 13"/>
          <p:cNvSpPr/>
          <p:nvPr/>
        </p:nvSpPr>
        <p:spPr>
          <a:xfrm>
            <a:off x="7295319" y="2247352"/>
            <a:ext cx="1464565" cy="525442"/>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F73F8F"/>
            </a:solidFill>
            <a:prstDash val="sysDot"/>
            <a:miter lim="800000"/>
            <a:headEnd type="oval" w="sm" len="sm"/>
            <a:tailEnd type="oval" w="sm" len="sm"/>
          </a:ln>
          <a:effectLst/>
        </p:spPr>
        <p:txBody>
          <a:bodyPr lIns="86694" tIns="43347" rIns="86694" bIns="43347" anchor="ctr"/>
          <a:lstStyle/>
          <a:p>
            <a:pPr algn="ctr">
              <a:defRPr/>
            </a:pPr>
            <a:endParaRPr lang="zh-CN" altLang="en-US" sz="1600" kern="0">
              <a:latin typeface="微软雅黑" panose="020B0503020204020204" pitchFamily="34" charset="-122"/>
              <a:ea typeface="微软雅黑" panose="020B0503020204020204" pitchFamily="34" charset="-122"/>
            </a:endParaRPr>
          </a:p>
        </p:txBody>
      </p:sp>
      <p:sp>
        <p:nvSpPr>
          <p:cNvPr id="15" name="任意多边形 14"/>
          <p:cNvSpPr/>
          <p:nvPr/>
        </p:nvSpPr>
        <p:spPr>
          <a:xfrm flipH="1" flipV="1">
            <a:off x="3355383" y="5221127"/>
            <a:ext cx="1464565" cy="525442"/>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F73F8F"/>
            </a:solidFill>
            <a:prstDash val="sysDot"/>
            <a:miter lim="800000"/>
            <a:headEnd type="oval" w="sm" len="sm"/>
            <a:tailEnd type="oval" w="sm" len="sm"/>
          </a:ln>
          <a:effectLst/>
        </p:spPr>
        <p:txBody>
          <a:bodyPr lIns="86694" tIns="43347" rIns="86694" bIns="43347" anchor="ctr"/>
          <a:lstStyle/>
          <a:p>
            <a:pPr algn="ctr">
              <a:defRPr/>
            </a:pPr>
            <a:endParaRPr lang="zh-CN" altLang="en-US" sz="1600" kern="0">
              <a:latin typeface="微软雅黑" panose="020B0503020204020204" pitchFamily="34" charset="-122"/>
              <a:ea typeface="微软雅黑" panose="020B0503020204020204" pitchFamily="34" charset="-122"/>
            </a:endParaRPr>
          </a:p>
        </p:txBody>
      </p:sp>
      <p:sp>
        <p:nvSpPr>
          <p:cNvPr id="16" name="任意多边形 15"/>
          <p:cNvSpPr/>
          <p:nvPr/>
        </p:nvSpPr>
        <p:spPr>
          <a:xfrm flipV="1">
            <a:off x="7295319" y="5221127"/>
            <a:ext cx="1464565" cy="525442"/>
          </a:xfrm>
          <a:custGeom>
            <a:avLst/>
            <a:gdLst>
              <a:gd name="connsiteX0" fmla="*/ 0 w 2286000"/>
              <a:gd name="connsiteY0" fmla="*/ 472440 h 472440"/>
              <a:gd name="connsiteX1" fmla="*/ 472440 w 2286000"/>
              <a:gd name="connsiteY1" fmla="*/ 0 h 472440"/>
              <a:gd name="connsiteX2" fmla="*/ 2286000 w 2286000"/>
              <a:gd name="connsiteY2" fmla="*/ 0 h 472440"/>
            </a:gdLst>
            <a:ahLst/>
            <a:cxnLst>
              <a:cxn ang="0">
                <a:pos x="connsiteX0" y="connsiteY0"/>
              </a:cxn>
              <a:cxn ang="0">
                <a:pos x="connsiteX1" y="connsiteY1"/>
              </a:cxn>
              <a:cxn ang="0">
                <a:pos x="connsiteX2" y="connsiteY2"/>
              </a:cxn>
            </a:cxnLst>
            <a:rect l="l" t="t" r="r" b="b"/>
            <a:pathLst>
              <a:path w="2286000" h="472440">
                <a:moveTo>
                  <a:pt x="0" y="472440"/>
                </a:moveTo>
                <a:lnTo>
                  <a:pt x="472440" y="0"/>
                </a:lnTo>
                <a:lnTo>
                  <a:pt x="2286000" y="0"/>
                </a:lnTo>
              </a:path>
            </a:pathLst>
          </a:custGeom>
          <a:noFill/>
          <a:ln w="19050" cap="flat" cmpd="sng" algn="ctr">
            <a:solidFill>
              <a:srgbClr val="F73F8F"/>
            </a:solidFill>
            <a:prstDash val="sysDot"/>
            <a:miter lim="800000"/>
            <a:headEnd type="oval" w="sm" len="sm"/>
            <a:tailEnd type="oval" w="sm" len="sm"/>
          </a:ln>
          <a:effectLst/>
        </p:spPr>
        <p:txBody>
          <a:bodyPr lIns="86694" tIns="43347" rIns="86694" bIns="43347" anchor="ctr"/>
          <a:lstStyle/>
          <a:p>
            <a:pPr algn="ctr">
              <a:defRPr/>
            </a:pPr>
            <a:endParaRPr lang="zh-CN" altLang="en-US" sz="1600" kern="0">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flipH="1">
            <a:off x="7935688" y="3958045"/>
            <a:ext cx="824197" cy="14147"/>
          </a:xfrm>
          <a:prstGeom prst="straightConnector1">
            <a:avLst/>
          </a:prstGeom>
          <a:noFill/>
          <a:ln w="19050" cap="flat" cmpd="sng" algn="ctr">
            <a:solidFill>
              <a:srgbClr val="F73F8F"/>
            </a:solidFill>
            <a:prstDash val="sysDot"/>
            <a:miter lim="800000"/>
            <a:headEnd type="oval" w="sm" len="sm"/>
            <a:tailEnd type="oval" w="sm" len="sm"/>
          </a:ln>
          <a:effectLst/>
        </p:spPr>
      </p:cxnSp>
      <p:cxnSp>
        <p:nvCxnSpPr>
          <p:cNvPr id="18" name="直接箭头连接符 17"/>
          <p:cNvCxnSpPr/>
          <p:nvPr/>
        </p:nvCxnSpPr>
        <p:spPr>
          <a:xfrm flipH="1">
            <a:off x="3355381" y="3980279"/>
            <a:ext cx="618731" cy="1"/>
          </a:xfrm>
          <a:prstGeom prst="straightConnector1">
            <a:avLst/>
          </a:prstGeom>
          <a:noFill/>
          <a:ln w="19050" cap="flat" cmpd="sng" algn="ctr">
            <a:noFill/>
            <a:prstDash val="sysDot"/>
            <a:miter lim="800000"/>
            <a:headEnd type="oval" w="sm" len="sm"/>
            <a:tailEnd type="oval" w="sm" len="sm"/>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cxnSp>
      <p:sp>
        <p:nvSpPr>
          <p:cNvPr id="19" name="文本框 75"/>
          <p:cNvSpPr txBox="1"/>
          <p:nvPr/>
        </p:nvSpPr>
        <p:spPr>
          <a:xfrm>
            <a:off x="8892889" y="1901705"/>
            <a:ext cx="2242946" cy="685238"/>
          </a:xfrm>
          <a:prstGeom prst="rect">
            <a:avLst/>
          </a:prstGeom>
          <a:noFill/>
        </p:spPr>
        <p:txBody>
          <a:bodyPr wrap="square" lIns="86694" tIns="43347" rIns="86694" bIns="43347" anchor="ctr">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0" name="文本框 76"/>
          <p:cNvSpPr txBox="1"/>
          <p:nvPr/>
        </p:nvSpPr>
        <p:spPr>
          <a:xfrm>
            <a:off x="8892889" y="3624527"/>
            <a:ext cx="2242946" cy="685238"/>
          </a:xfrm>
          <a:prstGeom prst="rect">
            <a:avLst/>
          </a:prstGeom>
          <a:noFill/>
        </p:spPr>
        <p:txBody>
          <a:bodyPr wrap="square" lIns="86694" tIns="43347" rIns="86694" bIns="43347" anchor="ctr">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1" name="文本框 77"/>
          <p:cNvSpPr txBox="1"/>
          <p:nvPr/>
        </p:nvSpPr>
        <p:spPr>
          <a:xfrm>
            <a:off x="8892889" y="5400922"/>
            <a:ext cx="2242946" cy="685238"/>
          </a:xfrm>
          <a:prstGeom prst="rect">
            <a:avLst/>
          </a:prstGeom>
          <a:noFill/>
        </p:spPr>
        <p:txBody>
          <a:bodyPr wrap="square" lIns="86694" tIns="43347" rIns="86694" bIns="43347" anchor="ctr">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2" name="文本框 78"/>
          <p:cNvSpPr txBox="1"/>
          <p:nvPr/>
        </p:nvSpPr>
        <p:spPr>
          <a:xfrm>
            <a:off x="957333" y="1901705"/>
            <a:ext cx="2254884" cy="685238"/>
          </a:xfrm>
          <a:prstGeom prst="rect">
            <a:avLst/>
          </a:prstGeom>
          <a:noFill/>
        </p:spPr>
        <p:txBody>
          <a:bodyPr wrap="square" lIns="86694" tIns="43347" rIns="86694" bIns="43347" anchor="ctr">
            <a:spAutoFit/>
          </a:bodyPr>
          <a:lstStyle>
            <a:defPPr>
              <a:defRPr lang="zh-CN"/>
            </a:defPPr>
            <a:lvl1pPr>
              <a:lnSpc>
                <a:spcPct val="130000"/>
              </a:lnSpc>
              <a:defRPr sz="2400">
                <a:solidFill>
                  <a:schemeClr val="bg1"/>
                </a:solidFill>
                <a:latin typeface="时尚中黑简体" panose="01010104010101010101" pitchFamily="2" charset="-122"/>
                <a:ea typeface="时尚中黑简体" panose="01010104010101010101" pitchFamily="2" charset="-122"/>
              </a:defRPr>
            </a:lvl1p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3" name="文本框 79"/>
          <p:cNvSpPr txBox="1"/>
          <p:nvPr/>
        </p:nvSpPr>
        <p:spPr>
          <a:xfrm>
            <a:off x="938548" y="3624527"/>
            <a:ext cx="2273669" cy="685238"/>
          </a:xfrm>
          <a:prstGeom prst="rect">
            <a:avLst/>
          </a:prstGeom>
          <a:noFill/>
        </p:spPr>
        <p:txBody>
          <a:bodyPr wrap="square" lIns="86694" tIns="43347" rIns="86694" bIns="43347" anchor="ctr">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4" name="文本框 80"/>
          <p:cNvSpPr txBox="1"/>
          <p:nvPr/>
        </p:nvSpPr>
        <p:spPr>
          <a:xfrm>
            <a:off x="938550" y="5400922"/>
            <a:ext cx="2273668" cy="685238"/>
          </a:xfrm>
          <a:prstGeom prst="rect">
            <a:avLst/>
          </a:prstGeom>
          <a:noFill/>
        </p:spPr>
        <p:txBody>
          <a:bodyPr wrap="square" lIns="86694" tIns="43347" rIns="86694" bIns="43347" anchor="ctr">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25" name="文本框 3"/>
          <p:cNvSpPr txBox="1"/>
          <p:nvPr/>
        </p:nvSpPr>
        <p:spPr>
          <a:xfrm>
            <a:off x="5359626" y="3449323"/>
            <a:ext cx="1393363" cy="1010870"/>
          </a:xfrm>
          <a:prstGeom prst="rect">
            <a:avLst/>
          </a:prstGeom>
          <a:noFill/>
        </p:spPr>
        <p:txBody>
          <a:bodyPr wrap="none" lIns="86694" tIns="43347" rIns="86694" bIns="43347" rtlCol="0">
            <a:spAutoFit/>
          </a:bodyPr>
          <a:lstStyle/>
          <a:p>
            <a:pPr algn="ctr" fontAlgn="auto">
              <a:spcBef>
                <a:spcPts val="0"/>
              </a:spcBef>
              <a:spcAft>
                <a:spcPts val="0"/>
              </a:spcAft>
              <a:defRPr/>
            </a:pP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YOUR </a:t>
            </a:r>
          </a:p>
          <a:p>
            <a:pPr algn="ctr" fontAlgn="auto">
              <a:spcBef>
                <a:spcPts val="0"/>
              </a:spcBef>
              <a:spcAft>
                <a:spcPts val="0"/>
              </a:spcAft>
              <a:defRPr/>
            </a:pP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TITLE</a:t>
            </a:r>
            <a:endPar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6" name="直接箭头连接符 25"/>
          <p:cNvCxnSpPr/>
          <p:nvPr/>
        </p:nvCxnSpPr>
        <p:spPr>
          <a:xfrm flipH="1">
            <a:off x="3357793" y="3958045"/>
            <a:ext cx="824197" cy="14147"/>
          </a:xfrm>
          <a:prstGeom prst="straightConnector1">
            <a:avLst/>
          </a:prstGeom>
          <a:noFill/>
          <a:ln w="19050" cap="flat" cmpd="sng" algn="ctr">
            <a:solidFill>
              <a:srgbClr val="F73F8F"/>
            </a:solidFill>
            <a:prstDash val="sysDot"/>
            <a:miter lim="800000"/>
            <a:headEnd type="oval" w="sm" len="sm"/>
            <a:tailEnd type="oval" w="sm" len="sm"/>
          </a:ln>
          <a:effectLst/>
        </p:spPr>
      </p:cxnSp>
      <p:sp>
        <p:nvSpPr>
          <p:cNvPr id="27" name="TextBox 19"/>
          <p:cNvSpPr txBox="1">
            <a:spLocks noChangeArrowheads="1"/>
          </p:cNvSpPr>
          <p:nvPr/>
        </p:nvSpPr>
        <p:spPr bwMode="auto">
          <a:xfrm>
            <a:off x="957333" y="1472387"/>
            <a:ext cx="2254885" cy="47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28" name="TextBox 19"/>
          <p:cNvSpPr txBox="1">
            <a:spLocks noChangeArrowheads="1"/>
          </p:cNvSpPr>
          <p:nvPr/>
        </p:nvSpPr>
        <p:spPr bwMode="auto">
          <a:xfrm>
            <a:off x="957333" y="3202746"/>
            <a:ext cx="2254885" cy="47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29" name="TextBox 19"/>
          <p:cNvSpPr txBox="1">
            <a:spLocks noChangeArrowheads="1"/>
          </p:cNvSpPr>
          <p:nvPr/>
        </p:nvSpPr>
        <p:spPr bwMode="auto">
          <a:xfrm>
            <a:off x="957333" y="4992571"/>
            <a:ext cx="2254885" cy="47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0" name="TextBox 19"/>
          <p:cNvSpPr txBox="1">
            <a:spLocks noChangeArrowheads="1"/>
          </p:cNvSpPr>
          <p:nvPr/>
        </p:nvSpPr>
        <p:spPr bwMode="auto">
          <a:xfrm>
            <a:off x="8892889" y="1472387"/>
            <a:ext cx="2242946" cy="47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1" name="TextBox 19"/>
          <p:cNvSpPr txBox="1">
            <a:spLocks noChangeArrowheads="1"/>
          </p:cNvSpPr>
          <p:nvPr/>
        </p:nvSpPr>
        <p:spPr bwMode="auto">
          <a:xfrm>
            <a:off x="8892889" y="3202746"/>
            <a:ext cx="2242946" cy="47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2" name="TextBox 19"/>
          <p:cNvSpPr txBox="1">
            <a:spLocks noChangeArrowheads="1"/>
          </p:cNvSpPr>
          <p:nvPr/>
        </p:nvSpPr>
        <p:spPr bwMode="auto">
          <a:xfrm>
            <a:off x="8892889" y="4992571"/>
            <a:ext cx="2242946" cy="479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4373" tIns="62187" rIns="124373" bIns="62187"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zh-CN" altLang="en-US" sz="23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Tree>
  </p:cSld>
  <p:clrMapOvr>
    <a:masterClrMapping/>
  </p:clrMapOvr>
  <mc:AlternateContent xmlns:mc="http://schemas.openxmlformats.org/markup-compatibility/2006" xmlns:p14="http://schemas.microsoft.com/office/powerpoint/2010/main">
    <mc:Choice Requires="p14">
      <p:transition spd="med" p14:dur="700" advTm="2730">
        <p:fade/>
      </p:transition>
    </mc:Choice>
    <mc:Fallback xmlns:a14="http://schemas.microsoft.com/office/drawing/2010/main" xmlns="">
      <p:transition spd="med" advTm="27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35"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style.rotation</p:attrName>
                                        </p:attrNameLst>
                                      </p:cBhvr>
                                      <p:tavLst>
                                        <p:tav tm="0">
                                          <p:val>
                                            <p:fltVal val="720"/>
                                          </p:val>
                                        </p:tav>
                                        <p:tav tm="100000">
                                          <p:val>
                                            <p:fltVal val="0"/>
                                          </p:val>
                                        </p:tav>
                                      </p:tavLst>
                                    </p:anim>
                                    <p:anim calcmode="lin" valueType="num">
                                      <p:cBhvr>
                                        <p:cTn id="22" dur="2000" fill="hold"/>
                                        <p:tgtEl>
                                          <p:spTgt spid="8"/>
                                        </p:tgtEl>
                                        <p:attrNameLst>
                                          <p:attrName>ppt_h</p:attrName>
                                        </p:attrNameLst>
                                      </p:cBhvr>
                                      <p:tavLst>
                                        <p:tav tm="0">
                                          <p:val>
                                            <p:fltVal val="0"/>
                                          </p:val>
                                        </p:tav>
                                        <p:tav tm="100000">
                                          <p:val>
                                            <p:strVal val="#ppt_h"/>
                                          </p:val>
                                        </p:tav>
                                      </p:tavLst>
                                    </p:anim>
                                    <p:anim calcmode="lin" valueType="num">
                                      <p:cBhvr>
                                        <p:cTn id="23" dur="2000" fill="hold"/>
                                        <p:tgtEl>
                                          <p:spTgt spid="8"/>
                                        </p:tgtEl>
                                        <p:attrNameLst>
                                          <p:attrName>ppt_w</p:attrName>
                                        </p:attrNameLst>
                                      </p:cBhvr>
                                      <p:tavLst>
                                        <p:tav tm="0">
                                          <p:val>
                                            <p:fltVal val="0"/>
                                          </p:val>
                                        </p:tav>
                                        <p:tav tm="100000">
                                          <p:val>
                                            <p:strVal val="#ppt_w"/>
                                          </p:val>
                                        </p:tav>
                                      </p:tavLst>
                                    </p:anim>
                                  </p:childTnLst>
                                </p:cTn>
                              </p:par>
                              <p:par>
                                <p:cTn id="24" presetID="35"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style.rotation</p:attrName>
                                        </p:attrNameLst>
                                      </p:cBhvr>
                                      <p:tavLst>
                                        <p:tav tm="0">
                                          <p:val>
                                            <p:fltVal val="720"/>
                                          </p:val>
                                        </p:tav>
                                        <p:tav tm="100000">
                                          <p:val>
                                            <p:fltVal val="0"/>
                                          </p:val>
                                        </p:tav>
                                      </p:tavLst>
                                    </p:anim>
                                    <p:anim calcmode="lin" valueType="num">
                                      <p:cBhvr>
                                        <p:cTn id="28" dur="2000" fill="hold"/>
                                        <p:tgtEl>
                                          <p:spTgt spid="7"/>
                                        </p:tgtEl>
                                        <p:attrNameLst>
                                          <p:attrName>ppt_h</p:attrName>
                                        </p:attrNameLst>
                                      </p:cBhvr>
                                      <p:tavLst>
                                        <p:tav tm="0">
                                          <p:val>
                                            <p:fltVal val="0"/>
                                          </p:val>
                                        </p:tav>
                                        <p:tav tm="100000">
                                          <p:val>
                                            <p:strVal val="#ppt_h"/>
                                          </p:val>
                                        </p:tav>
                                      </p:tavLst>
                                    </p:anim>
                                    <p:anim calcmode="lin" valueType="num">
                                      <p:cBhvr>
                                        <p:cTn id="29" dur="2000" fill="hold"/>
                                        <p:tgtEl>
                                          <p:spTgt spid="7"/>
                                        </p:tgtEl>
                                        <p:attrNameLst>
                                          <p:attrName>ppt_w</p:attrName>
                                        </p:attrNameLst>
                                      </p:cBhvr>
                                      <p:tavLst>
                                        <p:tav tm="0">
                                          <p:val>
                                            <p:fltVal val="0"/>
                                          </p:val>
                                        </p:tav>
                                        <p:tav tm="100000">
                                          <p:val>
                                            <p:strVal val="#ppt_w"/>
                                          </p:val>
                                        </p:tav>
                                      </p:tavLst>
                                    </p:anim>
                                  </p:childTnLst>
                                </p:cTn>
                              </p:par>
                              <p:par>
                                <p:cTn id="30" presetID="35"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style.rotation</p:attrName>
                                        </p:attrNameLst>
                                      </p:cBhvr>
                                      <p:tavLst>
                                        <p:tav tm="0">
                                          <p:val>
                                            <p:fltVal val="720"/>
                                          </p:val>
                                        </p:tav>
                                        <p:tav tm="100000">
                                          <p:val>
                                            <p:fltVal val="0"/>
                                          </p:val>
                                        </p:tav>
                                      </p:tavLst>
                                    </p:anim>
                                    <p:anim calcmode="lin" valueType="num">
                                      <p:cBhvr>
                                        <p:cTn id="34" dur="2000" fill="hold"/>
                                        <p:tgtEl>
                                          <p:spTgt spid="12"/>
                                        </p:tgtEl>
                                        <p:attrNameLst>
                                          <p:attrName>ppt_h</p:attrName>
                                        </p:attrNameLst>
                                      </p:cBhvr>
                                      <p:tavLst>
                                        <p:tav tm="0">
                                          <p:val>
                                            <p:fltVal val="0"/>
                                          </p:val>
                                        </p:tav>
                                        <p:tav tm="100000">
                                          <p:val>
                                            <p:strVal val="#ppt_h"/>
                                          </p:val>
                                        </p:tav>
                                      </p:tavLst>
                                    </p:anim>
                                    <p:anim calcmode="lin" valueType="num">
                                      <p:cBhvr>
                                        <p:cTn id="35" dur="2000" fill="hold"/>
                                        <p:tgtEl>
                                          <p:spTgt spid="12"/>
                                        </p:tgtEl>
                                        <p:attrNameLst>
                                          <p:attrName>ppt_w</p:attrName>
                                        </p:attrNameLst>
                                      </p:cBhvr>
                                      <p:tavLst>
                                        <p:tav tm="0">
                                          <p:val>
                                            <p:fltVal val="0"/>
                                          </p:val>
                                        </p:tav>
                                        <p:tav tm="100000">
                                          <p:val>
                                            <p:strVal val="#ppt_w"/>
                                          </p:val>
                                        </p:tav>
                                      </p:tavLst>
                                    </p:anim>
                                  </p:childTnLst>
                                </p:cTn>
                              </p:par>
                              <p:par>
                                <p:cTn id="36" presetID="35"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2000"/>
                                        <p:tgtEl>
                                          <p:spTgt spid="11"/>
                                        </p:tgtEl>
                                      </p:cBhvr>
                                    </p:animEffect>
                                    <p:anim calcmode="lin" valueType="num">
                                      <p:cBhvr>
                                        <p:cTn id="39" dur="2000" fill="hold"/>
                                        <p:tgtEl>
                                          <p:spTgt spid="11"/>
                                        </p:tgtEl>
                                        <p:attrNameLst>
                                          <p:attrName>style.rotation</p:attrName>
                                        </p:attrNameLst>
                                      </p:cBhvr>
                                      <p:tavLst>
                                        <p:tav tm="0">
                                          <p:val>
                                            <p:fltVal val="720"/>
                                          </p:val>
                                        </p:tav>
                                        <p:tav tm="100000">
                                          <p:val>
                                            <p:fltVal val="0"/>
                                          </p:val>
                                        </p:tav>
                                      </p:tavLst>
                                    </p:anim>
                                    <p:anim calcmode="lin" valueType="num">
                                      <p:cBhvr>
                                        <p:cTn id="40" dur="2000" fill="hold"/>
                                        <p:tgtEl>
                                          <p:spTgt spid="11"/>
                                        </p:tgtEl>
                                        <p:attrNameLst>
                                          <p:attrName>ppt_h</p:attrName>
                                        </p:attrNameLst>
                                      </p:cBhvr>
                                      <p:tavLst>
                                        <p:tav tm="0">
                                          <p:val>
                                            <p:fltVal val="0"/>
                                          </p:val>
                                        </p:tav>
                                        <p:tav tm="100000">
                                          <p:val>
                                            <p:strVal val="#ppt_h"/>
                                          </p:val>
                                        </p:tav>
                                      </p:tavLst>
                                    </p:anim>
                                    <p:anim calcmode="lin" valueType="num">
                                      <p:cBhvr>
                                        <p:cTn id="41" dur="2000" fill="hold"/>
                                        <p:tgtEl>
                                          <p:spTgt spid="11"/>
                                        </p:tgtEl>
                                        <p:attrNameLst>
                                          <p:attrName>ppt_w</p:attrName>
                                        </p:attrNameLst>
                                      </p:cBhvr>
                                      <p:tavLst>
                                        <p:tav tm="0">
                                          <p:val>
                                            <p:fltVal val="0"/>
                                          </p:val>
                                        </p:tav>
                                        <p:tav tm="100000">
                                          <p:val>
                                            <p:strVal val="#ppt_w"/>
                                          </p:val>
                                        </p:tav>
                                      </p:tavLst>
                                    </p:anim>
                                  </p:childTnLst>
                                </p:cTn>
                              </p:par>
                              <p:par>
                                <p:cTn id="42" presetID="35"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2000"/>
                                        <p:tgtEl>
                                          <p:spTgt spid="10"/>
                                        </p:tgtEl>
                                      </p:cBhvr>
                                    </p:animEffect>
                                    <p:anim calcmode="lin" valueType="num">
                                      <p:cBhvr>
                                        <p:cTn id="45" dur="2000" fill="hold"/>
                                        <p:tgtEl>
                                          <p:spTgt spid="10"/>
                                        </p:tgtEl>
                                        <p:attrNameLst>
                                          <p:attrName>style.rotation</p:attrName>
                                        </p:attrNameLst>
                                      </p:cBhvr>
                                      <p:tavLst>
                                        <p:tav tm="0">
                                          <p:val>
                                            <p:fltVal val="720"/>
                                          </p:val>
                                        </p:tav>
                                        <p:tav tm="100000">
                                          <p:val>
                                            <p:fltVal val="0"/>
                                          </p:val>
                                        </p:tav>
                                      </p:tavLst>
                                    </p:anim>
                                    <p:anim calcmode="lin" valueType="num">
                                      <p:cBhvr>
                                        <p:cTn id="46" dur="2000" fill="hold"/>
                                        <p:tgtEl>
                                          <p:spTgt spid="10"/>
                                        </p:tgtEl>
                                        <p:attrNameLst>
                                          <p:attrName>ppt_h</p:attrName>
                                        </p:attrNameLst>
                                      </p:cBhvr>
                                      <p:tavLst>
                                        <p:tav tm="0">
                                          <p:val>
                                            <p:fltVal val="0"/>
                                          </p:val>
                                        </p:tav>
                                        <p:tav tm="100000">
                                          <p:val>
                                            <p:strVal val="#ppt_h"/>
                                          </p:val>
                                        </p:tav>
                                      </p:tavLst>
                                    </p:anim>
                                    <p:anim calcmode="lin" valueType="num">
                                      <p:cBhvr>
                                        <p:cTn id="47" dur="2000" fill="hold"/>
                                        <p:tgtEl>
                                          <p:spTgt spid="10"/>
                                        </p:tgtEl>
                                        <p:attrNameLst>
                                          <p:attrName>ppt_w</p:attrName>
                                        </p:attrNameLst>
                                      </p:cBhvr>
                                      <p:tavLst>
                                        <p:tav tm="0">
                                          <p:val>
                                            <p:fltVal val="0"/>
                                          </p:val>
                                        </p:tav>
                                        <p:tav tm="100000">
                                          <p:val>
                                            <p:strVal val="#ppt_w"/>
                                          </p:val>
                                        </p:tav>
                                      </p:tavLst>
                                    </p:anim>
                                  </p:childTnLst>
                                </p:cTn>
                              </p:par>
                              <p:par>
                                <p:cTn id="48" presetID="35"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anim calcmode="lin" valueType="num">
                                      <p:cBhvr>
                                        <p:cTn id="51" dur="2000" fill="hold"/>
                                        <p:tgtEl>
                                          <p:spTgt spid="9"/>
                                        </p:tgtEl>
                                        <p:attrNameLst>
                                          <p:attrName>style.rotation</p:attrName>
                                        </p:attrNameLst>
                                      </p:cBhvr>
                                      <p:tavLst>
                                        <p:tav tm="0">
                                          <p:val>
                                            <p:fltVal val="720"/>
                                          </p:val>
                                        </p:tav>
                                        <p:tav tm="100000">
                                          <p:val>
                                            <p:fltVal val="0"/>
                                          </p:val>
                                        </p:tav>
                                      </p:tavLst>
                                    </p:anim>
                                    <p:anim calcmode="lin" valueType="num">
                                      <p:cBhvr>
                                        <p:cTn id="52" dur="2000" fill="hold"/>
                                        <p:tgtEl>
                                          <p:spTgt spid="9"/>
                                        </p:tgtEl>
                                        <p:attrNameLst>
                                          <p:attrName>ppt_h</p:attrName>
                                        </p:attrNameLst>
                                      </p:cBhvr>
                                      <p:tavLst>
                                        <p:tav tm="0">
                                          <p:val>
                                            <p:fltVal val="0"/>
                                          </p:val>
                                        </p:tav>
                                        <p:tav tm="100000">
                                          <p:val>
                                            <p:strVal val="#ppt_h"/>
                                          </p:val>
                                        </p:tav>
                                      </p:tavLst>
                                    </p:anim>
                                    <p:anim calcmode="lin" valueType="num">
                                      <p:cBhvr>
                                        <p:cTn id="53" dur="2000" fill="hold"/>
                                        <p:tgtEl>
                                          <p:spTgt spid="9"/>
                                        </p:tgtEl>
                                        <p:attrNameLst>
                                          <p:attrName>ppt_w</p:attrName>
                                        </p:attrNameLst>
                                      </p:cBhvr>
                                      <p:tavLst>
                                        <p:tav tm="0">
                                          <p:val>
                                            <p:fltVal val="0"/>
                                          </p:val>
                                        </p:tav>
                                        <p:tav tm="100000">
                                          <p:val>
                                            <p:strVal val="#ppt_w"/>
                                          </p:val>
                                        </p:tav>
                                      </p:tavLst>
                                    </p:anim>
                                  </p:childTnLst>
                                </p:cTn>
                              </p:par>
                            </p:childTnLst>
                          </p:cTn>
                        </p:par>
                        <p:par>
                          <p:cTn id="54" fill="hold">
                            <p:stCondLst>
                              <p:cond delay="4000"/>
                            </p:stCondLst>
                            <p:childTnLst>
                              <p:par>
                                <p:cTn id="55" presetID="14" presetClass="entr" presetSubtype="1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randombar(horizontal)">
                                      <p:cBhvr>
                                        <p:cTn id="57" dur="500"/>
                                        <p:tgtEl>
                                          <p:spTgt spid="25"/>
                                        </p:tgtEl>
                                      </p:cBhvr>
                                    </p:animEffect>
                                  </p:childTnLst>
                                </p:cTn>
                              </p:par>
                            </p:childTnLst>
                          </p:cTn>
                        </p:par>
                        <p:par>
                          <p:cTn id="58" fill="hold">
                            <p:stCondLst>
                              <p:cond delay="4500"/>
                            </p:stCondLst>
                            <p:childTnLst>
                              <p:par>
                                <p:cTn id="59" presetID="22" presetClass="entr" presetSubtype="2"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right)">
                                      <p:cBhvr>
                                        <p:cTn id="61" dur="500"/>
                                        <p:tgtEl>
                                          <p:spTgt spid="13"/>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500"/>
                                        <p:tgtEl>
                                          <p:spTgt spid="27"/>
                                        </p:tgtEl>
                                      </p:cBhvr>
                                    </p:animEffect>
                                    <p:anim calcmode="lin" valueType="num">
                                      <p:cBhvr>
                                        <p:cTn id="66" dur="500" fill="hold"/>
                                        <p:tgtEl>
                                          <p:spTgt spid="27"/>
                                        </p:tgtEl>
                                        <p:attrNameLst>
                                          <p:attrName>ppt_x</p:attrName>
                                        </p:attrNameLst>
                                      </p:cBhvr>
                                      <p:tavLst>
                                        <p:tav tm="0">
                                          <p:val>
                                            <p:strVal val="#ppt_x"/>
                                          </p:val>
                                        </p:tav>
                                        <p:tav tm="100000">
                                          <p:val>
                                            <p:strVal val="#ppt_x"/>
                                          </p:val>
                                        </p:tav>
                                      </p:tavLst>
                                    </p:anim>
                                    <p:anim calcmode="lin" valueType="num">
                                      <p:cBhvr>
                                        <p:cTn id="67" dur="500" fill="hold"/>
                                        <p:tgtEl>
                                          <p:spTgt spid="27"/>
                                        </p:tgtEl>
                                        <p:attrNameLst>
                                          <p:attrName>ppt_y</p:attrName>
                                        </p:attrNameLst>
                                      </p:cBhvr>
                                      <p:tavLst>
                                        <p:tav tm="0">
                                          <p:val>
                                            <p:strVal val="#ppt_y-.1"/>
                                          </p:val>
                                        </p:tav>
                                        <p:tav tm="100000">
                                          <p:val>
                                            <p:strVal val="#ppt_y"/>
                                          </p:val>
                                        </p:tav>
                                      </p:tavLst>
                                    </p:anim>
                                  </p:childTnLst>
                                </p:cTn>
                              </p:par>
                              <p:par>
                                <p:cTn id="68" presetID="22" presetClass="entr" presetSubtype="4" fill="hold" grpId="0" nodeType="with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wipe(down)">
                                      <p:cBhvr>
                                        <p:cTn id="70" dur="500"/>
                                        <p:tgtEl>
                                          <p:spTgt spid="22"/>
                                        </p:tgtEl>
                                      </p:cBhvr>
                                    </p:animEffect>
                                  </p:childTnLst>
                                </p:cTn>
                              </p:par>
                            </p:childTnLst>
                          </p:cTn>
                        </p:par>
                        <p:par>
                          <p:cTn id="71" fill="hold">
                            <p:stCondLst>
                              <p:cond delay="5500"/>
                            </p:stCondLst>
                            <p:childTnLst>
                              <p:par>
                                <p:cTn id="72" presetID="22" presetClass="entr" presetSubtype="8"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left)">
                                      <p:cBhvr>
                                        <p:cTn id="74" dur="500"/>
                                        <p:tgtEl>
                                          <p:spTgt spid="14"/>
                                        </p:tgtEl>
                                      </p:cBhvr>
                                    </p:animEffect>
                                  </p:childTnLst>
                                </p:cTn>
                              </p:par>
                            </p:childTnLst>
                          </p:cTn>
                        </p:par>
                        <p:par>
                          <p:cTn id="75" fill="hold">
                            <p:stCondLst>
                              <p:cond delay="6000"/>
                            </p:stCondLst>
                            <p:childTnLst>
                              <p:par>
                                <p:cTn id="76" presetID="47" presetClass="entr" presetSubtype="0"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anim calcmode="lin" valueType="num">
                                      <p:cBhvr>
                                        <p:cTn id="79" dur="500" fill="hold"/>
                                        <p:tgtEl>
                                          <p:spTgt spid="30"/>
                                        </p:tgtEl>
                                        <p:attrNameLst>
                                          <p:attrName>ppt_x</p:attrName>
                                        </p:attrNameLst>
                                      </p:cBhvr>
                                      <p:tavLst>
                                        <p:tav tm="0">
                                          <p:val>
                                            <p:strVal val="#ppt_x"/>
                                          </p:val>
                                        </p:tav>
                                        <p:tav tm="100000">
                                          <p:val>
                                            <p:strVal val="#ppt_x"/>
                                          </p:val>
                                        </p:tav>
                                      </p:tavLst>
                                    </p:anim>
                                    <p:anim calcmode="lin" valueType="num">
                                      <p:cBhvr>
                                        <p:cTn id="80" dur="500" fill="hold"/>
                                        <p:tgtEl>
                                          <p:spTgt spid="30"/>
                                        </p:tgtEl>
                                        <p:attrNameLst>
                                          <p:attrName>ppt_y</p:attrName>
                                        </p:attrNameLst>
                                      </p:cBhvr>
                                      <p:tavLst>
                                        <p:tav tm="0">
                                          <p:val>
                                            <p:strVal val="#ppt_y-.1"/>
                                          </p:val>
                                        </p:tav>
                                        <p:tav tm="100000">
                                          <p:val>
                                            <p:strVal val="#ppt_y"/>
                                          </p:val>
                                        </p:tav>
                                      </p:tavLst>
                                    </p:anim>
                                  </p:childTnLst>
                                </p:cTn>
                              </p:par>
                              <p:par>
                                <p:cTn id="81" presetID="22" presetClass="entr" presetSubtype="4"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down)">
                                      <p:cBhvr>
                                        <p:cTn id="83" dur="500"/>
                                        <p:tgtEl>
                                          <p:spTgt spid="19"/>
                                        </p:tgtEl>
                                      </p:cBhvr>
                                    </p:animEffect>
                                  </p:childTnLst>
                                </p:cTn>
                              </p:par>
                            </p:childTnLst>
                          </p:cTn>
                        </p:par>
                        <p:par>
                          <p:cTn id="84" fill="hold">
                            <p:stCondLst>
                              <p:cond delay="6500"/>
                            </p:stCondLst>
                            <p:childTnLst>
                              <p:par>
                                <p:cTn id="85" presetID="22" presetClass="entr" presetSubtype="2"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right)">
                                      <p:cBhvr>
                                        <p:cTn id="87" dur="500"/>
                                        <p:tgtEl>
                                          <p:spTgt spid="26"/>
                                        </p:tgtEl>
                                      </p:cBhvr>
                                    </p:animEffect>
                                  </p:childTnLst>
                                </p:cTn>
                              </p:par>
                            </p:childTnLst>
                          </p:cTn>
                        </p:par>
                        <p:par>
                          <p:cTn id="88" fill="hold">
                            <p:stCondLst>
                              <p:cond delay="7000"/>
                            </p:stCondLst>
                            <p:childTnLst>
                              <p:par>
                                <p:cTn id="89" presetID="47" presetClass="entr" presetSubtype="0" fill="hold" grpId="0" nodeType="after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fade">
                                      <p:cBhvr>
                                        <p:cTn id="91" dur="500"/>
                                        <p:tgtEl>
                                          <p:spTgt spid="28"/>
                                        </p:tgtEl>
                                      </p:cBhvr>
                                    </p:animEffect>
                                    <p:anim calcmode="lin" valueType="num">
                                      <p:cBhvr>
                                        <p:cTn id="92" dur="500" fill="hold"/>
                                        <p:tgtEl>
                                          <p:spTgt spid="28"/>
                                        </p:tgtEl>
                                        <p:attrNameLst>
                                          <p:attrName>ppt_x</p:attrName>
                                        </p:attrNameLst>
                                      </p:cBhvr>
                                      <p:tavLst>
                                        <p:tav tm="0">
                                          <p:val>
                                            <p:strVal val="#ppt_x"/>
                                          </p:val>
                                        </p:tav>
                                        <p:tav tm="100000">
                                          <p:val>
                                            <p:strVal val="#ppt_x"/>
                                          </p:val>
                                        </p:tav>
                                      </p:tavLst>
                                    </p:anim>
                                    <p:anim calcmode="lin" valueType="num">
                                      <p:cBhvr>
                                        <p:cTn id="93" dur="500" fill="hold"/>
                                        <p:tgtEl>
                                          <p:spTgt spid="28"/>
                                        </p:tgtEl>
                                        <p:attrNameLst>
                                          <p:attrName>ppt_y</p:attrName>
                                        </p:attrNameLst>
                                      </p:cBhvr>
                                      <p:tavLst>
                                        <p:tav tm="0">
                                          <p:val>
                                            <p:strVal val="#ppt_y-.1"/>
                                          </p:val>
                                        </p:tav>
                                        <p:tav tm="100000">
                                          <p:val>
                                            <p:strVal val="#ppt_y"/>
                                          </p:val>
                                        </p:tav>
                                      </p:tavLst>
                                    </p:anim>
                                  </p:childTnLst>
                                </p:cTn>
                              </p:par>
                              <p:par>
                                <p:cTn id="94" presetID="22" presetClass="entr" presetSubtype="4"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500"/>
                                        <p:tgtEl>
                                          <p:spTgt spid="23"/>
                                        </p:tgtEl>
                                      </p:cBhvr>
                                    </p:animEffect>
                                  </p:childTnLst>
                                </p:cTn>
                              </p:par>
                              <p:par>
                                <p:cTn id="97" presetID="22" presetClass="entr" presetSubtype="8" fill="hold"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left)">
                                      <p:cBhvr>
                                        <p:cTn id="99" dur="500"/>
                                        <p:tgtEl>
                                          <p:spTgt spid="17"/>
                                        </p:tgtEl>
                                      </p:cBhvr>
                                    </p:animEffect>
                                  </p:childTnLst>
                                </p:cTn>
                              </p:par>
                            </p:childTnLst>
                          </p:cTn>
                        </p:par>
                        <p:par>
                          <p:cTn id="100" fill="hold">
                            <p:stCondLst>
                              <p:cond delay="7500"/>
                            </p:stCondLst>
                            <p:childTnLst>
                              <p:par>
                                <p:cTn id="101" presetID="47" presetClass="entr" presetSubtype="0" fill="hold" grpId="0" nodeType="after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fade">
                                      <p:cBhvr>
                                        <p:cTn id="103" dur="500"/>
                                        <p:tgtEl>
                                          <p:spTgt spid="31"/>
                                        </p:tgtEl>
                                      </p:cBhvr>
                                    </p:animEffect>
                                    <p:anim calcmode="lin" valueType="num">
                                      <p:cBhvr>
                                        <p:cTn id="104" dur="500" fill="hold"/>
                                        <p:tgtEl>
                                          <p:spTgt spid="31"/>
                                        </p:tgtEl>
                                        <p:attrNameLst>
                                          <p:attrName>ppt_x</p:attrName>
                                        </p:attrNameLst>
                                      </p:cBhvr>
                                      <p:tavLst>
                                        <p:tav tm="0">
                                          <p:val>
                                            <p:strVal val="#ppt_x"/>
                                          </p:val>
                                        </p:tav>
                                        <p:tav tm="100000">
                                          <p:val>
                                            <p:strVal val="#ppt_x"/>
                                          </p:val>
                                        </p:tav>
                                      </p:tavLst>
                                    </p:anim>
                                    <p:anim calcmode="lin" valueType="num">
                                      <p:cBhvr>
                                        <p:cTn id="105" dur="500" fill="hold"/>
                                        <p:tgtEl>
                                          <p:spTgt spid="31"/>
                                        </p:tgtEl>
                                        <p:attrNameLst>
                                          <p:attrName>ppt_y</p:attrName>
                                        </p:attrNameLst>
                                      </p:cBhvr>
                                      <p:tavLst>
                                        <p:tav tm="0">
                                          <p:val>
                                            <p:strVal val="#ppt_y-.1"/>
                                          </p:val>
                                        </p:tav>
                                        <p:tav tm="100000">
                                          <p:val>
                                            <p:strVal val="#ppt_y"/>
                                          </p:val>
                                        </p:tav>
                                      </p:tavLst>
                                    </p:anim>
                                  </p:childTnLst>
                                </p:cTn>
                              </p:par>
                              <p:par>
                                <p:cTn id="106" presetID="22" presetClass="entr" presetSubtype="4" fill="hold" grpId="0" nodeType="withEffect">
                                  <p:stCondLst>
                                    <p:cond delay="0"/>
                                  </p:stCondLst>
                                  <p:childTnLst>
                                    <p:set>
                                      <p:cBhvr>
                                        <p:cTn id="107" dur="1" fill="hold">
                                          <p:stCondLst>
                                            <p:cond delay="0"/>
                                          </p:stCondLst>
                                        </p:cTn>
                                        <p:tgtEl>
                                          <p:spTgt spid="20"/>
                                        </p:tgtEl>
                                        <p:attrNameLst>
                                          <p:attrName>style.visibility</p:attrName>
                                        </p:attrNameLst>
                                      </p:cBhvr>
                                      <p:to>
                                        <p:strVal val="visible"/>
                                      </p:to>
                                    </p:set>
                                    <p:animEffect transition="in" filter="wipe(down)">
                                      <p:cBhvr>
                                        <p:cTn id="108" dur="500"/>
                                        <p:tgtEl>
                                          <p:spTgt spid="20"/>
                                        </p:tgtEl>
                                      </p:cBhvr>
                                    </p:animEffect>
                                  </p:childTnLst>
                                </p:cTn>
                              </p:par>
                            </p:childTnLst>
                          </p:cTn>
                        </p:par>
                        <p:par>
                          <p:cTn id="109" fill="hold">
                            <p:stCondLst>
                              <p:cond delay="8000"/>
                            </p:stCondLst>
                            <p:childTnLst>
                              <p:par>
                                <p:cTn id="110" presetID="22" presetClass="entr" presetSubtype="2"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ipe(right)">
                                      <p:cBhvr>
                                        <p:cTn id="112" dur="500"/>
                                        <p:tgtEl>
                                          <p:spTgt spid="15"/>
                                        </p:tgtEl>
                                      </p:cBhvr>
                                    </p:animEffect>
                                  </p:childTnLst>
                                </p:cTn>
                              </p:par>
                            </p:childTnLst>
                          </p:cTn>
                        </p:par>
                        <p:par>
                          <p:cTn id="113" fill="hold">
                            <p:stCondLst>
                              <p:cond delay="8500"/>
                            </p:stCondLst>
                            <p:childTnLst>
                              <p:par>
                                <p:cTn id="114" presetID="47" presetClass="entr" presetSubtype="0"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strVal val="#ppt_x"/>
                                          </p:val>
                                        </p:tav>
                                        <p:tav tm="100000">
                                          <p:val>
                                            <p:strVal val="#ppt_x"/>
                                          </p:val>
                                        </p:tav>
                                      </p:tavLst>
                                    </p:anim>
                                    <p:anim calcmode="lin" valueType="num">
                                      <p:cBhvr>
                                        <p:cTn id="118" dur="500" fill="hold"/>
                                        <p:tgtEl>
                                          <p:spTgt spid="29"/>
                                        </p:tgtEl>
                                        <p:attrNameLst>
                                          <p:attrName>ppt_y</p:attrName>
                                        </p:attrNameLst>
                                      </p:cBhvr>
                                      <p:tavLst>
                                        <p:tav tm="0">
                                          <p:val>
                                            <p:strVal val="#ppt_y-.1"/>
                                          </p:val>
                                        </p:tav>
                                        <p:tav tm="100000">
                                          <p:val>
                                            <p:strVal val="#ppt_y"/>
                                          </p:val>
                                        </p:tav>
                                      </p:tavLst>
                                    </p:anim>
                                  </p:childTnLst>
                                </p:cTn>
                              </p:par>
                              <p:par>
                                <p:cTn id="119" presetID="22" presetClass="entr" presetSubtype="4" fill="hold" grpId="0" nodeType="withEffect">
                                  <p:stCondLst>
                                    <p:cond delay="0"/>
                                  </p:stCondLst>
                                  <p:childTnLst>
                                    <p:set>
                                      <p:cBhvr>
                                        <p:cTn id="120" dur="1" fill="hold">
                                          <p:stCondLst>
                                            <p:cond delay="0"/>
                                          </p:stCondLst>
                                        </p:cTn>
                                        <p:tgtEl>
                                          <p:spTgt spid="24"/>
                                        </p:tgtEl>
                                        <p:attrNameLst>
                                          <p:attrName>style.visibility</p:attrName>
                                        </p:attrNameLst>
                                      </p:cBhvr>
                                      <p:to>
                                        <p:strVal val="visible"/>
                                      </p:to>
                                    </p:set>
                                    <p:animEffect transition="in" filter="wipe(down)">
                                      <p:cBhvr>
                                        <p:cTn id="121" dur="500"/>
                                        <p:tgtEl>
                                          <p:spTgt spid="24"/>
                                        </p:tgtEl>
                                      </p:cBhvr>
                                    </p:animEffect>
                                  </p:childTnLst>
                                </p:cTn>
                              </p:par>
                            </p:childTnLst>
                          </p:cTn>
                        </p:par>
                        <p:par>
                          <p:cTn id="122" fill="hold">
                            <p:stCondLst>
                              <p:cond delay="9000"/>
                            </p:stCondLst>
                            <p:childTnLst>
                              <p:par>
                                <p:cTn id="123" presetID="22" presetClass="entr" presetSubtype="8" fill="hold" grpId="0" nodeType="afterEffect">
                                  <p:stCondLst>
                                    <p:cond delay="0"/>
                                  </p:stCondLst>
                                  <p:childTnLst>
                                    <p:set>
                                      <p:cBhvr>
                                        <p:cTn id="124" dur="1" fill="hold">
                                          <p:stCondLst>
                                            <p:cond delay="0"/>
                                          </p:stCondLst>
                                        </p:cTn>
                                        <p:tgtEl>
                                          <p:spTgt spid="16"/>
                                        </p:tgtEl>
                                        <p:attrNameLst>
                                          <p:attrName>style.visibility</p:attrName>
                                        </p:attrNameLst>
                                      </p:cBhvr>
                                      <p:to>
                                        <p:strVal val="visible"/>
                                      </p:to>
                                    </p:set>
                                    <p:animEffect transition="in" filter="wipe(left)">
                                      <p:cBhvr>
                                        <p:cTn id="125" dur="500"/>
                                        <p:tgtEl>
                                          <p:spTgt spid="16"/>
                                        </p:tgtEl>
                                      </p:cBhvr>
                                    </p:animEffect>
                                  </p:childTnLst>
                                </p:cTn>
                              </p:par>
                            </p:childTnLst>
                          </p:cTn>
                        </p:par>
                        <p:par>
                          <p:cTn id="126" fill="hold">
                            <p:stCondLst>
                              <p:cond delay="9500"/>
                            </p:stCondLst>
                            <p:childTnLst>
                              <p:par>
                                <p:cTn id="127" presetID="47" presetClass="entr" presetSubtype="0" fill="hold" grpId="0" nodeType="afterEffect">
                                  <p:stCondLst>
                                    <p:cond delay="0"/>
                                  </p:stCondLst>
                                  <p:childTnLst>
                                    <p:set>
                                      <p:cBhvr>
                                        <p:cTn id="128" dur="1" fill="hold">
                                          <p:stCondLst>
                                            <p:cond delay="0"/>
                                          </p:stCondLst>
                                        </p:cTn>
                                        <p:tgtEl>
                                          <p:spTgt spid="32"/>
                                        </p:tgtEl>
                                        <p:attrNameLst>
                                          <p:attrName>style.visibility</p:attrName>
                                        </p:attrNameLst>
                                      </p:cBhvr>
                                      <p:to>
                                        <p:strVal val="visible"/>
                                      </p:to>
                                    </p:set>
                                    <p:animEffect transition="in" filter="fade">
                                      <p:cBhvr>
                                        <p:cTn id="129" dur="500"/>
                                        <p:tgtEl>
                                          <p:spTgt spid="32"/>
                                        </p:tgtEl>
                                      </p:cBhvr>
                                    </p:animEffect>
                                    <p:anim calcmode="lin" valueType="num">
                                      <p:cBhvr>
                                        <p:cTn id="130" dur="500" fill="hold"/>
                                        <p:tgtEl>
                                          <p:spTgt spid="32"/>
                                        </p:tgtEl>
                                        <p:attrNameLst>
                                          <p:attrName>ppt_x</p:attrName>
                                        </p:attrNameLst>
                                      </p:cBhvr>
                                      <p:tavLst>
                                        <p:tav tm="0">
                                          <p:val>
                                            <p:strVal val="#ppt_x"/>
                                          </p:val>
                                        </p:tav>
                                        <p:tav tm="100000">
                                          <p:val>
                                            <p:strVal val="#ppt_x"/>
                                          </p:val>
                                        </p:tav>
                                      </p:tavLst>
                                    </p:anim>
                                    <p:anim calcmode="lin" valueType="num">
                                      <p:cBhvr>
                                        <p:cTn id="131" dur="500" fill="hold"/>
                                        <p:tgtEl>
                                          <p:spTgt spid="32"/>
                                        </p:tgtEl>
                                        <p:attrNameLst>
                                          <p:attrName>ppt_y</p:attrName>
                                        </p:attrNameLst>
                                      </p:cBhvr>
                                      <p:tavLst>
                                        <p:tav tm="0">
                                          <p:val>
                                            <p:strVal val="#ppt_y-.1"/>
                                          </p:val>
                                        </p:tav>
                                        <p:tav tm="100000">
                                          <p:val>
                                            <p:strVal val="#ppt_y"/>
                                          </p:val>
                                        </p:tav>
                                      </p:tavLst>
                                    </p:anim>
                                  </p:childTnLst>
                                </p:cTn>
                              </p:par>
                              <p:par>
                                <p:cTn id="132" presetID="22" presetClass="entr" presetSubtype="4"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down)">
                                      <p:cBhvr>
                                        <p:cTn id="1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9" grpId="0"/>
      <p:bldP spid="20" grpId="0"/>
      <p:bldP spid="21" grpId="0"/>
      <p:bldP spid="22" grpId="0"/>
      <p:bldP spid="23" grpId="0"/>
      <p:bldP spid="24" grpId="0"/>
      <p:bldP spid="25" grpId="0"/>
      <p:bldP spid="27" grpId="0"/>
      <p:bldP spid="28"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flipV="1">
            <a:off x="0" y="-4"/>
            <a:ext cx="12192000" cy="6858001"/>
          </a:xfrm>
          <a:prstGeom prst="rect">
            <a:avLst/>
          </a:prstGeom>
          <a:blipFill>
            <a:blip r:embed="rId3"/>
            <a:srcRect/>
            <a:stretch>
              <a:fillRect l="-29230" t="-15255" r="-2980" b="-1627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2F2F2"/>
              </a:solidFill>
            </a:endParaRPr>
          </a:p>
        </p:txBody>
      </p:sp>
      <p:grpSp>
        <p:nvGrpSpPr>
          <p:cNvPr id="27" name="组合 26"/>
          <p:cNvGrpSpPr/>
          <p:nvPr/>
        </p:nvGrpSpPr>
        <p:grpSpPr>
          <a:xfrm>
            <a:off x="2611182" y="1415612"/>
            <a:ext cx="1561211" cy="1574361"/>
            <a:chOff x="4705793" y="587467"/>
            <a:chExt cx="1561211" cy="1574361"/>
          </a:xfrm>
        </p:grpSpPr>
        <p:sp>
          <p:nvSpPr>
            <p:cNvPr id="28" name="椭圆 27"/>
            <p:cNvSpPr/>
            <p:nvPr/>
          </p:nvSpPr>
          <p:spPr>
            <a:xfrm>
              <a:off x="4705793" y="587467"/>
              <a:ext cx="1561211" cy="1561211"/>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 Placeholder 12"/>
            <p:cNvSpPr txBox="1"/>
            <p:nvPr/>
          </p:nvSpPr>
          <p:spPr>
            <a:xfrm>
              <a:off x="4814009" y="619656"/>
              <a:ext cx="1349681" cy="154217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6900" dirty="0">
                  <a:solidFill>
                    <a:schemeClr val="bg1"/>
                  </a:solidFill>
                  <a:latin typeface="微软雅黑" panose="020B0503020204020204" pitchFamily="34" charset="-122"/>
                  <a:ea typeface="微软雅黑" panose="020B0503020204020204" pitchFamily="34" charset="-122"/>
                </a:rPr>
                <a:t>01</a:t>
              </a:r>
              <a:endParaRPr lang="en-GB" sz="6900" dirty="0">
                <a:solidFill>
                  <a:schemeClr val="bg1"/>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4303995" y="1627277"/>
            <a:ext cx="4684630" cy="523220"/>
          </a:xfrm>
          <a:prstGeom prst="rect">
            <a:avLst/>
          </a:prstGeom>
        </p:spPr>
        <p:txBody>
          <a:bodyPr lIns="0" tIns="60958" rIns="0" bIns="60958" anchor="ctr">
            <a:noAutofit/>
          </a:bodyPr>
          <a:lstStyle>
            <a:defPPr>
              <a:defRPr lang="zh-CN"/>
            </a:defPPr>
            <a:lvl1pPr indent="0" algn="ctr">
              <a:spcBef>
                <a:spcPct val="20000"/>
              </a:spcBef>
              <a:buFont typeface="Arial" panose="020B0604020202020204" pitchFamily="34" charset="0"/>
              <a:buNone/>
              <a:defRPr sz="2200" b="0" baseline="0">
                <a:solidFill>
                  <a:srgbClr val="F73F8F"/>
                </a:solidFill>
                <a:latin typeface="微软雅黑" panose="020B0503020204020204" pitchFamily="34" charset="-122"/>
                <a:ea typeface="微软雅黑" panose="020B0503020204020204" pitchFamily="34" charset="-122"/>
              </a:defRPr>
            </a:lvl1pPr>
            <a:lvl2pPr marL="342900" indent="0">
              <a:spcBef>
                <a:spcPct val="20000"/>
              </a:spcBef>
              <a:buFont typeface="Arial" panose="020B0604020202020204" pitchFamily="34" charset="0"/>
              <a:buNone/>
              <a:defRPr sz="2800"/>
            </a:lvl2pPr>
            <a:lvl3pPr marL="685800" indent="0">
              <a:spcBef>
                <a:spcPct val="20000"/>
              </a:spcBef>
              <a:buFont typeface="Arial" panose="020B0604020202020204" pitchFamily="34" charset="0"/>
              <a:buNone/>
              <a:defRPr sz="2400"/>
            </a:lvl3pPr>
            <a:lvl4pPr marL="1028700" indent="0">
              <a:spcBef>
                <a:spcPct val="20000"/>
              </a:spcBef>
              <a:buFont typeface="Arial" panose="020B0604020202020204" pitchFamily="34" charset="0"/>
              <a:buNone/>
              <a:defRPr sz="2000"/>
            </a:lvl4pPr>
            <a:lvl5pPr marL="1371600" indent="0">
              <a:spcBef>
                <a:spcPct val="20000"/>
              </a:spcBef>
              <a:buFont typeface="Arial" panose="020B0604020202020204" pitchFamily="34" charset="0"/>
              <a:buNone/>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1" algn="ctr"/>
            <a:r>
              <a:rPr lang="zh-CN" altLang="en-US" sz="5500" b="1" dirty="0">
                <a:solidFill>
                  <a:srgbClr val="F73F8F"/>
                </a:solidFill>
                <a:latin typeface="微软雅黑" panose="020B0503020204020204" pitchFamily="34" charset="-122"/>
                <a:ea typeface="微软雅黑" panose="020B0503020204020204" pitchFamily="34" charset="-122"/>
                <a:sym typeface="+mn-lt"/>
              </a:rPr>
              <a:t>Title bar</a:t>
            </a:r>
          </a:p>
        </p:txBody>
      </p:sp>
      <p:sp>
        <p:nvSpPr>
          <p:cNvPr id="35" name="Text Placeholder 12"/>
          <p:cNvSpPr txBox="1"/>
          <p:nvPr/>
        </p:nvSpPr>
        <p:spPr>
          <a:xfrm>
            <a:off x="4769429" y="2387018"/>
            <a:ext cx="5517571" cy="1057222"/>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zh-CN" altLang="en-US" sz="1800" dirty="0">
                <a:solidFill>
                  <a:srgbClr val="F73F8F"/>
                </a:solidFill>
                <a:latin typeface="微软雅黑" panose="020B0503020204020204" pitchFamily="34" charset="-122"/>
                <a:ea typeface="微软雅黑" panose="020B0503020204020204" pitchFamily="34" charset="-122"/>
              </a:rPr>
              <a:t>Here enter the subtitle text of the chapter, the text as far as possible to control in the</a:t>
            </a:r>
            <a:r>
              <a:rPr lang="en-US" altLang="zh-CN" sz="1800" dirty="0">
                <a:solidFill>
                  <a:srgbClr val="F73F8F"/>
                </a:solidFill>
                <a:latin typeface="微软雅黑" panose="020B0503020204020204" pitchFamily="34" charset="-122"/>
                <a:ea typeface="微软雅黑" panose="020B0503020204020204" pitchFamily="34" charset="-122"/>
              </a:rPr>
              <a:t>100</a:t>
            </a:r>
            <a:r>
              <a:rPr lang="zh-CN" altLang="en-US" sz="1800" dirty="0">
                <a:solidFill>
                  <a:srgbClr val="F73F8F"/>
                </a:solidFill>
                <a:latin typeface="微软雅黑" panose="020B0503020204020204" pitchFamily="34" charset="-122"/>
                <a:ea typeface="微软雅黑" panose="020B0503020204020204" pitchFamily="34" charset="-122"/>
              </a:rPr>
              <a:t>Within the word, do a brief introduction can be</a:t>
            </a:r>
            <a:endParaRPr lang="en-GB" sz="1800" dirty="0">
              <a:solidFill>
                <a:srgbClr val="F73F8F"/>
              </a:solidFill>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4769429" y="2412861"/>
            <a:ext cx="4145971"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4000" advTm="7626">
        <p14:honeycomb/>
      </p:transition>
    </mc:Choice>
    <mc:Fallback xmlns="">
      <p:transition spd="slow" advTm="762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1500"/>
                                        <p:tgtEl>
                                          <p:spTgt spid="26"/>
                                        </p:tgtEl>
                                      </p:cBhvr>
                                    </p:animEffect>
                                  </p:childTnLst>
                                </p:cTn>
                              </p:par>
                            </p:childTnLst>
                          </p:cTn>
                        </p:par>
                        <p:par>
                          <p:cTn id="8" fill="hold">
                            <p:stCondLst>
                              <p:cond delay="1500"/>
                            </p:stCondLst>
                            <p:childTnLst>
                              <p:par>
                                <p:cTn id="9" presetID="2" presetClass="entr" presetSubtype="12"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p:tgtEl>
                                          <p:spTgt spid="30"/>
                                        </p:tgtEl>
                                        <p:attrNameLst>
                                          <p:attrName>ppt_x</p:attrName>
                                        </p:attrNameLst>
                                      </p:cBhvr>
                                      <p:tavLst>
                                        <p:tav tm="0">
                                          <p:val>
                                            <p:strVal val="#ppt_x-#ppt_w*1.125000"/>
                                          </p:val>
                                        </p:tav>
                                        <p:tav tm="100000">
                                          <p:val>
                                            <p:strVal val="#ppt_x"/>
                                          </p:val>
                                        </p:tav>
                                      </p:tavLst>
                                    </p:anim>
                                    <p:animEffect transition="in" filter="wipe(right)">
                                      <p:cBhvr>
                                        <p:cTn id="17" dur="500"/>
                                        <p:tgtEl>
                                          <p:spTgt spid="30"/>
                                        </p:tgtEl>
                                      </p:cBhvr>
                                    </p:animEffect>
                                  </p:childTnLst>
                                </p:cTn>
                              </p:par>
                            </p:childTnLst>
                          </p:cTn>
                        </p:par>
                        <p:par>
                          <p:cTn id="18" fill="hold">
                            <p:stCondLst>
                              <p:cond delay="2500"/>
                            </p:stCondLst>
                            <p:childTnLst>
                              <p:par>
                                <p:cTn id="19" presetID="16" presetClass="entr" presetSubtype="37"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outVertical)">
                                      <p:cBhvr>
                                        <p:cTn id="21" dur="500"/>
                                        <p:tgtEl>
                                          <p:spTgt spid="31"/>
                                        </p:tgtEl>
                                      </p:cBhvr>
                                    </p:animEffect>
                                  </p:childTnLst>
                                </p:cTn>
                              </p:par>
                            </p:childTnLst>
                          </p:cTn>
                        </p:par>
                        <p:par>
                          <p:cTn id="22" fill="hold">
                            <p:stCondLst>
                              <p:cond delay="300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35"/>
                                        </p:tgtEl>
                                        <p:attrNameLst>
                                          <p:attrName>style.visibility</p:attrName>
                                        </p:attrNameLst>
                                      </p:cBhvr>
                                      <p:to>
                                        <p:strVal val="visible"/>
                                      </p:to>
                                    </p:set>
                                    <p:anim by="(-#ppt_w*2)" calcmode="lin" valueType="num">
                                      <p:cBhvr rctx="PPT">
                                        <p:cTn id="25" dur="500" autoRev="1" fill="hold">
                                          <p:stCondLst>
                                            <p:cond delay="0"/>
                                          </p:stCondLst>
                                        </p:cTn>
                                        <p:tgtEl>
                                          <p:spTgt spid="35"/>
                                        </p:tgtEl>
                                        <p:attrNameLst>
                                          <p:attrName>ppt_w</p:attrName>
                                        </p:attrNameLst>
                                      </p:cBhvr>
                                    </p:anim>
                                    <p:anim by="(#ppt_w*0.50)" calcmode="lin" valueType="num">
                                      <p:cBhvr>
                                        <p:cTn id="26" dur="500" decel="50000" autoRev="1" fill="hold">
                                          <p:stCondLst>
                                            <p:cond delay="0"/>
                                          </p:stCondLst>
                                        </p:cTn>
                                        <p:tgtEl>
                                          <p:spTgt spid="35"/>
                                        </p:tgtEl>
                                        <p:attrNameLst>
                                          <p:attrName>ppt_x</p:attrName>
                                        </p:attrNameLst>
                                      </p:cBhvr>
                                    </p:anim>
                                    <p:anim from="(-#ppt_h/2)" to="(#ppt_y)" calcmode="lin" valueType="num">
                                      <p:cBhvr>
                                        <p:cTn id="27" dur="1000" fill="hold">
                                          <p:stCondLst>
                                            <p:cond delay="0"/>
                                          </p:stCondLst>
                                        </p:cTn>
                                        <p:tgtEl>
                                          <p:spTgt spid="35"/>
                                        </p:tgtEl>
                                        <p:attrNameLst>
                                          <p:attrName>ppt_y</p:attrName>
                                        </p:attrNameLst>
                                      </p:cBhvr>
                                    </p:anim>
                                    <p:animRot by="21600000">
                                      <p:cBhvr>
                                        <p:cTn id="28"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TextBox 2"/>
          <p:cNvSpPr txBox="1"/>
          <p:nvPr/>
        </p:nvSpPr>
        <p:spPr>
          <a:xfrm>
            <a:off x="1055304" y="1954857"/>
            <a:ext cx="2868773" cy="936021"/>
          </a:xfrm>
          <a:prstGeom prst="rect">
            <a:avLst/>
          </a:prstGeom>
          <a:noFill/>
        </p:spPr>
        <p:txBody>
          <a:bodyPr wrap="square" lIns="121917" tIns="60958" rIns="121917" bIns="60958" rtlCol="0">
            <a:spAutoFit/>
          </a:bodyPr>
          <a:lstStyle/>
          <a:p>
            <a:pPr algn="just">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8" name="TextBox 3"/>
          <p:cNvSpPr txBox="1"/>
          <p:nvPr/>
        </p:nvSpPr>
        <p:spPr>
          <a:xfrm>
            <a:off x="8399164" y="1954857"/>
            <a:ext cx="2868773" cy="936021"/>
          </a:xfrm>
          <a:prstGeom prst="rect">
            <a:avLst/>
          </a:prstGeom>
          <a:noFill/>
        </p:spPr>
        <p:txBody>
          <a:bodyPr wrap="square" lIns="121917" tIns="60958" rIns="121917" bIns="60958" rtlCol="0">
            <a:spAutoFit/>
          </a:bodyPr>
          <a:lstStyle/>
          <a:p>
            <a:pPr algn="just">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9" name="TextBox 4"/>
          <p:cNvSpPr txBox="1"/>
          <p:nvPr/>
        </p:nvSpPr>
        <p:spPr>
          <a:xfrm>
            <a:off x="1055304" y="4031987"/>
            <a:ext cx="2868773" cy="936021"/>
          </a:xfrm>
          <a:prstGeom prst="rect">
            <a:avLst/>
          </a:prstGeom>
          <a:noFill/>
        </p:spPr>
        <p:txBody>
          <a:bodyPr wrap="square" lIns="121917" tIns="60958" rIns="121917" bIns="60958" rtlCol="0">
            <a:spAutoFit/>
          </a:bodyPr>
          <a:lstStyle/>
          <a:p>
            <a:pPr algn="just">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sp>
        <p:nvSpPr>
          <p:cNvPr id="10" name="TextBox 5"/>
          <p:cNvSpPr txBox="1"/>
          <p:nvPr/>
        </p:nvSpPr>
        <p:spPr>
          <a:xfrm>
            <a:off x="8399164" y="4031987"/>
            <a:ext cx="2868773" cy="936021"/>
          </a:xfrm>
          <a:prstGeom prst="rect">
            <a:avLst/>
          </a:prstGeom>
          <a:noFill/>
        </p:spPr>
        <p:txBody>
          <a:bodyPr wrap="square" lIns="121917" tIns="60958" rIns="121917" bIns="60958" rtlCol="0">
            <a:spAutoFit/>
          </a:bodyPr>
          <a:lstStyle/>
          <a:p>
            <a:pPr algn="just">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Your content hits here, or by copying your text, select paste in this box and choose to keep only text.</a:t>
            </a:r>
          </a:p>
        </p:txBody>
      </p:sp>
      <p:grpSp>
        <p:nvGrpSpPr>
          <p:cNvPr id="11" name="组合 10"/>
          <p:cNvGrpSpPr/>
          <p:nvPr/>
        </p:nvGrpSpPr>
        <p:grpSpPr>
          <a:xfrm>
            <a:off x="5292472" y="2896516"/>
            <a:ext cx="756412" cy="756686"/>
            <a:chOff x="3570825" y="3196716"/>
            <a:chExt cx="756510" cy="756510"/>
          </a:xfrm>
          <a:effectLst/>
        </p:grpSpPr>
        <p:sp>
          <p:nvSpPr>
            <p:cNvPr id="12" name="泪滴形 11"/>
            <p:cNvSpPr/>
            <p:nvPr/>
          </p:nvSpPr>
          <p:spPr>
            <a:xfrm rot="5400000">
              <a:off x="3570825" y="3196716"/>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a:solidFill>
                  <a:srgbClr val="FFFFFF"/>
                </a:solidFill>
              </a:endParaRPr>
            </a:p>
          </p:txBody>
        </p:sp>
        <p:sp>
          <p:nvSpPr>
            <p:cNvPr id="13" name="TextBox 8"/>
            <p:cNvSpPr txBox="1"/>
            <p:nvPr/>
          </p:nvSpPr>
          <p:spPr>
            <a:xfrm>
              <a:off x="3789400" y="3421118"/>
              <a:ext cx="319359" cy="307705"/>
            </a:xfrm>
            <a:prstGeom prst="rect">
              <a:avLst/>
            </a:prstGeom>
            <a:noFill/>
            <a:ln>
              <a:noFill/>
            </a:ln>
          </p:spPr>
          <p:txBody>
            <a:bodyPr wrap="none" rtlCol="0" anchor="ctr">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A</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6141520" y="2896516"/>
            <a:ext cx="756412" cy="756686"/>
            <a:chOff x="4419984" y="3196716"/>
            <a:chExt cx="756510" cy="756510"/>
          </a:xfrm>
          <a:effectLst/>
        </p:grpSpPr>
        <p:sp>
          <p:nvSpPr>
            <p:cNvPr id="15" name="泪滴形 14"/>
            <p:cNvSpPr/>
            <p:nvPr/>
          </p:nvSpPr>
          <p:spPr>
            <a:xfrm rot="10800000">
              <a:off x="4419984" y="3196716"/>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a:solidFill>
                  <a:srgbClr val="FFFFFF"/>
                </a:solidFill>
              </a:endParaRPr>
            </a:p>
          </p:txBody>
        </p:sp>
        <p:sp>
          <p:nvSpPr>
            <p:cNvPr id="16" name="TextBox 11"/>
            <p:cNvSpPr txBox="1"/>
            <p:nvPr/>
          </p:nvSpPr>
          <p:spPr>
            <a:xfrm>
              <a:off x="4644169" y="3421118"/>
              <a:ext cx="308138" cy="307705"/>
            </a:xfrm>
            <a:prstGeom prst="rect">
              <a:avLst/>
            </a:prstGeom>
            <a:noFill/>
            <a:ln>
              <a:noFill/>
            </a:ln>
          </p:spPr>
          <p:txBody>
            <a:bodyPr wrap="none" rtlCol="0" anchor="ctr">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B</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292472" y="3747597"/>
            <a:ext cx="756412" cy="756686"/>
            <a:chOff x="3570825" y="4047600"/>
            <a:chExt cx="756510" cy="756510"/>
          </a:xfrm>
          <a:effectLst/>
        </p:grpSpPr>
        <p:sp>
          <p:nvSpPr>
            <p:cNvPr id="18" name="泪滴形 17"/>
            <p:cNvSpPr/>
            <p:nvPr/>
          </p:nvSpPr>
          <p:spPr>
            <a:xfrm>
              <a:off x="3570825" y="4047600"/>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a:solidFill>
                  <a:srgbClr val="FFFFFF"/>
                </a:solidFill>
              </a:endParaRPr>
            </a:p>
          </p:txBody>
        </p:sp>
        <p:sp>
          <p:nvSpPr>
            <p:cNvPr id="19" name="TextBox 14"/>
            <p:cNvSpPr txBox="1"/>
            <p:nvPr/>
          </p:nvSpPr>
          <p:spPr>
            <a:xfrm>
              <a:off x="3796614" y="4272001"/>
              <a:ext cx="304931" cy="307705"/>
            </a:xfrm>
            <a:prstGeom prst="rect">
              <a:avLst/>
            </a:prstGeom>
            <a:noFill/>
            <a:ln>
              <a:noFill/>
            </a:ln>
          </p:spPr>
          <p:txBody>
            <a:bodyPr wrap="none" rtlCol="0" anchor="ctr">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C</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grpSp>
        <p:nvGrpSpPr>
          <p:cNvPr id="20" name="组合 19"/>
          <p:cNvGrpSpPr/>
          <p:nvPr/>
        </p:nvGrpSpPr>
        <p:grpSpPr>
          <a:xfrm>
            <a:off x="6141520" y="3747597"/>
            <a:ext cx="756412" cy="756686"/>
            <a:chOff x="4419984" y="4047600"/>
            <a:chExt cx="756510" cy="756510"/>
          </a:xfrm>
          <a:effectLst/>
        </p:grpSpPr>
        <p:sp>
          <p:nvSpPr>
            <p:cNvPr id="21" name="泪滴形 20"/>
            <p:cNvSpPr/>
            <p:nvPr/>
          </p:nvSpPr>
          <p:spPr>
            <a:xfrm rot="16200000">
              <a:off x="4419984" y="4047600"/>
              <a:ext cx="756510" cy="756510"/>
            </a:xfrm>
            <a:prstGeom prst="teardrop">
              <a:avLst/>
            </a:prstGeom>
            <a:solidFill>
              <a:schemeClr val="bg1">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1400">
                <a:solidFill>
                  <a:srgbClr val="FFFFFF"/>
                </a:solidFill>
              </a:endParaRPr>
            </a:p>
          </p:txBody>
        </p:sp>
        <p:sp>
          <p:nvSpPr>
            <p:cNvPr id="22" name="TextBox 17"/>
            <p:cNvSpPr txBox="1"/>
            <p:nvPr/>
          </p:nvSpPr>
          <p:spPr>
            <a:xfrm>
              <a:off x="4634550" y="4272001"/>
              <a:ext cx="327376" cy="307705"/>
            </a:xfrm>
            <a:prstGeom prst="rect">
              <a:avLst/>
            </a:prstGeom>
            <a:noFill/>
            <a:ln>
              <a:noFill/>
            </a:ln>
          </p:spPr>
          <p:txBody>
            <a:bodyPr wrap="none" rtlCol="0" anchor="ctr">
              <a:spAutoFit/>
            </a:bodyPr>
            <a:lstStyle/>
            <a:p>
              <a:pPr algn="ctr"/>
              <a:r>
                <a:rPr lang="en-US" altLang="zh-CN" sz="1400" b="1" dirty="0">
                  <a:solidFill>
                    <a:schemeClr val="bg1"/>
                  </a:solidFill>
                  <a:latin typeface="微软雅黑" panose="020B0503020204020204" pitchFamily="34" charset="-122"/>
                  <a:ea typeface="微软雅黑" panose="020B0503020204020204" pitchFamily="34" charset="-122"/>
                </a:rPr>
                <a:t>D</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grpSp>
      <p:sp>
        <p:nvSpPr>
          <p:cNvPr id="23" name="椭圆 22"/>
          <p:cNvSpPr/>
          <p:nvPr/>
        </p:nvSpPr>
        <p:spPr>
          <a:xfrm>
            <a:off x="4172443" y="1917277"/>
            <a:ext cx="1469575" cy="1470104"/>
          </a:xfrm>
          <a:prstGeom prst="ellipse">
            <a:avLst/>
          </a:prstGeom>
          <a:solidFill>
            <a:srgbClr val="F73F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8" rIns="0" bIns="46799" rtlCol="0" anchor="ctr"/>
          <a:lstStyle/>
          <a:p>
            <a:pPr algn="ctr"/>
            <a:r>
              <a:rPr lang="zh-CN" altLang="en-US" sz="1400" b="1" dirty="0">
                <a:solidFill>
                  <a:schemeClr val="bg1"/>
                </a:solidFill>
                <a:latin typeface="HelveticaNeueLT Pro 67 MdCn" pitchFamily="34" charset="0"/>
                <a:ea typeface="微软雅黑" panose="020B0503020204020204" pitchFamily="34" charset="-122"/>
              </a:rPr>
              <a:t>Title bar</a:t>
            </a:r>
          </a:p>
        </p:txBody>
      </p:sp>
      <p:sp>
        <p:nvSpPr>
          <p:cNvPr id="24" name="椭圆 23"/>
          <p:cNvSpPr/>
          <p:nvPr/>
        </p:nvSpPr>
        <p:spPr>
          <a:xfrm>
            <a:off x="6548398" y="1917277"/>
            <a:ext cx="1469575" cy="1470104"/>
          </a:xfrm>
          <a:prstGeom prst="ellipse">
            <a:avLst/>
          </a:prstGeom>
          <a:solidFill>
            <a:srgbClr val="F977D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8" rIns="0" bIns="46799" rtlCol="0" anchor="ctr"/>
          <a:lstStyle/>
          <a:p>
            <a:pPr algn="ctr"/>
            <a:r>
              <a:rPr lang="zh-CN" altLang="en-US" sz="1400" b="1" dirty="0">
                <a:solidFill>
                  <a:schemeClr val="bg1"/>
                </a:solidFill>
                <a:latin typeface="HelveticaNeueLT Pro 67 MdCn" pitchFamily="34" charset="0"/>
                <a:ea typeface="微软雅黑" panose="020B0503020204020204" pitchFamily="34" charset="-122"/>
              </a:rPr>
              <a:t>Title bar</a:t>
            </a:r>
          </a:p>
        </p:txBody>
      </p:sp>
      <p:sp>
        <p:nvSpPr>
          <p:cNvPr id="25" name="椭圆 24"/>
          <p:cNvSpPr/>
          <p:nvPr/>
        </p:nvSpPr>
        <p:spPr>
          <a:xfrm>
            <a:off x="4172443" y="3990747"/>
            <a:ext cx="1469575" cy="1470104"/>
          </a:xfrm>
          <a:prstGeom prst="ellipse">
            <a:avLst/>
          </a:prstGeom>
          <a:solidFill>
            <a:srgbClr val="F977D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8" rIns="0" bIns="46799" rtlCol="0" anchor="ctr"/>
          <a:lstStyle/>
          <a:p>
            <a:pPr algn="ctr"/>
            <a:r>
              <a:rPr lang="zh-CN" altLang="en-US" sz="1400" b="1" dirty="0">
                <a:solidFill>
                  <a:schemeClr val="bg1"/>
                </a:solidFill>
                <a:latin typeface="HelveticaNeueLT Pro 67 MdCn" pitchFamily="34" charset="0"/>
                <a:ea typeface="微软雅黑" panose="020B0503020204020204" pitchFamily="34" charset="-122"/>
              </a:rPr>
              <a:t>Title bar</a:t>
            </a:r>
          </a:p>
        </p:txBody>
      </p:sp>
      <p:sp>
        <p:nvSpPr>
          <p:cNvPr id="26" name="椭圆 25"/>
          <p:cNvSpPr/>
          <p:nvPr/>
        </p:nvSpPr>
        <p:spPr>
          <a:xfrm>
            <a:off x="6548398" y="3990747"/>
            <a:ext cx="1469575" cy="1470104"/>
          </a:xfrm>
          <a:prstGeom prst="ellipse">
            <a:avLst/>
          </a:prstGeom>
          <a:solidFill>
            <a:srgbClr val="F73F8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60958" rIns="0" bIns="46799" rtlCol="0" anchor="ctr"/>
          <a:lstStyle/>
          <a:p>
            <a:pPr algn="ctr"/>
            <a:r>
              <a:rPr lang="zh-CN" altLang="en-US" sz="1400" b="1" dirty="0">
                <a:solidFill>
                  <a:schemeClr val="bg1"/>
                </a:solidFill>
                <a:latin typeface="HelveticaNeueLT Pro 67 MdCn" pitchFamily="34" charset="0"/>
                <a:ea typeface="微软雅黑" panose="020B0503020204020204" pitchFamily="34" charset="-122"/>
              </a:rPr>
              <a:t>Title bar</a:t>
            </a:r>
          </a:p>
        </p:txBody>
      </p:sp>
    </p:spTree>
  </p:cSld>
  <p:clrMapOvr>
    <a:masterClrMapping/>
  </p:clrMapOvr>
  <mc:AlternateContent xmlns:mc="http://schemas.openxmlformats.org/markup-compatibility/2006" xmlns:p14="http://schemas.microsoft.com/office/powerpoint/2010/main">
    <mc:Choice Requires="p14">
      <p:transition spd="med" p14:dur="700" advTm="4169">
        <p:fade/>
      </p:transition>
    </mc:Choice>
    <mc:Fallback xmlns="">
      <p:transition spd="med" advTm="41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nodeType="withEffect">
                                  <p:stCondLst>
                                    <p:cond delay="10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par>
                                <p:cTn id="28" presetID="53" presetClass="entr" presetSubtype="16" fill="hold" nodeType="withEffect">
                                  <p:stCondLst>
                                    <p:cond delay="20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par>
                                <p:cTn id="33" presetID="53" presetClass="entr" presetSubtype="16" fill="hold" nodeType="withEffect">
                                  <p:stCondLst>
                                    <p:cond delay="30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par>
                                <p:cTn id="38" presetID="23" presetClass="entr" presetSubtype="16"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p:cTn id="40" dur="300" fill="hold"/>
                                        <p:tgtEl>
                                          <p:spTgt spid="23"/>
                                        </p:tgtEl>
                                        <p:attrNameLst>
                                          <p:attrName>ppt_w</p:attrName>
                                        </p:attrNameLst>
                                      </p:cBhvr>
                                      <p:tavLst>
                                        <p:tav tm="0">
                                          <p:val>
                                            <p:fltVal val="0"/>
                                          </p:val>
                                        </p:tav>
                                        <p:tav tm="100000">
                                          <p:val>
                                            <p:strVal val="#ppt_w"/>
                                          </p:val>
                                        </p:tav>
                                      </p:tavLst>
                                    </p:anim>
                                    <p:anim calcmode="lin" valueType="num">
                                      <p:cBhvr>
                                        <p:cTn id="41" dur="300" fill="hold"/>
                                        <p:tgtEl>
                                          <p:spTgt spid="23"/>
                                        </p:tgtEl>
                                        <p:attrNameLst>
                                          <p:attrName>ppt_h</p:attrName>
                                        </p:attrNameLst>
                                      </p:cBhvr>
                                      <p:tavLst>
                                        <p:tav tm="0">
                                          <p:val>
                                            <p:fltVal val="0"/>
                                          </p:val>
                                        </p:tav>
                                        <p:tav tm="100000">
                                          <p:val>
                                            <p:strVal val="#ppt_h"/>
                                          </p:val>
                                        </p:tav>
                                      </p:tavLst>
                                    </p:anim>
                                  </p:childTnLst>
                                </p:cTn>
                              </p:par>
                              <p:par>
                                <p:cTn id="42" presetID="6" presetClass="emph" presetSubtype="0" autoRev="1" fill="hold" grpId="1" nodeType="withEffect">
                                  <p:stCondLst>
                                    <p:cond delay="750"/>
                                  </p:stCondLst>
                                  <p:childTnLst>
                                    <p:animScale>
                                      <p:cBhvr>
                                        <p:cTn id="43" dur="200" fill="hold"/>
                                        <p:tgtEl>
                                          <p:spTgt spid="23"/>
                                        </p:tgtEl>
                                      </p:cBhvr>
                                      <p:by x="110000" y="110000"/>
                                    </p:animScale>
                                  </p:childTnLst>
                                </p:cTn>
                              </p:par>
                              <p:par>
                                <p:cTn id="44" presetID="23" presetClass="entr" presetSubtype="16" fill="hold" grpId="0" nodeType="withEffect">
                                  <p:stCondLst>
                                    <p:cond delay="750"/>
                                  </p:stCondLst>
                                  <p:childTnLst>
                                    <p:set>
                                      <p:cBhvr>
                                        <p:cTn id="45" dur="1" fill="hold">
                                          <p:stCondLst>
                                            <p:cond delay="0"/>
                                          </p:stCondLst>
                                        </p:cTn>
                                        <p:tgtEl>
                                          <p:spTgt spid="24"/>
                                        </p:tgtEl>
                                        <p:attrNameLst>
                                          <p:attrName>style.visibility</p:attrName>
                                        </p:attrNameLst>
                                      </p:cBhvr>
                                      <p:to>
                                        <p:strVal val="visible"/>
                                      </p:to>
                                    </p:set>
                                    <p:anim calcmode="lin" valueType="num">
                                      <p:cBhvr>
                                        <p:cTn id="46" dur="300" fill="hold"/>
                                        <p:tgtEl>
                                          <p:spTgt spid="24"/>
                                        </p:tgtEl>
                                        <p:attrNameLst>
                                          <p:attrName>ppt_w</p:attrName>
                                        </p:attrNameLst>
                                      </p:cBhvr>
                                      <p:tavLst>
                                        <p:tav tm="0">
                                          <p:val>
                                            <p:fltVal val="0"/>
                                          </p:val>
                                        </p:tav>
                                        <p:tav tm="100000">
                                          <p:val>
                                            <p:strVal val="#ppt_w"/>
                                          </p:val>
                                        </p:tav>
                                      </p:tavLst>
                                    </p:anim>
                                    <p:anim calcmode="lin" valueType="num">
                                      <p:cBhvr>
                                        <p:cTn id="47" dur="300" fill="hold"/>
                                        <p:tgtEl>
                                          <p:spTgt spid="24"/>
                                        </p:tgtEl>
                                        <p:attrNameLst>
                                          <p:attrName>ppt_h</p:attrName>
                                        </p:attrNameLst>
                                      </p:cBhvr>
                                      <p:tavLst>
                                        <p:tav tm="0">
                                          <p:val>
                                            <p:fltVal val="0"/>
                                          </p:val>
                                        </p:tav>
                                        <p:tav tm="100000">
                                          <p:val>
                                            <p:strVal val="#ppt_h"/>
                                          </p:val>
                                        </p:tav>
                                      </p:tavLst>
                                    </p:anim>
                                  </p:childTnLst>
                                </p:cTn>
                              </p:par>
                              <p:par>
                                <p:cTn id="48" presetID="6" presetClass="emph" presetSubtype="0" autoRev="1" fill="hold" grpId="1" nodeType="withEffect">
                                  <p:stCondLst>
                                    <p:cond delay="1000"/>
                                  </p:stCondLst>
                                  <p:childTnLst>
                                    <p:animScale>
                                      <p:cBhvr>
                                        <p:cTn id="49" dur="200" fill="hold"/>
                                        <p:tgtEl>
                                          <p:spTgt spid="24"/>
                                        </p:tgtEl>
                                      </p:cBhvr>
                                      <p:by x="110000" y="110000"/>
                                    </p:animScale>
                                  </p:childTnLst>
                                </p:cTn>
                              </p:par>
                              <p:par>
                                <p:cTn id="50" presetID="23" presetClass="entr" presetSubtype="16" fill="hold" grpId="0" nodeType="withEffect">
                                  <p:stCondLst>
                                    <p:cond delay="1000"/>
                                  </p:stCondLst>
                                  <p:childTnLst>
                                    <p:set>
                                      <p:cBhvr>
                                        <p:cTn id="51" dur="1" fill="hold">
                                          <p:stCondLst>
                                            <p:cond delay="0"/>
                                          </p:stCondLst>
                                        </p:cTn>
                                        <p:tgtEl>
                                          <p:spTgt spid="25"/>
                                        </p:tgtEl>
                                        <p:attrNameLst>
                                          <p:attrName>style.visibility</p:attrName>
                                        </p:attrNameLst>
                                      </p:cBhvr>
                                      <p:to>
                                        <p:strVal val="visible"/>
                                      </p:to>
                                    </p:set>
                                    <p:anim calcmode="lin" valueType="num">
                                      <p:cBhvr>
                                        <p:cTn id="52" dur="300" fill="hold"/>
                                        <p:tgtEl>
                                          <p:spTgt spid="25"/>
                                        </p:tgtEl>
                                        <p:attrNameLst>
                                          <p:attrName>ppt_w</p:attrName>
                                        </p:attrNameLst>
                                      </p:cBhvr>
                                      <p:tavLst>
                                        <p:tav tm="0">
                                          <p:val>
                                            <p:fltVal val="0"/>
                                          </p:val>
                                        </p:tav>
                                        <p:tav tm="100000">
                                          <p:val>
                                            <p:strVal val="#ppt_w"/>
                                          </p:val>
                                        </p:tav>
                                      </p:tavLst>
                                    </p:anim>
                                    <p:anim calcmode="lin" valueType="num">
                                      <p:cBhvr>
                                        <p:cTn id="53" dur="300" fill="hold"/>
                                        <p:tgtEl>
                                          <p:spTgt spid="25"/>
                                        </p:tgtEl>
                                        <p:attrNameLst>
                                          <p:attrName>ppt_h</p:attrName>
                                        </p:attrNameLst>
                                      </p:cBhvr>
                                      <p:tavLst>
                                        <p:tav tm="0">
                                          <p:val>
                                            <p:fltVal val="0"/>
                                          </p:val>
                                        </p:tav>
                                        <p:tav tm="100000">
                                          <p:val>
                                            <p:strVal val="#ppt_h"/>
                                          </p:val>
                                        </p:tav>
                                      </p:tavLst>
                                    </p:anim>
                                  </p:childTnLst>
                                </p:cTn>
                              </p:par>
                              <p:par>
                                <p:cTn id="54" presetID="6" presetClass="emph" presetSubtype="0" autoRev="1" fill="hold" grpId="1" nodeType="withEffect">
                                  <p:stCondLst>
                                    <p:cond delay="1250"/>
                                  </p:stCondLst>
                                  <p:childTnLst>
                                    <p:animScale>
                                      <p:cBhvr>
                                        <p:cTn id="55" dur="200" fill="hold"/>
                                        <p:tgtEl>
                                          <p:spTgt spid="25"/>
                                        </p:tgtEl>
                                      </p:cBhvr>
                                      <p:by x="110000" y="110000"/>
                                    </p:animScale>
                                  </p:childTnLst>
                                </p:cTn>
                              </p:par>
                              <p:par>
                                <p:cTn id="56" presetID="23" presetClass="entr" presetSubtype="16" fill="hold" grpId="0" nodeType="withEffect">
                                  <p:stCondLst>
                                    <p:cond delay="1250"/>
                                  </p:stCondLst>
                                  <p:childTnLst>
                                    <p:set>
                                      <p:cBhvr>
                                        <p:cTn id="57" dur="1" fill="hold">
                                          <p:stCondLst>
                                            <p:cond delay="0"/>
                                          </p:stCondLst>
                                        </p:cTn>
                                        <p:tgtEl>
                                          <p:spTgt spid="26"/>
                                        </p:tgtEl>
                                        <p:attrNameLst>
                                          <p:attrName>style.visibility</p:attrName>
                                        </p:attrNameLst>
                                      </p:cBhvr>
                                      <p:to>
                                        <p:strVal val="visible"/>
                                      </p:to>
                                    </p:set>
                                    <p:anim calcmode="lin" valueType="num">
                                      <p:cBhvr>
                                        <p:cTn id="58" dur="300" fill="hold"/>
                                        <p:tgtEl>
                                          <p:spTgt spid="26"/>
                                        </p:tgtEl>
                                        <p:attrNameLst>
                                          <p:attrName>ppt_w</p:attrName>
                                        </p:attrNameLst>
                                      </p:cBhvr>
                                      <p:tavLst>
                                        <p:tav tm="0">
                                          <p:val>
                                            <p:fltVal val="0"/>
                                          </p:val>
                                        </p:tav>
                                        <p:tav tm="100000">
                                          <p:val>
                                            <p:strVal val="#ppt_w"/>
                                          </p:val>
                                        </p:tav>
                                      </p:tavLst>
                                    </p:anim>
                                    <p:anim calcmode="lin" valueType="num">
                                      <p:cBhvr>
                                        <p:cTn id="59" dur="300" fill="hold"/>
                                        <p:tgtEl>
                                          <p:spTgt spid="26"/>
                                        </p:tgtEl>
                                        <p:attrNameLst>
                                          <p:attrName>ppt_h</p:attrName>
                                        </p:attrNameLst>
                                      </p:cBhvr>
                                      <p:tavLst>
                                        <p:tav tm="0">
                                          <p:val>
                                            <p:fltVal val="0"/>
                                          </p:val>
                                        </p:tav>
                                        <p:tav tm="100000">
                                          <p:val>
                                            <p:strVal val="#ppt_h"/>
                                          </p:val>
                                        </p:tav>
                                      </p:tavLst>
                                    </p:anim>
                                  </p:childTnLst>
                                </p:cTn>
                              </p:par>
                              <p:par>
                                <p:cTn id="60" presetID="6" presetClass="emph" presetSubtype="0" autoRev="1" fill="hold" grpId="1" nodeType="withEffect">
                                  <p:stCondLst>
                                    <p:cond delay="1500"/>
                                  </p:stCondLst>
                                  <p:childTnLst>
                                    <p:animScale>
                                      <p:cBhvr>
                                        <p:cTn id="61" dur="200" fill="hold"/>
                                        <p:tgtEl>
                                          <p:spTgt spid="26"/>
                                        </p:tgtEl>
                                      </p:cBhvr>
                                      <p:by x="110000" y="110000"/>
                                    </p:animScale>
                                  </p:childTnLst>
                                </p:cTn>
                              </p:par>
                            </p:childTnLst>
                          </p:cTn>
                        </p:par>
                        <p:par>
                          <p:cTn id="62" fill="hold">
                            <p:stCondLst>
                              <p:cond delay="2500"/>
                            </p:stCondLst>
                            <p:childTnLst>
                              <p:par>
                                <p:cTn id="63" presetID="2" presetClass="entr" presetSubtype="6" accel="100000"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500" fill="hold"/>
                                        <p:tgtEl>
                                          <p:spTgt spid="7"/>
                                        </p:tgtEl>
                                        <p:attrNameLst>
                                          <p:attrName>ppt_x</p:attrName>
                                        </p:attrNameLst>
                                      </p:cBhvr>
                                      <p:tavLst>
                                        <p:tav tm="0">
                                          <p:val>
                                            <p:strVal val="1+#ppt_w/2"/>
                                          </p:val>
                                        </p:tav>
                                        <p:tav tm="100000">
                                          <p:val>
                                            <p:strVal val="#ppt_x"/>
                                          </p:val>
                                        </p:tav>
                                      </p:tavLst>
                                    </p:anim>
                                    <p:anim calcmode="lin" valueType="num">
                                      <p:cBhvr additive="base">
                                        <p:cTn id="66" dur="500" fill="hold"/>
                                        <p:tgtEl>
                                          <p:spTgt spid="7"/>
                                        </p:tgtEl>
                                        <p:attrNameLst>
                                          <p:attrName>ppt_y</p:attrName>
                                        </p:attrNameLst>
                                      </p:cBhvr>
                                      <p:tavLst>
                                        <p:tav tm="0">
                                          <p:val>
                                            <p:strVal val="1+#ppt_h/2"/>
                                          </p:val>
                                        </p:tav>
                                        <p:tav tm="100000">
                                          <p:val>
                                            <p:strVal val="#ppt_y"/>
                                          </p:val>
                                        </p:tav>
                                      </p:tavLst>
                                    </p:anim>
                                  </p:childTnLst>
                                </p:cTn>
                              </p:par>
                              <p:par>
                                <p:cTn id="67" presetID="2" presetClass="entr" presetSubtype="12" accel="10000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0-#ppt_w/2"/>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par>
                                <p:cTn id="71" presetID="2" presetClass="entr" presetSubtype="3" accel="10000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1+#ppt_w/2"/>
                                          </p:val>
                                        </p:tav>
                                        <p:tav tm="100000">
                                          <p:val>
                                            <p:strVal val="#ppt_x"/>
                                          </p:val>
                                        </p:tav>
                                      </p:tavLst>
                                    </p:anim>
                                    <p:anim calcmode="lin" valueType="num">
                                      <p:cBhvr additive="base">
                                        <p:cTn id="74" dur="500" fill="hold"/>
                                        <p:tgtEl>
                                          <p:spTgt spid="9"/>
                                        </p:tgtEl>
                                        <p:attrNameLst>
                                          <p:attrName>ppt_y</p:attrName>
                                        </p:attrNameLst>
                                      </p:cBhvr>
                                      <p:tavLst>
                                        <p:tav tm="0">
                                          <p:val>
                                            <p:strVal val="0-#ppt_h/2"/>
                                          </p:val>
                                        </p:tav>
                                        <p:tav tm="100000">
                                          <p:val>
                                            <p:strVal val="#ppt_y"/>
                                          </p:val>
                                        </p:tav>
                                      </p:tavLst>
                                    </p:anim>
                                  </p:childTnLst>
                                </p:cTn>
                              </p:par>
                              <p:par>
                                <p:cTn id="75" presetID="2" presetClass="entr" presetSubtype="9" accel="100000" fill="hold" grpId="0" nodeType="withEffect">
                                  <p:stCondLst>
                                    <p:cond delay="0"/>
                                  </p:stCondLst>
                                  <p:childTnLst>
                                    <p:set>
                                      <p:cBhvr>
                                        <p:cTn id="76" dur="1" fill="hold">
                                          <p:stCondLst>
                                            <p:cond delay="0"/>
                                          </p:stCondLst>
                                        </p:cTn>
                                        <p:tgtEl>
                                          <p:spTgt spid="10"/>
                                        </p:tgtEl>
                                        <p:attrNameLst>
                                          <p:attrName>style.visibility</p:attrName>
                                        </p:attrNameLst>
                                      </p:cBhvr>
                                      <p:to>
                                        <p:strVal val="visible"/>
                                      </p:to>
                                    </p:set>
                                    <p:anim calcmode="lin" valueType="num">
                                      <p:cBhvr additive="base">
                                        <p:cTn id="77" dur="500" fill="hold"/>
                                        <p:tgtEl>
                                          <p:spTgt spid="10"/>
                                        </p:tgtEl>
                                        <p:attrNameLst>
                                          <p:attrName>ppt_x</p:attrName>
                                        </p:attrNameLst>
                                      </p:cBhvr>
                                      <p:tavLst>
                                        <p:tav tm="0">
                                          <p:val>
                                            <p:strVal val="0-#ppt_w/2"/>
                                          </p:val>
                                        </p:tav>
                                        <p:tav tm="100000">
                                          <p:val>
                                            <p:strVal val="#ppt_x"/>
                                          </p:val>
                                        </p:tav>
                                      </p:tavLst>
                                    </p:anim>
                                    <p:anim calcmode="lin" valueType="num">
                                      <p:cBhvr additive="base">
                                        <p:cTn id="7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23" grpId="0" animBg="1"/>
      <p:bldP spid="23" grpId="1" animBg="1"/>
      <p:bldP spid="24" grpId="0" animBg="1"/>
      <p:bldP spid="24" grpId="1" animBg="1"/>
      <p:bldP spid="25" grpId="0" animBg="1"/>
      <p:bldP spid="25" grpId="1" animBg="1"/>
      <p:bldP spid="26" grpId="0" animBg="1"/>
      <p:bldP spid="2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Group 38"/>
          <p:cNvGrpSpPr/>
          <p:nvPr/>
        </p:nvGrpSpPr>
        <p:grpSpPr bwMode="auto">
          <a:xfrm>
            <a:off x="7124429" y="2360196"/>
            <a:ext cx="1004633" cy="300086"/>
            <a:chOff x="7244862" y="2564012"/>
            <a:chExt cx="1005315" cy="299674"/>
          </a:xfrm>
        </p:grpSpPr>
        <p:cxnSp>
          <p:nvCxnSpPr>
            <p:cNvPr id="8" name="Straight Connector 39"/>
            <p:cNvCxnSpPr/>
            <p:nvPr/>
          </p:nvCxnSpPr>
          <p:spPr>
            <a:xfrm flipV="1">
              <a:off x="7244862" y="2564012"/>
              <a:ext cx="393867" cy="299674"/>
            </a:xfrm>
            <a:prstGeom prst="line">
              <a:avLst/>
            </a:prstGeom>
            <a:ln w="6350">
              <a:solidFill>
                <a:srgbClr val="F73F8F"/>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40"/>
            <p:cNvCxnSpPr/>
            <p:nvPr/>
          </p:nvCxnSpPr>
          <p:spPr>
            <a:xfrm>
              <a:off x="7643494" y="2564012"/>
              <a:ext cx="606683" cy="0"/>
            </a:xfrm>
            <a:prstGeom prst="line">
              <a:avLst/>
            </a:prstGeom>
            <a:ln w="6350">
              <a:solidFill>
                <a:srgbClr val="F73F8F"/>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0" name="Group 41"/>
          <p:cNvGrpSpPr/>
          <p:nvPr/>
        </p:nvGrpSpPr>
        <p:grpSpPr bwMode="auto">
          <a:xfrm flipH="1">
            <a:off x="3813743" y="2360196"/>
            <a:ext cx="1004633" cy="300086"/>
            <a:chOff x="7244862" y="2564012"/>
            <a:chExt cx="1005315" cy="299674"/>
          </a:xfrm>
        </p:grpSpPr>
        <p:cxnSp>
          <p:nvCxnSpPr>
            <p:cNvPr id="11" name="Straight Connector 42"/>
            <p:cNvCxnSpPr/>
            <p:nvPr/>
          </p:nvCxnSpPr>
          <p:spPr>
            <a:xfrm flipV="1">
              <a:off x="7244862" y="2564012"/>
              <a:ext cx="393867" cy="299674"/>
            </a:xfrm>
            <a:prstGeom prst="line">
              <a:avLst/>
            </a:prstGeom>
            <a:ln w="6350">
              <a:solidFill>
                <a:srgbClr val="F73F8F"/>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43"/>
            <p:cNvCxnSpPr/>
            <p:nvPr/>
          </p:nvCxnSpPr>
          <p:spPr>
            <a:xfrm>
              <a:off x="7643494" y="2564012"/>
              <a:ext cx="606683" cy="0"/>
            </a:xfrm>
            <a:prstGeom prst="line">
              <a:avLst/>
            </a:prstGeom>
            <a:ln w="6350">
              <a:solidFill>
                <a:srgbClr val="F73F8F"/>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3" name="Group 44"/>
          <p:cNvGrpSpPr/>
          <p:nvPr/>
        </p:nvGrpSpPr>
        <p:grpSpPr bwMode="auto">
          <a:xfrm rot="1354404" flipV="1">
            <a:off x="6330880" y="4295674"/>
            <a:ext cx="1004633" cy="300087"/>
            <a:chOff x="7244862" y="2564012"/>
            <a:chExt cx="1005315" cy="299674"/>
          </a:xfrm>
        </p:grpSpPr>
        <p:cxnSp>
          <p:nvCxnSpPr>
            <p:cNvPr id="14" name="Straight Connector 45"/>
            <p:cNvCxnSpPr/>
            <p:nvPr/>
          </p:nvCxnSpPr>
          <p:spPr>
            <a:xfrm flipV="1">
              <a:off x="7242482" y="2566640"/>
              <a:ext cx="393867" cy="299674"/>
            </a:xfrm>
            <a:prstGeom prst="line">
              <a:avLst/>
            </a:prstGeom>
            <a:ln w="6350">
              <a:solidFill>
                <a:srgbClr val="F73F8F"/>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46"/>
            <p:cNvCxnSpPr/>
            <p:nvPr/>
          </p:nvCxnSpPr>
          <p:spPr>
            <a:xfrm>
              <a:off x="7642153" y="2566779"/>
              <a:ext cx="606683" cy="0"/>
            </a:xfrm>
            <a:prstGeom prst="line">
              <a:avLst/>
            </a:prstGeom>
            <a:ln w="6350">
              <a:solidFill>
                <a:srgbClr val="F73F8F"/>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6" name="Group 47"/>
          <p:cNvGrpSpPr/>
          <p:nvPr/>
        </p:nvGrpSpPr>
        <p:grpSpPr bwMode="auto">
          <a:xfrm rot="-1354404" flipH="1" flipV="1">
            <a:off x="4626337" y="4295674"/>
            <a:ext cx="1004633" cy="300087"/>
            <a:chOff x="7244862" y="2564012"/>
            <a:chExt cx="1005315" cy="299674"/>
          </a:xfrm>
        </p:grpSpPr>
        <p:cxnSp>
          <p:nvCxnSpPr>
            <p:cNvPr id="17" name="Straight Connector 48"/>
            <p:cNvCxnSpPr/>
            <p:nvPr/>
          </p:nvCxnSpPr>
          <p:spPr>
            <a:xfrm flipV="1">
              <a:off x="7245168" y="2564320"/>
              <a:ext cx="393867" cy="299674"/>
            </a:xfrm>
            <a:prstGeom prst="line">
              <a:avLst/>
            </a:prstGeom>
            <a:ln w="6350">
              <a:solidFill>
                <a:srgbClr val="F73F8F"/>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49"/>
            <p:cNvCxnSpPr/>
            <p:nvPr/>
          </p:nvCxnSpPr>
          <p:spPr>
            <a:xfrm>
              <a:off x="7646305" y="2565069"/>
              <a:ext cx="606683" cy="0"/>
            </a:xfrm>
            <a:prstGeom prst="line">
              <a:avLst/>
            </a:prstGeom>
            <a:ln w="6350">
              <a:solidFill>
                <a:srgbClr val="F73F8F"/>
              </a:solidFill>
              <a:prstDash val="sysDash"/>
              <a:headEnd type="none"/>
              <a:tailEnd type="oval" w="sm" len="sm"/>
            </a:ln>
          </p:spPr>
          <p:style>
            <a:lnRef idx="1">
              <a:schemeClr val="accent1"/>
            </a:lnRef>
            <a:fillRef idx="0">
              <a:schemeClr val="accent1"/>
            </a:fillRef>
            <a:effectRef idx="0">
              <a:schemeClr val="accent1"/>
            </a:effectRef>
            <a:fontRef idx="minor">
              <a:schemeClr val="tx1"/>
            </a:fontRef>
          </p:style>
        </p:cxnSp>
      </p:grpSp>
      <p:grpSp>
        <p:nvGrpSpPr>
          <p:cNvPr id="19" name="Group 1"/>
          <p:cNvGrpSpPr/>
          <p:nvPr/>
        </p:nvGrpSpPr>
        <p:grpSpPr bwMode="auto">
          <a:xfrm>
            <a:off x="4001022" y="2053760"/>
            <a:ext cx="3939175" cy="3839200"/>
            <a:chOff x="4121518" y="1915221"/>
            <a:chExt cx="3939219" cy="3837413"/>
          </a:xfrm>
        </p:grpSpPr>
        <p:grpSp>
          <p:nvGrpSpPr>
            <p:cNvPr id="20" name="Group 52"/>
            <p:cNvGrpSpPr/>
            <p:nvPr/>
          </p:nvGrpSpPr>
          <p:grpSpPr bwMode="auto">
            <a:xfrm>
              <a:off x="4121518" y="1915221"/>
              <a:ext cx="3939219" cy="3837413"/>
              <a:chOff x="3160707" y="1634350"/>
              <a:chExt cx="2825746" cy="2752719"/>
            </a:xfrm>
          </p:grpSpPr>
          <p:sp>
            <p:nvSpPr>
              <p:cNvPr id="25" name="Freeform 5"/>
              <p:cNvSpPr>
                <a:spLocks noEditPoints="1"/>
              </p:cNvSpPr>
              <p:nvPr/>
            </p:nvSpPr>
            <p:spPr bwMode="auto">
              <a:xfrm>
                <a:off x="3160707" y="1912126"/>
                <a:ext cx="1180620" cy="1243163"/>
              </a:xfrm>
              <a:custGeom>
                <a:avLst/>
                <a:gdLst/>
                <a:ahLst/>
                <a:cxnLst>
                  <a:cxn ang="0">
                    <a:pos x="85" y="294"/>
                  </a:cxn>
                  <a:cxn ang="0">
                    <a:pos x="0" y="330"/>
                  </a:cxn>
                  <a:cxn ang="0">
                    <a:pos x="314" y="0"/>
                  </a:cxn>
                  <a:cxn ang="0">
                    <a:pos x="167" y="327"/>
                  </a:cxn>
                  <a:cxn ang="0">
                    <a:pos x="85" y="294"/>
                  </a:cxn>
                  <a:cxn ang="0">
                    <a:pos x="85" y="294"/>
                  </a:cxn>
                  <a:cxn ang="0">
                    <a:pos x="85" y="294"/>
                  </a:cxn>
                </a:cxnLst>
                <a:rect l="0" t="0" r="r" b="b"/>
                <a:pathLst>
                  <a:path w="314" h="330">
                    <a:moveTo>
                      <a:pt x="85" y="294"/>
                    </a:moveTo>
                    <a:cubicBezTo>
                      <a:pt x="52" y="294"/>
                      <a:pt x="21" y="307"/>
                      <a:pt x="0" y="330"/>
                    </a:cubicBezTo>
                    <a:cubicBezTo>
                      <a:pt x="19" y="162"/>
                      <a:pt x="149" y="27"/>
                      <a:pt x="314" y="0"/>
                    </a:cubicBezTo>
                    <a:cubicBezTo>
                      <a:pt x="176" y="99"/>
                      <a:pt x="167" y="274"/>
                      <a:pt x="167" y="327"/>
                    </a:cubicBezTo>
                    <a:cubicBezTo>
                      <a:pt x="146" y="306"/>
                      <a:pt x="116" y="294"/>
                      <a:pt x="85" y="294"/>
                    </a:cubicBezTo>
                    <a:close/>
                    <a:moveTo>
                      <a:pt x="85" y="294"/>
                    </a:moveTo>
                    <a:cubicBezTo>
                      <a:pt x="85" y="294"/>
                      <a:pt x="85" y="294"/>
                      <a:pt x="85" y="294"/>
                    </a:cubicBezTo>
                  </a:path>
                </a:pathLst>
              </a:custGeom>
              <a:solidFill>
                <a:srgbClr val="F73F8F"/>
              </a:solidFill>
              <a:ln w="9525">
                <a:noFill/>
                <a:round/>
              </a:ln>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sp>
            <p:nvSpPr>
              <p:cNvPr id="26" name="Freeform 6"/>
              <p:cNvSpPr>
                <a:spLocks noEditPoints="1"/>
              </p:cNvSpPr>
              <p:nvPr/>
            </p:nvSpPr>
            <p:spPr bwMode="auto">
              <a:xfrm>
                <a:off x="3885929" y="1916680"/>
                <a:ext cx="636419" cy="1238610"/>
              </a:xfrm>
              <a:custGeom>
                <a:avLst/>
                <a:gdLst/>
                <a:ahLst/>
                <a:cxnLst>
                  <a:cxn ang="0">
                    <a:pos x="84" y="293"/>
                  </a:cxn>
                  <a:cxn ang="0">
                    <a:pos x="1" y="327"/>
                  </a:cxn>
                  <a:cxn ang="0">
                    <a:pos x="169" y="0"/>
                  </a:cxn>
                  <a:cxn ang="0">
                    <a:pos x="169" y="329"/>
                  </a:cxn>
                  <a:cxn ang="0">
                    <a:pos x="84" y="293"/>
                  </a:cxn>
                  <a:cxn ang="0">
                    <a:pos x="84" y="293"/>
                  </a:cxn>
                  <a:cxn ang="0">
                    <a:pos x="84" y="293"/>
                  </a:cxn>
                </a:cxnLst>
                <a:rect l="0" t="0" r="r" b="b"/>
                <a:pathLst>
                  <a:path w="169" h="329">
                    <a:moveTo>
                      <a:pt x="84" y="293"/>
                    </a:moveTo>
                    <a:cubicBezTo>
                      <a:pt x="52" y="293"/>
                      <a:pt x="22" y="306"/>
                      <a:pt x="1" y="327"/>
                    </a:cubicBezTo>
                    <a:cubicBezTo>
                      <a:pt x="0" y="276"/>
                      <a:pt x="8" y="87"/>
                      <a:pt x="169" y="0"/>
                    </a:cubicBezTo>
                    <a:cubicBezTo>
                      <a:pt x="169" y="329"/>
                      <a:pt x="169" y="329"/>
                      <a:pt x="169" y="329"/>
                    </a:cubicBezTo>
                    <a:cubicBezTo>
                      <a:pt x="147" y="306"/>
                      <a:pt x="117" y="293"/>
                      <a:pt x="84" y="293"/>
                    </a:cubicBezTo>
                    <a:close/>
                    <a:moveTo>
                      <a:pt x="84" y="293"/>
                    </a:moveTo>
                    <a:cubicBezTo>
                      <a:pt x="84" y="293"/>
                      <a:pt x="84" y="293"/>
                      <a:pt x="84" y="293"/>
                    </a:cubicBezTo>
                  </a:path>
                </a:pathLst>
              </a:custGeom>
              <a:solidFill>
                <a:srgbClr val="F977D4"/>
              </a:solidFill>
              <a:ln w="9525">
                <a:noFill/>
                <a:round/>
              </a:ln>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sp>
            <p:nvSpPr>
              <p:cNvPr id="27" name="Freeform 7"/>
              <p:cNvSpPr>
                <a:spLocks noEditPoints="1"/>
              </p:cNvSpPr>
              <p:nvPr/>
            </p:nvSpPr>
            <p:spPr bwMode="auto">
              <a:xfrm>
                <a:off x="4621397" y="1916680"/>
                <a:ext cx="635281" cy="1238610"/>
              </a:xfrm>
              <a:custGeom>
                <a:avLst/>
                <a:gdLst/>
                <a:ahLst/>
                <a:cxnLst>
                  <a:cxn ang="0">
                    <a:pos x="85" y="293"/>
                  </a:cxn>
                  <a:cxn ang="0">
                    <a:pos x="0" y="329"/>
                  </a:cxn>
                  <a:cxn ang="0">
                    <a:pos x="0" y="0"/>
                  </a:cxn>
                  <a:cxn ang="0">
                    <a:pos x="168" y="327"/>
                  </a:cxn>
                  <a:cxn ang="0">
                    <a:pos x="85" y="293"/>
                  </a:cxn>
                  <a:cxn ang="0">
                    <a:pos x="85" y="293"/>
                  </a:cxn>
                  <a:cxn ang="0">
                    <a:pos x="85" y="293"/>
                  </a:cxn>
                </a:cxnLst>
                <a:rect l="0" t="0" r="r" b="b"/>
                <a:pathLst>
                  <a:path w="169" h="329">
                    <a:moveTo>
                      <a:pt x="85" y="293"/>
                    </a:moveTo>
                    <a:cubicBezTo>
                      <a:pt x="52" y="293"/>
                      <a:pt x="22" y="306"/>
                      <a:pt x="0" y="329"/>
                    </a:cubicBezTo>
                    <a:cubicBezTo>
                      <a:pt x="0" y="0"/>
                      <a:pt x="0" y="0"/>
                      <a:pt x="0" y="0"/>
                    </a:cubicBezTo>
                    <a:cubicBezTo>
                      <a:pt x="161" y="87"/>
                      <a:pt x="169" y="276"/>
                      <a:pt x="168" y="327"/>
                    </a:cubicBezTo>
                    <a:cubicBezTo>
                      <a:pt x="146" y="306"/>
                      <a:pt x="116" y="293"/>
                      <a:pt x="85" y="293"/>
                    </a:cubicBezTo>
                    <a:close/>
                    <a:moveTo>
                      <a:pt x="85" y="293"/>
                    </a:moveTo>
                    <a:cubicBezTo>
                      <a:pt x="85" y="293"/>
                      <a:pt x="85" y="293"/>
                      <a:pt x="85" y="293"/>
                    </a:cubicBezTo>
                  </a:path>
                </a:pathLst>
              </a:custGeom>
              <a:solidFill>
                <a:srgbClr val="F977D4"/>
              </a:solidFill>
              <a:ln w="9525">
                <a:noFill/>
                <a:round/>
              </a:ln>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sp>
            <p:nvSpPr>
              <p:cNvPr id="28" name="Freeform 8"/>
              <p:cNvSpPr>
                <a:spLocks noEditPoints="1"/>
              </p:cNvSpPr>
              <p:nvPr/>
            </p:nvSpPr>
            <p:spPr bwMode="auto">
              <a:xfrm>
                <a:off x="4797864" y="1912126"/>
                <a:ext cx="1188589" cy="1251133"/>
              </a:xfrm>
              <a:custGeom>
                <a:avLst/>
                <a:gdLst/>
                <a:ahLst/>
                <a:cxnLst>
                  <a:cxn ang="0">
                    <a:pos x="229" y="294"/>
                  </a:cxn>
                  <a:cxn ang="0">
                    <a:pos x="147" y="327"/>
                  </a:cxn>
                  <a:cxn ang="0">
                    <a:pos x="0" y="0"/>
                  </a:cxn>
                  <a:cxn ang="0">
                    <a:pos x="316" y="332"/>
                  </a:cxn>
                  <a:cxn ang="0">
                    <a:pos x="229" y="294"/>
                  </a:cxn>
                  <a:cxn ang="0">
                    <a:pos x="229" y="294"/>
                  </a:cxn>
                  <a:cxn ang="0">
                    <a:pos x="229" y="294"/>
                  </a:cxn>
                </a:cxnLst>
                <a:rect l="0" t="0" r="r" b="b"/>
                <a:pathLst>
                  <a:path w="316" h="332">
                    <a:moveTo>
                      <a:pt x="229" y="294"/>
                    </a:moveTo>
                    <a:cubicBezTo>
                      <a:pt x="198" y="294"/>
                      <a:pt x="169" y="306"/>
                      <a:pt x="147" y="327"/>
                    </a:cubicBezTo>
                    <a:cubicBezTo>
                      <a:pt x="148" y="274"/>
                      <a:pt x="138" y="99"/>
                      <a:pt x="0" y="0"/>
                    </a:cubicBezTo>
                    <a:cubicBezTo>
                      <a:pt x="167" y="26"/>
                      <a:pt x="298" y="162"/>
                      <a:pt x="316" y="332"/>
                    </a:cubicBezTo>
                    <a:cubicBezTo>
                      <a:pt x="295" y="308"/>
                      <a:pt x="263" y="294"/>
                      <a:pt x="229" y="294"/>
                    </a:cubicBezTo>
                    <a:close/>
                    <a:moveTo>
                      <a:pt x="229" y="294"/>
                    </a:moveTo>
                    <a:cubicBezTo>
                      <a:pt x="229" y="294"/>
                      <a:pt x="229" y="294"/>
                      <a:pt x="229" y="294"/>
                    </a:cubicBezTo>
                  </a:path>
                </a:pathLst>
              </a:custGeom>
              <a:solidFill>
                <a:srgbClr val="F73F8F"/>
              </a:solidFill>
              <a:ln w="9525">
                <a:noFill/>
                <a:round/>
              </a:ln>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sp>
            <p:nvSpPr>
              <p:cNvPr id="29" name="Freeform 9"/>
              <p:cNvSpPr>
                <a:spLocks noEditPoints="1"/>
              </p:cNvSpPr>
              <p:nvPr/>
            </p:nvSpPr>
            <p:spPr bwMode="auto">
              <a:xfrm>
                <a:off x="4522348" y="3336300"/>
                <a:ext cx="494107" cy="1050769"/>
              </a:xfrm>
              <a:custGeom>
                <a:avLst/>
                <a:gdLst/>
                <a:ahLst/>
                <a:cxnLst>
                  <a:cxn ang="0">
                    <a:pos x="13" y="7"/>
                  </a:cxn>
                  <a:cxn ang="0">
                    <a:pos x="0" y="0"/>
                  </a:cxn>
                  <a:cxn ang="0">
                    <a:pos x="0" y="214"/>
                  </a:cxn>
                  <a:cxn ang="0">
                    <a:pos x="2" y="219"/>
                  </a:cxn>
                  <a:cxn ang="0">
                    <a:pos x="66" y="279"/>
                  </a:cxn>
                  <a:cxn ang="0">
                    <a:pos x="131" y="214"/>
                  </a:cxn>
                  <a:cxn ang="0">
                    <a:pos x="118" y="201"/>
                  </a:cxn>
                  <a:cxn ang="0">
                    <a:pos x="105" y="214"/>
                  </a:cxn>
                  <a:cxn ang="0">
                    <a:pos x="66" y="253"/>
                  </a:cxn>
                  <a:cxn ang="0">
                    <a:pos x="27" y="214"/>
                  </a:cxn>
                  <a:cxn ang="0">
                    <a:pos x="26" y="211"/>
                  </a:cxn>
                  <a:cxn ang="0">
                    <a:pos x="26" y="0"/>
                  </a:cxn>
                  <a:cxn ang="0">
                    <a:pos x="13" y="7"/>
                  </a:cxn>
                  <a:cxn ang="0">
                    <a:pos x="13" y="7"/>
                  </a:cxn>
                  <a:cxn ang="0">
                    <a:pos x="13" y="7"/>
                  </a:cxn>
                </a:cxnLst>
                <a:rect l="0" t="0" r="r" b="b"/>
                <a:pathLst>
                  <a:path w="131" h="279">
                    <a:moveTo>
                      <a:pt x="13" y="7"/>
                    </a:moveTo>
                    <a:cubicBezTo>
                      <a:pt x="8" y="7"/>
                      <a:pt x="3" y="4"/>
                      <a:pt x="0" y="0"/>
                    </a:cubicBezTo>
                    <a:cubicBezTo>
                      <a:pt x="0" y="214"/>
                      <a:pt x="0" y="214"/>
                      <a:pt x="0" y="214"/>
                    </a:cubicBezTo>
                    <a:cubicBezTo>
                      <a:pt x="0" y="216"/>
                      <a:pt x="1" y="218"/>
                      <a:pt x="2" y="219"/>
                    </a:cubicBezTo>
                    <a:cubicBezTo>
                      <a:pt x="4" y="253"/>
                      <a:pt x="32" y="279"/>
                      <a:pt x="66" y="279"/>
                    </a:cubicBezTo>
                    <a:cubicBezTo>
                      <a:pt x="102" y="279"/>
                      <a:pt x="131" y="250"/>
                      <a:pt x="131" y="214"/>
                    </a:cubicBezTo>
                    <a:cubicBezTo>
                      <a:pt x="131" y="207"/>
                      <a:pt x="126" y="201"/>
                      <a:pt x="118" y="201"/>
                    </a:cubicBezTo>
                    <a:cubicBezTo>
                      <a:pt x="111" y="201"/>
                      <a:pt x="105" y="207"/>
                      <a:pt x="105" y="214"/>
                    </a:cubicBezTo>
                    <a:cubicBezTo>
                      <a:pt x="105" y="236"/>
                      <a:pt x="88" y="253"/>
                      <a:pt x="66" y="253"/>
                    </a:cubicBezTo>
                    <a:cubicBezTo>
                      <a:pt x="45" y="253"/>
                      <a:pt x="27" y="236"/>
                      <a:pt x="27" y="214"/>
                    </a:cubicBezTo>
                    <a:cubicBezTo>
                      <a:pt x="27" y="213"/>
                      <a:pt x="27" y="212"/>
                      <a:pt x="26" y="211"/>
                    </a:cubicBezTo>
                    <a:cubicBezTo>
                      <a:pt x="26" y="0"/>
                      <a:pt x="26" y="0"/>
                      <a:pt x="26" y="0"/>
                    </a:cubicBezTo>
                    <a:cubicBezTo>
                      <a:pt x="24" y="4"/>
                      <a:pt x="19" y="7"/>
                      <a:pt x="13" y="7"/>
                    </a:cubicBezTo>
                    <a:close/>
                    <a:moveTo>
                      <a:pt x="13" y="7"/>
                    </a:moveTo>
                    <a:cubicBezTo>
                      <a:pt x="13" y="7"/>
                      <a:pt x="13" y="7"/>
                      <a:pt x="13" y="7"/>
                    </a:cubicBezTo>
                  </a:path>
                </a:pathLst>
              </a:custGeom>
              <a:solidFill>
                <a:schemeClr val="tx1">
                  <a:lumMod val="50000"/>
                  <a:lumOff val="50000"/>
                </a:schemeClr>
              </a:solidFill>
              <a:ln w="9525">
                <a:noFill/>
                <a:round/>
              </a:ln>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sp>
            <p:nvSpPr>
              <p:cNvPr id="30" name="Freeform 10"/>
              <p:cNvSpPr>
                <a:spLocks noEditPoints="1"/>
              </p:cNvSpPr>
              <p:nvPr/>
            </p:nvSpPr>
            <p:spPr bwMode="auto">
              <a:xfrm>
                <a:off x="4522348" y="1634350"/>
                <a:ext cx="99049" cy="198086"/>
              </a:xfrm>
              <a:custGeom>
                <a:avLst/>
                <a:gdLst/>
                <a:ahLst/>
                <a:cxnLst>
                  <a:cxn ang="0">
                    <a:pos x="26" y="52"/>
                  </a:cxn>
                  <a:cxn ang="0">
                    <a:pos x="26" y="13"/>
                  </a:cxn>
                  <a:cxn ang="0">
                    <a:pos x="13" y="0"/>
                  </a:cxn>
                  <a:cxn ang="0">
                    <a:pos x="0" y="13"/>
                  </a:cxn>
                  <a:cxn ang="0">
                    <a:pos x="0" y="52"/>
                  </a:cxn>
                  <a:cxn ang="0">
                    <a:pos x="0" y="53"/>
                  </a:cxn>
                  <a:cxn ang="0">
                    <a:pos x="26" y="53"/>
                  </a:cxn>
                  <a:cxn ang="0">
                    <a:pos x="26" y="52"/>
                  </a:cxn>
                  <a:cxn ang="0">
                    <a:pos x="26" y="52"/>
                  </a:cxn>
                  <a:cxn ang="0">
                    <a:pos x="26" y="52"/>
                  </a:cxn>
                </a:cxnLst>
                <a:rect l="0" t="0" r="r" b="b"/>
                <a:pathLst>
                  <a:path w="26" h="53">
                    <a:moveTo>
                      <a:pt x="26" y="52"/>
                    </a:moveTo>
                    <a:cubicBezTo>
                      <a:pt x="26" y="13"/>
                      <a:pt x="26" y="13"/>
                      <a:pt x="26" y="13"/>
                    </a:cubicBezTo>
                    <a:cubicBezTo>
                      <a:pt x="26" y="6"/>
                      <a:pt x="20" y="0"/>
                      <a:pt x="13" y="0"/>
                    </a:cubicBezTo>
                    <a:cubicBezTo>
                      <a:pt x="6" y="0"/>
                      <a:pt x="0" y="6"/>
                      <a:pt x="0" y="13"/>
                    </a:cubicBezTo>
                    <a:cubicBezTo>
                      <a:pt x="0" y="52"/>
                      <a:pt x="0" y="52"/>
                      <a:pt x="0" y="52"/>
                    </a:cubicBezTo>
                    <a:cubicBezTo>
                      <a:pt x="0" y="52"/>
                      <a:pt x="0" y="52"/>
                      <a:pt x="0" y="53"/>
                    </a:cubicBezTo>
                    <a:cubicBezTo>
                      <a:pt x="26" y="53"/>
                      <a:pt x="26" y="53"/>
                      <a:pt x="26" y="53"/>
                    </a:cubicBezTo>
                    <a:cubicBezTo>
                      <a:pt x="26" y="52"/>
                      <a:pt x="26" y="52"/>
                      <a:pt x="26" y="52"/>
                    </a:cubicBezTo>
                    <a:close/>
                    <a:moveTo>
                      <a:pt x="26" y="52"/>
                    </a:moveTo>
                    <a:cubicBezTo>
                      <a:pt x="26" y="52"/>
                      <a:pt x="26" y="52"/>
                      <a:pt x="26" y="52"/>
                    </a:cubicBezTo>
                  </a:path>
                </a:pathLst>
              </a:custGeom>
              <a:solidFill>
                <a:schemeClr val="tx1">
                  <a:lumMod val="50000"/>
                  <a:lumOff val="50000"/>
                </a:schemeClr>
              </a:solidFill>
              <a:ln w="9525">
                <a:noFill/>
                <a:round/>
              </a:ln>
              <a:effectLst>
                <a:innerShdw blurRad="63500" dist="50800" dir="5400000">
                  <a:prstClr val="black">
                    <a:alpha val="50000"/>
                  </a:prstClr>
                </a:innerShdw>
              </a:effectLst>
            </p:spPr>
            <p:txBody>
              <a:bodyPr/>
              <a:lstStyle/>
              <a:p>
                <a:pPr defTabSz="913765" fontAlgn="auto">
                  <a:spcBef>
                    <a:spcPts val="0"/>
                  </a:spcBef>
                  <a:spcAft>
                    <a:spcPts val="0"/>
                  </a:spcAft>
                  <a:defRPr/>
                </a:pPr>
                <a:endParaRPr lang="en-US" dirty="0">
                  <a:latin typeface="微软雅黑" panose="020B0503020204020204" pitchFamily="34" charset="-122"/>
                  <a:ea typeface="微软雅黑" panose="020B0503020204020204" pitchFamily="34" charset="-122"/>
                </a:endParaRPr>
              </a:p>
            </p:txBody>
          </p:sp>
        </p:grpSp>
        <p:sp>
          <p:nvSpPr>
            <p:cNvPr id="21" name="Shape 1094"/>
            <p:cNvSpPr/>
            <p:nvPr/>
          </p:nvSpPr>
          <p:spPr bwMode="auto">
            <a:xfrm>
              <a:off x="4568684" y="3131690"/>
              <a:ext cx="376996" cy="269235"/>
            </a:xfrm>
            <a:custGeom>
              <a:avLst/>
              <a:gdLst>
                <a:gd name="T0" fmla="*/ 3289953 w 21600"/>
                <a:gd name="T1" fmla="*/ 1677957 h 21600"/>
                <a:gd name="T2" fmla="*/ 3289953 w 21600"/>
                <a:gd name="T3" fmla="*/ 1677957 h 21600"/>
                <a:gd name="T4" fmla="*/ 3289953 w 21600"/>
                <a:gd name="T5" fmla="*/ 1677957 h 21600"/>
                <a:gd name="T6" fmla="*/ 3289953 w 21600"/>
                <a:gd name="T7" fmla="*/ 167795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056" y="17282"/>
                  </a:moveTo>
                  <a:lnTo>
                    <a:pt x="1544" y="17282"/>
                  </a:lnTo>
                  <a:cubicBezTo>
                    <a:pt x="691" y="17282"/>
                    <a:pt x="0" y="18250"/>
                    <a:pt x="0" y="19441"/>
                  </a:cubicBezTo>
                  <a:cubicBezTo>
                    <a:pt x="0" y="20638"/>
                    <a:pt x="691" y="21600"/>
                    <a:pt x="1544" y="21600"/>
                  </a:cubicBezTo>
                  <a:lnTo>
                    <a:pt x="20056" y="21600"/>
                  </a:lnTo>
                  <a:cubicBezTo>
                    <a:pt x="20909" y="21600"/>
                    <a:pt x="21600" y="20638"/>
                    <a:pt x="21600" y="19441"/>
                  </a:cubicBezTo>
                  <a:cubicBezTo>
                    <a:pt x="21600" y="18250"/>
                    <a:pt x="20909" y="17282"/>
                    <a:pt x="20056" y="17282"/>
                  </a:cubicBezTo>
                  <a:close/>
                  <a:moveTo>
                    <a:pt x="1544" y="4321"/>
                  </a:moveTo>
                  <a:lnTo>
                    <a:pt x="20056" y="4321"/>
                  </a:lnTo>
                  <a:cubicBezTo>
                    <a:pt x="20909" y="4321"/>
                    <a:pt x="21600" y="3353"/>
                    <a:pt x="21600" y="2159"/>
                  </a:cubicBezTo>
                  <a:cubicBezTo>
                    <a:pt x="21600" y="965"/>
                    <a:pt x="20909" y="0"/>
                    <a:pt x="20056" y="0"/>
                  </a:cubicBezTo>
                  <a:lnTo>
                    <a:pt x="1544" y="0"/>
                  </a:lnTo>
                  <a:cubicBezTo>
                    <a:pt x="691" y="0"/>
                    <a:pt x="0" y="965"/>
                    <a:pt x="0" y="2159"/>
                  </a:cubicBezTo>
                  <a:cubicBezTo>
                    <a:pt x="0" y="3353"/>
                    <a:pt x="691" y="4321"/>
                    <a:pt x="1544" y="4321"/>
                  </a:cubicBezTo>
                  <a:close/>
                  <a:moveTo>
                    <a:pt x="20056" y="8640"/>
                  </a:moveTo>
                  <a:lnTo>
                    <a:pt x="1544" y="8640"/>
                  </a:lnTo>
                  <a:cubicBezTo>
                    <a:pt x="691" y="8640"/>
                    <a:pt x="0" y="9608"/>
                    <a:pt x="0" y="10799"/>
                  </a:cubicBezTo>
                  <a:cubicBezTo>
                    <a:pt x="0" y="11996"/>
                    <a:pt x="691" y="12958"/>
                    <a:pt x="1544" y="12958"/>
                  </a:cubicBezTo>
                  <a:lnTo>
                    <a:pt x="20056" y="12958"/>
                  </a:lnTo>
                  <a:cubicBezTo>
                    <a:pt x="20909" y="12958"/>
                    <a:pt x="21600" y="11996"/>
                    <a:pt x="21600" y="10799"/>
                  </a:cubicBezTo>
                  <a:cubicBezTo>
                    <a:pt x="21600" y="9608"/>
                    <a:pt x="20909" y="8640"/>
                    <a:pt x="20056" y="8640"/>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22" name="Freeform 62"/>
            <p:cNvSpPr>
              <a:spLocks noEditPoints="1"/>
            </p:cNvSpPr>
            <p:nvPr/>
          </p:nvSpPr>
          <p:spPr bwMode="auto">
            <a:xfrm>
              <a:off x="5477986" y="3065772"/>
              <a:ext cx="320256" cy="360553"/>
            </a:xfrm>
            <a:custGeom>
              <a:avLst/>
              <a:gdLst>
                <a:gd name="T0" fmla="*/ 300480192 w 320"/>
                <a:gd name="T1" fmla="*/ 0 h 360"/>
                <a:gd name="T2" fmla="*/ 256409964 w 320"/>
                <a:gd name="T3" fmla="*/ 0 h 360"/>
                <a:gd name="T4" fmla="*/ 240384154 w 320"/>
                <a:gd name="T5" fmla="*/ 20061770 h 360"/>
                <a:gd name="T6" fmla="*/ 240384154 w 320"/>
                <a:gd name="T7" fmla="*/ 361106849 h 360"/>
                <a:gd name="T8" fmla="*/ 320512205 w 320"/>
                <a:gd name="T9" fmla="*/ 361106849 h 360"/>
                <a:gd name="T10" fmla="*/ 320512205 w 320"/>
                <a:gd name="T11" fmla="*/ 20061770 h 360"/>
                <a:gd name="T12" fmla="*/ 300480192 w 320"/>
                <a:gd name="T13" fmla="*/ 0 h 360"/>
                <a:gd name="T14" fmla="*/ 180288115 w 320"/>
                <a:gd name="T15" fmla="*/ 120368616 h 360"/>
                <a:gd name="T16" fmla="*/ 136217887 w 320"/>
                <a:gd name="T17" fmla="*/ 120368616 h 360"/>
                <a:gd name="T18" fmla="*/ 120192077 w 320"/>
                <a:gd name="T19" fmla="*/ 140430386 h 360"/>
                <a:gd name="T20" fmla="*/ 120192077 w 320"/>
                <a:gd name="T21" fmla="*/ 361106849 h 360"/>
                <a:gd name="T22" fmla="*/ 200320128 w 320"/>
                <a:gd name="T23" fmla="*/ 361106849 h 360"/>
                <a:gd name="T24" fmla="*/ 200320128 w 320"/>
                <a:gd name="T25" fmla="*/ 140430386 h 360"/>
                <a:gd name="T26" fmla="*/ 180288115 w 320"/>
                <a:gd name="T27" fmla="*/ 120368616 h 360"/>
                <a:gd name="T28" fmla="*/ 60096038 w 320"/>
                <a:gd name="T29" fmla="*/ 240738233 h 360"/>
                <a:gd name="T30" fmla="*/ 16025810 w 320"/>
                <a:gd name="T31" fmla="*/ 240738233 h 360"/>
                <a:gd name="T32" fmla="*/ 0 w 320"/>
                <a:gd name="T33" fmla="*/ 260799002 h 360"/>
                <a:gd name="T34" fmla="*/ 0 w 320"/>
                <a:gd name="T35" fmla="*/ 361106849 h 360"/>
                <a:gd name="T36" fmla="*/ 80128051 w 320"/>
                <a:gd name="T37" fmla="*/ 361106849 h 360"/>
                <a:gd name="T38" fmla="*/ 80128051 w 320"/>
                <a:gd name="T39" fmla="*/ 260799002 h 360"/>
                <a:gd name="T40" fmla="*/ 60096038 w 320"/>
                <a:gd name="T41" fmla="*/ 240738233 h 36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Shape 1090"/>
            <p:cNvSpPr/>
            <p:nvPr/>
          </p:nvSpPr>
          <p:spPr bwMode="auto">
            <a:xfrm>
              <a:off x="6331218" y="3128517"/>
              <a:ext cx="396184" cy="336517"/>
            </a:xfrm>
            <a:custGeom>
              <a:avLst/>
              <a:gdLst>
                <a:gd name="T0" fmla="*/ 3633374 w 21600"/>
                <a:gd name="T1" fmla="*/ 2621390 h 21600"/>
                <a:gd name="T2" fmla="*/ 3633374 w 21600"/>
                <a:gd name="T3" fmla="*/ 2621390 h 21600"/>
                <a:gd name="T4" fmla="*/ 3633374 w 21600"/>
                <a:gd name="T5" fmla="*/ 2621390 h 21600"/>
                <a:gd name="T6" fmla="*/ 3633374 w 21600"/>
                <a:gd name="T7" fmla="*/ 262139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7064" y="14989"/>
                  </a:moveTo>
                  <a:lnTo>
                    <a:pt x="16300" y="14989"/>
                  </a:lnTo>
                  <a:cubicBezTo>
                    <a:pt x="14781" y="14989"/>
                    <a:pt x="13615" y="14098"/>
                    <a:pt x="12532" y="12778"/>
                  </a:cubicBezTo>
                  <a:cubicBezTo>
                    <a:pt x="12422" y="12943"/>
                    <a:pt x="12313" y="13112"/>
                    <a:pt x="12204" y="13283"/>
                  </a:cubicBezTo>
                  <a:cubicBezTo>
                    <a:pt x="11728" y="14021"/>
                    <a:pt x="11216" y="14811"/>
                    <a:pt x="10650" y="15592"/>
                  </a:cubicBezTo>
                  <a:cubicBezTo>
                    <a:pt x="12115" y="17276"/>
                    <a:pt x="13891" y="18547"/>
                    <a:pt x="16300" y="18547"/>
                  </a:cubicBezTo>
                  <a:lnTo>
                    <a:pt x="17064" y="18547"/>
                  </a:lnTo>
                  <a:lnTo>
                    <a:pt x="17064" y="21600"/>
                  </a:lnTo>
                  <a:lnTo>
                    <a:pt x="21600" y="17022"/>
                  </a:lnTo>
                  <a:lnTo>
                    <a:pt x="17064" y="12444"/>
                  </a:lnTo>
                  <a:cubicBezTo>
                    <a:pt x="17064" y="12444"/>
                    <a:pt x="17064" y="14989"/>
                    <a:pt x="17064" y="14989"/>
                  </a:cubicBezTo>
                  <a:close/>
                  <a:moveTo>
                    <a:pt x="5844" y="8840"/>
                  </a:moveTo>
                  <a:cubicBezTo>
                    <a:pt x="6014" y="8580"/>
                    <a:pt x="6185" y="8316"/>
                    <a:pt x="6358" y="8047"/>
                  </a:cubicBezTo>
                  <a:cubicBezTo>
                    <a:pt x="6781" y="7394"/>
                    <a:pt x="7227" y="6705"/>
                    <a:pt x="7709" y="6019"/>
                  </a:cubicBezTo>
                  <a:cubicBezTo>
                    <a:pt x="6284" y="4449"/>
                    <a:pt x="4562" y="3290"/>
                    <a:pt x="2260" y="3290"/>
                  </a:cubicBezTo>
                  <a:lnTo>
                    <a:pt x="0" y="3290"/>
                  </a:lnTo>
                  <a:lnTo>
                    <a:pt x="0" y="6850"/>
                  </a:lnTo>
                  <a:lnTo>
                    <a:pt x="2260" y="6850"/>
                  </a:lnTo>
                  <a:cubicBezTo>
                    <a:pt x="3693" y="6850"/>
                    <a:pt x="4812" y="7643"/>
                    <a:pt x="5844" y="8840"/>
                  </a:cubicBezTo>
                  <a:close/>
                  <a:moveTo>
                    <a:pt x="16300" y="6596"/>
                  </a:moveTo>
                  <a:lnTo>
                    <a:pt x="17064" y="6596"/>
                  </a:lnTo>
                  <a:lnTo>
                    <a:pt x="17064" y="9155"/>
                  </a:lnTo>
                  <a:lnTo>
                    <a:pt x="21600" y="4578"/>
                  </a:lnTo>
                  <a:lnTo>
                    <a:pt x="17064" y="0"/>
                  </a:lnTo>
                  <a:lnTo>
                    <a:pt x="17064" y="3036"/>
                  </a:lnTo>
                  <a:lnTo>
                    <a:pt x="16300" y="3036"/>
                  </a:lnTo>
                  <a:cubicBezTo>
                    <a:pt x="12312" y="3036"/>
                    <a:pt x="10062" y="6516"/>
                    <a:pt x="8077" y="9587"/>
                  </a:cubicBezTo>
                  <a:cubicBezTo>
                    <a:pt x="6293" y="12349"/>
                    <a:pt x="4752" y="14735"/>
                    <a:pt x="2260" y="14735"/>
                  </a:cubicBezTo>
                  <a:lnTo>
                    <a:pt x="0" y="14735"/>
                  </a:lnTo>
                  <a:lnTo>
                    <a:pt x="0" y="18293"/>
                  </a:lnTo>
                  <a:lnTo>
                    <a:pt x="2260" y="18293"/>
                  </a:lnTo>
                  <a:cubicBezTo>
                    <a:pt x="6250" y="18293"/>
                    <a:pt x="8500" y="14814"/>
                    <a:pt x="10485" y="11743"/>
                  </a:cubicBezTo>
                  <a:cubicBezTo>
                    <a:pt x="12269" y="8981"/>
                    <a:pt x="13810" y="6596"/>
                    <a:pt x="16300" y="6596"/>
                  </a:cubicBezTo>
                  <a:close/>
                </a:path>
              </a:pathLst>
            </a:custGeom>
            <a:solidFill>
              <a:schemeClr val="bg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sp>
          <p:nvSpPr>
            <p:cNvPr id="24" name="Shape 1687"/>
            <p:cNvSpPr/>
            <p:nvPr/>
          </p:nvSpPr>
          <p:spPr bwMode="auto">
            <a:xfrm>
              <a:off x="7266129" y="3116104"/>
              <a:ext cx="361315" cy="361342"/>
            </a:xfrm>
            <a:custGeom>
              <a:avLst/>
              <a:gdLst>
                <a:gd name="T0" fmla="*/ 3021965 w 21600"/>
                <a:gd name="T1" fmla="*/ 3022408 h 21600"/>
                <a:gd name="T2" fmla="*/ 3021965 w 21600"/>
                <a:gd name="T3" fmla="*/ 3022408 h 21600"/>
                <a:gd name="T4" fmla="*/ 3021965 w 21600"/>
                <a:gd name="T5" fmla="*/ 3022408 h 21600"/>
                <a:gd name="T6" fmla="*/ 3021965 w 21600"/>
                <a:gd name="T7" fmla="*/ 302240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1679" y="19547"/>
                  </a:moveTo>
                  <a:lnTo>
                    <a:pt x="11679" y="14693"/>
                  </a:lnTo>
                  <a:lnTo>
                    <a:pt x="9921" y="14693"/>
                  </a:lnTo>
                  <a:lnTo>
                    <a:pt x="9921" y="19547"/>
                  </a:lnTo>
                  <a:cubicBezTo>
                    <a:pt x="5768" y="19134"/>
                    <a:pt x="2465" y="15832"/>
                    <a:pt x="2052" y="11679"/>
                  </a:cubicBezTo>
                  <a:lnTo>
                    <a:pt x="6907" y="11679"/>
                  </a:lnTo>
                  <a:lnTo>
                    <a:pt x="6907" y="9921"/>
                  </a:lnTo>
                  <a:lnTo>
                    <a:pt x="2052" y="9921"/>
                  </a:lnTo>
                  <a:cubicBezTo>
                    <a:pt x="2465" y="5768"/>
                    <a:pt x="5768" y="2466"/>
                    <a:pt x="9921" y="2054"/>
                  </a:cubicBezTo>
                  <a:lnTo>
                    <a:pt x="9921" y="6907"/>
                  </a:lnTo>
                  <a:lnTo>
                    <a:pt x="11679" y="6907"/>
                  </a:lnTo>
                  <a:lnTo>
                    <a:pt x="11679" y="2054"/>
                  </a:lnTo>
                  <a:cubicBezTo>
                    <a:pt x="15832" y="2466"/>
                    <a:pt x="19135" y="5768"/>
                    <a:pt x="19548" y="9921"/>
                  </a:cubicBezTo>
                  <a:lnTo>
                    <a:pt x="14693" y="9921"/>
                  </a:lnTo>
                  <a:lnTo>
                    <a:pt x="14693" y="11679"/>
                  </a:lnTo>
                  <a:lnTo>
                    <a:pt x="19548" y="11679"/>
                  </a:lnTo>
                  <a:cubicBezTo>
                    <a:pt x="19135" y="15832"/>
                    <a:pt x="15832" y="19134"/>
                    <a:pt x="11679" y="19547"/>
                  </a:cubicBezTo>
                  <a:close/>
                  <a:moveTo>
                    <a:pt x="10799" y="0"/>
                  </a:moveTo>
                  <a:cubicBezTo>
                    <a:pt x="4835" y="0"/>
                    <a:pt x="0" y="4836"/>
                    <a:pt x="0" y="10800"/>
                  </a:cubicBezTo>
                  <a:cubicBezTo>
                    <a:pt x="0" y="16765"/>
                    <a:pt x="4835" y="21600"/>
                    <a:pt x="10799" y="21600"/>
                  </a:cubicBezTo>
                  <a:cubicBezTo>
                    <a:pt x="16765" y="21600"/>
                    <a:pt x="21600" y="16765"/>
                    <a:pt x="21600" y="10800"/>
                  </a:cubicBezTo>
                  <a:cubicBezTo>
                    <a:pt x="21600" y="4836"/>
                    <a:pt x="16765" y="0"/>
                    <a:pt x="10799" y="0"/>
                  </a:cubicBezTo>
                  <a:close/>
                </a:path>
              </a:pathLst>
            </a:cu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0179" tIns="40179" rIns="40179" bIns="40179" anchor="ctr"/>
            <a:lstStyle/>
            <a:p>
              <a:endParaRPr lang="zh-CN" altLang="en-US"/>
            </a:p>
          </p:txBody>
        </p:sp>
      </p:grpSp>
      <p:sp>
        <p:nvSpPr>
          <p:cNvPr id="31" name="矩形 30"/>
          <p:cNvSpPr>
            <a:spLocks noChangeArrowheads="1"/>
          </p:cNvSpPr>
          <p:nvPr/>
        </p:nvSpPr>
        <p:spPr bwMode="auto">
          <a:xfrm>
            <a:off x="1841692" y="2127916"/>
            <a:ext cx="1107945" cy="461641"/>
          </a:xfrm>
          <a:prstGeom prst="rect">
            <a:avLst/>
          </a:prstGeom>
          <a:noFill/>
          <a:ln w="9525">
            <a:noFill/>
            <a:miter lim="800000"/>
          </a:ln>
        </p:spPr>
        <p:txBody>
          <a:bodyPr wrap="none" lIns="91415" tIns="45708" rIns="91415" bIns="45708">
            <a:spAutoFit/>
          </a:bodyPr>
          <a:lstStyle/>
          <a:p>
            <a:pPr fontAlgn="auto">
              <a:spcBef>
                <a:spcPts val="0"/>
              </a:spcBef>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2" name="矩形 47"/>
          <p:cNvSpPr>
            <a:spLocks noChangeArrowheads="1"/>
          </p:cNvSpPr>
          <p:nvPr/>
        </p:nvSpPr>
        <p:spPr bwMode="auto">
          <a:xfrm>
            <a:off x="830929" y="2531205"/>
            <a:ext cx="2604477" cy="690008"/>
          </a:xfrm>
          <a:prstGeom prst="rect">
            <a:avLst/>
          </a:prstGeom>
          <a:noFill/>
          <a:ln w="25400">
            <a:noFill/>
            <a:miter lim="800000"/>
          </a:ln>
        </p:spPr>
        <p:txBody>
          <a:bodyPr wrap="square" lIns="91415" tIns="45708" rIns="91415" bIns="45708">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3" name="矩形 32"/>
          <p:cNvSpPr>
            <a:spLocks noChangeArrowheads="1"/>
          </p:cNvSpPr>
          <p:nvPr/>
        </p:nvSpPr>
        <p:spPr bwMode="auto">
          <a:xfrm>
            <a:off x="8686743" y="2108470"/>
            <a:ext cx="1107945" cy="461641"/>
          </a:xfrm>
          <a:prstGeom prst="rect">
            <a:avLst/>
          </a:prstGeom>
          <a:noFill/>
          <a:ln w="9525">
            <a:noFill/>
            <a:miter lim="800000"/>
          </a:ln>
        </p:spPr>
        <p:txBody>
          <a:bodyPr wrap="none" lIns="91415" tIns="45708" rIns="91415" bIns="45708">
            <a:spAutoFit/>
          </a:bodyPr>
          <a:lstStyle/>
          <a:p>
            <a:pPr fontAlgn="auto">
              <a:spcBef>
                <a:spcPts val="0"/>
              </a:spcBef>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4" name="矩形 47"/>
          <p:cNvSpPr>
            <a:spLocks noChangeArrowheads="1"/>
          </p:cNvSpPr>
          <p:nvPr/>
        </p:nvSpPr>
        <p:spPr bwMode="auto">
          <a:xfrm>
            <a:off x="8686742" y="2511760"/>
            <a:ext cx="2699653" cy="690008"/>
          </a:xfrm>
          <a:prstGeom prst="rect">
            <a:avLst/>
          </a:prstGeom>
          <a:noFill/>
          <a:ln w="25400">
            <a:noFill/>
            <a:miter lim="800000"/>
          </a:ln>
        </p:spPr>
        <p:txBody>
          <a:bodyPr wrap="square" lIns="91415" tIns="45708" rIns="91415" bIns="45708">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5" name="矩形 34"/>
          <p:cNvSpPr>
            <a:spLocks noChangeArrowheads="1"/>
          </p:cNvSpPr>
          <p:nvPr/>
        </p:nvSpPr>
        <p:spPr bwMode="auto">
          <a:xfrm>
            <a:off x="7819241" y="4528968"/>
            <a:ext cx="1107945" cy="461641"/>
          </a:xfrm>
          <a:prstGeom prst="rect">
            <a:avLst/>
          </a:prstGeom>
          <a:noFill/>
          <a:ln w="9525">
            <a:noFill/>
            <a:miter lim="800000"/>
          </a:ln>
        </p:spPr>
        <p:txBody>
          <a:bodyPr wrap="none" lIns="91415" tIns="45708" rIns="91415" bIns="45708">
            <a:spAutoFit/>
          </a:bodyPr>
          <a:lstStyle/>
          <a:p>
            <a:pPr fontAlgn="auto">
              <a:spcBef>
                <a:spcPts val="0"/>
              </a:spcBef>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6" name="矩形 47"/>
          <p:cNvSpPr>
            <a:spLocks noChangeArrowheads="1"/>
          </p:cNvSpPr>
          <p:nvPr/>
        </p:nvSpPr>
        <p:spPr bwMode="auto">
          <a:xfrm>
            <a:off x="7819239" y="4932258"/>
            <a:ext cx="2699653" cy="690008"/>
          </a:xfrm>
          <a:prstGeom prst="rect">
            <a:avLst/>
          </a:prstGeom>
          <a:noFill/>
          <a:ln w="25400">
            <a:noFill/>
            <a:miter lim="800000"/>
          </a:ln>
        </p:spPr>
        <p:txBody>
          <a:bodyPr wrap="square" lIns="91415" tIns="45708" rIns="91415" bIns="45708">
            <a:spAutoFit/>
          </a:bodyPr>
          <a:lstStyle/>
          <a:p>
            <a:pP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
        <p:nvSpPr>
          <p:cNvPr id="37" name="矩形 36"/>
          <p:cNvSpPr>
            <a:spLocks noChangeArrowheads="1"/>
          </p:cNvSpPr>
          <p:nvPr/>
        </p:nvSpPr>
        <p:spPr bwMode="auto">
          <a:xfrm>
            <a:off x="2664882" y="4589502"/>
            <a:ext cx="1107945" cy="461641"/>
          </a:xfrm>
          <a:prstGeom prst="rect">
            <a:avLst/>
          </a:prstGeom>
          <a:noFill/>
          <a:ln w="9525">
            <a:noFill/>
            <a:miter lim="800000"/>
          </a:ln>
        </p:spPr>
        <p:txBody>
          <a:bodyPr wrap="none" lIns="91415" tIns="45708" rIns="91415" bIns="45708">
            <a:spAutoFit/>
          </a:bodyPr>
          <a:lstStyle/>
          <a:p>
            <a:pPr fontAlgn="auto">
              <a:spcBef>
                <a:spcPts val="0"/>
              </a:spcBef>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Title bar</a:t>
            </a:r>
          </a:p>
        </p:txBody>
      </p:sp>
      <p:sp>
        <p:nvSpPr>
          <p:cNvPr id="38" name="矩形 47"/>
          <p:cNvSpPr>
            <a:spLocks noChangeArrowheads="1"/>
          </p:cNvSpPr>
          <p:nvPr/>
        </p:nvSpPr>
        <p:spPr bwMode="auto">
          <a:xfrm>
            <a:off x="1654120" y="4992791"/>
            <a:ext cx="2604477" cy="690008"/>
          </a:xfrm>
          <a:prstGeom prst="rect">
            <a:avLst/>
          </a:prstGeom>
          <a:noFill/>
          <a:ln w="25400">
            <a:noFill/>
            <a:miter lim="800000"/>
          </a:ln>
        </p:spPr>
        <p:txBody>
          <a:bodyPr wrap="square" lIns="91415" tIns="45708" rIns="91415" bIns="45708">
            <a:spAutoFit/>
          </a:bodyPr>
          <a:lstStyle/>
          <a:p>
            <a:pPr algn="r">
              <a:lnSpc>
                <a:spcPct val="13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Click Add Related title text, click Add Related title text, click Add Related title text, click Add Related title text.</a:t>
            </a:r>
            <a:endParaRPr lang="en-GB" altLang="zh-CN" sz="10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advTm="1629">
        <p:fade/>
      </p:transition>
    </mc:Choice>
    <mc:Fallback xmlns:a14="http://schemas.microsoft.com/office/drawing/2010/main" xmlns="">
      <p:transition spd="med" advTm="162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37"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900" decel="100000" fill="hold"/>
                                        <p:tgtEl>
                                          <p:spTgt spid="1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24" fill="hold">
                            <p:stCondLst>
                              <p:cond delay="30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12" presetClass="entr" presetSubtype="4"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slide(fromBottom)">
                                      <p:cBhvr>
                                        <p:cTn id="30" dur="500"/>
                                        <p:tgtEl>
                                          <p:spTgt spid="31"/>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lide(fromBottom)">
                                      <p:cBhvr>
                                        <p:cTn id="33" dur="500"/>
                                        <p:tgtEl>
                                          <p:spTgt spid="32"/>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slide(fromBottom)">
                                      <p:cBhvr>
                                        <p:cTn id="40" dur="500"/>
                                        <p:tgtEl>
                                          <p:spTgt spid="3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lide(fromBottom)">
                                      <p:cBhvr>
                                        <p:cTn id="43" dur="500"/>
                                        <p:tgtEl>
                                          <p:spTgt spid="34"/>
                                        </p:tgtEl>
                                      </p:cBhvr>
                                    </p:animEffect>
                                  </p:childTnLst>
                                </p:cTn>
                              </p:par>
                            </p:childTnLst>
                          </p:cTn>
                        </p:par>
                        <p:par>
                          <p:cTn id="44" fill="hold">
                            <p:stCondLst>
                              <p:cond delay="4000"/>
                            </p:stCondLst>
                            <p:childTnLst>
                              <p:par>
                                <p:cTn id="45" presetID="22" presetClass="entr" presetSubtype="1"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slide(fromBottom)">
                                      <p:cBhvr>
                                        <p:cTn id="50" dur="500"/>
                                        <p:tgtEl>
                                          <p:spTgt spid="37"/>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slide(fromBottom)">
                                      <p:cBhvr>
                                        <p:cTn id="53" dur="500"/>
                                        <p:tgtEl>
                                          <p:spTgt spid="38"/>
                                        </p:tgtEl>
                                      </p:cBhvr>
                                    </p:animEffect>
                                  </p:childTnLst>
                                </p:cTn>
                              </p:par>
                            </p:childTnLst>
                          </p:cTn>
                        </p:par>
                        <p:par>
                          <p:cTn id="54" fill="hold">
                            <p:stCondLst>
                              <p:cond delay="450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slide(fromBottom)">
                                      <p:cBhvr>
                                        <p:cTn id="60" dur="500"/>
                                        <p:tgtEl>
                                          <p:spTgt spid="35"/>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slide(fromBottom)">
                                      <p:cBhvr>
                                        <p:cTn id="6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1" grpId="0"/>
      <p:bldP spid="32" grpId="0"/>
      <p:bldP spid="33" grpId="0"/>
      <p:bldP spid="34" grpId="0"/>
      <p:bldP spid="35" grpId="0"/>
      <p:bldP spid="36" grpId="0"/>
      <p:bldP spid="37" grpId="0"/>
      <p:bldP spid="3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flipV="1">
            <a:off x="-69012" y="0"/>
            <a:ext cx="12192000" cy="6858000"/>
          </a:xfrm>
          <a:prstGeom prst="rect">
            <a:avLst/>
          </a:prstGeom>
          <a:blipFill>
            <a:blip r:embed="rId5"/>
            <a:srcRect/>
            <a:stretch>
              <a:fillRect l="-6582" t="-1952" r="-2458" b="-652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 Placeholder 12"/>
          <p:cNvSpPr txBox="1"/>
          <p:nvPr/>
        </p:nvSpPr>
        <p:spPr>
          <a:xfrm>
            <a:off x="3813032" y="2369729"/>
            <a:ext cx="6802932"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400" dirty="0">
                <a:solidFill>
                  <a:srgbClr val="F73F8F"/>
                </a:solidFill>
                <a:latin typeface="微软雅黑" panose="020B0503020204020204" pitchFamily="34" charset="-122"/>
                <a:ea typeface="微软雅黑" panose="020B0503020204020204" pitchFamily="34" charset="-122"/>
              </a:rPr>
              <a:t>Graduation reply literary refreshing pink general</a:t>
            </a:r>
            <a:r>
              <a:rPr lang="en-US" altLang="zh-CN" sz="1400" dirty="0">
                <a:solidFill>
                  <a:srgbClr val="F73F8F"/>
                </a:solidFill>
                <a:latin typeface="微软雅黑" panose="020B0503020204020204" pitchFamily="34" charset="-122"/>
                <a:ea typeface="微软雅黑" panose="020B0503020204020204" pitchFamily="34" charset="-122"/>
              </a:rPr>
              <a:t> ppt </a:t>
            </a:r>
            <a:r>
              <a:rPr lang="zh-CN" altLang="en-US" sz="1400" dirty="0">
                <a:solidFill>
                  <a:srgbClr val="F73F8F"/>
                </a:solidFill>
                <a:latin typeface="微软雅黑" panose="020B0503020204020204" pitchFamily="34" charset="-122"/>
                <a:ea typeface="微软雅黑" panose="020B0503020204020204" pitchFamily="34" charset="-122"/>
              </a:rPr>
              <a:t>emplate</a:t>
            </a:r>
            <a:endParaRPr lang="en-GB" sz="1400" dirty="0">
              <a:solidFill>
                <a:srgbClr val="F73F8F"/>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3979601" y="2183731"/>
            <a:ext cx="6736718"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sp>
        <p:nvSpPr>
          <p:cNvPr id="23" name="矩形 259"/>
          <p:cNvSpPr>
            <a:spLocks noChangeArrowheads="1"/>
          </p:cNvSpPr>
          <p:nvPr/>
        </p:nvSpPr>
        <p:spPr bwMode="auto">
          <a:xfrm>
            <a:off x="3640195" y="1341951"/>
            <a:ext cx="74155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sz="4400" b="1" kern="0" cap="all" dirty="0">
                <a:solidFill>
                  <a:srgbClr val="F73F8F"/>
                </a:solidFill>
                <a:latin typeface="方正姚体" panose="02010601030101010101" pitchFamily="2" charset="-122"/>
                <a:ea typeface="方正姚体" panose="02010601030101010101" pitchFamily="2" charset="-122"/>
                <a:cs typeface="Arial" panose="020B0604020202020204" pitchFamily="34" charset="0"/>
              </a:rPr>
              <a:t>Thank you for watching</a:t>
            </a:r>
          </a:p>
        </p:txBody>
      </p:sp>
      <p:pic>
        <p:nvPicPr>
          <p:cNvPr id="28" name="适合医生的.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578878" y="-86793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8397">
        <p:fade/>
      </p:transition>
    </mc:Choice>
    <mc:Fallback xmlns:a14="http://schemas.microsoft.com/office/drawing/2010/main" xmlns="">
      <p:transition spd="med" advTm="839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8"/>
                                        </p:tgtEl>
                                      </p:cBhvr>
                                    </p:cmd>
                                  </p:childTnLst>
                                </p:cTn>
                              </p:par>
                              <p:par>
                                <p:cTn id="7" presetID="42"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fade">
                                      <p:cBhvr>
                                        <p:cTn id="9" dur="1000"/>
                                        <p:tgtEl>
                                          <p:spTgt spid="15"/>
                                        </p:tgtEl>
                                      </p:cBhvr>
                                    </p:animEffect>
                                    <p:anim calcmode="lin" valueType="num">
                                      <p:cBhvr>
                                        <p:cTn id="10" dur="1000" fill="hold"/>
                                        <p:tgtEl>
                                          <p:spTgt spid="15"/>
                                        </p:tgtEl>
                                        <p:attrNameLst>
                                          <p:attrName>ppt_x</p:attrName>
                                        </p:attrNameLst>
                                      </p:cBhvr>
                                      <p:tavLst>
                                        <p:tav tm="0">
                                          <p:val>
                                            <p:strVal val="#ppt_x"/>
                                          </p:val>
                                        </p:tav>
                                        <p:tav tm="100000">
                                          <p:val>
                                            <p:strVal val="#ppt_x"/>
                                          </p:val>
                                        </p:tav>
                                      </p:tavLst>
                                    </p:anim>
                                    <p:anim calcmode="lin" valueType="num">
                                      <p:cBhvr>
                                        <p:cTn id="11" dur="1000" fill="hold"/>
                                        <p:tgtEl>
                                          <p:spTgt spid="1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3"/>
                                        </p:tgtEl>
                                        <p:attrNameLst>
                                          <p:attrName>ppt_y</p:attrName>
                                        </p:attrNameLst>
                                      </p:cBhvr>
                                      <p:tavLst>
                                        <p:tav tm="0">
                                          <p:val>
                                            <p:strVal val="#ppt_y"/>
                                          </p:val>
                                        </p:tav>
                                        <p:tav tm="100000">
                                          <p:val>
                                            <p:strVal val="#ppt_y"/>
                                          </p:val>
                                        </p:tav>
                                      </p:tavLst>
                                    </p:anim>
                                    <p:anim calcmode="lin" valueType="num">
                                      <p:cBhvr>
                                        <p:cTn id="17"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3"/>
                                        </p:tgtEl>
                                      </p:cBhvr>
                                    </p:animEffect>
                                  </p:childTnLst>
                                </p:cTn>
                              </p:par>
                            </p:childTnLst>
                          </p:cTn>
                        </p:par>
                        <p:par>
                          <p:cTn id="20" fill="hold">
                            <p:stCondLst>
                              <p:cond delay="2400"/>
                            </p:stCondLst>
                            <p:childTnLst>
                              <p:par>
                                <p:cTn id="21" presetID="26" presetClass="emph" presetSubtype="0" fill="hold" grpId="1" nodeType="afterEffect">
                                  <p:stCondLst>
                                    <p:cond delay="0"/>
                                  </p:stCondLst>
                                  <p:iterate type="lt">
                                    <p:tmPct val="0"/>
                                  </p:iterate>
                                  <p:childTnLst>
                                    <p:animEffect transition="out" filter="fade">
                                      <p:cBhvr>
                                        <p:cTn id="22" dur="500" tmFilter="0, 0; .2, .5; .8, .5; 1, 0"/>
                                        <p:tgtEl>
                                          <p:spTgt spid="23"/>
                                        </p:tgtEl>
                                      </p:cBhvr>
                                    </p:animEffect>
                                    <p:animScale>
                                      <p:cBhvr>
                                        <p:cTn id="23" dur="250" autoRev="1" fill="hold"/>
                                        <p:tgtEl>
                                          <p:spTgt spid="23"/>
                                        </p:tgtEl>
                                      </p:cBhvr>
                                      <p:by x="105000" y="105000"/>
                                    </p:animScale>
                                  </p:childTnLst>
                                </p:cTn>
                              </p:par>
                            </p:childTnLst>
                          </p:cTn>
                        </p:par>
                        <p:par>
                          <p:cTn id="24" fill="hold">
                            <p:stCondLst>
                              <p:cond delay="2900"/>
                            </p:stCondLst>
                            <p:childTnLst>
                              <p:par>
                                <p:cTn id="25" presetID="16" presetClass="entr" presetSubtype="21"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arn(inVertical)">
                                      <p:cBhvr>
                                        <p:cTn id="27" dur="500"/>
                                        <p:tgtEl>
                                          <p:spTgt spid="22"/>
                                        </p:tgtEl>
                                      </p:cBhvr>
                                    </p:animEffect>
                                  </p:childTnLst>
                                </p:cTn>
                              </p:par>
                            </p:childTnLst>
                          </p:cTn>
                        </p:par>
                        <p:par>
                          <p:cTn id="28" fill="hold">
                            <p:stCondLst>
                              <p:cond delay="3400"/>
                            </p:stCondLst>
                            <p:childTnLst>
                              <p:par>
                                <p:cTn id="29" presetID="56" presetClass="entr" presetSubtype="0" fill="hold" grpId="0" nodeType="afterEffect">
                                  <p:stCondLst>
                                    <p:cond delay="0"/>
                                  </p:stCondLst>
                                  <p:iterate type="lt">
                                    <p:tmPct val="10000"/>
                                  </p:iterate>
                                  <p:childTnLst>
                                    <p:set>
                                      <p:cBhvr>
                                        <p:cTn id="30" dur="1" fill="hold">
                                          <p:stCondLst>
                                            <p:cond delay="0"/>
                                          </p:stCondLst>
                                        </p:cTn>
                                        <p:tgtEl>
                                          <p:spTgt spid="21"/>
                                        </p:tgtEl>
                                        <p:attrNameLst>
                                          <p:attrName>style.visibility</p:attrName>
                                        </p:attrNameLst>
                                      </p:cBhvr>
                                      <p:to>
                                        <p:strVal val="visible"/>
                                      </p:to>
                                    </p:set>
                                    <p:anim by="(-#ppt_w*2)" calcmode="lin" valueType="num">
                                      <p:cBhvr rctx="PPT">
                                        <p:cTn id="31" dur="500" autoRev="1" fill="hold">
                                          <p:stCondLst>
                                            <p:cond delay="0"/>
                                          </p:stCondLst>
                                        </p:cTn>
                                        <p:tgtEl>
                                          <p:spTgt spid="21"/>
                                        </p:tgtEl>
                                        <p:attrNameLst>
                                          <p:attrName>ppt_w</p:attrName>
                                        </p:attrNameLst>
                                      </p:cBhvr>
                                    </p:anim>
                                    <p:anim by="(#ppt_w*0.50)" calcmode="lin" valueType="num">
                                      <p:cBhvr>
                                        <p:cTn id="32" dur="500" decel="50000" autoRev="1" fill="hold">
                                          <p:stCondLst>
                                            <p:cond delay="0"/>
                                          </p:stCondLst>
                                        </p:cTn>
                                        <p:tgtEl>
                                          <p:spTgt spid="21"/>
                                        </p:tgtEl>
                                        <p:attrNameLst>
                                          <p:attrName>ppt_x</p:attrName>
                                        </p:attrNameLst>
                                      </p:cBhvr>
                                    </p:anim>
                                    <p:anim from="(-#ppt_h/2)" to="(#ppt_y)" calcmode="lin" valueType="num">
                                      <p:cBhvr>
                                        <p:cTn id="33" dur="1000" fill="hold">
                                          <p:stCondLst>
                                            <p:cond delay="0"/>
                                          </p:stCondLst>
                                        </p:cTn>
                                        <p:tgtEl>
                                          <p:spTgt spid="21"/>
                                        </p:tgtEl>
                                        <p:attrNameLst>
                                          <p:attrName>ppt_y</p:attrName>
                                        </p:attrNameLst>
                                      </p:cBhvr>
                                    </p:anim>
                                    <p:animRot by="21600000">
                                      <p:cBhvr>
                                        <p:cTn id="34" dur="100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5" repeatCount="indefinite" fill="hold" display="0">
                  <p:stCondLst>
                    <p:cond delay="indefinite"/>
                  </p:stCondLst>
                  <p:endCondLst>
                    <p:cond evt="onStopAudio" delay="0">
                      <p:tgtEl>
                        <p:sldTgt/>
                      </p:tgtEl>
                    </p:cond>
                  </p:endCondLst>
                </p:cTn>
                <p:tgtEl>
                  <p:spTgt spid="28"/>
                </p:tgtEl>
              </p:cMediaNode>
            </p:audio>
          </p:childTnLst>
        </p:cTn>
      </p:par>
    </p:tnLst>
    <p:bldLst>
      <p:bldP spid="15" grpId="0" bldLvl="0" animBg="1"/>
      <p:bldP spid="21" grpId="0"/>
      <p:bldP spid="23" grpId="0"/>
      <p:bldP spid="23"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F73FC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F977D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Group 4551"/>
          <p:cNvGrpSpPr/>
          <p:nvPr/>
        </p:nvGrpSpPr>
        <p:grpSpPr>
          <a:xfrm>
            <a:off x="1667666" y="4488200"/>
            <a:ext cx="291629" cy="291629"/>
            <a:chOff x="0" y="0"/>
            <a:chExt cx="624331" cy="624331"/>
          </a:xfrm>
        </p:grpSpPr>
        <p:sp>
          <p:nvSpPr>
            <p:cNvPr id="8"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sp>
          <p:nvSpPr>
            <p:cNvPr id="9"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grpSp>
      <p:grpSp>
        <p:nvGrpSpPr>
          <p:cNvPr id="10" name="Group 4551"/>
          <p:cNvGrpSpPr/>
          <p:nvPr/>
        </p:nvGrpSpPr>
        <p:grpSpPr>
          <a:xfrm>
            <a:off x="1667666" y="3991644"/>
            <a:ext cx="291629" cy="291629"/>
            <a:chOff x="0" y="0"/>
            <a:chExt cx="624331" cy="624331"/>
          </a:xfrm>
        </p:grpSpPr>
        <p:sp>
          <p:nvSpPr>
            <p:cNvPr id="11"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sp>
          <p:nvSpPr>
            <p:cNvPr id="12"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grpSp>
      <p:grpSp>
        <p:nvGrpSpPr>
          <p:cNvPr id="13" name="Group 4551"/>
          <p:cNvGrpSpPr/>
          <p:nvPr/>
        </p:nvGrpSpPr>
        <p:grpSpPr>
          <a:xfrm>
            <a:off x="1667666" y="3495088"/>
            <a:ext cx="291629" cy="291629"/>
            <a:chOff x="0" y="0"/>
            <a:chExt cx="624331" cy="624331"/>
          </a:xfrm>
        </p:grpSpPr>
        <p:sp>
          <p:nvSpPr>
            <p:cNvPr id="14"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sp>
          <p:nvSpPr>
            <p:cNvPr id="15"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grpSp>
      <p:sp>
        <p:nvSpPr>
          <p:cNvPr id="16" name="TextBox 15"/>
          <p:cNvSpPr txBox="1"/>
          <p:nvPr/>
        </p:nvSpPr>
        <p:spPr>
          <a:xfrm>
            <a:off x="2137212" y="3529288"/>
            <a:ext cx="3067189" cy="276999"/>
          </a:xfrm>
          <a:prstGeom prst="rect">
            <a:avLst/>
          </a:prstGeom>
          <a:noFill/>
        </p:spPr>
        <p:txBody>
          <a:bodyPr wrap="square" lIns="0" tIns="0" rIns="0" bIns="0" rtlCol="0">
            <a:spAutoFit/>
          </a:bodyPr>
          <a:lstStyle/>
          <a:p>
            <a:r>
              <a:rPr lang="zh-CN" altLang="en-US" dirty="0">
                <a:solidFill>
                  <a:schemeClr val="tx1">
                    <a:lumMod val="65000"/>
                    <a:lumOff val="35000"/>
                  </a:schemeClr>
                </a:solidFill>
                <a:latin typeface="Arial" panose="020B0604020202020204"/>
                <a:ea typeface="微软雅黑 Light"/>
                <a:cs typeface="+mn-ea"/>
                <a:sym typeface="Arial" panose="020B0604020202020204"/>
              </a:rPr>
              <a:t>Enter text content here</a:t>
            </a:r>
            <a:endParaRPr lang="en-US"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17" name="TextBox 16"/>
          <p:cNvSpPr txBox="1"/>
          <p:nvPr/>
        </p:nvSpPr>
        <p:spPr>
          <a:xfrm>
            <a:off x="2137212" y="4037993"/>
            <a:ext cx="3067190" cy="276999"/>
          </a:xfrm>
          <a:prstGeom prst="rect">
            <a:avLst/>
          </a:prstGeom>
          <a:noFill/>
        </p:spPr>
        <p:txBody>
          <a:bodyPr wrap="square" lIns="0" tIns="0" rIns="0" bIns="0" rtlCol="0">
            <a:spAutoFit/>
          </a:bodyPr>
          <a:lstStyle/>
          <a:p>
            <a:r>
              <a:rPr lang="zh-CN" altLang="en-US" dirty="0">
                <a:solidFill>
                  <a:schemeClr val="tx1">
                    <a:lumMod val="65000"/>
                    <a:lumOff val="35000"/>
                  </a:schemeClr>
                </a:solidFill>
                <a:latin typeface="Arial" panose="020B0604020202020204"/>
                <a:ea typeface="微软雅黑 Light"/>
                <a:cs typeface="+mn-ea"/>
                <a:sym typeface="Arial" panose="020B0604020202020204"/>
              </a:rPr>
              <a:t>Enter text content here</a:t>
            </a:r>
            <a:endParaRPr lang="en-US"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18" name="TextBox 17"/>
          <p:cNvSpPr txBox="1"/>
          <p:nvPr/>
        </p:nvSpPr>
        <p:spPr>
          <a:xfrm>
            <a:off x="2137212" y="4517398"/>
            <a:ext cx="3067189" cy="276999"/>
          </a:xfrm>
          <a:prstGeom prst="rect">
            <a:avLst/>
          </a:prstGeom>
          <a:noFill/>
        </p:spPr>
        <p:txBody>
          <a:bodyPr wrap="square" lIns="0" tIns="0" rIns="0" bIns="0" rtlCol="0">
            <a:spAutoFit/>
          </a:bodyPr>
          <a:lstStyle/>
          <a:p>
            <a:r>
              <a:rPr lang="zh-CN" altLang="en-US" dirty="0">
                <a:solidFill>
                  <a:schemeClr val="tx1">
                    <a:lumMod val="65000"/>
                    <a:lumOff val="35000"/>
                  </a:schemeClr>
                </a:solidFill>
                <a:latin typeface="Arial" panose="020B0604020202020204"/>
                <a:ea typeface="微软雅黑 Light"/>
                <a:cs typeface="+mn-ea"/>
                <a:sym typeface="Arial" panose="020B0604020202020204"/>
              </a:rPr>
              <a:t>Enter text content here</a:t>
            </a:r>
            <a:endParaRPr lang="en-US"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19" name="TextBox 18"/>
          <p:cNvSpPr txBox="1"/>
          <p:nvPr/>
        </p:nvSpPr>
        <p:spPr>
          <a:xfrm>
            <a:off x="1608820" y="2212031"/>
            <a:ext cx="3979290" cy="614335"/>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tx1">
                    <a:lumMod val="50000"/>
                    <a:lumOff val="50000"/>
                  </a:schemeClr>
                </a:solidFill>
                <a:ea typeface="微软雅黑 Light"/>
                <a:sym typeface="Arial" panose="020B0604020202020204"/>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ea typeface="微软雅黑 Light"/>
              <a:cs typeface="Lato Light" charset="0"/>
              <a:sym typeface="Arial" panose="020B0604020202020204"/>
            </a:endParaRPr>
          </a:p>
        </p:txBody>
      </p:sp>
      <p:sp>
        <p:nvSpPr>
          <p:cNvPr id="20" name="TextBox 19"/>
          <p:cNvSpPr txBox="1"/>
          <p:nvPr/>
        </p:nvSpPr>
        <p:spPr>
          <a:xfrm>
            <a:off x="1665846" y="1790372"/>
            <a:ext cx="1313180" cy="430887"/>
          </a:xfrm>
          <a:prstGeom prst="rect">
            <a:avLst/>
          </a:prstGeom>
          <a:noFill/>
        </p:spPr>
        <p:txBody>
          <a:bodyPr wrap="none" rtlCol="0">
            <a:spAutoFit/>
          </a:bodyPr>
          <a:lstStyle/>
          <a:p>
            <a:r>
              <a:rPr lang="zh-CN" altLang="en-US" sz="22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id-ID" sz="2200" b="1" dirty="0">
              <a:solidFill>
                <a:schemeClr val="tx1">
                  <a:lumMod val="65000"/>
                  <a:lumOff val="35000"/>
                </a:schemeClr>
              </a:solidFill>
              <a:latin typeface="Arial" panose="020B0604020202020204"/>
              <a:ea typeface="微软雅黑 Light"/>
              <a:cs typeface="+mn-ea"/>
              <a:sym typeface="Arial" panose="020B0604020202020204"/>
            </a:endParaRPr>
          </a:p>
        </p:txBody>
      </p:sp>
      <p:grpSp>
        <p:nvGrpSpPr>
          <p:cNvPr id="21" name="Group 4551"/>
          <p:cNvGrpSpPr/>
          <p:nvPr/>
        </p:nvGrpSpPr>
        <p:grpSpPr>
          <a:xfrm>
            <a:off x="1667666" y="5490854"/>
            <a:ext cx="291629" cy="291629"/>
            <a:chOff x="0" y="0"/>
            <a:chExt cx="624331" cy="624331"/>
          </a:xfrm>
        </p:grpSpPr>
        <p:sp>
          <p:nvSpPr>
            <p:cNvPr id="22"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sp>
          <p:nvSpPr>
            <p:cNvPr id="23"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grpSp>
      <p:grpSp>
        <p:nvGrpSpPr>
          <p:cNvPr id="24" name="Group 4551"/>
          <p:cNvGrpSpPr/>
          <p:nvPr/>
        </p:nvGrpSpPr>
        <p:grpSpPr>
          <a:xfrm>
            <a:off x="1667666" y="4994298"/>
            <a:ext cx="291629" cy="291629"/>
            <a:chOff x="0" y="0"/>
            <a:chExt cx="624331" cy="624331"/>
          </a:xfrm>
        </p:grpSpPr>
        <p:sp>
          <p:nvSpPr>
            <p:cNvPr id="25" name="Shape 4549"/>
            <p:cNvSpPr/>
            <p:nvPr/>
          </p:nvSpPr>
          <p:spPr>
            <a:xfrm>
              <a:off x="0" y="0"/>
              <a:ext cx="624332" cy="62433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chemeClr val="tx1">
                  <a:lumMod val="50000"/>
                  <a:lumOff val="50000"/>
                </a:schemeClr>
              </a:solidFill>
              <a:prstDash val="solid"/>
              <a:miter lim="400000"/>
            </a:ln>
            <a:effectLst/>
          </p:spPr>
          <p:txBody>
            <a:bodyPr wrap="square" lIns="50800" tIns="50800" rIns="50800" bIns="50800" numCol="1" anchor="ctr">
              <a:noAutofit/>
            </a:bodyPr>
            <a:lstStyle/>
            <a:p>
              <a:pPr lvl="0" algn="l">
                <a:defRPr sz="3100" b="1">
                  <a:latin typeface="Kontrapunkt Bob Bold"/>
                  <a:ea typeface="Kontrapunkt Bob Bold"/>
                  <a:cs typeface="Kontrapunkt Bob Bold"/>
                  <a:sym typeface="Kontrapunkt Bob Bold"/>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sp>
          <p:nvSpPr>
            <p:cNvPr id="26" name="Shape 4550"/>
            <p:cNvSpPr/>
            <p:nvPr/>
          </p:nvSpPr>
          <p:spPr>
            <a:xfrm>
              <a:off x="166531" y="159396"/>
              <a:ext cx="291270" cy="305540"/>
            </a:xfrm>
            <a:custGeom>
              <a:avLst/>
              <a:gdLst/>
              <a:ahLst/>
              <a:cxnLst>
                <a:cxn ang="0">
                  <a:pos x="wd2" y="hd2"/>
                </a:cxn>
                <a:cxn ang="5400000">
                  <a:pos x="wd2" y="hd2"/>
                </a:cxn>
                <a:cxn ang="10800000">
                  <a:pos x="wd2" y="hd2"/>
                </a:cxn>
                <a:cxn ang="16200000">
                  <a:pos x="wd2" y="hd2"/>
                </a:cxn>
              </a:cxnLst>
              <a:rect l="0" t="0" r="r" b="b"/>
              <a:pathLst>
                <a:path w="21005" h="21302" extrusionOk="0">
                  <a:moveTo>
                    <a:pt x="7820" y="21302"/>
                  </a:moveTo>
                  <a:cubicBezTo>
                    <a:pt x="7134" y="21302"/>
                    <a:pt x="6486" y="20992"/>
                    <a:pt x="6071" y="20461"/>
                  </a:cubicBezTo>
                  <a:lnTo>
                    <a:pt x="446" y="13281"/>
                  </a:lnTo>
                  <a:cubicBezTo>
                    <a:pt x="-286" y="12346"/>
                    <a:pt x="-96" y="11016"/>
                    <a:pt x="870" y="10309"/>
                  </a:cubicBezTo>
                  <a:cubicBezTo>
                    <a:pt x="1839" y="9601"/>
                    <a:pt x="3213" y="9787"/>
                    <a:pt x="3944" y="10719"/>
                  </a:cubicBezTo>
                  <a:lnTo>
                    <a:pt x="7644" y="15443"/>
                  </a:lnTo>
                  <a:lnTo>
                    <a:pt x="16947" y="999"/>
                  </a:lnTo>
                  <a:cubicBezTo>
                    <a:pt x="17588" y="6"/>
                    <a:pt x="18941" y="-298"/>
                    <a:pt x="19970" y="321"/>
                  </a:cubicBezTo>
                  <a:cubicBezTo>
                    <a:pt x="20999" y="939"/>
                    <a:pt x="21314" y="2249"/>
                    <a:pt x="20673" y="3242"/>
                  </a:cubicBezTo>
                  <a:lnTo>
                    <a:pt x="9683" y="20302"/>
                  </a:lnTo>
                  <a:cubicBezTo>
                    <a:pt x="9300" y="20895"/>
                    <a:pt x="8641" y="21269"/>
                    <a:pt x="7920" y="21300"/>
                  </a:cubicBezTo>
                  <a:cubicBezTo>
                    <a:pt x="7886" y="21302"/>
                    <a:pt x="7852" y="21302"/>
                    <a:pt x="7820" y="21302"/>
                  </a:cubicBezTo>
                  <a:close/>
                </a:path>
              </a:pathLst>
            </a:custGeom>
            <a:solidFill>
              <a:schemeClr val="tx1">
                <a:lumMod val="50000"/>
                <a:lumOff val="50000"/>
              </a:schemeClr>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solidFill>
                  <a:schemeClr val="tx1">
                    <a:lumMod val="85000"/>
                    <a:lumOff val="15000"/>
                  </a:schemeClr>
                </a:solidFill>
                <a:latin typeface="Arial" panose="020B0604020202020204"/>
                <a:ea typeface="微软雅黑 Light"/>
                <a:cs typeface="+mn-ea"/>
                <a:sym typeface="Arial" panose="020B0604020202020204"/>
              </a:endParaRPr>
            </a:p>
          </p:txBody>
        </p:sp>
      </p:grpSp>
      <p:sp>
        <p:nvSpPr>
          <p:cNvPr id="27" name="TextBox 26"/>
          <p:cNvSpPr txBox="1"/>
          <p:nvPr/>
        </p:nvSpPr>
        <p:spPr>
          <a:xfrm>
            <a:off x="2137212" y="5040647"/>
            <a:ext cx="3067190" cy="276999"/>
          </a:xfrm>
          <a:prstGeom prst="rect">
            <a:avLst/>
          </a:prstGeom>
          <a:noFill/>
        </p:spPr>
        <p:txBody>
          <a:bodyPr wrap="square" lIns="0" tIns="0" rIns="0" bIns="0" rtlCol="0">
            <a:spAutoFit/>
          </a:bodyPr>
          <a:lstStyle/>
          <a:p>
            <a:r>
              <a:rPr lang="zh-CN" altLang="en-US" dirty="0">
                <a:solidFill>
                  <a:schemeClr val="tx1">
                    <a:lumMod val="65000"/>
                    <a:lumOff val="35000"/>
                  </a:schemeClr>
                </a:solidFill>
                <a:latin typeface="Arial" panose="020B0604020202020204"/>
                <a:ea typeface="微软雅黑 Light"/>
                <a:cs typeface="+mn-ea"/>
                <a:sym typeface="Arial" panose="020B0604020202020204"/>
              </a:rPr>
              <a:t>Enter text content here</a:t>
            </a:r>
            <a:endParaRPr lang="en-US"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28" name="TextBox 27"/>
          <p:cNvSpPr txBox="1"/>
          <p:nvPr/>
        </p:nvSpPr>
        <p:spPr>
          <a:xfrm>
            <a:off x="2137212" y="5520052"/>
            <a:ext cx="3067189" cy="276999"/>
          </a:xfrm>
          <a:prstGeom prst="rect">
            <a:avLst/>
          </a:prstGeom>
          <a:noFill/>
        </p:spPr>
        <p:txBody>
          <a:bodyPr wrap="square" lIns="0" tIns="0" rIns="0" bIns="0" rtlCol="0">
            <a:spAutoFit/>
          </a:bodyPr>
          <a:lstStyle/>
          <a:p>
            <a:r>
              <a:rPr lang="zh-CN" altLang="en-US" dirty="0">
                <a:solidFill>
                  <a:schemeClr val="tx1">
                    <a:lumMod val="65000"/>
                    <a:lumOff val="35000"/>
                  </a:schemeClr>
                </a:solidFill>
                <a:latin typeface="Arial" panose="020B0604020202020204"/>
                <a:ea typeface="微软雅黑 Light"/>
                <a:cs typeface="+mn-ea"/>
                <a:sym typeface="Arial" panose="020B0604020202020204"/>
              </a:rPr>
              <a:t>Enter text content here</a:t>
            </a:r>
            <a:endParaRPr lang="en-US" dirty="0">
              <a:solidFill>
                <a:schemeClr val="tx1">
                  <a:lumMod val="65000"/>
                  <a:lumOff val="35000"/>
                </a:schemeClr>
              </a:solidFill>
              <a:latin typeface="Arial" panose="020B0604020202020204"/>
              <a:ea typeface="微软雅黑 Light"/>
              <a:cs typeface="+mn-ea"/>
              <a:sym typeface="Arial" panose="020B0604020202020204"/>
            </a:endParaRPr>
          </a:p>
        </p:txBody>
      </p:sp>
      <p:grpSp>
        <p:nvGrpSpPr>
          <p:cNvPr id="29" name="Group 1"/>
          <p:cNvGrpSpPr/>
          <p:nvPr/>
        </p:nvGrpSpPr>
        <p:grpSpPr>
          <a:xfrm>
            <a:off x="6482345" y="1777707"/>
            <a:ext cx="4165930" cy="4794835"/>
            <a:chOff x="6482345" y="1777707"/>
            <a:chExt cx="4165930" cy="4794835"/>
          </a:xfrm>
        </p:grpSpPr>
        <p:grpSp>
          <p:nvGrpSpPr>
            <p:cNvPr id="30" name="Group 82"/>
            <p:cNvGrpSpPr/>
            <p:nvPr/>
          </p:nvGrpSpPr>
          <p:grpSpPr>
            <a:xfrm>
              <a:off x="6482345" y="1777707"/>
              <a:ext cx="4165930" cy="4794835"/>
              <a:chOff x="548926" y="1645943"/>
              <a:chExt cx="4161776" cy="4790055"/>
            </a:xfrm>
          </p:grpSpPr>
          <p:sp>
            <p:nvSpPr>
              <p:cNvPr id="35" name="Freeform 21"/>
              <p:cNvSpPr/>
              <p:nvPr/>
            </p:nvSpPr>
            <p:spPr bwMode="auto">
              <a:xfrm rot="10800000">
                <a:off x="1553722" y="5103695"/>
                <a:ext cx="2228"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nvGrpSpPr>
              <p:cNvPr id="36" name="Group 12"/>
              <p:cNvGrpSpPr/>
              <p:nvPr/>
            </p:nvGrpSpPr>
            <p:grpSpPr>
              <a:xfrm>
                <a:off x="2193138" y="1645943"/>
                <a:ext cx="810968" cy="839931"/>
                <a:chOff x="1998028" y="1265209"/>
                <a:chExt cx="608226" cy="629948"/>
              </a:xfrm>
            </p:grpSpPr>
            <p:sp>
              <p:nvSpPr>
                <p:cNvPr id="56" name="Freeform 7"/>
                <p:cNvSpPr/>
                <p:nvPr/>
              </p:nvSpPr>
              <p:spPr bwMode="auto">
                <a:xfrm rot="10800000">
                  <a:off x="1998028" y="126521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bg2">
                    <a:lumMod val="75000"/>
                  </a:schemeClr>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7" name="Freeform 14"/>
                <p:cNvSpPr/>
                <p:nvPr/>
              </p:nvSpPr>
              <p:spPr bwMode="auto">
                <a:xfrm rot="10800000">
                  <a:off x="2135046" y="1265209"/>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solidFill>
                  <a:schemeClr val="bg2"/>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8" name="Freeform 25"/>
                <p:cNvSpPr/>
                <p:nvPr/>
              </p:nvSpPr>
              <p:spPr bwMode="auto">
                <a:xfrm rot="10800000">
                  <a:off x="2123350" y="1741430"/>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9" name="Freeform 29"/>
                <p:cNvSpPr/>
                <p:nvPr/>
              </p:nvSpPr>
              <p:spPr bwMode="auto">
                <a:xfrm rot="10800000">
                  <a:off x="1999698" y="1741430"/>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grpSp>
            <p:nvGrpSpPr>
              <p:cNvPr id="37" name="Group 17"/>
              <p:cNvGrpSpPr/>
              <p:nvPr/>
            </p:nvGrpSpPr>
            <p:grpSpPr>
              <a:xfrm>
                <a:off x="548926" y="4441998"/>
                <a:ext cx="4161776" cy="1994000"/>
                <a:chOff x="764868" y="3362250"/>
                <a:chExt cx="3121332" cy="1495500"/>
              </a:xfrm>
            </p:grpSpPr>
            <p:sp>
              <p:nvSpPr>
                <p:cNvPr id="53" name="Freeform 20"/>
                <p:cNvSpPr/>
                <p:nvPr/>
              </p:nvSpPr>
              <p:spPr bwMode="auto">
                <a:xfrm rot="10800000">
                  <a:off x="764868" y="3858523"/>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solidFill>
                  <a:srgbClr val="F73F8F">
                    <a:alpha val="85000"/>
                  </a:srgbClr>
                </a:solidFill>
                <a:ln>
                  <a:noFill/>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4" name="Freeform 6"/>
                <p:cNvSpPr/>
                <p:nvPr/>
              </p:nvSpPr>
              <p:spPr bwMode="auto">
                <a:xfrm rot="10800000">
                  <a:off x="764868" y="3362250"/>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rgbClr val="F73F8F">
                    <a:alpha val="90000"/>
                  </a:srgbClr>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5" name="Freeform 12"/>
                <p:cNvSpPr/>
                <p:nvPr/>
              </p:nvSpPr>
              <p:spPr bwMode="auto">
                <a:xfrm rot="10800000">
                  <a:off x="1520137" y="336225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solidFill>
                  <a:srgbClr val="F73F8F"/>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grpSp>
            <p:nvGrpSpPr>
              <p:cNvPr id="38" name="Group 22"/>
              <p:cNvGrpSpPr/>
              <p:nvPr/>
            </p:nvGrpSpPr>
            <p:grpSpPr>
              <a:xfrm>
                <a:off x="1792111" y="2341058"/>
                <a:ext cx="1653125" cy="1004797"/>
                <a:chOff x="1697257" y="1786545"/>
                <a:chExt cx="1239844" cy="753598"/>
              </a:xfrm>
              <a:solidFill>
                <a:schemeClr val="tx2"/>
              </a:solidFill>
            </p:grpSpPr>
            <p:sp>
              <p:nvSpPr>
                <p:cNvPr id="49" name="Freeform 8"/>
                <p:cNvSpPr/>
                <p:nvPr/>
              </p:nvSpPr>
              <p:spPr bwMode="auto">
                <a:xfrm rot="10800000">
                  <a:off x="1697257" y="1786546"/>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rgbClr val="F977D4"/>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0" name="Freeform 15"/>
                <p:cNvSpPr/>
                <p:nvPr/>
              </p:nvSpPr>
              <p:spPr bwMode="auto">
                <a:xfrm rot="10800000">
                  <a:off x="1984660" y="1786545"/>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solidFill>
                  <a:srgbClr val="F977D4"/>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1" name="Freeform 24"/>
                <p:cNvSpPr/>
                <p:nvPr/>
              </p:nvSpPr>
              <p:spPr bwMode="auto">
                <a:xfrm rot="10800000">
                  <a:off x="1971293" y="2261094"/>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52" name="Freeform 28"/>
                <p:cNvSpPr/>
                <p:nvPr/>
              </p:nvSpPr>
              <p:spPr bwMode="auto">
                <a:xfrm rot="10800000">
                  <a:off x="1697257" y="2261096"/>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grpSp>
            <p:nvGrpSpPr>
              <p:cNvPr id="39" name="Group 27"/>
              <p:cNvGrpSpPr/>
              <p:nvPr/>
            </p:nvGrpSpPr>
            <p:grpSpPr>
              <a:xfrm>
                <a:off x="1382172" y="3036174"/>
                <a:ext cx="2499739" cy="1142928"/>
                <a:chOff x="1389803" y="2307882"/>
                <a:chExt cx="1874804" cy="857196"/>
              </a:xfrm>
            </p:grpSpPr>
            <p:sp>
              <p:nvSpPr>
                <p:cNvPr id="45" name="Freeform 9"/>
                <p:cNvSpPr/>
                <p:nvPr/>
              </p:nvSpPr>
              <p:spPr bwMode="auto">
                <a:xfrm rot="10800000">
                  <a:off x="1389803" y="2307882"/>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rgbClr val="F73F8F">
                    <a:alpha val="88000"/>
                  </a:srgbClr>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6" name="Freeform 11"/>
                <p:cNvSpPr/>
                <p:nvPr/>
              </p:nvSpPr>
              <p:spPr bwMode="auto">
                <a:xfrm rot="10800000">
                  <a:off x="1829262" y="2307882"/>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solidFill>
                  <a:srgbClr val="F73F8F"/>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7" name="Freeform 23"/>
                <p:cNvSpPr/>
                <p:nvPr/>
              </p:nvSpPr>
              <p:spPr bwMode="auto">
                <a:xfrm rot="10800000">
                  <a:off x="1815895" y="2792456"/>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8" name="Freeform 27"/>
                <p:cNvSpPr/>
                <p:nvPr/>
              </p:nvSpPr>
              <p:spPr bwMode="auto">
                <a:xfrm rot="10800000">
                  <a:off x="1389803" y="2792456"/>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grpSp>
            <p:nvGrpSpPr>
              <p:cNvPr id="40" name="Group 32"/>
              <p:cNvGrpSpPr/>
              <p:nvPr/>
            </p:nvGrpSpPr>
            <p:grpSpPr>
              <a:xfrm>
                <a:off x="974462" y="3744657"/>
                <a:ext cx="3328529" cy="1376861"/>
                <a:chOff x="1084020" y="2839244"/>
                <a:chExt cx="2496397" cy="1032646"/>
              </a:xfrm>
            </p:grpSpPr>
            <p:sp>
              <p:nvSpPr>
                <p:cNvPr id="41" name="Freeform 10"/>
                <p:cNvSpPr/>
                <p:nvPr/>
              </p:nvSpPr>
              <p:spPr bwMode="auto">
                <a:xfrm rot="10800000">
                  <a:off x="1084020" y="2839244"/>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rgbClr val="F977D4">
                    <a:alpha val="90000"/>
                  </a:srgbClr>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2" name="Freeform 13"/>
                <p:cNvSpPr/>
                <p:nvPr/>
              </p:nvSpPr>
              <p:spPr bwMode="auto">
                <a:xfrm rot="10800000">
                  <a:off x="1675536" y="2839244"/>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solidFill>
                  <a:srgbClr val="F977D4"/>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3" name="Freeform 22"/>
                <p:cNvSpPr/>
                <p:nvPr/>
              </p:nvSpPr>
              <p:spPr bwMode="auto">
                <a:xfrm rot="10800000">
                  <a:off x="1663838" y="331713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sp>
              <p:nvSpPr>
                <p:cNvPr id="44" name="Freeform 26"/>
                <p:cNvSpPr/>
                <p:nvPr/>
              </p:nvSpPr>
              <p:spPr bwMode="auto">
                <a:xfrm rot="10800000">
                  <a:off x="1085690" y="3317134"/>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tx1"/>
                </a:solidFill>
                <a:ln w="9525">
                  <a:noFill/>
                  <a:round/>
                </a:ln>
              </p:spPr>
              <p:txBody>
                <a:bodyPr vert="horz" wrap="square" lIns="121920" tIns="60960" rIns="121920" bIns="60960" numCol="1" anchor="t" anchorCtr="0" compatLnSpc="1"/>
                <a:lstStyle/>
                <a:p>
                  <a:endParaRPr lang="en-US" sz="3200">
                    <a:latin typeface="Arial" panose="020B0604020202020204"/>
                    <a:ea typeface="微软雅黑 Light"/>
                    <a:cs typeface="+mn-ea"/>
                    <a:sym typeface="Arial" panose="020B0604020202020204"/>
                  </a:endParaRPr>
                </a:p>
              </p:txBody>
            </p:sp>
          </p:grpSp>
        </p:grpSp>
        <p:sp>
          <p:nvSpPr>
            <p:cNvPr id="31" name="TextBox 30"/>
            <p:cNvSpPr txBox="1"/>
            <p:nvPr/>
          </p:nvSpPr>
          <p:spPr>
            <a:xfrm rot="594348">
              <a:off x="8273044" y="4199367"/>
              <a:ext cx="1331375" cy="442436"/>
            </a:xfrm>
            <a:prstGeom prst="rect">
              <a:avLst/>
            </a:prstGeom>
            <a:noFill/>
          </p:spPr>
          <p:txBody>
            <a:bodyPr wrap="none" rtlCol="0" anchor="ctr">
              <a:prstTxWarp prst="textArchDown">
                <a:avLst>
                  <a:gd name="adj" fmla="val 1806349"/>
                </a:avLst>
              </a:prstTxWarp>
              <a:spAutoFit/>
            </a:bodyPr>
            <a:lstStyle/>
            <a:p>
              <a:pPr algn="ctr"/>
              <a:r>
                <a:rPr lang="zh-CN" altLang="en-US" sz="2400" b="1" dirty="0">
                  <a:solidFill>
                    <a:schemeClr val="bg1"/>
                  </a:solidFill>
                  <a:latin typeface="Arial" panose="020B0604020202020204"/>
                  <a:ea typeface="微软雅黑 Light"/>
                  <a:cs typeface="+mn-ea"/>
                  <a:sym typeface="Arial" panose="020B0604020202020204"/>
                </a:rPr>
                <a:t>Add a title</a:t>
              </a:r>
              <a:endParaRPr lang="id-ID" sz="2400" b="1" dirty="0">
                <a:solidFill>
                  <a:schemeClr val="bg1"/>
                </a:solidFill>
                <a:latin typeface="Arial" panose="020B0604020202020204"/>
                <a:ea typeface="微软雅黑 Light"/>
                <a:cs typeface="+mn-ea"/>
                <a:sym typeface="Arial" panose="020B0604020202020204"/>
              </a:endParaRPr>
            </a:p>
          </p:txBody>
        </p:sp>
        <p:sp>
          <p:nvSpPr>
            <p:cNvPr id="32" name="TextBox 31"/>
            <p:cNvSpPr txBox="1"/>
            <p:nvPr/>
          </p:nvSpPr>
          <p:spPr>
            <a:xfrm rot="303317">
              <a:off x="8270061" y="5111765"/>
              <a:ext cx="1479460" cy="273770"/>
            </a:xfrm>
            <a:prstGeom prst="rect">
              <a:avLst/>
            </a:prstGeom>
            <a:noFill/>
          </p:spPr>
          <p:txBody>
            <a:bodyPr wrap="none" rtlCol="0" anchor="ctr">
              <a:prstTxWarp prst="textArchDown">
                <a:avLst/>
              </a:prstTxWarp>
              <a:spAutoFit/>
            </a:bodyPr>
            <a:lstStyle/>
            <a:p>
              <a:pPr algn="ctr"/>
              <a:r>
                <a:rPr lang="zh-CN" altLang="en-US" sz="2800" b="1">
                  <a:solidFill>
                    <a:schemeClr val="bg1"/>
                  </a:solidFill>
                  <a:latin typeface="Arial" panose="020B0604020202020204"/>
                  <a:ea typeface="微软雅黑 Light"/>
                  <a:cs typeface="+mn-ea"/>
                  <a:sym typeface="Arial" panose="020B0604020202020204"/>
                </a:rPr>
                <a:t>Add a title</a:t>
              </a:r>
              <a:endParaRPr lang="id-ID" sz="2800" b="1" dirty="0">
                <a:solidFill>
                  <a:schemeClr val="bg1"/>
                </a:solidFill>
                <a:latin typeface="Arial" panose="020B0604020202020204"/>
                <a:ea typeface="微软雅黑 Light"/>
                <a:cs typeface="+mn-ea"/>
                <a:sym typeface="Arial" panose="020B0604020202020204"/>
              </a:endParaRPr>
            </a:p>
          </p:txBody>
        </p:sp>
        <p:sp>
          <p:nvSpPr>
            <p:cNvPr id="33" name="TextBox 32"/>
            <p:cNvSpPr txBox="1"/>
            <p:nvPr/>
          </p:nvSpPr>
          <p:spPr>
            <a:xfrm rot="296776">
              <a:off x="8278531" y="3471610"/>
              <a:ext cx="1142034" cy="379515"/>
            </a:xfrm>
            <a:prstGeom prst="rect">
              <a:avLst/>
            </a:prstGeom>
            <a:noFill/>
          </p:spPr>
          <p:txBody>
            <a:bodyPr wrap="none" rtlCol="0" anchor="ctr">
              <a:prstTxWarp prst="textArchDown">
                <a:avLst>
                  <a:gd name="adj" fmla="val 1806349"/>
                </a:avLst>
              </a:prstTxWarp>
              <a:spAutoFit/>
            </a:bodyPr>
            <a:lstStyle/>
            <a:p>
              <a:pPr algn="ctr"/>
              <a:r>
                <a:rPr lang="zh-CN" altLang="en-US" sz="2800" b="1">
                  <a:solidFill>
                    <a:schemeClr val="bg1"/>
                  </a:solidFill>
                  <a:latin typeface="Arial" panose="020B0604020202020204"/>
                  <a:ea typeface="微软雅黑 Light"/>
                  <a:cs typeface="+mn-ea"/>
                  <a:sym typeface="Arial" panose="020B0604020202020204"/>
                </a:rPr>
                <a:t>Add a title</a:t>
              </a:r>
              <a:endParaRPr lang="id-ID" sz="2800" b="1" dirty="0">
                <a:solidFill>
                  <a:schemeClr val="bg1"/>
                </a:solidFill>
                <a:latin typeface="Arial" panose="020B0604020202020204"/>
                <a:ea typeface="微软雅黑 Light"/>
                <a:cs typeface="+mn-ea"/>
                <a:sym typeface="Arial" panose="020B0604020202020204"/>
              </a:endParaRPr>
            </a:p>
          </p:txBody>
        </p:sp>
        <p:sp>
          <p:nvSpPr>
            <p:cNvPr id="34" name="TextBox 33"/>
            <p:cNvSpPr txBox="1"/>
            <p:nvPr/>
          </p:nvSpPr>
          <p:spPr>
            <a:xfrm rot="296776">
              <a:off x="8143714" y="2606791"/>
              <a:ext cx="1142034" cy="379515"/>
            </a:xfrm>
            <a:prstGeom prst="rect">
              <a:avLst/>
            </a:prstGeom>
            <a:noFill/>
          </p:spPr>
          <p:txBody>
            <a:bodyPr wrap="none" rtlCol="0" anchor="ctr">
              <a:prstTxWarp prst="textArchDown">
                <a:avLst>
                  <a:gd name="adj" fmla="val 1806349"/>
                </a:avLst>
              </a:prstTxWarp>
              <a:spAutoFit/>
            </a:bodyPr>
            <a:lstStyle/>
            <a:p>
              <a:pPr algn="ctr"/>
              <a:r>
                <a:rPr lang="zh-CN" altLang="en-US" b="1">
                  <a:solidFill>
                    <a:schemeClr val="bg1"/>
                  </a:solidFill>
                  <a:latin typeface="Arial" panose="020B0604020202020204"/>
                  <a:ea typeface="微软雅黑 Light"/>
                  <a:cs typeface="+mn-ea"/>
                  <a:sym typeface="Arial" panose="020B0604020202020204"/>
                </a:rPr>
                <a:t>Add a title</a:t>
              </a:r>
              <a:endParaRPr lang="id-ID" b="1" dirty="0">
                <a:solidFill>
                  <a:schemeClr val="bg1"/>
                </a:solidFill>
                <a:latin typeface="Arial" panose="020B0604020202020204"/>
                <a:ea typeface="微软雅黑 Light"/>
                <a:cs typeface="+mn-ea"/>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4198">
        <p:split orient="vert"/>
      </p:transition>
    </mc:Choice>
    <mc:Fallback xmlns:a14="http://schemas.microsoft.com/office/drawing/2010/main" xmlns="">
      <p:transition spd="slow" advTm="4198">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1000"/>
                                        <p:tgtEl>
                                          <p:spTgt spid="29"/>
                                        </p:tgtEl>
                                      </p:cBhvr>
                                    </p:animEffect>
                                    <p:anim calcmode="lin" valueType="num">
                                      <p:cBhvr>
                                        <p:cTn id="21" dur="1000" fill="hold"/>
                                        <p:tgtEl>
                                          <p:spTgt spid="29"/>
                                        </p:tgtEl>
                                        <p:attrNameLst>
                                          <p:attrName>ppt_x</p:attrName>
                                        </p:attrNameLst>
                                      </p:cBhvr>
                                      <p:tavLst>
                                        <p:tav tm="0">
                                          <p:val>
                                            <p:strVal val="#ppt_x"/>
                                          </p:val>
                                        </p:tav>
                                        <p:tav tm="100000">
                                          <p:val>
                                            <p:strVal val="#ppt_x"/>
                                          </p:val>
                                        </p:tav>
                                      </p:tavLst>
                                    </p:anim>
                                    <p:anim calcmode="lin" valueType="num">
                                      <p:cBhvr>
                                        <p:cTn id="22" dur="1000" fill="hold"/>
                                        <p:tgtEl>
                                          <p:spTgt spid="29"/>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500"/>
                                        <p:tgtEl>
                                          <p:spTgt spid="19"/>
                                        </p:tgtEl>
                                      </p:cBhvr>
                                    </p:animEffect>
                                  </p:childTnLst>
                                </p:cTn>
                              </p:par>
                            </p:childTnLst>
                          </p:cTn>
                        </p:par>
                        <p:par>
                          <p:cTn id="31" fill="hold">
                            <p:stCondLst>
                              <p:cond delay="4000"/>
                            </p:stCondLst>
                            <p:childTnLst>
                              <p:par>
                                <p:cTn id="32" presetID="53" presetClass="entr" presetSubtype="16"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50"/>
                                        <p:tgtEl>
                                          <p:spTgt spid="16"/>
                                        </p:tgtEl>
                                      </p:cBhvr>
                                    </p:animEffect>
                                    <p:anim calcmode="lin" valueType="num">
                                      <p:cBhvr>
                                        <p:cTn id="41" dur="250" fill="hold"/>
                                        <p:tgtEl>
                                          <p:spTgt spid="16"/>
                                        </p:tgtEl>
                                        <p:attrNameLst>
                                          <p:attrName>ppt_x</p:attrName>
                                        </p:attrNameLst>
                                      </p:cBhvr>
                                      <p:tavLst>
                                        <p:tav tm="0">
                                          <p:val>
                                            <p:strVal val="#ppt_x"/>
                                          </p:val>
                                        </p:tav>
                                        <p:tav tm="100000">
                                          <p:val>
                                            <p:strVal val="#ppt_x"/>
                                          </p:val>
                                        </p:tav>
                                      </p:tavLst>
                                    </p:anim>
                                    <p:anim calcmode="lin" valueType="num">
                                      <p:cBhvr>
                                        <p:cTn id="42" dur="250" fill="hold"/>
                                        <p:tgtEl>
                                          <p:spTgt spid="16"/>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50"/>
                                        <p:tgtEl>
                                          <p:spTgt spid="17"/>
                                        </p:tgtEl>
                                      </p:cBhvr>
                                    </p:animEffect>
                                    <p:anim calcmode="lin" valueType="num">
                                      <p:cBhvr>
                                        <p:cTn id="53" dur="250" fill="hold"/>
                                        <p:tgtEl>
                                          <p:spTgt spid="17"/>
                                        </p:tgtEl>
                                        <p:attrNameLst>
                                          <p:attrName>ppt_x</p:attrName>
                                        </p:attrNameLst>
                                      </p:cBhvr>
                                      <p:tavLst>
                                        <p:tav tm="0">
                                          <p:val>
                                            <p:strVal val="#ppt_x"/>
                                          </p:val>
                                        </p:tav>
                                        <p:tav tm="100000">
                                          <p:val>
                                            <p:strVal val="#ppt_x"/>
                                          </p:val>
                                        </p:tav>
                                      </p:tavLst>
                                    </p:anim>
                                    <p:anim calcmode="lin" valueType="num">
                                      <p:cBhvr>
                                        <p:cTn id="54" dur="250" fill="hold"/>
                                        <p:tgtEl>
                                          <p:spTgt spid="1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53" presetClass="entr" presetSubtype="16"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p:cTn id="58" dur="500" fill="hold"/>
                                        <p:tgtEl>
                                          <p:spTgt spid="7"/>
                                        </p:tgtEl>
                                        <p:attrNameLst>
                                          <p:attrName>ppt_w</p:attrName>
                                        </p:attrNameLst>
                                      </p:cBhvr>
                                      <p:tavLst>
                                        <p:tav tm="0">
                                          <p:val>
                                            <p:fltVal val="0"/>
                                          </p:val>
                                        </p:tav>
                                        <p:tav tm="100000">
                                          <p:val>
                                            <p:strVal val="#ppt_w"/>
                                          </p:val>
                                        </p:tav>
                                      </p:tavLst>
                                    </p:anim>
                                    <p:anim calcmode="lin" valueType="num">
                                      <p:cBhvr>
                                        <p:cTn id="59" dur="500" fill="hold"/>
                                        <p:tgtEl>
                                          <p:spTgt spid="7"/>
                                        </p:tgtEl>
                                        <p:attrNameLst>
                                          <p:attrName>ppt_h</p:attrName>
                                        </p:attrNameLst>
                                      </p:cBhvr>
                                      <p:tavLst>
                                        <p:tav tm="0">
                                          <p:val>
                                            <p:fltVal val="0"/>
                                          </p:val>
                                        </p:tav>
                                        <p:tav tm="100000">
                                          <p:val>
                                            <p:strVal val="#ppt_h"/>
                                          </p:val>
                                        </p:tav>
                                      </p:tavLst>
                                    </p:anim>
                                    <p:animEffect transition="in" filter="fade">
                                      <p:cBhvr>
                                        <p:cTn id="60" dur="500"/>
                                        <p:tgtEl>
                                          <p:spTgt spid="7"/>
                                        </p:tgtEl>
                                      </p:cBhvr>
                                    </p:animEffect>
                                  </p:childTnLst>
                                </p:cTn>
                              </p:par>
                            </p:childTnLst>
                          </p:cTn>
                        </p:par>
                        <p:par>
                          <p:cTn id="61" fill="hold">
                            <p:stCondLst>
                              <p:cond delay="6500"/>
                            </p:stCondLst>
                            <p:childTnLst>
                              <p:par>
                                <p:cTn id="62" presetID="42"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250"/>
                                        <p:tgtEl>
                                          <p:spTgt spid="18"/>
                                        </p:tgtEl>
                                      </p:cBhvr>
                                    </p:animEffect>
                                    <p:anim calcmode="lin" valueType="num">
                                      <p:cBhvr>
                                        <p:cTn id="65" dur="250" fill="hold"/>
                                        <p:tgtEl>
                                          <p:spTgt spid="18"/>
                                        </p:tgtEl>
                                        <p:attrNameLst>
                                          <p:attrName>ppt_x</p:attrName>
                                        </p:attrNameLst>
                                      </p:cBhvr>
                                      <p:tavLst>
                                        <p:tav tm="0">
                                          <p:val>
                                            <p:strVal val="#ppt_x"/>
                                          </p:val>
                                        </p:tav>
                                        <p:tav tm="100000">
                                          <p:val>
                                            <p:strVal val="#ppt_x"/>
                                          </p:val>
                                        </p:tav>
                                      </p:tavLst>
                                    </p:anim>
                                    <p:anim calcmode="lin" valueType="num">
                                      <p:cBhvr>
                                        <p:cTn id="66" dur="250" fill="hold"/>
                                        <p:tgtEl>
                                          <p:spTgt spid="18"/>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250"/>
                                        <p:tgtEl>
                                          <p:spTgt spid="27"/>
                                        </p:tgtEl>
                                      </p:cBhvr>
                                    </p:animEffect>
                                    <p:anim calcmode="lin" valueType="num">
                                      <p:cBhvr>
                                        <p:cTn id="77" dur="250" fill="hold"/>
                                        <p:tgtEl>
                                          <p:spTgt spid="27"/>
                                        </p:tgtEl>
                                        <p:attrNameLst>
                                          <p:attrName>ppt_x</p:attrName>
                                        </p:attrNameLst>
                                      </p:cBhvr>
                                      <p:tavLst>
                                        <p:tav tm="0">
                                          <p:val>
                                            <p:strVal val="#ppt_x"/>
                                          </p:val>
                                        </p:tav>
                                        <p:tav tm="100000">
                                          <p:val>
                                            <p:strVal val="#ppt_x"/>
                                          </p:val>
                                        </p:tav>
                                      </p:tavLst>
                                    </p:anim>
                                    <p:anim calcmode="lin" valueType="num">
                                      <p:cBhvr>
                                        <p:cTn id="78" dur="250" fill="hold"/>
                                        <p:tgtEl>
                                          <p:spTgt spid="27"/>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8500"/>
                            </p:stCondLst>
                            <p:childTnLst>
                              <p:par>
                                <p:cTn id="86" presetID="42" presetClass="entr" presetSubtype="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250"/>
                                        <p:tgtEl>
                                          <p:spTgt spid="28"/>
                                        </p:tgtEl>
                                      </p:cBhvr>
                                    </p:animEffect>
                                    <p:anim calcmode="lin" valueType="num">
                                      <p:cBhvr>
                                        <p:cTn id="89" dur="250" fill="hold"/>
                                        <p:tgtEl>
                                          <p:spTgt spid="28"/>
                                        </p:tgtEl>
                                        <p:attrNameLst>
                                          <p:attrName>ppt_x</p:attrName>
                                        </p:attrNameLst>
                                      </p:cBhvr>
                                      <p:tavLst>
                                        <p:tav tm="0">
                                          <p:val>
                                            <p:strVal val="#ppt_x"/>
                                          </p:val>
                                        </p:tav>
                                        <p:tav tm="100000">
                                          <p:val>
                                            <p:strVal val="#ppt_x"/>
                                          </p:val>
                                        </p:tav>
                                      </p:tavLst>
                                    </p:anim>
                                    <p:anim calcmode="lin" valueType="num">
                                      <p:cBhvr>
                                        <p:cTn id="90" dur="25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p:bldP spid="17" grpId="0"/>
      <p:bldP spid="18" grpId="0"/>
      <p:bldP spid="19" grpId="0"/>
      <p:bldP spid="20"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7" name="Group 68"/>
          <p:cNvGrpSpPr/>
          <p:nvPr/>
        </p:nvGrpSpPr>
        <p:grpSpPr>
          <a:xfrm>
            <a:off x="1385048" y="4571656"/>
            <a:ext cx="2178424" cy="1356604"/>
            <a:chOff x="3038420" y="4431366"/>
            <a:chExt cx="1710701" cy="1356604"/>
          </a:xfrm>
        </p:grpSpPr>
        <p:sp>
          <p:nvSpPr>
            <p:cNvPr id="8" name="TextBox 7"/>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tx1">
                      <a:lumMod val="50000"/>
                      <a:lumOff val="50000"/>
                    </a:schemeClr>
                  </a:solidFill>
                  <a:ea typeface="微软雅黑 Light"/>
                  <a:sym typeface="Arial" panose="020B0604020202020204"/>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ea typeface="微软雅黑 Light"/>
                <a:cs typeface="Lato Light" charset="0"/>
                <a:sym typeface="Arial" panose="020B0604020202020204"/>
              </a:endParaRPr>
            </a:p>
          </p:txBody>
        </p:sp>
        <p:sp>
          <p:nvSpPr>
            <p:cNvPr id="9" name="TextBox 8"/>
            <p:cNvSpPr txBox="1"/>
            <p:nvPr/>
          </p:nvSpPr>
          <p:spPr>
            <a:xfrm>
              <a:off x="3114094" y="4431366"/>
              <a:ext cx="1603146" cy="430887"/>
            </a:xfrm>
            <a:prstGeom prst="rect">
              <a:avLst/>
            </a:prstGeom>
            <a:noFill/>
          </p:spPr>
          <p:txBody>
            <a:bodyPr wrap="square" rtlCol="0">
              <a:spAutoFit/>
            </a:bodyPr>
            <a:lstStyle/>
            <a:p>
              <a:pPr algn="ctr"/>
              <a:r>
                <a:rPr lang="zh-CN" altLang="en-US" sz="22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GB" sz="2200" b="1" dirty="0">
                <a:solidFill>
                  <a:schemeClr val="tx1">
                    <a:lumMod val="65000"/>
                    <a:lumOff val="35000"/>
                  </a:schemeClr>
                </a:solidFill>
                <a:latin typeface="Arial" panose="020B0604020202020204"/>
                <a:ea typeface="微软雅黑 Light"/>
                <a:cs typeface="+mn-ea"/>
                <a:sym typeface="Arial" panose="020B0604020202020204"/>
              </a:endParaRPr>
            </a:p>
          </p:txBody>
        </p:sp>
      </p:grpSp>
      <p:grpSp>
        <p:nvGrpSpPr>
          <p:cNvPr id="10" name="Group 71"/>
          <p:cNvGrpSpPr/>
          <p:nvPr/>
        </p:nvGrpSpPr>
        <p:grpSpPr>
          <a:xfrm>
            <a:off x="3798930" y="4581718"/>
            <a:ext cx="2178424" cy="1346542"/>
            <a:chOff x="3038420" y="4441428"/>
            <a:chExt cx="1710701" cy="1346542"/>
          </a:xfrm>
        </p:grpSpPr>
        <p:sp>
          <p:nvSpPr>
            <p:cNvPr id="11" name="TextBox 10"/>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tx1">
                      <a:lumMod val="50000"/>
                      <a:lumOff val="50000"/>
                    </a:schemeClr>
                  </a:solidFill>
                  <a:ea typeface="微软雅黑 Light"/>
                  <a:sym typeface="Arial" panose="020B0604020202020204"/>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ea typeface="微软雅黑 Light"/>
                <a:cs typeface="Lato Light" charset="0"/>
                <a:sym typeface="Arial" panose="020B0604020202020204"/>
              </a:endParaRPr>
            </a:p>
          </p:txBody>
        </p:sp>
        <p:sp>
          <p:nvSpPr>
            <p:cNvPr id="12" name="TextBox 11"/>
            <p:cNvSpPr txBox="1"/>
            <p:nvPr/>
          </p:nvSpPr>
          <p:spPr>
            <a:xfrm>
              <a:off x="3127541" y="4441428"/>
              <a:ext cx="1536075" cy="430887"/>
            </a:xfrm>
            <a:prstGeom prst="rect">
              <a:avLst/>
            </a:prstGeom>
            <a:noFill/>
          </p:spPr>
          <p:txBody>
            <a:bodyPr wrap="square" rtlCol="0">
              <a:spAutoFit/>
            </a:bodyPr>
            <a:lstStyle/>
            <a:p>
              <a:pPr algn="ctr"/>
              <a:r>
                <a:rPr lang="zh-CN" altLang="en-US" sz="22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GB" sz="2200" b="1" dirty="0">
                <a:solidFill>
                  <a:schemeClr val="tx1">
                    <a:lumMod val="65000"/>
                    <a:lumOff val="35000"/>
                  </a:schemeClr>
                </a:solidFill>
                <a:latin typeface="Arial" panose="020B0604020202020204"/>
                <a:ea typeface="微软雅黑 Light"/>
                <a:cs typeface="+mn-ea"/>
                <a:sym typeface="Arial" panose="020B0604020202020204"/>
              </a:endParaRPr>
            </a:p>
          </p:txBody>
        </p:sp>
      </p:grpSp>
      <p:grpSp>
        <p:nvGrpSpPr>
          <p:cNvPr id="13" name="Group 74"/>
          <p:cNvGrpSpPr/>
          <p:nvPr/>
        </p:nvGrpSpPr>
        <p:grpSpPr>
          <a:xfrm>
            <a:off x="6144889" y="4573554"/>
            <a:ext cx="2189406" cy="1354706"/>
            <a:chOff x="3038420" y="4433264"/>
            <a:chExt cx="1719325" cy="1354706"/>
          </a:xfrm>
        </p:grpSpPr>
        <p:sp>
          <p:nvSpPr>
            <p:cNvPr id="14" name="TextBox 13"/>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tx1">
                      <a:lumMod val="50000"/>
                      <a:lumOff val="50000"/>
                    </a:schemeClr>
                  </a:solidFill>
                  <a:ea typeface="微软雅黑 Light"/>
                  <a:sym typeface="Arial" panose="020B0604020202020204"/>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ea typeface="微软雅黑 Light"/>
                <a:cs typeface="Lato Light" charset="0"/>
                <a:sym typeface="Arial" panose="020B0604020202020204"/>
              </a:endParaRPr>
            </a:p>
          </p:txBody>
        </p:sp>
        <p:sp>
          <p:nvSpPr>
            <p:cNvPr id="15" name="TextBox 14"/>
            <p:cNvSpPr txBox="1"/>
            <p:nvPr/>
          </p:nvSpPr>
          <p:spPr>
            <a:xfrm>
              <a:off x="3047044" y="4433264"/>
              <a:ext cx="1710701" cy="430887"/>
            </a:xfrm>
            <a:prstGeom prst="rect">
              <a:avLst/>
            </a:prstGeom>
            <a:noFill/>
          </p:spPr>
          <p:txBody>
            <a:bodyPr wrap="square" rtlCol="0">
              <a:spAutoFit/>
            </a:bodyPr>
            <a:lstStyle/>
            <a:p>
              <a:pPr algn="ctr"/>
              <a:r>
                <a:rPr lang="zh-CN" altLang="en-US" sz="22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GB" sz="2200" b="1" dirty="0">
                <a:solidFill>
                  <a:schemeClr val="tx1">
                    <a:lumMod val="65000"/>
                    <a:lumOff val="35000"/>
                  </a:schemeClr>
                </a:solidFill>
                <a:latin typeface="Arial" panose="020B0604020202020204"/>
                <a:ea typeface="微软雅黑 Light"/>
                <a:cs typeface="+mn-ea"/>
                <a:sym typeface="Arial" panose="020B0604020202020204"/>
              </a:endParaRPr>
            </a:p>
          </p:txBody>
        </p:sp>
      </p:grpSp>
      <p:grpSp>
        <p:nvGrpSpPr>
          <p:cNvPr id="16" name="Group 77"/>
          <p:cNvGrpSpPr/>
          <p:nvPr/>
        </p:nvGrpSpPr>
        <p:grpSpPr>
          <a:xfrm>
            <a:off x="8590133" y="4550549"/>
            <a:ext cx="2178424" cy="1377711"/>
            <a:chOff x="3038420" y="4410259"/>
            <a:chExt cx="1710701" cy="1377711"/>
          </a:xfrm>
        </p:grpSpPr>
        <p:sp>
          <p:nvSpPr>
            <p:cNvPr id="17" name="TextBox 16"/>
            <p:cNvSpPr txBox="1"/>
            <p:nvPr/>
          </p:nvSpPr>
          <p:spPr>
            <a:xfrm>
              <a:off x="3038420" y="4896636"/>
              <a:ext cx="1710701" cy="891334"/>
            </a:xfrm>
            <a:prstGeom prst="rect">
              <a:avLst/>
            </a:prstGeom>
            <a:noFill/>
          </p:spPr>
          <p:txBody>
            <a:bodyPr wrap="square" rtlCol="0">
              <a:spAutoFit/>
            </a:bodyPr>
            <a:lstStyle/>
            <a:p>
              <a:pPr fontAlgn="base">
                <a:lnSpc>
                  <a:spcPct val="150000"/>
                </a:lnSpc>
                <a:spcBef>
                  <a:spcPct val="0"/>
                </a:spcBef>
                <a:spcAft>
                  <a:spcPct val="0"/>
                </a:spcAft>
              </a:pPr>
              <a:r>
                <a:rPr lang="zh-CN" altLang="en-US" sz="1200" dirty="0">
                  <a:solidFill>
                    <a:schemeClr val="tx1">
                      <a:lumMod val="50000"/>
                      <a:lumOff val="50000"/>
                    </a:schemeClr>
                  </a:solidFill>
                  <a:ea typeface="微软雅黑 Light"/>
                  <a:sym typeface="Arial" panose="020B0604020202020204"/>
                </a:rPr>
                <a:t>Add a detailed text description here, suggested to be relevant to the title and in line with the overall language style, the language description as concise and vivid as possible.</a:t>
              </a:r>
              <a:endParaRPr lang="en-US" altLang="zh-CN" sz="1200" dirty="0">
                <a:solidFill>
                  <a:schemeClr val="tx1">
                    <a:lumMod val="50000"/>
                    <a:lumOff val="50000"/>
                  </a:schemeClr>
                </a:solidFill>
                <a:ea typeface="微软雅黑 Light"/>
                <a:cs typeface="Lato Light" charset="0"/>
                <a:sym typeface="Arial" panose="020B0604020202020204"/>
              </a:endParaRPr>
            </a:p>
          </p:txBody>
        </p:sp>
        <p:sp>
          <p:nvSpPr>
            <p:cNvPr id="18" name="TextBox 17"/>
            <p:cNvSpPr txBox="1"/>
            <p:nvPr/>
          </p:nvSpPr>
          <p:spPr>
            <a:xfrm>
              <a:off x="3127541" y="4410259"/>
              <a:ext cx="1536075" cy="430887"/>
            </a:xfrm>
            <a:prstGeom prst="rect">
              <a:avLst/>
            </a:prstGeom>
            <a:noFill/>
          </p:spPr>
          <p:txBody>
            <a:bodyPr wrap="square" rtlCol="0">
              <a:spAutoFit/>
            </a:bodyPr>
            <a:lstStyle/>
            <a:p>
              <a:pPr algn="ctr"/>
              <a:r>
                <a:rPr lang="zh-CN" altLang="en-US" sz="22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GB" sz="2200" b="1" dirty="0">
                <a:solidFill>
                  <a:schemeClr val="tx1">
                    <a:lumMod val="65000"/>
                    <a:lumOff val="35000"/>
                  </a:schemeClr>
                </a:solidFill>
                <a:latin typeface="Arial" panose="020B0604020202020204"/>
                <a:ea typeface="微软雅黑 Light"/>
                <a:cs typeface="+mn-ea"/>
                <a:sym typeface="Arial" panose="020B0604020202020204"/>
              </a:endParaRPr>
            </a:p>
          </p:txBody>
        </p:sp>
      </p:grpSp>
      <p:grpSp>
        <p:nvGrpSpPr>
          <p:cNvPr id="19" name="Group 4"/>
          <p:cNvGrpSpPr/>
          <p:nvPr/>
        </p:nvGrpSpPr>
        <p:grpSpPr>
          <a:xfrm>
            <a:off x="8724487" y="1943768"/>
            <a:ext cx="1871410" cy="2419009"/>
            <a:chOff x="8724487" y="2400968"/>
            <a:chExt cx="1871410" cy="2419009"/>
          </a:xfrm>
        </p:grpSpPr>
        <p:grpSp>
          <p:nvGrpSpPr>
            <p:cNvPr id="20" name="Group 52"/>
            <p:cNvGrpSpPr/>
            <p:nvPr/>
          </p:nvGrpSpPr>
          <p:grpSpPr>
            <a:xfrm>
              <a:off x="8724487" y="2400968"/>
              <a:ext cx="1871410" cy="2419009"/>
              <a:chOff x="5254082" y="1428767"/>
              <a:chExt cx="1871410" cy="2419009"/>
            </a:xfrm>
          </p:grpSpPr>
          <p:sp>
            <p:nvSpPr>
              <p:cNvPr id="22"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nvGrpSpPr>
              <p:cNvPr id="23" name="Group 54"/>
              <p:cNvGrpSpPr/>
              <p:nvPr/>
            </p:nvGrpSpPr>
            <p:grpSpPr>
              <a:xfrm>
                <a:off x="5365039" y="1523112"/>
                <a:ext cx="1620000" cy="1620000"/>
                <a:chOff x="6964641" y="2706230"/>
                <a:chExt cx="1620000" cy="1620000"/>
              </a:xfrm>
            </p:grpSpPr>
            <p:sp>
              <p:nvSpPr>
                <p:cNvPr id="24" name="Oval 55"/>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sp>
              <p:nvSpPr>
                <p:cNvPr id="25" name="Oval 56"/>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grpSp>
        <p:sp>
          <p:nvSpPr>
            <p:cNvPr id="21" name="AutoShape 38"/>
            <p:cNvSpPr/>
            <p:nvPr/>
          </p:nvSpPr>
          <p:spPr bwMode="auto">
            <a:xfrm>
              <a:off x="9360129" y="3022389"/>
              <a:ext cx="558354" cy="562683"/>
            </a:xfrm>
            <a:custGeom>
              <a:avLst/>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rgbClr val="F73F8F"/>
            </a:solidFill>
            <a:ln>
              <a:noFill/>
            </a:ln>
          </p:spPr>
          <p:txBody>
            <a:bodyPr lIns="0" tIns="0" rIns="0" bIns="0"/>
            <a:lstStyle/>
            <a:p>
              <a:endParaRPr lang="en-US">
                <a:latin typeface="Arial" panose="020B0604020202020204"/>
                <a:ea typeface="微软雅黑 Light"/>
                <a:cs typeface="+mn-ea"/>
                <a:sym typeface="Arial" panose="020B0604020202020204"/>
              </a:endParaRPr>
            </a:p>
          </p:txBody>
        </p:sp>
      </p:grpSp>
      <p:grpSp>
        <p:nvGrpSpPr>
          <p:cNvPr id="26" name="Group 3"/>
          <p:cNvGrpSpPr/>
          <p:nvPr/>
        </p:nvGrpSpPr>
        <p:grpSpPr>
          <a:xfrm>
            <a:off x="6301395" y="1943768"/>
            <a:ext cx="1871410" cy="2419009"/>
            <a:chOff x="6301395" y="2400968"/>
            <a:chExt cx="1871410" cy="2419009"/>
          </a:xfrm>
        </p:grpSpPr>
        <p:grpSp>
          <p:nvGrpSpPr>
            <p:cNvPr id="27" name="Group 47"/>
            <p:cNvGrpSpPr/>
            <p:nvPr/>
          </p:nvGrpSpPr>
          <p:grpSpPr>
            <a:xfrm>
              <a:off x="6301395" y="2400968"/>
              <a:ext cx="1871410" cy="2419009"/>
              <a:chOff x="5254082" y="1428767"/>
              <a:chExt cx="1871410" cy="2419009"/>
            </a:xfrm>
          </p:grpSpPr>
          <p:sp>
            <p:nvSpPr>
              <p:cNvPr id="29"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F97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nvGrpSpPr>
              <p:cNvPr id="30" name="Group 49"/>
              <p:cNvGrpSpPr/>
              <p:nvPr/>
            </p:nvGrpSpPr>
            <p:grpSpPr>
              <a:xfrm>
                <a:off x="5365039" y="1523112"/>
                <a:ext cx="1620000" cy="1620000"/>
                <a:chOff x="6964641" y="2706230"/>
                <a:chExt cx="1620000" cy="1620000"/>
              </a:xfrm>
            </p:grpSpPr>
            <p:sp>
              <p:nvSpPr>
                <p:cNvPr id="31" name="Oval 50"/>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sp>
              <p:nvSpPr>
                <p:cNvPr id="32" name="Oval 51"/>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grpSp>
        <p:sp>
          <p:nvSpPr>
            <p:cNvPr id="28" name="Freeform 273"/>
            <p:cNvSpPr>
              <a:spLocks noChangeArrowheads="1"/>
            </p:cNvSpPr>
            <p:nvPr/>
          </p:nvSpPr>
          <p:spPr bwMode="auto">
            <a:xfrm>
              <a:off x="6934200" y="3091617"/>
              <a:ext cx="594359" cy="405229"/>
            </a:xfrm>
            <a:custGeom>
              <a:avLst/>
              <a:gdLst>
                <a:gd name="T0" fmla="*/ 925 w 949"/>
                <a:gd name="T1" fmla="*/ 40 h 647"/>
                <a:gd name="T2" fmla="*/ 868 w 949"/>
                <a:gd name="T3" fmla="*/ 17 h 647"/>
                <a:gd name="T4" fmla="*/ 742 w 949"/>
                <a:gd name="T5" fmla="*/ 0 h 647"/>
                <a:gd name="T6" fmla="*/ 725 w 949"/>
                <a:gd name="T7" fmla="*/ 40 h 647"/>
                <a:gd name="T8" fmla="*/ 148 w 949"/>
                <a:gd name="T9" fmla="*/ 17 h 647"/>
                <a:gd name="T10" fmla="*/ 97 w 949"/>
                <a:gd name="T11" fmla="*/ 0 h 647"/>
                <a:gd name="T12" fmla="*/ 85 w 949"/>
                <a:gd name="T13" fmla="*/ 40 h 647"/>
                <a:gd name="T14" fmla="*/ 0 w 949"/>
                <a:gd name="T15" fmla="*/ 69 h 647"/>
                <a:gd name="T16" fmla="*/ 28 w 949"/>
                <a:gd name="T17" fmla="*/ 646 h 647"/>
                <a:gd name="T18" fmla="*/ 948 w 949"/>
                <a:gd name="T19" fmla="*/ 617 h 647"/>
                <a:gd name="T20" fmla="*/ 925 w 949"/>
                <a:gd name="T21" fmla="*/ 40 h 647"/>
                <a:gd name="T22" fmla="*/ 114 w 949"/>
                <a:gd name="T23" fmla="*/ 80 h 647"/>
                <a:gd name="T24" fmla="*/ 114 w 949"/>
                <a:gd name="T25" fmla="*/ 160 h 647"/>
                <a:gd name="T26" fmla="*/ 114 w 949"/>
                <a:gd name="T27" fmla="*/ 80 h 647"/>
                <a:gd name="T28" fmla="*/ 851 w 949"/>
                <a:gd name="T29" fmla="*/ 97 h 647"/>
                <a:gd name="T30" fmla="*/ 725 w 949"/>
                <a:gd name="T31" fmla="*/ 114 h 647"/>
                <a:gd name="T32" fmla="*/ 742 w 949"/>
                <a:gd name="T33" fmla="*/ 143 h 647"/>
                <a:gd name="T34" fmla="*/ 868 w 949"/>
                <a:gd name="T35" fmla="*/ 131 h 647"/>
                <a:gd name="T36" fmla="*/ 851 w 949"/>
                <a:gd name="T37" fmla="*/ 97 h 647"/>
                <a:gd name="T38" fmla="*/ 474 w 949"/>
                <a:gd name="T39" fmla="*/ 74 h 647"/>
                <a:gd name="T40" fmla="*/ 474 w 949"/>
                <a:gd name="T41" fmla="*/ 611 h 647"/>
                <a:gd name="T42" fmla="*/ 474 w 949"/>
                <a:gd name="T43" fmla="*/ 74 h 647"/>
                <a:gd name="T44" fmla="*/ 474 w 949"/>
                <a:gd name="T45" fmla="*/ 131 h 647"/>
                <a:gd name="T46" fmla="*/ 474 w 949"/>
                <a:gd name="T47" fmla="*/ 560 h 647"/>
                <a:gd name="T48" fmla="*/ 474 w 949"/>
                <a:gd name="T49" fmla="*/ 131 h 647"/>
                <a:gd name="T50" fmla="*/ 474 w 949"/>
                <a:gd name="T51" fmla="*/ 188 h 647"/>
                <a:gd name="T52" fmla="*/ 474 w 949"/>
                <a:gd name="T53" fmla="*/ 497 h 647"/>
                <a:gd name="T54" fmla="*/ 474 w 949"/>
                <a:gd name="T55" fmla="*/ 188 h 647"/>
                <a:gd name="T56" fmla="*/ 474 w 949"/>
                <a:gd name="T57" fmla="*/ 229 h 647"/>
                <a:gd name="T58" fmla="*/ 497 w 949"/>
                <a:gd name="T59" fmla="*/ 251 h 647"/>
                <a:gd name="T60" fmla="*/ 394 w 949"/>
                <a:gd name="T61" fmla="*/ 423 h 647"/>
                <a:gd name="T62" fmla="*/ 474 w 949"/>
                <a:gd name="T63" fmla="*/ 229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9" h="647">
                  <a:moveTo>
                    <a:pt x="925" y="40"/>
                  </a:moveTo>
                  <a:lnTo>
                    <a:pt x="925" y="40"/>
                  </a:lnTo>
                  <a:cubicBezTo>
                    <a:pt x="868" y="40"/>
                    <a:pt x="868" y="40"/>
                    <a:pt x="868" y="40"/>
                  </a:cubicBezTo>
                  <a:cubicBezTo>
                    <a:pt x="868" y="17"/>
                    <a:pt x="868" y="17"/>
                    <a:pt x="868" y="17"/>
                  </a:cubicBezTo>
                  <a:cubicBezTo>
                    <a:pt x="868" y="6"/>
                    <a:pt x="862" y="0"/>
                    <a:pt x="851" y="0"/>
                  </a:cubicBezTo>
                  <a:cubicBezTo>
                    <a:pt x="742" y="0"/>
                    <a:pt x="742" y="0"/>
                    <a:pt x="742" y="0"/>
                  </a:cubicBezTo>
                  <a:cubicBezTo>
                    <a:pt x="731" y="0"/>
                    <a:pt x="725" y="6"/>
                    <a:pt x="725" y="17"/>
                  </a:cubicBezTo>
                  <a:cubicBezTo>
                    <a:pt x="725" y="40"/>
                    <a:pt x="725" y="40"/>
                    <a:pt x="725" y="40"/>
                  </a:cubicBezTo>
                  <a:cubicBezTo>
                    <a:pt x="148" y="40"/>
                    <a:pt x="148" y="40"/>
                    <a:pt x="148" y="40"/>
                  </a:cubicBezTo>
                  <a:cubicBezTo>
                    <a:pt x="148" y="17"/>
                    <a:pt x="148" y="17"/>
                    <a:pt x="148" y="17"/>
                  </a:cubicBezTo>
                  <a:cubicBezTo>
                    <a:pt x="148" y="6"/>
                    <a:pt x="148" y="0"/>
                    <a:pt x="137" y="0"/>
                  </a:cubicBezTo>
                  <a:cubicBezTo>
                    <a:pt x="97" y="0"/>
                    <a:pt x="97" y="0"/>
                    <a:pt x="97" y="0"/>
                  </a:cubicBezTo>
                  <a:cubicBezTo>
                    <a:pt x="91" y="0"/>
                    <a:pt x="85" y="6"/>
                    <a:pt x="85" y="17"/>
                  </a:cubicBezTo>
                  <a:cubicBezTo>
                    <a:pt x="85" y="40"/>
                    <a:pt x="85" y="40"/>
                    <a:pt x="85" y="40"/>
                  </a:cubicBezTo>
                  <a:cubicBezTo>
                    <a:pt x="28" y="40"/>
                    <a:pt x="28" y="40"/>
                    <a:pt x="28" y="40"/>
                  </a:cubicBezTo>
                  <a:cubicBezTo>
                    <a:pt x="11" y="40"/>
                    <a:pt x="0" y="51"/>
                    <a:pt x="0" y="69"/>
                  </a:cubicBezTo>
                  <a:cubicBezTo>
                    <a:pt x="0" y="617"/>
                    <a:pt x="0" y="617"/>
                    <a:pt x="0" y="617"/>
                  </a:cubicBezTo>
                  <a:cubicBezTo>
                    <a:pt x="0" y="634"/>
                    <a:pt x="11" y="646"/>
                    <a:pt x="28" y="646"/>
                  </a:cubicBezTo>
                  <a:cubicBezTo>
                    <a:pt x="925" y="646"/>
                    <a:pt x="925" y="646"/>
                    <a:pt x="925" y="646"/>
                  </a:cubicBezTo>
                  <a:cubicBezTo>
                    <a:pt x="942" y="646"/>
                    <a:pt x="948" y="634"/>
                    <a:pt x="948" y="617"/>
                  </a:cubicBezTo>
                  <a:cubicBezTo>
                    <a:pt x="948" y="69"/>
                    <a:pt x="948" y="69"/>
                    <a:pt x="948" y="69"/>
                  </a:cubicBezTo>
                  <a:cubicBezTo>
                    <a:pt x="948" y="51"/>
                    <a:pt x="942" y="40"/>
                    <a:pt x="925" y="40"/>
                  </a:cubicBezTo>
                  <a:close/>
                  <a:moveTo>
                    <a:pt x="114" y="80"/>
                  </a:moveTo>
                  <a:lnTo>
                    <a:pt x="114" y="80"/>
                  </a:lnTo>
                  <a:cubicBezTo>
                    <a:pt x="97" y="80"/>
                    <a:pt x="74" y="97"/>
                    <a:pt x="74" y="120"/>
                  </a:cubicBezTo>
                  <a:cubicBezTo>
                    <a:pt x="74" y="143"/>
                    <a:pt x="97" y="160"/>
                    <a:pt x="114" y="160"/>
                  </a:cubicBezTo>
                  <a:cubicBezTo>
                    <a:pt x="143" y="160"/>
                    <a:pt x="160" y="143"/>
                    <a:pt x="160" y="120"/>
                  </a:cubicBezTo>
                  <a:cubicBezTo>
                    <a:pt x="160" y="97"/>
                    <a:pt x="143" y="80"/>
                    <a:pt x="114" y="80"/>
                  </a:cubicBezTo>
                  <a:close/>
                  <a:moveTo>
                    <a:pt x="851" y="97"/>
                  </a:moveTo>
                  <a:lnTo>
                    <a:pt x="851" y="97"/>
                  </a:lnTo>
                  <a:cubicBezTo>
                    <a:pt x="742" y="97"/>
                    <a:pt x="742" y="97"/>
                    <a:pt x="742" y="97"/>
                  </a:cubicBezTo>
                  <a:cubicBezTo>
                    <a:pt x="731" y="97"/>
                    <a:pt x="725" y="103"/>
                    <a:pt x="725" y="114"/>
                  </a:cubicBezTo>
                  <a:cubicBezTo>
                    <a:pt x="725" y="131"/>
                    <a:pt x="725" y="131"/>
                    <a:pt x="725" y="131"/>
                  </a:cubicBezTo>
                  <a:cubicBezTo>
                    <a:pt x="725" y="137"/>
                    <a:pt x="731" y="143"/>
                    <a:pt x="742" y="143"/>
                  </a:cubicBezTo>
                  <a:cubicBezTo>
                    <a:pt x="851" y="143"/>
                    <a:pt x="851" y="143"/>
                    <a:pt x="851" y="143"/>
                  </a:cubicBezTo>
                  <a:cubicBezTo>
                    <a:pt x="862" y="143"/>
                    <a:pt x="868" y="137"/>
                    <a:pt x="868" y="131"/>
                  </a:cubicBezTo>
                  <a:cubicBezTo>
                    <a:pt x="868" y="114"/>
                    <a:pt x="868" y="114"/>
                    <a:pt x="868" y="114"/>
                  </a:cubicBezTo>
                  <a:cubicBezTo>
                    <a:pt x="868" y="103"/>
                    <a:pt x="862" y="97"/>
                    <a:pt x="851" y="97"/>
                  </a:cubicBezTo>
                  <a:close/>
                  <a:moveTo>
                    <a:pt x="474" y="74"/>
                  </a:moveTo>
                  <a:lnTo>
                    <a:pt x="474" y="74"/>
                  </a:lnTo>
                  <a:cubicBezTo>
                    <a:pt x="623" y="74"/>
                    <a:pt x="742" y="194"/>
                    <a:pt x="742" y="343"/>
                  </a:cubicBezTo>
                  <a:cubicBezTo>
                    <a:pt x="742" y="491"/>
                    <a:pt x="623" y="611"/>
                    <a:pt x="474" y="611"/>
                  </a:cubicBezTo>
                  <a:cubicBezTo>
                    <a:pt x="331" y="611"/>
                    <a:pt x="206" y="491"/>
                    <a:pt x="206" y="343"/>
                  </a:cubicBezTo>
                  <a:cubicBezTo>
                    <a:pt x="206" y="194"/>
                    <a:pt x="331" y="74"/>
                    <a:pt x="474" y="74"/>
                  </a:cubicBezTo>
                  <a:close/>
                  <a:moveTo>
                    <a:pt x="474" y="131"/>
                  </a:moveTo>
                  <a:lnTo>
                    <a:pt x="474" y="131"/>
                  </a:lnTo>
                  <a:cubicBezTo>
                    <a:pt x="594" y="131"/>
                    <a:pt x="691" y="223"/>
                    <a:pt x="691" y="343"/>
                  </a:cubicBezTo>
                  <a:cubicBezTo>
                    <a:pt x="691" y="463"/>
                    <a:pt x="594" y="560"/>
                    <a:pt x="474" y="560"/>
                  </a:cubicBezTo>
                  <a:cubicBezTo>
                    <a:pt x="360" y="560"/>
                    <a:pt x="263" y="463"/>
                    <a:pt x="263" y="343"/>
                  </a:cubicBezTo>
                  <a:cubicBezTo>
                    <a:pt x="263" y="223"/>
                    <a:pt x="360" y="131"/>
                    <a:pt x="474" y="131"/>
                  </a:cubicBezTo>
                  <a:close/>
                  <a:moveTo>
                    <a:pt x="474" y="188"/>
                  </a:moveTo>
                  <a:lnTo>
                    <a:pt x="474" y="188"/>
                  </a:lnTo>
                  <a:cubicBezTo>
                    <a:pt x="560" y="188"/>
                    <a:pt x="628" y="257"/>
                    <a:pt x="628" y="343"/>
                  </a:cubicBezTo>
                  <a:cubicBezTo>
                    <a:pt x="628" y="428"/>
                    <a:pt x="560" y="497"/>
                    <a:pt x="474" y="497"/>
                  </a:cubicBezTo>
                  <a:cubicBezTo>
                    <a:pt x="394" y="497"/>
                    <a:pt x="325" y="428"/>
                    <a:pt x="325" y="343"/>
                  </a:cubicBezTo>
                  <a:cubicBezTo>
                    <a:pt x="325" y="257"/>
                    <a:pt x="394" y="188"/>
                    <a:pt x="474" y="188"/>
                  </a:cubicBezTo>
                  <a:close/>
                  <a:moveTo>
                    <a:pt x="474" y="229"/>
                  </a:moveTo>
                  <a:lnTo>
                    <a:pt x="474" y="229"/>
                  </a:lnTo>
                  <a:cubicBezTo>
                    <a:pt x="514" y="229"/>
                    <a:pt x="542" y="246"/>
                    <a:pt x="565" y="268"/>
                  </a:cubicBezTo>
                  <a:cubicBezTo>
                    <a:pt x="548" y="257"/>
                    <a:pt x="520" y="251"/>
                    <a:pt x="497" y="251"/>
                  </a:cubicBezTo>
                  <a:cubicBezTo>
                    <a:pt x="434" y="251"/>
                    <a:pt x="377" y="303"/>
                    <a:pt x="377" y="366"/>
                  </a:cubicBezTo>
                  <a:cubicBezTo>
                    <a:pt x="377" y="388"/>
                    <a:pt x="382" y="405"/>
                    <a:pt x="394" y="423"/>
                  </a:cubicBezTo>
                  <a:cubicBezTo>
                    <a:pt x="371" y="405"/>
                    <a:pt x="360" y="377"/>
                    <a:pt x="360" y="343"/>
                  </a:cubicBezTo>
                  <a:cubicBezTo>
                    <a:pt x="360" y="280"/>
                    <a:pt x="411" y="229"/>
                    <a:pt x="474" y="229"/>
                  </a:cubicBezTo>
                  <a:close/>
                </a:path>
              </a:pathLst>
            </a:custGeom>
            <a:solidFill>
              <a:srgbClr val="F977D4"/>
            </a:solidFill>
            <a:ln>
              <a:noFill/>
            </a:ln>
            <a:effectLst/>
          </p:spPr>
          <p:txBody>
            <a:bodyPr wrap="none" anchor="ctr"/>
            <a:lstStyle/>
            <a:p>
              <a:endParaRPr lang="en-US" dirty="0">
                <a:latin typeface="Arial" panose="020B0604020202020204"/>
                <a:ea typeface="微软雅黑 Light"/>
                <a:cs typeface="+mn-ea"/>
                <a:sym typeface="Arial" panose="020B0604020202020204"/>
              </a:endParaRPr>
            </a:p>
          </p:txBody>
        </p:sp>
      </p:grpSp>
      <p:grpSp>
        <p:nvGrpSpPr>
          <p:cNvPr id="33" name="Group 1"/>
          <p:cNvGrpSpPr/>
          <p:nvPr/>
        </p:nvGrpSpPr>
        <p:grpSpPr>
          <a:xfrm>
            <a:off x="1561580" y="1943768"/>
            <a:ext cx="1871410" cy="2419009"/>
            <a:chOff x="1561580" y="2400968"/>
            <a:chExt cx="1871410" cy="2419009"/>
          </a:xfrm>
        </p:grpSpPr>
        <p:grpSp>
          <p:nvGrpSpPr>
            <p:cNvPr id="34" name="Group 8"/>
            <p:cNvGrpSpPr/>
            <p:nvPr/>
          </p:nvGrpSpPr>
          <p:grpSpPr>
            <a:xfrm>
              <a:off x="1561580" y="2400968"/>
              <a:ext cx="1871410" cy="2419009"/>
              <a:chOff x="5254082" y="1428767"/>
              <a:chExt cx="1871410" cy="2419009"/>
            </a:xfrm>
          </p:grpSpPr>
          <p:sp>
            <p:nvSpPr>
              <p:cNvPr id="36"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F977D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nvGrpSpPr>
              <p:cNvPr id="37" name="Group 10"/>
              <p:cNvGrpSpPr/>
              <p:nvPr/>
            </p:nvGrpSpPr>
            <p:grpSpPr>
              <a:xfrm>
                <a:off x="5365039" y="1523112"/>
                <a:ext cx="1620000" cy="1620000"/>
                <a:chOff x="6964641" y="2706230"/>
                <a:chExt cx="1620000" cy="1620000"/>
              </a:xfrm>
            </p:grpSpPr>
            <p:sp>
              <p:nvSpPr>
                <p:cNvPr id="38" name="Oval 11"/>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sp>
              <p:nvSpPr>
                <p:cNvPr id="39" name="Oval 12"/>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grpSp>
        <p:sp>
          <p:nvSpPr>
            <p:cNvPr id="35" name="Freeform 274"/>
            <p:cNvSpPr>
              <a:spLocks noEditPoints="1"/>
            </p:cNvSpPr>
            <p:nvPr/>
          </p:nvSpPr>
          <p:spPr bwMode="auto">
            <a:xfrm>
              <a:off x="2154890" y="2929445"/>
              <a:ext cx="550210" cy="567401"/>
            </a:xfrm>
            <a:custGeom>
              <a:avLst/>
              <a:gdLst>
                <a:gd name="T0" fmla="*/ 68 w 68"/>
                <a:gd name="T1" fmla="*/ 16 h 67"/>
                <a:gd name="T2" fmla="*/ 68 w 68"/>
                <a:gd name="T3" fmla="*/ 66 h 67"/>
                <a:gd name="T4" fmla="*/ 67 w 68"/>
                <a:gd name="T5" fmla="*/ 67 h 67"/>
                <a:gd name="T6" fmla="*/ 56 w 68"/>
                <a:gd name="T7" fmla="*/ 67 h 67"/>
                <a:gd name="T8" fmla="*/ 46 w 68"/>
                <a:gd name="T9" fmla="*/ 67 h 67"/>
                <a:gd name="T10" fmla="*/ 36 w 68"/>
                <a:gd name="T11" fmla="*/ 67 h 67"/>
                <a:gd name="T12" fmla="*/ 25 w 68"/>
                <a:gd name="T13" fmla="*/ 67 h 67"/>
                <a:gd name="T14" fmla="*/ 16 w 68"/>
                <a:gd name="T15" fmla="*/ 67 h 67"/>
                <a:gd name="T16" fmla="*/ 5 w 68"/>
                <a:gd name="T17" fmla="*/ 67 h 67"/>
                <a:gd name="T18" fmla="*/ 2 w 68"/>
                <a:gd name="T19" fmla="*/ 67 h 67"/>
                <a:gd name="T20" fmla="*/ 0 w 68"/>
                <a:gd name="T21" fmla="*/ 66 h 67"/>
                <a:gd name="T22" fmla="*/ 2 w 68"/>
                <a:gd name="T23" fmla="*/ 64 h 67"/>
                <a:gd name="T24" fmla="*/ 3 w 68"/>
                <a:gd name="T25" fmla="*/ 64 h 67"/>
                <a:gd name="T26" fmla="*/ 3 w 68"/>
                <a:gd name="T27" fmla="*/ 56 h 67"/>
                <a:gd name="T28" fmla="*/ 5 w 68"/>
                <a:gd name="T29" fmla="*/ 54 h 67"/>
                <a:gd name="T30" fmla="*/ 16 w 68"/>
                <a:gd name="T31" fmla="*/ 54 h 67"/>
                <a:gd name="T32" fmla="*/ 17 w 68"/>
                <a:gd name="T33" fmla="*/ 56 h 67"/>
                <a:gd name="T34" fmla="*/ 17 w 68"/>
                <a:gd name="T35" fmla="*/ 64 h 67"/>
                <a:gd name="T36" fmla="*/ 24 w 68"/>
                <a:gd name="T37" fmla="*/ 64 h 67"/>
                <a:gd name="T38" fmla="*/ 24 w 68"/>
                <a:gd name="T39" fmla="*/ 40 h 67"/>
                <a:gd name="T40" fmla="*/ 25 w 68"/>
                <a:gd name="T41" fmla="*/ 38 h 67"/>
                <a:gd name="T42" fmla="*/ 36 w 68"/>
                <a:gd name="T43" fmla="*/ 38 h 67"/>
                <a:gd name="T44" fmla="*/ 38 w 68"/>
                <a:gd name="T45" fmla="*/ 40 h 67"/>
                <a:gd name="T46" fmla="*/ 38 w 68"/>
                <a:gd name="T47" fmla="*/ 64 h 67"/>
                <a:gd name="T48" fmla="*/ 44 w 68"/>
                <a:gd name="T49" fmla="*/ 64 h 67"/>
                <a:gd name="T50" fmla="*/ 44 w 68"/>
                <a:gd name="T51" fmla="*/ 20 h 67"/>
                <a:gd name="T52" fmla="*/ 46 w 68"/>
                <a:gd name="T53" fmla="*/ 18 h 67"/>
                <a:gd name="T54" fmla="*/ 56 w 68"/>
                <a:gd name="T55" fmla="*/ 18 h 67"/>
                <a:gd name="T56" fmla="*/ 58 w 68"/>
                <a:gd name="T57" fmla="*/ 20 h 67"/>
                <a:gd name="T58" fmla="*/ 58 w 68"/>
                <a:gd name="T59" fmla="*/ 64 h 67"/>
                <a:gd name="T60" fmla="*/ 65 w 68"/>
                <a:gd name="T61" fmla="*/ 64 h 67"/>
                <a:gd name="T62" fmla="*/ 65 w 68"/>
                <a:gd name="T63" fmla="*/ 16 h 67"/>
                <a:gd name="T64" fmla="*/ 67 w 68"/>
                <a:gd name="T65" fmla="*/ 15 h 67"/>
                <a:gd name="T66" fmla="*/ 68 w 68"/>
                <a:gd name="T67" fmla="*/ 16 h 67"/>
                <a:gd name="T68" fmla="*/ 2 w 68"/>
                <a:gd name="T69" fmla="*/ 48 h 67"/>
                <a:gd name="T70" fmla="*/ 2 w 68"/>
                <a:gd name="T71" fmla="*/ 48 h 67"/>
                <a:gd name="T72" fmla="*/ 29 w 68"/>
                <a:gd name="T73" fmla="*/ 30 h 67"/>
                <a:gd name="T74" fmla="*/ 55 w 68"/>
                <a:gd name="T75" fmla="*/ 6 h 67"/>
                <a:gd name="T76" fmla="*/ 55 w 68"/>
                <a:gd name="T77" fmla="*/ 13 h 67"/>
                <a:gd name="T78" fmla="*/ 56 w 68"/>
                <a:gd name="T79" fmla="*/ 15 h 67"/>
                <a:gd name="T80" fmla="*/ 58 w 68"/>
                <a:gd name="T81" fmla="*/ 13 h 67"/>
                <a:gd name="T82" fmla="*/ 58 w 68"/>
                <a:gd name="T83" fmla="*/ 2 h 67"/>
                <a:gd name="T84" fmla="*/ 56 w 68"/>
                <a:gd name="T85" fmla="*/ 0 h 67"/>
                <a:gd name="T86" fmla="*/ 46 w 68"/>
                <a:gd name="T87" fmla="*/ 0 h 67"/>
                <a:gd name="T88" fmla="*/ 44 w 68"/>
                <a:gd name="T89" fmla="*/ 2 h 67"/>
                <a:gd name="T90" fmla="*/ 46 w 68"/>
                <a:gd name="T91" fmla="*/ 3 h 67"/>
                <a:gd name="T92" fmla="*/ 53 w 68"/>
                <a:gd name="T93" fmla="*/ 3 h 67"/>
                <a:gd name="T94" fmla="*/ 27 w 68"/>
                <a:gd name="T95" fmla="*/ 28 h 67"/>
                <a:gd name="T96" fmla="*/ 1 w 68"/>
                <a:gd name="T97" fmla="*/ 45 h 67"/>
                <a:gd name="T98" fmla="*/ 0 w 68"/>
                <a:gd name="T99" fmla="*/ 47 h 67"/>
                <a:gd name="T100" fmla="*/ 2 w 68"/>
                <a:gd name="T101" fmla="*/ 48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8" h="67">
                  <a:moveTo>
                    <a:pt x="68" y="16"/>
                  </a:moveTo>
                  <a:cubicBezTo>
                    <a:pt x="68" y="66"/>
                    <a:pt x="68" y="66"/>
                    <a:pt x="68" y="66"/>
                  </a:cubicBezTo>
                  <a:cubicBezTo>
                    <a:pt x="68" y="66"/>
                    <a:pt x="68" y="67"/>
                    <a:pt x="67" y="67"/>
                  </a:cubicBezTo>
                  <a:cubicBezTo>
                    <a:pt x="56" y="67"/>
                    <a:pt x="56" y="67"/>
                    <a:pt x="56" y="67"/>
                  </a:cubicBezTo>
                  <a:cubicBezTo>
                    <a:pt x="46" y="67"/>
                    <a:pt x="46" y="67"/>
                    <a:pt x="46" y="67"/>
                  </a:cubicBezTo>
                  <a:cubicBezTo>
                    <a:pt x="36" y="67"/>
                    <a:pt x="36" y="67"/>
                    <a:pt x="36" y="67"/>
                  </a:cubicBezTo>
                  <a:cubicBezTo>
                    <a:pt x="25" y="67"/>
                    <a:pt x="25" y="67"/>
                    <a:pt x="25" y="67"/>
                  </a:cubicBezTo>
                  <a:cubicBezTo>
                    <a:pt x="16" y="67"/>
                    <a:pt x="16" y="67"/>
                    <a:pt x="16" y="67"/>
                  </a:cubicBezTo>
                  <a:cubicBezTo>
                    <a:pt x="5" y="67"/>
                    <a:pt x="5" y="67"/>
                    <a:pt x="5" y="67"/>
                  </a:cubicBezTo>
                  <a:cubicBezTo>
                    <a:pt x="2" y="67"/>
                    <a:pt x="2" y="67"/>
                    <a:pt x="2" y="67"/>
                  </a:cubicBezTo>
                  <a:cubicBezTo>
                    <a:pt x="1" y="67"/>
                    <a:pt x="0" y="66"/>
                    <a:pt x="0" y="66"/>
                  </a:cubicBezTo>
                  <a:cubicBezTo>
                    <a:pt x="0" y="65"/>
                    <a:pt x="1" y="64"/>
                    <a:pt x="2" y="64"/>
                  </a:cubicBezTo>
                  <a:cubicBezTo>
                    <a:pt x="3" y="64"/>
                    <a:pt x="3" y="64"/>
                    <a:pt x="3" y="64"/>
                  </a:cubicBezTo>
                  <a:cubicBezTo>
                    <a:pt x="3" y="56"/>
                    <a:pt x="3" y="56"/>
                    <a:pt x="3" y="56"/>
                  </a:cubicBezTo>
                  <a:cubicBezTo>
                    <a:pt x="3" y="55"/>
                    <a:pt x="4" y="54"/>
                    <a:pt x="5" y="54"/>
                  </a:cubicBezTo>
                  <a:cubicBezTo>
                    <a:pt x="16" y="54"/>
                    <a:pt x="16" y="54"/>
                    <a:pt x="16" y="54"/>
                  </a:cubicBezTo>
                  <a:cubicBezTo>
                    <a:pt x="17" y="54"/>
                    <a:pt x="17" y="55"/>
                    <a:pt x="17" y="56"/>
                  </a:cubicBezTo>
                  <a:cubicBezTo>
                    <a:pt x="17" y="64"/>
                    <a:pt x="17" y="64"/>
                    <a:pt x="17" y="64"/>
                  </a:cubicBezTo>
                  <a:cubicBezTo>
                    <a:pt x="24" y="64"/>
                    <a:pt x="24" y="64"/>
                    <a:pt x="24" y="64"/>
                  </a:cubicBezTo>
                  <a:cubicBezTo>
                    <a:pt x="24" y="40"/>
                    <a:pt x="24" y="40"/>
                    <a:pt x="24" y="40"/>
                  </a:cubicBezTo>
                  <a:cubicBezTo>
                    <a:pt x="24" y="39"/>
                    <a:pt x="24" y="38"/>
                    <a:pt x="25" y="38"/>
                  </a:cubicBezTo>
                  <a:cubicBezTo>
                    <a:pt x="36" y="38"/>
                    <a:pt x="36" y="38"/>
                    <a:pt x="36" y="38"/>
                  </a:cubicBezTo>
                  <a:cubicBezTo>
                    <a:pt x="37" y="38"/>
                    <a:pt x="38" y="39"/>
                    <a:pt x="38" y="40"/>
                  </a:cubicBezTo>
                  <a:cubicBezTo>
                    <a:pt x="38" y="64"/>
                    <a:pt x="38" y="64"/>
                    <a:pt x="38" y="64"/>
                  </a:cubicBezTo>
                  <a:cubicBezTo>
                    <a:pt x="44" y="64"/>
                    <a:pt x="44" y="64"/>
                    <a:pt x="44" y="64"/>
                  </a:cubicBezTo>
                  <a:cubicBezTo>
                    <a:pt x="44" y="20"/>
                    <a:pt x="44" y="20"/>
                    <a:pt x="44" y="20"/>
                  </a:cubicBezTo>
                  <a:cubicBezTo>
                    <a:pt x="44" y="19"/>
                    <a:pt x="45" y="18"/>
                    <a:pt x="46" y="18"/>
                  </a:cubicBezTo>
                  <a:cubicBezTo>
                    <a:pt x="56" y="18"/>
                    <a:pt x="56" y="18"/>
                    <a:pt x="56" y="18"/>
                  </a:cubicBezTo>
                  <a:cubicBezTo>
                    <a:pt x="57" y="18"/>
                    <a:pt x="58" y="19"/>
                    <a:pt x="58" y="20"/>
                  </a:cubicBezTo>
                  <a:cubicBezTo>
                    <a:pt x="58" y="64"/>
                    <a:pt x="58" y="64"/>
                    <a:pt x="58" y="64"/>
                  </a:cubicBezTo>
                  <a:cubicBezTo>
                    <a:pt x="65" y="64"/>
                    <a:pt x="65" y="64"/>
                    <a:pt x="65" y="64"/>
                  </a:cubicBezTo>
                  <a:cubicBezTo>
                    <a:pt x="65" y="16"/>
                    <a:pt x="65" y="16"/>
                    <a:pt x="65" y="16"/>
                  </a:cubicBezTo>
                  <a:cubicBezTo>
                    <a:pt x="65" y="15"/>
                    <a:pt x="66" y="15"/>
                    <a:pt x="67" y="15"/>
                  </a:cubicBezTo>
                  <a:cubicBezTo>
                    <a:pt x="68" y="15"/>
                    <a:pt x="68" y="15"/>
                    <a:pt x="68" y="16"/>
                  </a:cubicBezTo>
                  <a:close/>
                  <a:moveTo>
                    <a:pt x="2" y="48"/>
                  </a:moveTo>
                  <a:cubicBezTo>
                    <a:pt x="2" y="48"/>
                    <a:pt x="2" y="48"/>
                    <a:pt x="2" y="48"/>
                  </a:cubicBezTo>
                  <a:cubicBezTo>
                    <a:pt x="3" y="48"/>
                    <a:pt x="16" y="40"/>
                    <a:pt x="29" y="30"/>
                  </a:cubicBezTo>
                  <a:cubicBezTo>
                    <a:pt x="40" y="22"/>
                    <a:pt x="51" y="10"/>
                    <a:pt x="55" y="6"/>
                  </a:cubicBezTo>
                  <a:cubicBezTo>
                    <a:pt x="55" y="13"/>
                    <a:pt x="55" y="13"/>
                    <a:pt x="55" y="13"/>
                  </a:cubicBezTo>
                  <a:cubicBezTo>
                    <a:pt x="55" y="14"/>
                    <a:pt x="55" y="15"/>
                    <a:pt x="56" y="15"/>
                  </a:cubicBezTo>
                  <a:cubicBezTo>
                    <a:pt x="57" y="15"/>
                    <a:pt x="58" y="14"/>
                    <a:pt x="58" y="13"/>
                  </a:cubicBezTo>
                  <a:cubicBezTo>
                    <a:pt x="58" y="2"/>
                    <a:pt x="58" y="2"/>
                    <a:pt x="58" y="2"/>
                  </a:cubicBezTo>
                  <a:cubicBezTo>
                    <a:pt x="58" y="1"/>
                    <a:pt x="57" y="0"/>
                    <a:pt x="56" y="0"/>
                  </a:cubicBezTo>
                  <a:cubicBezTo>
                    <a:pt x="46" y="0"/>
                    <a:pt x="46" y="0"/>
                    <a:pt x="46" y="0"/>
                  </a:cubicBezTo>
                  <a:cubicBezTo>
                    <a:pt x="45" y="0"/>
                    <a:pt x="44" y="1"/>
                    <a:pt x="44" y="2"/>
                  </a:cubicBezTo>
                  <a:cubicBezTo>
                    <a:pt x="44" y="3"/>
                    <a:pt x="45" y="3"/>
                    <a:pt x="46" y="3"/>
                  </a:cubicBezTo>
                  <a:cubicBezTo>
                    <a:pt x="53" y="3"/>
                    <a:pt x="53" y="3"/>
                    <a:pt x="53" y="3"/>
                  </a:cubicBezTo>
                  <a:cubicBezTo>
                    <a:pt x="50" y="7"/>
                    <a:pt x="38" y="20"/>
                    <a:pt x="27" y="28"/>
                  </a:cubicBezTo>
                  <a:cubicBezTo>
                    <a:pt x="15" y="37"/>
                    <a:pt x="1" y="45"/>
                    <a:pt x="1" y="45"/>
                  </a:cubicBezTo>
                  <a:cubicBezTo>
                    <a:pt x="0" y="46"/>
                    <a:pt x="0" y="47"/>
                    <a:pt x="0" y="47"/>
                  </a:cubicBezTo>
                  <a:cubicBezTo>
                    <a:pt x="1" y="48"/>
                    <a:pt x="1" y="48"/>
                    <a:pt x="2" y="48"/>
                  </a:cubicBezTo>
                  <a:close/>
                </a:path>
              </a:pathLst>
            </a:custGeom>
            <a:solidFill>
              <a:srgbClr val="F977D4"/>
            </a:solidFill>
            <a:ln>
              <a:noFill/>
            </a:ln>
          </p:spPr>
          <p:txBody>
            <a:bodyPr vert="horz" wrap="square" lIns="91440" tIns="45720" rIns="91440" bIns="45720" numCol="1" anchor="t" anchorCtr="0" compatLnSpc="1"/>
            <a:lstStyle/>
            <a:p>
              <a:endParaRPr lang="en-US">
                <a:latin typeface="Arial" panose="020B0604020202020204"/>
                <a:ea typeface="微软雅黑 Light"/>
                <a:cs typeface="+mn-ea"/>
                <a:sym typeface="Arial" panose="020B0604020202020204"/>
              </a:endParaRPr>
            </a:p>
          </p:txBody>
        </p:sp>
      </p:grpSp>
      <p:grpSp>
        <p:nvGrpSpPr>
          <p:cNvPr id="40" name="Group 2"/>
          <p:cNvGrpSpPr/>
          <p:nvPr/>
        </p:nvGrpSpPr>
        <p:grpSpPr>
          <a:xfrm>
            <a:off x="3994165" y="1943768"/>
            <a:ext cx="1871410" cy="2419009"/>
            <a:chOff x="3994165" y="2400968"/>
            <a:chExt cx="1871410" cy="2419009"/>
          </a:xfrm>
        </p:grpSpPr>
        <p:grpSp>
          <p:nvGrpSpPr>
            <p:cNvPr id="41" name="Group 42"/>
            <p:cNvGrpSpPr/>
            <p:nvPr/>
          </p:nvGrpSpPr>
          <p:grpSpPr>
            <a:xfrm>
              <a:off x="3994165" y="2400968"/>
              <a:ext cx="1871410" cy="2419009"/>
              <a:chOff x="5254082" y="1428767"/>
              <a:chExt cx="1871410" cy="2419009"/>
            </a:xfrm>
          </p:grpSpPr>
          <p:sp>
            <p:nvSpPr>
              <p:cNvPr id="45" name="Freeform 5"/>
              <p:cNvSpPr>
                <a:spLocks noEditPoints="1"/>
              </p:cNvSpPr>
              <p:nvPr/>
            </p:nvSpPr>
            <p:spPr bwMode="auto">
              <a:xfrm>
                <a:off x="5254082" y="1428767"/>
                <a:ext cx="1871410" cy="2419009"/>
              </a:xfrm>
              <a:custGeom>
                <a:avLst/>
                <a:gdLst>
                  <a:gd name="T0" fmla="*/ 149 w 297"/>
                  <a:gd name="T1" fmla="*/ 0 h 384"/>
                  <a:gd name="T2" fmla="*/ 0 w 297"/>
                  <a:gd name="T3" fmla="*/ 149 h 384"/>
                  <a:gd name="T4" fmla="*/ 149 w 297"/>
                  <a:gd name="T5" fmla="*/ 384 h 384"/>
                  <a:gd name="T6" fmla="*/ 297 w 297"/>
                  <a:gd name="T7" fmla="*/ 149 h 384"/>
                  <a:gd name="T8" fmla="*/ 149 w 297"/>
                  <a:gd name="T9" fmla="*/ 0 h 384"/>
                  <a:gd name="T10" fmla="*/ 149 w 297"/>
                  <a:gd name="T11" fmla="*/ 267 h 384"/>
                  <a:gd name="T12" fmla="*/ 24 w 297"/>
                  <a:gd name="T13" fmla="*/ 142 h 384"/>
                  <a:gd name="T14" fmla="*/ 149 w 297"/>
                  <a:gd name="T15" fmla="*/ 17 h 384"/>
                  <a:gd name="T16" fmla="*/ 274 w 297"/>
                  <a:gd name="T17" fmla="*/ 142 h 384"/>
                  <a:gd name="T18" fmla="*/ 149 w 297"/>
                  <a:gd name="T19" fmla="*/ 26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384">
                    <a:moveTo>
                      <a:pt x="149" y="0"/>
                    </a:moveTo>
                    <a:cubicBezTo>
                      <a:pt x="67" y="0"/>
                      <a:pt x="0" y="67"/>
                      <a:pt x="0" y="149"/>
                    </a:cubicBezTo>
                    <a:cubicBezTo>
                      <a:pt x="0" y="231"/>
                      <a:pt x="149" y="384"/>
                      <a:pt x="149" y="384"/>
                    </a:cubicBezTo>
                    <a:cubicBezTo>
                      <a:pt x="149" y="384"/>
                      <a:pt x="297" y="231"/>
                      <a:pt x="297" y="149"/>
                    </a:cubicBezTo>
                    <a:cubicBezTo>
                      <a:pt x="297" y="67"/>
                      <a:pt x="231" y="0"/>
                      <a:pt x="149" y="0"/>
                    </a:cubicBezTo>
                    <a:close/>
                    <a:moveTo>
                      <a:pt x="149" y="267"/>
                    </a:moveTo>
                    <a:cubicBezTo>
                      <a:pt x="80" y="267"/>
                      <a:pt x="24" y="211"/>
                      <a:pt x="24" y="142"/>
                    </a:cubicBezTo>
                    <a:cubicBezTo>
                      <a:pt x="24" y="73"/>
                      <a:pt x="80" y="17"/>
                      <a:pt x="149" y="17"/>
                    </a:cubicBezTo>
                    <a:cubicBezTo>
                      <a:pt x="218" y="17"/>
                      <a:pt x="274" y="73"/>
                      <a:pt x="274" y="142"/>
                    </a:cubicBezTo>
                    <a:cubicBezTo>
                      <a:pt x="274" y="211"/>
                      <a:pt x="218" y="267"/>
                      <a:pt x="149" y="267"/>
                    </a:cubicBezTo>
                    <a:close/>
                  </a:path>
                </a:pathLst>
              </a:cu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nvGrpSpPr>
              <p:cNvPr id="46" name="Group 44"/>
              <p:cNvGrpSpPr/>
              <p:nvPr/>
            </p:nvGrpSpPr>
            <p:grpSpPr>
              <a:xfrm>
                <a:off x="5365039" y="1523112"/>
                <a:ext cx="1620000" cy="1620000"/>
                <a:chOff x="6964641" y="2706230"/>
                <a:chExt cx="1620000" cy="1620000"/>
              </a:xfrm>
            </p:grpSpPr>
            <p:sp>
              <p:nvSpPr>
                <p:cNvPr id="47" name="Oval 45"/>
                <p:cNvSpPr>
                  <a:spLocks noChangeAspect="1" noChangeArrowheads="1"/>
                </p:cNvSpPr>
                <p:nvPr/>
              </p:nvSpPr>
              <p:spPr bwMode="auto">
                <a:xfrm flipV="1">
                  <a:off x="6964641" y="2706230"/>
                  <a:ext cx="1620000" cy="1620000"/>
                </a:xfrm>
                <a:prstGeom prst="ellipse">
                  <a:avLst/>
                </a:prstGeom>
                <a:gradFill flip="none" rotWithShape="1">
                  <a:gsLst>
                    <a:gs pos="0">
                      <a:schemeClr val="bg1">
                        <a:lumMod val="85000"/>
                      </a:schemeClr>
                    </a:gs>
                    <a:gs pos="100000">
                      <a:schemeClr val="bg1"/>
                    </a:gs>
                  </a:gsLst>
                  <a:lin ang="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sp>
              <p:nvSpPr>
                <p:cNvPr id="48" name="Oval 46"/>
                <p:cNvSpPr>
                  <a:spLocks noChangeAspect="1" noChangeArrowheads="1"/>
                </p:cNvSpPr>
                <p:nvPr/>
              </p:nvSpPr>
              <p:spPr bwMode="auto">
                <a:xfrm flipV="1">
                  <a:off x="7084503" y="2832230"/>
                  <a:ext cx="1368000" cy="1368000"/>
                </a:xfrm>
                <a:prstGeom prst="ellipse">
                  <a:avLst/>
                </a:prstGeom>
                <a:gradFill flip="none" rotWithShape="1">
                  <a:gsLst>
                    <a:gs pos="0">
                      <a:schemeClr val="bg1">
                        <a:lumMod val="85000"/>
                      </a:schemeClr>
                    </a:gs>
                    <a:gs pos="100000">
                      <a:schemeClr val="bg1"/>
                    </a:gs>
                  </a:gsLst>
                  <a:lin ang="5400000" scaled="1"/>
                  <a:tileRect/>
                </a:gradFill>
                <a:ln>
                  <a:noFill/>
                </a:ln>
              </p:spPr>
              <p:txBody>
                <a:bodyPr vert="horz" wrap="square" lIns="91440" tIns="45720" rIns="91440" bIns="45720" numCol="1" anchor="t" anchorCtr="0" compatLnSpc="1"/>
                <a:lstStyle/>
                <a:p>
                  <a:endParaRPr lang="id-ID">
                    <a:latin typeface="Arial" panose="020B0604020202020204"/>
                    <a:ea typeface="微软雅黑 Light"/>
                    <a:cs typeface="+mn-ea"/>
                    <a:sym typeface="Arial" panose="020B0604020202020204"/>
                  </a:endParaRPr>
                </a:p>
              </p:txBody>
            </p:sp>
          </p:grpSp>
        </p:grpSp>
        <p:grpSp>
          <p:nvGrpSpPr>
            <p:cNvPr id="42" name="Group 81"/>
            <p:cNvGrpSpPr/>
            <p:nvPr/>
          </p:nvGrpSpPr>
          <p:grpSpPr>
            <a:xfrm>
              <a:off x="4652974" y="3035089"/>
              <a:ext cx="577085" cy="443691"/>
              <a:chOff x="2849564" y="3636963"/>
              <a:chExt cx="315912" cy="242888"/>
            </a:xfrm>
            <a:solidFill>
              <a:schemeClr val="accent2"/>
            </a:solidFill>
          </p:grpSpPr>
          <p:sp>
            <p:nvSpPr>
              <p:cNvPr id="43"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Arial" panose="020B0604020202020204"/>
                  <a:ea typeface="微软雅黑 Light"/>
                  <a:cs typeface="+mn-ea"/>
                  <a:sym typeface="Arial" panose="020B0604020202020204"/>
                </a:endParaRPr>
              </a:p>
            </p:txBody>
          </p:sp>
          <p:sp>
            <p:nvSpPr>
              <p:cNvPr id="44"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solidFill>
                <a:srgbClr val="F73F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sz="2400">
                  <a:latin typeface="Arial" panose="020B0604020202020204"/>
                  <a:ea typeface="微软雅黑 Light"/>
                  <a:cs typeface="+mn-ea"/>
                  <a:sym typeface="Arial" panose="020B0604020202020204"/>
                </a:endParaRPr>
              </a:p>
            </p:txBody>
          </p:sp>
        </p:grpSp>
      </p:grpSp>
    </p:spTree>
  </p:cSld>
  <p:clrMapOvr>
    <a:masterClrMapping/>
  </p:clrMapOvr>
  <p:transition spd="slow" advTm="3957">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750"/>
                                        <p:tgtEl>
                                          <p:spTgt spid="33"/>
                                        </p:tgtEl>
                                      </p:cBhvr>
                                    </p:animEffect>
                                    <p:anim calcmode="lin" valueType="num">
                                      <p:cBhvr>
                                        <p:cTn id="21" dur="750" fill="hold"/>
                                        <p:tgtEl>
                                          <p:spTgt spid="33"/>
                                        </p:tgtEl>
                                        <p:attrNameLst>
                                          <p:attrName>ppt_x</p:attrName>
                                        </p:attrNameLst>
                                      </p:cBhvr>
                                      <p:tavLst>
                                        <p:tav tm="0">
                                          <p:val>
                                            <p:strVal val="#ppt_x"/>
                                          </p:val>
                                        </p:tav>
                                        <p:tav tm="100000">
                                          <p:val>
                                            <p:strVal val="#ppt_x"/>
                                          </p:val>
                                        </p:tav>
                                      </p:tavLst>
                                    </p:anim>
                                    <p:anim calcmode="lin" valueType="num">
                                      <p:cBhvr>
                                        <p:cTn id="22" dur="750" fill="hold"/>
                                        <p:tgtEl>
                                          <p:spTgt spid="3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5"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strVal val="#ppt_w*0.70"/>
                                          </p:val>
                                        </p:tav>
                                        <p:tav tm="100000">
                                          <p:val>
                                            <p:strVal val="#ppt_w"/>
                                          </p:val>
                                        </p:tav>
                                      </p:tavLst>
                                    </p:anim>
                                    <p:anim calcmode="lin" valueType="num">
                                      <p:cBhvr>
                                        <p:cTn id="27" dur="1000" fill="hold"/>
                                        <p:tgtEl>
                                          <p:spTgt spid="7"/>
                                        </p:tgtEl>
                                        <p:attrNameLst>
                                          <p:attrName>ppt_h</p:attrName>
                                        </p:attrNameLst>
                                      </p:cBhvr>
                                      <p:tavLst>
                                        <p:tav tm="0">
                                          <p:val>
                                            <p:strVal val="#ppt_h"/>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750"/>
                                        <p:tgtEl>
                                          <p:spTgt spid="40"/>
                                        </p:tgtEl>
                                      </p:cBhvr>
                                    </p:animEffect>
                                    <p:anim calcmode="lin" valueType="num">
                                      <p:cBhvr>
                                        <p:cTn id="33" dur="750" fill="hold"/>
                                        <p:tgtEl>
                                          <p:spTgt spid="40"/>
                                        </p:tgtEl>
                                        <p:attrNameLst>
                                          <p:attrName>ppt_x</p:attrName>
                                        </p:attrNameLst>
                                      </p:cBhvr>
                                      <p:tavLst>
                                        <p:tav tm="0">
                                          <p:val>
                                            <p:strVal val="#ppt_x"/>
                                          </p:val>
                                        </p:tav>
                                        <p:tav tm="100000">
                                          <p:val>
                                            <p:strVal val="#ppt_x"/>
                                          </p:val>
                                        </p:tav>
                                      </p:tavLst>
                                    </p:anim>
                                    <p:anim calcmode="lin" valueType="num">
                                      <p:cBhvr>
                                        <p:cTn id="34" dur="750" fill="hold"/>
                                        <p:tgtEl>
                                          <p:spTgt spid="40"/>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55" presetClass="entr" presetSubtype="0" fill="hold"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ppt_w</p:attrName>
                                        </p:attrNameLst>
                                      </p:cBhvr>
                                      <p:tavLst>
                                        <p:tav tm="0">
                                          <p:val>
                                            <p:strVal val="#ppt_w*0.70"/>
                                          </p:val>
                                        </p:tav>
                                        <p:tav tm="100000">
                                          <p:val>
                                            <p:strVal val="#ppt_w"/>
                                          </p:val>
                                        </p:tav>
                                      </p:tavLst>
                                    </p:anim>
                                    <p:anim calcmode="lin" valueType="num">
                                      <p:cBhvr>
                                        <p:cTn id="39" dur="1000" fill="hold"/>
                                        <p:tgtEl>
                                          <p:spTgt spid="10"/>
                                        </p:tgtEl>
                                        <p:attrNameLst>
                                          <p:attrName>ppt_h</p:attrName>
                                        </p:attrNameLst>
                                      </p:cBhvr>
                                      <p:tavLst>
                                        <p:tav tm="0">
                                          <p:val>
                                            <p:strVal val="#ppt_h"/>
                                          </p:val>
                                        </p:tav>
                                        <p:tav tm="100000">
                                          <p:val>
                                            <p:strVal val="#ppt_h"/>
                                          </p:val>
                                        </p:tav>
                                      </p:tavLst>
                                    </p:anim>
                                    <p:animEffect transition="in" filter="fade">
                                      <p:cBhvr>
                                        <p:cTn id="40" dur="1000"/>
                                        <p:tgtEl>
                                          <p:spTgt spid="10"/>
                                        </p:tgtEl>
                                      </p:cBhvr>
                                    </p:animEffect>
                                  </p:childTnLst>
                                </p:cTn>
                              </p:par>
                            </p:childTnLst>
                          </p:cTn>
                        </p:par>
                        <p:par>
                          <p:cTn id="41" fill="hold">
                            <p:stCondLst>
                              <p:cond delay="6000"/>
                            </p:stCondLst>
                            <p:childTnLst>
                              <p:par>
                                <p:cTn id="42" presetID="42" presetClass="entr" presetSubtype="0" fill="hold"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750"/>
                                        <p:tgtEl>
                                          <p:spTgt spid="26"/>
                                        </p:tgtEl>
                                      </p:cBhvr>
                                    </p:animEffect>
                                    <p:anim calcmode="lin" valueType="num">
                                      <p:cBhvr>
                                        <p:cTn id="45" dur="750" fill="hold"/>
                                        <p:tgtEl>
                                          <p:spTgt spid="26"/>
                                        </p:tgtEl>
                                        <p:attrNameLst>
                                          <p:attrName>ppt_x</p:attrName>
                                        </p:attrNameLst>
                                      </p:cBhvr>
                                      <p:tavLst>
                                        <p:tav tm="0">
                                          <p:val>
                                            <p:strVal val="#ppt_x"/>
                                          </p:val>
                                        </p:tav>
                                        <p:tav tm="100000">
                                          <p:val>
                                            <p:strVal val="#ppt_x"/>
                                          </p:val>
                                        </p:tav>
                                      </p:tavLst>
                                    </p:anim>
                                    <p:anim calcmode="lin" valueType="num">
                                      <p:cBhvr>
                                        <p:cTn id="46" dur="750" fill="hold"/>
                                        <p:tgtEl>
                                          <p:spTgt spid="2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55" presetClass="entr" presetSubtype="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ppt_w</p:attrName>
                                        </p:attrNameLst>
                                      </p:cBhvr>
                                      <p:tavLst>
                                        <p:tav tm="0">
                                          <p:val>
                                            <p:strVal val="#ppt_w*0.70"/>
                                          </p:val>
                                        </p:tav>
                                        <p:tav tm="100000">
                                          <p:val>
                                            <p:strVal val="#ppt_w"/>
                                          </p:val>
                                        </p:tav>
                                      </p:tavLst>
                                    </p:anim>
                                    <p:anim calcmode="lin" valueType="num">
                                      <p:cBhvr>
                                        <p:cTn id="51" dur="1000" fill="hold"/>
                                        <p:tgtEl>
                                          <p:spTgt spid="13"/>
                                        </p:tgtEl>
                                        <p:attrNameLst>
                                          <p:attrName>ppt_h</p:attrName>
                                        </p:attrNameLst>
                                      </p:cBhvr>
                                      <p:tavLst>
                                        <p:tav tm="0">
                                          <p:val>
                                            <p:strVal val="#ppt_h"/>
                                          </p:val>
                                        </p:tav>
                                        <p:tav tm="100000">
                                          <p:val>
                                            <p:strVal val="#ppt_h"/>
                                          </p:val>
                                        </p:tav>
                                      </p:tavLst>
                                    </p:anim>
                                    <p:animEffect transition="in" filter="fade">
                                      <p:cBhvr>
                                        <p:cTn id="52" dur="1000"/>
                                        <p:tgtEl>
                                          <p:spTgt spid="13"/>
                                        </p:tgtEl>
                                      </p:cBhvr>
                                    </p:animEffect>
                                  </p:childTnLst>
                                </p:cTn>
                              </p:par>
                            </p:childTnLst>
                          </p:cTn>
                        </p:par>
                        <p:par>
                          <p:cTn id="53" fill="hold">
                            <p:stCondLst>
                              <p:cond delay="8000"/>
                            </p:stCondLst>
                            <p:childTnLst>
                              <p:par>
                                <p:cTn id="54" presetID="42"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750"/>
                                        <p:tgtEl>
                                          <p:spTgt spid="19"/>
                                        </p:tgtEl>
                                      </p:cBhvr>
                                    </p:animEffect>
                                    <p:anim calcmode="lin" valueType="num">
                                      <p:cBhvr>
                                        <p:cTn id="57" dur="750" fill="hold"/>
                                        <p:tgtEl>
                                          <p:spTgt spid="19"/>
                                        </p:tgtEl>
                                        <p:attrNameLst>
                                          <p:attrName>ppt_x</p:attrName>
                                        </p:attrNameLst>
                                      </p:cBhvr>
                                      <p:tavLst>
                                        <p:tav tm="0">
                                          <p:val>
                                            <p:strVal val="#ppt_x"/>
                                          </p:val>
                                        </p:tav>
                                        <p:tav tm="100000">
                                          <p:val>
                                            <p:strVal val="#ppt_x"/>
                                          </p:val>
                                        </p:tav>
                                      </p:tavLst>
                                    </p:anim>
                                    <p:anim calcmode="lin" valueType="num">
                                      <p:cBhvr>
                                        <p:cTn id="58" dur="750" fill="hold"/>
                                        <p:tgtEl>
                                          <p:spTgt spid="19"/>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55" presetClass="entr" presetSubtype="0"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strVal val="#ppt_w*0.70"/>
                                          </p:val>
                                        </p:tav>
                                        <p:tav tm="100000">
                                          <p:val>
                                            <p:strVal val="#ppt_w"/>
                                          </p:val>
                                        </p:tav>
                                      </p:tavLst>
                                    </p:anim>
                                    <p:anim calcmode="lin" valueType="num">
                                      <p:cBhvr>
                                        <p:cTn id="63" dur="1000" fill="hold"/>
                                        <p:tgtEl>
                                          <p:spTgt spid="16"/>
                                        </p:tgtEl>
                                        <p:attrNameLst>
                                          <p:attrName>ppt_h</p:attrName>
                                        </p:attrNameLst>
                                      </p:cBhvr>
                                      <p:tavLst>
                                        <p:tav tm="0">
                                          <p:val>
                                            <p:strVal val="#ppt_h"/>
                                          </p:val>
                                        </p:tav>
                                        <p:tav tm="100000">
                                          <p:val>
                                            <p:strVal val="#ppt_h"/>
                                          </p:val>
                                        </p:tav>
                                      </p:tavLst>
                                    </p:anim>
                                    <p:animEffect transition="in" filter="fade">
                                      <p:cBhvr>
                                        <p:cTn id="6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36" name="Group 1"/>
          <p:cNvGrpSpPr/>
          <p:nvPr/>
        </p:nvGrpSpPr>
        <p:grpSpPr>
          <a:xfrm>
            <a:off x="1539860" y="2435222"/>
            <a:ext cx="9141307" cy="1098869"/>
            <a:chOff x="1511061" y="3222399"/>
            <a:chExt cx="9141307" cy="1098869"/>
          </a:xfrm>
        </p:grpSpPr>
        <p:sp>
          <p:nvSpPr>
            <p:cNvPr id="37" name="Shape 2729"/>
            <p:cNvSpPr/>
            <p:nvPr/>
          </p:nvSpPr>
          <p:spPr>
            <a:xfrm>
              <a:off x="1511061"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73F8F"/>
            </a:solidFill>
            <a:ln w="63500">
              <a:solidFill>
                <a:srgbClr val="FFFFFF"/>
              </a:solidFill>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38" name="Shape 2730"/>
            <p:cNvSpPr/>
            <p:nvPr/>
          </p:nvSpPr>
          <p:spPr>
            <a:xfrm>
              <a:off x="3846156" y="3222399"/>
              <a:ext cx="2147474"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977D4"/>
            </a:solidFill>
            <a:ln w="63500">
              <a:solidFill>
                <a:srgbClr val="FFFFFF"/>
              </a:solidFill>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39" name="Shape 2731"/>
            <p:cNvSpPr/>
            <p:nvPr/>
          </p:nvSpPr>
          <p:spPr>
            <a:xfrm>
              <a:off x="6181251"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73F8F"/>
            </a:solidFill>
            <a:ln w="63500">
              <a:solidFill>
                <a:srgbClr val="FFFFFF"/>
              </a:solidFill>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40" name="Shape 2732"/>
            <p:cNvSpPr/>
            <p:nvPr/>
          </p:nvSpPr>
          <p:spPr>
            <a:xfrm>
              <a:off x="8504900" y="3222399"/>
              <a:ext cx="2147468" cy="1098869"/>
            </a:xfrm>
            <a:custGeom>
              <a:avLst/>
              <a:gdLst/>
              <a:ahLst/>
              <a:cxnLst>
                <a:cxn ang="0">
                  <a:pos x="wd2" y="hd2"/>
                </a:cxn>
                <a:cxn ang="5400000">
                  <a:pos x="wd2" y="hd2"/>
                </a:cxn>
                <a:cxn ang="10800000">
                  <a:pos x="wd2" y="hd2"/>
                </a:cxn>
                <a:cxn ang="16200000">
                  <a:pos x="wd2" y="hd2"/>
                </a:cxn>
              </a:cxnLst>
              <a:rect l="0" t="0" r="r" b="b"/>
              <a:pathLst>
                <a:path w="21600" h="21600" extrusionOk="0">
                  <a:moveTo>
                    <a:pt x="5547" y="4050"/>
                  </a:moveTo>
                  <a:cubicBezTo>
                    <a:pt x="3642" y="4050"/>
                    <a:pt x="2093" y="7079"/>
                    <a:pt x="2093" y="10800"/>
                  </a:cubicBezTo>
                  <a:cubicBezTo>
                    <a:pt x="2093" y="14522"/>
                    <a:pt x="3642" y="17550"/>
                    <a:pt x="5547" y="17550"/>
                  </a:cubicBezTo>
                  <a:lnTo>
                    <a:pt x="16053" y="17550"/>
                  </a:lnTo>
                  <a:cubicBezTo>
                    <a:pt x="17958" y="17550"/>
                    <a:pt x="19507" y="14522"/>
                    <a:pt x="19507" y="10800"/>
                  </a:cubicBezTo>
                  <a:cubicBezTo>
                    <a:pt x="19507" y="7079"/>
                    <a:pt x="17958" y="4050"/>
                    <a:pt x="16053" y="4050"/>
                  </a:cubicBezTo>
                  <a:cubicBezTo>
                    <a:pt x="16053" y="4050"/>
                    <a:pt x="5547" y="4050"/>
                    <a:pt x="5547" y="4050"/>
                  </a:cubicBezTo>
                  <a:close/>
                  <a:moveTo>
                    <a:pt x="16053" y="21600"/>
                  </a:moveTo>
                  <a:lnTo>
                    <a:pt x="5547" y="21600"/>
                  </a:lnTo>
                  <a:cubicBezTo>
                    <a:pt x="2488" y="21600"/>
                    <a:pt x="0" y="16777"/>
                    <a:pt x="0" y="10800"/>
                  </a:cubicBezTo>
                  <a:cubicBezTo>
                    <a:pt x="0" y="4823"/>
                    <a:pt x="2488" y="0"/>
                    <a:pt x="5547" y="0"/>
                  </a:cubicBezTo>
                  <a:lnTo>
                    <a:pt x="16053" y="0"/>
                  </a:lnTo>
                  <a:cubicBezTo>
                    <a:pt x="19112" y="0"/>
                    <a:pt x="21600" y="4823"/>
                    <a:pt x="21600" y="10800"/>
                  </a:cubicBezTo>
                  <a:cubicBezTo>
                    <a:pt x="21600" y="16777"/>
                    <a:pt x="19112" y="21600"/>
                    <a:pt x="16053" y="21600"/>
                  </a:cubicBezTo>
                  <a:close/>
                </a:path>
              </a:pathLst>
            </a:custGeom>
            <a:solidFill>
              <a:srgbClr val="F977D4"/>
            </a:solidFill>
            <a:ln w="63500">
              <a:solidFill>
                <a:srgbClr val="FFFFFF"/>
              </a:solidFill>
              <a:miter lim="400000"/>
            </a:ln>
          </p:spPr>
          <p:txBody>
            <a:bodyPr lIns="38100" tIns="38100" rIns="38100" bIns="3810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41" name="Shape 2733"/>
            <p:cNvSpPr/>
            <p:nvPr/>
          </p:nvSpPr>
          <p:spPr>
            <a:xfrm>
              <a:off x="2907540" y="3623028"/>
              <a:ext cx="1703172"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37963">
                <a:alpha val="50000"/>
              </a:srgb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42" name="Shape 2734"/>
            <p:cNvSpPr/>
            <p:nvPr/>
          </p:nvSpPr>
          <p:spPr>
            <a:xfrm>
              <a:off x="5242635" y="3623028"/>
              <a:ext cx="1703166"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37963">
                <a:alpha val="50000"/>
              </a:srgb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sp>
          <p:nvSpPr>
            <p:cNvPr id="43" name="Shape 2735"/>
            <p:cNvSpPr/>
            <p:nvPr/>
          </p:nvSpPr>
          <p:spPr>
            <a:xfrm>
              <a:off x="7566283" y="3623028"/>
              <a:ext cx="1703167" cy="28616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7060"/>
                    <a:pt x="20794" y="21600"/>
                    <a:pt x="19800" y="21600"/>
                  </a:cubicBezTo>
                  <a:lnTo>
                    <a:pt x="1800" y="21600"/>
                  </a:lnTo>
                  <a:cubicBezTo>
                    <a:pt x="806" y="21600"/>
                    <a:pt x="0" y="17060"/>
                    <a:pt x="0" y="10800"/>
                  </a:cubicBezTo>
                  <a:lnTo>
                    <a:pt x="0" y="10800"/>
                  </a:lnTo>
                  <a:cubicBezTo>
                    <a:pt x="0" y="4540"/>
                    <a:pt x="806" y="0"/>
                    <a:pt x="1800" y="0"/>
                  </a:cubicBezTo>
                  <a:lnTo>
                    <a:pt x="19800" y="0"/>
                  </a:lnTo>
                  <a:cubicBezTo>
                    <a:pt x="20794" y="0"/>
                    <a:pt x="21600" y="4540"/>
                    <a:pt x="21600" y="10800"/>
                  </a:cubicBezTo>
                  <a:cubicBezTo>
                    <a:pt x="21600" y="10800"/>
                    <a:pt x="21600" y="10800"/>
                    <a:pt x="21600" y="10800"/>
                  </a:cubicBezTo>
                  <a:close/>
                </a:path>
              </a:pathLst>
            </a:custGeom>
            <a:solidFill>
              <a:srgbClr val="937963">
                <a:alpha val="50000"/>
              </a:srgbClr>
            </a:solidFill>
            <a:ln w="63500">
              <a:solidFill>
                <a:srgbClr val="FFFFFF">
                  <a:alpha val="50000"/>
                </a:srgbClr>
              </a:solidFill>
              <a:miter lim="400000"/>
            </a:ln>
          </p:spPr>
          <p:txBody>
            <a:bodyPr lIns="0" tIns="0" rIns="0" bIns="0" anchor="ctr"/>
            <a:lstStyle/>
            <a:p>
              <a:pPr lvl="0">
                <a:defRPr sz="3200">
                  <a:solidFill>
                    <a:srgbClr val="FFFFFF"/>
                  </a:solidFill>
                  <a:latin typeface="Helvetica Light"/>
                  <a:ea typeface="Helvetica Light"/>
                  <a:cs typeface="Helvetica Light"/>
                  <a:sym typeface="Helvetica Light"/>
                </a:defRPr>
              </a:pPr>
              <a:endParaRPr>
                <a:latin typeface="Arial" panose="020B0604020202020204"/>
                <a:ea typeface="微软雅黑 Light"/>
                <a:cs typeface="+mn-ea"/>
                <a:sym typeface="Arial" panose="020B0604020202020204"/>
              </a:endParaRPr>
            </a:p>
          </p:txBody>
        </p:sp>
      </p:grpSp>
      <p:sp>
        <p:nvSpPr>
          <p:cNvPr id="44" name="TextBox 43"/>
          <p:cNvSpPr txBox="1"/>
          <p:nvPr/>
        </p:nvSpPr>
        <p:spPr>
          <a:xfrm>
            <a:off x="1782721" y="3605273"/>
            <a:ext cx="1665841" cy="646331"/>
          </a:xfrm>
          <a:prstGeom prst="rect">
            <a:avLst/>
          </a:prstGeom>
          <a:noFill/>
        </p:spPr>
        <p:txBody>
          <a:bodyPr wrap="none" rtlCol="0">
            <a:spAutoFit/>
          </a:bodyPr>
          <a:lstStyle/>
          <a:p>
            <a:r>
              <a:rPr lang="en-US" sz="3600" b="1" dirty="0">
                <a:solidFill>
                  <a:schemeClr val="tx1">
                    <a:lumMod val="65000"/>
                    <a:lumOff val="35000"/>
                  </a:schemeClr>
                </a:solidFill>
                <a:latin typeface="Arial" panose="020B0604020202020204"/>
                <a:ea typeface="微软雅黑 Light"/>
                <a:cs typeface="+mn-ea"/>
                <a:sym typeface="Arial" panose="020B0604020202020204"/>
              </a:rPr>
              <a:t>1.</a:t>
            </a:r>
            <a:r>
              <a:rPr lang="en-US" sz="2000" b="1" dirty="0">
                <a:solidFill>
                  <a:schemeClr val="tx1">
                    <a:lumMod val="65000"/>
                    <a:lumOff val="35000"/>
                  </a:schemeClr>
                </a:solidFill>
                <a:latin typeface="Arial" panose="020B0604020202020204"/>
                <a:ea typeface="微软雅黑 Light"/>
                <a:cs typeface="+mn-ea"/>
                <a:sym typeface="Arial" panose="020B0604020202020204"/>
              </a:rPr>
              <a:t> </a:t>
            </a:r>
            <a:r>
              <a:rPr lang="zh-CN" altLang="en-US" sz="20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US" sz="2000" b="1"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45" name="TextBox 44"/>
          <p:cNvSpPr txBox="1"/>
          <p:nvPr/>
        </p:nvSpPr>
        <p:spPr>
          <a:xfrm>
            <a:off x="1782721" y="4402725"/>
            <a:ext cx="1783998" cy="932178"/>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400" dirty="0">
                <a:solidFill>
                  <a:schemeClr val="tx1">
                    <a:lumMod val="65000"/>
                    <a:lumOff val="35000"/>
                  </a:schemeClr>
                </a:solidFill>
                <a:ea typeface="微软雅黑 Light"/>
                <a:sym typeface="Arial" panose="020B0604020202020204"/>
              </a:rPr>
              <a:t>Add a detailed text description here, which is recommended to be relevant to the title and in line with the overall language style.</a:t>
            </a:r>
            <a:endParaRPr lang="en-US" altLang="zh-CN" sz="1400" dirty="0">
              <a:solidFill>
                <a:schemeClr val="tx1">
                  <a:lumMod val="65000"/>
                  <a:lumOff val="35000"/>
                </a:schemeClr>
              </a:solidFill>
              <a:ea typeface="微软雅黑 Light"/>
              <a:cs typeface="Lato Light" charset="0"/>
              <a:sym typeface="Arial" panose="020B0604020202020204"/>
            </a:endParaRPr>
          </a:p>
        </p:txBody>
      </p:sp>
      <p:sp>
        <p:nvSpPr>
          <p:cNvPr id="46" name="TextBox 45"/>
          <p:cNvSpPr txBox="1"/>
          <p:nvPr/>
        </p:nvSpPr>
        <p:spPr>
          <a:xfrm>
            <a:off x="4143456" y="3605273"/>
            <a:ext cx="1665841" cy="646331"/>
          </a:xfrm>
          <a:prstGeom prst="rect">
            <a:avLst/>
          </a:prstGeom>
          <a:noFill/>
        </p:spPr>
        <p:txBody>
          <a:bodyPr wrap="none" rtlCol="0">
            <a:spAutoFit/>
          </a:bodyPr>
          <a:lstStyle/>
          <a:p>
            <a:r>
              <a:rPr lang="en-US" sz="3600" b="1" dirty="0">
                <a:solidFill>
                  <a:schemeClr val="tx1">
                    <a:lumMod val="65000"/>
                    <a:lumOff val="35000"/>
                  </a:schemeClr>
                </a:solidFill>
                <a:latin typeface="Arial" panose="020B0604020202020204"/>
                <a:ea typeface="微软雅黑 Light"/>
                <a:cs typeface="+mn-ea"/>
                <a:sym typeface="Arial" panose="020B0604020202020204"/>
              </a:rPr>
              <a:t>2.</a:t>
            </a:r>
            <a:r>
              <a:rPr lang="en-US" sz="2000" b="1" dirty="0">
                <a:solidFill>
                  <a:schemeClr val="tx1">
                    <a:lumMod val="65000"/>
                    <a:lumOff val="35000"/>
                  </a:schemeClr>
                </a:solidFill>
                <a:latin typeface="Arial" panose="020B0604020202020204"/>
                <a:ea typeface="微软雅黑 Light"/>
                <a:cs typeface="+mn-ea"/>
                <a:sym typeface="Arial" panose="020B0604020202020204"/>
              </a:rPr>
              <a:t> </a:t>
            </a:r>
            <a:r>
              <a:rPr lang="zh-CN" altLang="en-US" sz="20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US" sz="2000" b="1"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47" name="TextBox 46"/>
          <p:cNvSpPr txBox="1"/>
          <p:nvPr/>
        </p:nvSpPr>
        <p:spPr>
          <a:xfrm>
            <a:off x="4136970" y="4402725"/>
            <a:ext cx="1783998" cy="932178"/>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400" dirty="0">
                <a:solidFill>
                  <a:schemeClr val="tx1">
                    <a:lumMod val="65000"/>
                    <a:lumOff val="35000"/>
                  </a:schemeClr>
                </a:solidFill>
                <a:ea typeface="微软雅黑 Light"/>
                <a:sym typeface="Arial" panose="020B0604020202020204"/>
              </a:rPr>
              <a:t>Add a detailed text description here, which is recommended to be relevant to the title and in line with the overall language style.</a:t>
            </a:r>
            <a:endParaRPr lang="en-US" altLang="zh-CN" sz="1400" dirty="0">
              <a:solidFill>
                <a:schemeClr val="tx1">
                  <a:lumMod val="65000"/>
                  <a:lumOff val="35000"/>
                </a:schemeClr>
              </a:solidFill>
              <a:ea typeface="微软雅黑 Light"/>
              <a:cs typeface="Lato Light" charset="0"/>
              <a:sym typeface="Arial" panose="020B0604020202020204"/>
            </a:endParaRPr>
          </a:p>
        </p:txBody>
      </p:sp>
      <p:sp>
        <p:nvSpPr>
          <p:cNvPr id="48" name="TextBox 47"/>
          <p:cNvSpPr txBox="1"/>
          <p:nvPr/>
        </p:nvSpPr>
        <p:spPr>
          <a:xfrm>
            <a:off x="6484258" y="3605273"/>
            <a:ext cx="1665841" cy="646331"/>
          </a:xfrm>
          <a:prstGeom prst="rect">
            <a:avLst/>
          </a:prstGeom>
          <a:noFill/>
        </p:spPr>
        <p:txBody>
          <a:bodyPr wrap="none" rtlCol="0">
            <a:spAutoFit/>
          </a:bodyPr>
          <a:lstStyle/>
          <a:p>
            <a:r>
              <a:rPr lang="en-US" sz="3600" b="1" dirty="0">
                <a:solidFill>
                  <a:schemeClr val="tx1">
                    <a:lumMod val="65000"/>
                    <a:lumOff val="35000"/>
                  </a:schemeClr>
                </a:solidFill>
                <a:latin typeface="Arial" panose="020B0604020202020204"/>
                <a:ea typeface="微软雅黑 Light"/>
                <a:cs typeface="+mn-ea"/>
                <a:sym typeface="Arial" panose="020B0604020202020204"/>
              </a:rPr>
              <a:t>3.</a:t>
            </a:r>
            <a:r>
              <a:rPr lang="en-US" sz="2000" b="1" dirty="0">
                <a:solidFill>
                  <a:schemeClr val="tx1">
                    <a:lumMod val="65000"/>
                    <a:lumOff val="35000"/>
                  </a:schemeClr>
                </a:solidFill>
                <a:latin typeface="Arial" panose="020B0604020202020204"/>
                <a:ea typeface="微软雅黑 Light"/>
                <a:cs typeface="+mn-ea"/>
                <a:sym typeface="Arial" panose="020B0604020202020204"/>
              </a:rPr>
              <a:t> </a:t>
            </a:r>
            <a:r>
              <a:rPr lang="zh-CN" altLang="en-US" sz="2000" b="1" dirty="0">
                <a:solidFill>
                  <a:schemeClr val="tx1">
                    <a:lumMod val="65000"/>
                    <a:lumOff val="35000"/>
                  </a:schemeClr>
                </a:solidFill>
                <a:latin typeface="Arial" panose="020B0604020202020204"/>
                <a:ea typeface="微软雅黑 Light"/>
                <a:cs typeface="+mn-ea"/>
                <a:sym typeface="Arial" panose="020B0604020202020204"/>
              </a:rPr>
              <a:t>Add a title</a:t>
            </a:r>
            <a:endParaRPr lang="en-US" sz="2000" b="1"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49" name="TextBox 48"/>
          <p:cNvSpPr txBox="1"/>
          <p:nvPr/>
        </p:nvSpPr>
        <p:spPr>
          <a:xfrm>
            <a:off x="6491219" y="4402725"/>
            <a:ext cx="1783998" cy="932178"/>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400" dirty="0">
                <a:solidFill>
                  <a:schemeClr val="tx1">
                    <a:lumMod val="65000"/>
                    <a:lumOff val="35000"/>
                  </a:schemeClr>
                </a:solidFill>
                <a:ea typeface="微软雅黑 Light"/>
                <a:sym typeface="Arial" panose="020B0604020202020204"/>
              </a:rPr>
              <a:t>Add a detailed text description here, which is recommended to be relevant to the title and in line with the overall language style.</a:t>
            </a:r>
            <a:endParaRPr lang="en-US" altLang="zh-CN" sz="1400" dirty="0">
              <a:solidFill>
                <a:schemeClr val="tx1">
                  <a:lumMod val="65000"/>
                  <a:lumOff val="35000"/>
                </a:schemeClr>
              </a:solidFill>
              <a:ea typeface="微软雅黑 Light"/>
              <a:cs typeface="Lato Light" charset="0"/>
              <a:sym typeface="Arial" panose="020B0604020202020204"/>
            </a:endParaRPr>
          </a:p>
        </p:txBody>
      </p:sp>
      <p:sp>
        <p:nvSpPr>
          <p:cNvPr id="50" name="TextBox 49"/>
          <p:cNvSpPr txBox="1"/>
          <p:nvPr/>
        </p:nvSpPr>
        <p:spPr>
          <a:xfrm>
            <a:off x="8648744" y="3605273"/>
            <a:ext cx="1665841" cy="646331"/>
          </a:xfrm>
          <a:prstGeom prst="rect">
            <a:avLst/>
          </a:prstGeom>
          <a:noFill/>
        </p:spPr>
        <p:txBody>
          <a:bodyPr wrap="none" rtlCol="0">
            <a:spAutoFit/>
          </a:bodyPr>
          <a:lstStyle/>
          <a:p>
            <a:r>
              <a:rPr lang="en-US" sz="3600" b="1" dirty="0">
                <a:solidFill>
                  <a:schemeClr val="tx1">
                    <a:lumMod val="65000"/>
                    <a:lumOff val="35000"/>
                  </a:schemeClr>
                </a:solidFill>
                <a:latin typeface="Arial" panose="020B0604020202020204"/>
                <a:ea typeface="微软雅黑 Light"/>
                <a:cs typeface="+mn-ea"/>
                <a:sym typeface="Arial" panose="020B0604020202020204"/>
              </a:rPr>
              <a:t>4</a:t>
            </a:r>
            <a:r>
              <a:rPr lang="en-US" sz="3600" b="1">
                <a:solidFill>
                  <a:schemeClr val="tx1">
                    <a:lumMod val="65000"/>
                    <a:lumOff val="35000"/>
                  </a:schemeClr>
                </a:solidFill>
                <a:latin typeface="Arial" panose="020B0604020202020204"/>
                <a:ea typeface="微软雅黑 Light"/>
                <a:cs typeface="+mn-ea"/>
                <a:sym typeface="Arial" panose="020B0604020202020204"/>
              </a:rPr>
              <a:t>.</a:t>
            </a:r>
            <a:r>
              <a:rPr lang="en-US" sz="2000" b="1">
                <a:solidFill>
                  <a:schemeClr val="tx1">
                    <a:lumMod val="65000"/>
                    <a:lumOff val="35000"/>
                  </a:schemeClr>
                </a:solidFill>
                <a:latin typeface="Arial" panose="020B0604020202020204"/>
                <a:ea typeface="微软雅黑 Light"/>
                <a:cs typeface="+mn-ea"/>
                <a:sym typeface="Arial" panose="020B0604020202020204"/>
              </a:rPr>
              <a:t> </a:t>
            </a:r>
            <a:r>
              <a:rPr lang="zh-CN" altLang="en-US" sz="2000" b="1">
                <a:solidFill>
                  <a:schemeClr val="tx1">
                    <a:lumMod val="65000"/>
                    <a:lumOff val="35000"/>
                  </a:schemeClr>
                </a:solidFill>
                <a:latin typeface="Arial" panose="020B0604020202020204"/>
                <a:ea typeface="微软雅黑 Light"/>
                <a:cs typeface="+mn-ea"/>
                <a:sym typeface="Arial" panose="020B0604020202020204"/>
              </a:rPr>
              <a:t>Add a title</a:t>
            </a:r>
            <a:endParaRPr lang="en-US" sz="2000" b="1" dirty="0">
              <a:solidFill>
                <a:schemeClr val="tx1">
                  <a:lumMod val="65000"/>
                  <a:lumOff val="35000"/>
                </a:schemeClr>
              </a:solidFill>
              <a:latin typeface="Arial" panose="020B0604020202020204"/>
              <a:ea typeface="微软雅黑 Light"/>
              <a:cs typeface="+mn-ea"/>
              <a:sym typeface="Arial" panose="020B0604020202020204"/>
            </a:endParaRPr>
          </a:p>
        </p:txBody>
      </p:sp>
      <p:sp>
        <p:nvSpPr>
          <p:cNvPr id="51" name="TextBox 50"/>
          <p:cNvSpPr txBox="1"/>
          <p:nvPr/>
        </p:nvSpPr>
        <p:spPr>
          <a:xfrm>
            <a:off x="8750684" y="4402725"/>
            <a:ext cx="1783998" cy="932178"/>
          </a:xfrm>
          <a:prstGeom prst="rect">
            <a:avLst/>
          </a:prstGeom>
          <a:noFill/>
        </p:spPr>
        <p:txBody>
          <a:bodyPr wrap="square" lIns="0" tIns="0" rIns="0" bIns="0" rtlCol="0">
            <a:spAutoFit/>
          </a:bodyPr>
          <a:lstStyle/>
          <a:p>
            <a:pPr fontAlgn="base">
              <a:lnSpc>
                <a:spcPct val="150000"/>
              </a:lnSpc>
              <a:spcBef>
                <a:spcPct val="0"/>
              </a:spcBef>
              <a:spcAft>
                <a:spcPct val="0"/>
              </a:spcAft>
            </a:pPr>
            <a:r>
              <a:rPr lang="zh-CN" altLang="en-US" sz="1400" dirty="0">
                <a:solidFill>
                  <a:schemeClr val="tx1">
                    <a:lumMod val="65000"/>
                    <a:lumOff val="35000"/>
                  </a:schemeClr>
                </a:solidFill>
                <a:ea typeface="微软雅黑 Light"/>
                <a:sym typeface="Arial" panose="020B0604020202020204"/>
              </a:rPr>
              <a:t>Add a detailed text description here, which is recommended to be relevant to the title and in line with the overall language style.</a:t>
            </a:r>
            <a:endParaRPr lang="en-US" altLang="zh-CN" sz="1400" dirty="0">
              <a:solidFill>
                <a:schemeClr val="tx1">
                  <a:lumMod val="65000"/>
                  <a:lumOff val="35000"/>
                </a:schemeClr>
              </a:solidFill>
              <a:ea typeface="微软雅黑 Light"/>
              <a:cs typeface="Lato Light" charset="0"/>
              <a:sym typeface="Arial" panose="020B0604020202020204"/>
            </a:endParaRPr>
          </a:p>
        </p:txBody>
      </p:sp>
    </p:spTree>
  </p:cSld>
  <p:clrMapOvr>
    <a:masterClrMapping/>
  </p:clrMapOvr>
  <mc:AlternateContent xmlns:mc="http://schemas.openxmlformats.org/markup-compatibility/2006" xmlns:p14="http://schemas.microsoft.com/office/powerpoint/2010/main">
    <mc:Choice Requires="p14">
      <p:transition spd="slow" p14:dur="3000" advTm="3033">
        <p14:reveal/>
      </p:transition>
    </mc:Choice>
    <mc:Fallback xmlns="">
      <p:transition spd="slow" advTm="303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8" fill="hold" nodeType="after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250"/>
                                        <p:tgtEl>
                                          <p:spTgt spid="44"/>
                                        </p:tgtEl>
                                      </p:cBhvr>
                                    </p:animEffect>
                                    <p:anim calcmode="lin" valueType="num">
                                      <p:cBhvr>
                                        <p:cTn id="26" dur="250" fill="hold"/>
                                        <p:tgtEl>
                                          <p:spTgt spid="44"/>
                                        </p:tgtEl>
                                        <p:attrNameLst>
                                          <p:attrName>ppt_x</p:attrName>
                                        </p:attrNameLst>
                                      </p:cBhvr>
                                      <p:tavLst>
                                        <p:tav tm="0">
                                          <p:val>
                                            <p:strVal val="#ppt_x"/>
                                          </p:val>
                                        </p:tav>
                                        <p:tav tm="100000">
                                          <p:val>
                                            <p:strVal val="#ppt_x"/>
                                          </p:val>
                                        </p:tav>
                                      </p:tavLst>
                                    </p:anim>
                                    <p:anim calcmode="lin" valueType="num">
                                      <p:cBhvr>
                                        <p:cTn id="27" dur="250" fill="hold"/>
                                        <p:tgtEl>
                                          <p:spTgt spid="44"/>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250"/>
                                        <p:tgtEl>
                                          <p:spTgt spid="46"/>
                                        </p:tgtEl>
                                      </p:cBhvr>
                                    </p:animEffect>
                                    <p:anim calcmode="lin" valueType="num">
                                      <p:cBhvr>
                                        <p:cTn id="32" dur="250" fill="hold"/>
                                        <p:tgtEl>
                                          <p:spTgt spid="46"/>
                                        </p:tgtEl>
                                        <p:attrNameLst>
                                          <p:attrName>ppt_x</p:attrName>
                                        </p:attrNameLst>
                                      </p:cBhvr>
                                      <p:tavLst>
                                        <p:tav tm="0">
                                          <p:val>
                                            <p:strVal val="#ppt_x"/>
                                          </p:val>
                                        </p:tav>
                                        <p:tav tm="100000">
                                          <p:val>
                                            <p:strVal val="#ppt_x"/>
                                          </p:val>
                                        </p:tav>
                                      </p:tavLst>
                                    </p:anim>
                                    <p:anim calcmode="lin" valueType="num">
                                      <p:cBhvr>
                                        <p:cTn id="33" dur="25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250"/>
                                        <p:tgtEl>
                                          <p:spTgt spid="48"/>
                                        </p:tgtEl>
                                      </p:cBhvr>
                                    </p:animEffect>
                                    <p:anim calcmode="lin" valueType="num">
                                      <p:cBhvr>
                                        <p:cTn id="38" dur="250" fill="hold"/>
                                        <p:tgtEl>
                                          <p:spTgt spid="48"/>
                                        </p:tgtEl>
                                        <p:attrNameLst>
                                          <p:attrName>ppt_x</p:attrName>
                                        </p:attrNameLst>
                                      </p:cBhvr>
                                      <p:tavLst>
                                        <p:tav tm="0">
                                          <p:val>
                                            <p:strVal val="#ppt_x"/>
                                          </p:val>
                                        </p:tav>
                                        <p:tav tm="100000">
                                          <p:val>
                                            <p:strVal val="#ppt_x"/>
                                          </p:val>
                                        </p:tav>
                                      </p:tavLst>
                                    </p:anim>
                                    <p:anim calcmode="lin" valueType="num">
                                      <p:cBhvr>
                                        <p:cTn id="39" dur="250" fill="hold"/>
                                        <p:tgtEl>
                                          <p:spTgt spid="48"/>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250"/>
                                        <p:tgtEl>
                                          <p:spTgt spid="50"/>
                                        </p:tgtEl>
                                      </p:cBhvr>
                                    </p:animEffect>
                                    <p:anim calcmode="lin" valueType="num">
                                      <p:cBhvr>
                                        <p:cTn id="44" dur="250" fill="hold"/>
                                        <p:tgtEl>
                                          <p:spTgt spid="50"/>
                                        </p:tgtEl>
                                        <p:attrNameLst>
                                          <p:attrName>ppt_x</p:attrName>
                                        </p:attrNameLst>
                                      </p:cBhvr>
                                      <p:tavLst>
                                        <p:tav tm="0">
                                          <p:val>
                                            <p:strVal val="#ppt_x"/>
                                          </p:val>
                                        </p:tav>
                                        <p:tav tm="100000">
                                          <p:val>
                                            <p:strVal val="#ppt_x"/>
                                          </p:val>
                                        </p:tav>
                                      </p:tavLst>
                                    </p:anim>
                                    <p:anim calcmode="lin" valueType="num">
                                      <p:cBhvr>
                                        <p:cTn id="45" dur="250" fill="hold"/>
                                        <p:tgtEl>
                                          <p:spTgt spid="5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10"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4" grpId="0"/>
      <p:bldP spid="45" grpId="0"/>
      <p:bldP spid="46" grpId="0"/>
      <p:bldP spid="47" grpId="0"/>
      <p:bldP spid="48" grpId="0"/>
      <p:bldP spid="49" grpId="0"/>
      <p:bldP spid="50" grpId="0"/>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grpSp>
        <p:nvGrpSpPr>
          <p:cNvPr id="39" name="Group 121"/>
          <p:cNvGrpSpPr/>
          <p:nvPr/>
        </p:nvGrpSpPr>
        <p:grpSpPr>
          <a:xfrm>
            <a:off x="6101429" y="2671048"/>
            <a:ext cx="1165633" cy="2550887"/>
            <a:chOff x="2286000" y="1952626"/>
            <a:chExt cx="912813" cy="2366962"/>
          </a:xfrm>
        </p:grpSpPr>
        <p:sp>
          <p:nvSpPr>
            <p:cNvPr id="40" name="Freeform 5"/>
            <p:cNvSpPr/>
            <p:nvPr/>
          </p:nvSpPr>
          <p:spPr bwMode="auto">
            <a:xfrm>
              <a:off x="2289862" y="1952626"/>
              <a:ext cx="908949" cy="1182688"/>
            </a:xfrm>
            <a:custGeom>
              <a:avLst/>
              <a:gdLst>
                <a:gd name="T0" fmla="*/ 0 w 941"/>
                <a:gd name="T1" fmla="*/ 0 h 745"/>
                <a:gd name="T2" fmla="*/ 518 w 941"/>
                <a:gd name="T3" fmla="*/ 0 h 745"/>
                <a:gd name="T4" fmla="*/ 941 w 941"/>
                <a:gd name="T5" fmla="*/ 745 h 745"/>
              </a:gdLst>
              <a:ahLst/>
              <a:cxnLst>
                <a:cxn ang="0">
                  <a:pos x="T0" y="T1"/>
                </a:cxn>
                <a:cxn ang="0">
                  <a:pos x="T2" y="T3"/>
                </a:cxn>
                <a:cxn ang="0">
                  <a:pos x="T4" y="T5"/>
                </a:cxn>
              </a:cxnLst>
              <a:rect l="0" t="0" r="r" b="b"/>
              <a:pathLst>
                <a:path w="941" h="745">
                  <a:moveTo>
                    <a:pt x="0" y="0"/>
                  </a:moveTo>
                  <a:lnTo>
                    <a:pt x="518" y="0"/>
                  </a:lnTo>
                  <a:lnTo>
                    <a:pt x="941" y="745"/>
                  </a:lnTo>
                </a:path>
              </a:pathLst>
            </a:custGeom>
            <a:noFill/>
            <a:ln w="2" cap="flat">
              <a:solidFill>
                <a:sysClr val="window" lastClr="FFFFFF">
                  <a:lumMod val="65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微软雅黑 Light"/>
                <a:cs typeface="+mn-ea"/>
                <a:sym typeface="Arial" panose="020B0604020202020204"/>
              </a:endParaRPr>
            </a:p>
          </p:txBody>
        </p:sp>
        <p:sp>
          <p:nvSpPr>
            <p:cNvPr id="41" name="Freeform 6"/>
            <p:cNvSpPr/>
            <p:nvPr/>
          </p:nvSpPr>
          <p:spPr bwMode="auto">
            <a:xfrm>
              <a:off x="2286000" y="3135313"/>
              <a:ext cx="912813" cy="1184275"/>
            </a:xfrm>
            <a:custGeom>
              <a:avLst/>
              <a:gdLst>
                <a:gd name="T0" fmla="*/ 4 w 945"/>
                <a:gd name="T1" fmla="*/ 746 h 746"/>
                <a:gd name="T2" fmla="*/ 522 w 945"/>
                <a:gd name="T3" fmla="*/ 746 h 746"/>
                <a:gd name="T4" fmla="*/ 945 w 945"/>
                <a:gd name="T5" fmla="*/ 0 h 746"/>
                <a:gd name="T6" fmla="*/ 0 w 945"/>
                <a:gd name="T7" fmla="*/ 0 h 746"/>
              </a:gdLst>
              <a:ahLst/>
              <a:cxnLst>
                <a:cxn ang="0">
                  <a:pos x="T0" y="T1"/>
                </a:cxn>
                <a:cxn ang="0">
                  <a:pos x="T2" y="T3"/>
                </a:cxn>
                <a:cxn ang="0">
                  <a:pos x="T4" y="T5"/>
                </a:cxn>
                <a:cxn ang="0">
                  <a:pos x="T6" y="T7"/>
                </a:cxn>
              </a:cxnLst>
              <a:rect l="0" t="0" r="r" b="b"/>
              <a:pathLst>
                <a:path w="945" h="746">
                  <a:moveTo>
                    <a:pt x="4" y="746"/>
                  </a:moveTo>
                  <a:lnTo>
                    <a:pt x="522" y="746"/>
                  </a:lnTo>
                  <a:lnTo>
                    <a:pt x="945" y="0"/>
                  </a:lnTo>
                  <a:lnTo>
                    <a:pt x="0" y="0"/>
                  </a:lnTo>
                </a:path>
              </a:pathLst>
            </a:custGeom>
            <a:noFill/>
            <a:ln w="2" cap="flat">
              <a:solidFill>
                <a:sysClr val="window" lastClr="FFFFFF">
                  <a:lumMod val="65000"/>
                </a:sys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Arial" panose="020B0604020202020204"/>
                <a:ea typeface="微软雅黑 Light"/>
                <a:cs typeface="+mn-ea"/>
                <a:sym typeface="Arial" panose="020B0604020202020204"/>
              </a:endParaRPr>
            </a:p>
          </p:txBody>
        </p:sp>
      </p:grpSp>
      <p:graphicFrame>
        <p:nvGraphicFramePr>
          <p:cNvPr id="42" name="Chart 124"/>
          <p:cNvGraphicFramePr/>
          <p:nvPr/>
        </p:nvGraphicFramePr>
        <p:xfrm>
          <a:off x="4925375" y="1858297"/>
          <a:ext cx="1314896" cy="1642024"/>
        </p:xfrm>
        <a:graphic>
          <a:graphicData uri="http://schemas.openxmlformats.org/drawingml/2006/chart">
            <c:chart xmlns:c="http://schemas.openxmlformats.org/drawingml/2006/chart" xmlns:r="http://schemas.openxmlformats.org/officeDocument/2006/relationships" r:id="rId3"/>
          </a:graphicData>
        </a:graphic>
      </p:graphicFrame>
      <p:sp>
        <p:nvSpPr>
          <p:cNvPr id="43" name="Text Box 7"/>
          <p:cNvSpPr txBox="1">
            <a:spLocks noChangeArrowheads="1"/>
          </p:cNvSpPr>
          <p:nvPr/>
        </p:nvSpPr>
        <p:spPr bwMode="auto">
          <a:xfrm>
            <a:off x="5321731" y="2501286"/>
            <a:ext cx="547586" cy="353943"/>
          </a:xfrm>
          <a:prstGeom prst="rect">
            <a:avLst/>
          </a:prstGeom>
          <a:noFill/>
          <a:ln w="9525">
            <a:noFill/>
            <a:miter lim="800000"/>
          </a:ln>
        </p:spPr>
        <p:txBody>
          <a:bodyPr wrap="none" lIns="45720" tIns="22860" rIns="45720" bIns="22860">
            <a:spAutoFit/>
          </a:bodyPr>
          <a:lstStyle/>
          <a:p>
            <a:pPr marL="0" marR="0" lvl="0" indent="0" algn="ctr" defTabSz="1087755" eaLnBrk="1" fontAlgn="auto" latinLnBrk="0" hangingPunct="1">
              <a:lnSpc>
                <a:spcPct val="100000"/>
              </a:lnSpc>
              <a:spcBef>
                <a:spcPts val="0"/>
              </a:spcBef>
              <a:spcAft>
                <a:spcPts val="0"/>
              </a:spcAft>
              <a:buClrTx/>
              <a:buSzTx/>
              <a:buFontTx/>
              <a:buNone/>
              <a:defRPr/>
            </a:pPr>
            <a:r>
              <a:rPr kumimoji="0" lang="en-CA" sz="2000" b="1" i="0" u="none" strike="noStrike" kern="0" cap="none" spc="-150" normalizeH="0" baseline="0" noProof="0" dirty="0">
                <a:ln>
                  <a:noFill/>
                </a:ln>
                <a:solidFill>
                  <a:sysClr val="windowText" lastClr="000000">
                    <a:lumMod val="85000"/>
                    <a:lumOff val="15000"/>
                  </a:sysClr>
                </a:solidFill>
                <a:effectLst/>
                <a:uLnTx/>
                <a:uFillTx/>
                <a:latin typeface="Arial" panose="020B0604020202020204"/>
                <a:ea typeface="微软雅黑 Light"/>
                <a:cs typeface="+mn-ea"/>
                <a:sym typeface="Arial" panose="020B0604020202020204"/>
              </a:rPr>
              <a:t>10%</a:t>
            </a:r>
          </a:p>
        </p:txBody>
      </p:sp>
      <p:graphicFrame>
        <p:nvGraphicFramePr>
          <p:cNvPr id="44" name="Chart 126"/>
          <p:cNvGraphicFramePr/>
          <p:nvPr/>
        </p:nvGraphicFramePr>
        <p:xfrm>
          <a:off x="4950774" y="3124624"/>
          <a:ext cx="1314896" cy="1642024"/>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7"/>
          <p:cNvSpPr txBox="1">
            <a:spLocks noChangeArrowheads="1"/>
          </p:cNvSpPr>
          <p:nvPr/>
        </p:nvSpPr>
        <p:spPr bwMode="auto">
          <a:xfrm>
            <a:off x="5347128" y="3767613"/>
            <a:ext cx="547586" cy="353943"/>
          </a:xfrm>
          <a:prstGeom prst="rect">
            <a:avLst/>
          </a:prstGeom>
          <a:noFill/>
          <a:ln w="9525">
            <a:noFill/>
            <a:miter lim="800000"/>
          </a:ln>
        </p:spPr>
        <p:txBody>
          <a:bodyPr wrap="none" lIns="45720" tIns="22860" rIns="45720" bIns="22860">
            <a:spAutoFit/>
          </a:bodyPr>
          <a:lstStyle/>
          <a:p>
            <a:pPr marL="0" marR="0" lvl="0" indent="0" algn="ctr" defTabSz="1087755" eaLnBrk="1" fontAlgn="auto" latinLnBrk="0" hangingPunct="1">
              <a:lnSpc>
                <a:spcPct val="100000"/>
              </a:lnSpc>
              <a:spcBef>
                <a:spcPts val="0"/>
              </a:spcBef>
              <a:spcAft>
                <a:spcPts val="0"/>
              </a:spcAft>
              <a:buClrTx/>
              <a:buSzTx/>
              <a:buFontTx/>
              <a:buNone/>
              <a:defRPr/>
            </a:pPr>
            <a:r>
              <a:rPr kumimoji="0" lang="en-CA" sz="2000" b="1" i="0" u="none" strike="noStrike" kern="0" cap="none" spc="-150" normalizeH="0" baseline="0" noProof="0" dirty="0">
                <a:ln>
                  <a:noFill/>
                </a:ln>
                <a:solidFill>
                  <a:sysClr val="windowText" lastClr="000000">
                    <a:lumMod val="85000"/>
                    <a:lumOff val="15000"/>
                  </a:sysClr>
                </a:solidFill>
                <a:effectLst/>
                <a:uLnTx/>
                <a:uFillTx/>
                <a:latin typeface="Arial" panose="020B0604020202020204"/>
                <a:ea typeface="微软雅黑 Light"/>
                <a:cs typeface="+mn-ea"/>
                <a:sym typeface="Arial" panose="020B0604020202020204"/>
              </a:rPr>
              <a:t>30%</a:t>
            </a:r>
          </a:p>
        </p:txBody>
      </p:sp>
      <p:graphicFrame>
        <p:nvGraphicFramePr>
          <p:cNvPr id="46" name="Chart 128"/>
          <p:cNvGraphicFramePr/>
          <p:nvPr/>
        </p:nvGraphicFramePr>
        <p:xfrm>
          <a:off x="5052373" y="4400923"/>
          <a:ext cx="1314896" cy="1642024"/>
        </p:xfrm>
        <a:graphic>
          <a:graphicData uri="http://schemas.openxmlformats.org/drawingml/2006/chart">
            <c:chart xmlns:c="http://schemas.openxmlformats.org/drawingml/2006/chart" xmlns:r="http://schemas.openxmlformats.org/officeDocument/2006/relationships" r:id="rId5"/>
          </a:graphicData>
        </a:graphic>
      </p:graphicFrame>
      <p:sp>
        <p:nvSpPr>
          <p:cNvPr id="47" name="Text Box 7"/>
          <p:cNvSpPr txBox="1">
            <a:spLocks noChangeArrowheads="1"/>
          </p:cNvSpPr>
          <p:nvPr/>
        </p:nvSpPr>
        <p:spPr bwMode="auto">
          <a:xfrm>
            <a:off x="5347128" y="5043913"/>
            <a:ext cx="547586" cy="353943"/>
          </a:xfrm>
          <a:prstGeom prst="rect">
            <a:avLst/>
          </a:prstGeom>
          <a:noFill/>
          <a:ln w="9525">
            <a:noFill/>
            <a:miter lim="800000"/>
          </a:ln>
        </p:spPr>
        <p:txBody>
          <a:bodyPr wrap="none" lIns="45720" tIns="22860" rIns="45720" bIns="22860">
            <a:spAutoFit/>
          </a:bodyPr>
          <a:lstStyle/>
          <a:p>
            <a:pPr marL="0" marR="0" lvl="0" indent="0" algn="ctr" defTabSz="1087755" eaLnBrk="1" fontAlgn="auto" latinLnBrk="0" hangingPunct="1">
              <a:lnSpc>
                <a:spcPct val="100000"/>
              </a:lnSpc>
              <a:spcBef>
                <a:spcPts val="0"/>
              </a:spcBef>
              <a:spcAft>
                <a:spcPts val="0"/>
              </a:spcAft>
              <a:buClrTx/>
              <a:buSzTx/>
              <a:buFontTx/>
              <a:buNone/>
              <a:defRPr/>
            </a:pPr>
            <a:r>
              <a:rPr kumimoji="0" lang="en-CA" sz="2000" b="1" i="0" u="none" strike="noStrike" kern="0" cap="none" spc="-150" normalizeH="0" baseline="0" noProof="0" dirty="0">
                <a:ln>
                  <a:noFill/>
                </a:ln>
                <a:solidFill>
                  <a:sysClr val="windowText" lastClr="000000">
                    <a:lumMod val="85000"/>
                    <a:lumOff val="15000"/>
                  </a:sysClr>
                </a:solidFill>
                <a:effectLst/>
                <a:uLnTx/>
                <a:uFillTx/>
                <a:latin typeface="Arial" panose="020B0604020202020204"/>
                <a:ea typeface="微软雅黑 Light"/>
                <a:cs typeface="+mn-ea"/>
                <a:sym typeface="Arial" panose="020B0604020202020204"/>
              </a:rPr>
              <a:t>15%</a:t>
            </a:r>
          </a:p>
        </p:txBody>
      </p:sp>
      <p:grpSp>
        <p:nvGrpSpPr>
          <p:cNvPr id="48" name="Group 130"/>
          <p:cNvGrpSpPr/>
          <p:nvPr/>
        </p:nvGrpSpPr>
        <p:grpSpPr>
          <a:xfrm>
            <a:off x="1752600" y="2109598"/>
            <a:ext cx="3152922" cy="1027692"/>
            <a:chOff x="7571522" y="3127344"/>
            <a:chExt cx="3152922" cy="1027692"/>
          </a:xfrm>
        </p:grpSpPr>
        <p:sp>
          <p:nvSpPr>
            <p:cNvPr id="49" name="TextBox 48"/>
            <p:cNvSpPr txBox="1"/>
            <p:nvPr/>
          </p:nvSpPr>
          <p:spPr>
            <a:xfrm>
              <a:off x="7571522" y="3546023"/>
              <a:ext cx="3142083" cy="609013"/>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ea typeface="微软雅黑 Light"/>
                  <a:sym typeface="Arial" panose="020B0604020202020204"/>
                </a:rPr>
                <a:t>Add a detailed text description here, which is recommended to be relevant to the title and in line with the overall language style.</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ea typeface="微软雅黑 Light"/>
                <a:cs typeface="Lato Light" charset="0"/>
                <a:sym typeface="Arial" panose="020B0604020202020204"/>
              </a:endParaRPr>
            </a:p>
          </p:txBody>
        </p:sp>
        <p:sp>
          <p:nvSpPr>
            <p:cNvPr id="50" name="TextBox 49"/>
            <p:cNvSpPr txBox="1"/>
            <p:nvPr/>
          </p:nvSpPr>
          <p:spPr>
            <a:xfrm>
              <a:off x="8611451" y="3127344"/>
              <a:ext cx="2112993" cy="338554"/>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rPr>
                <a:t>Add a title</a:t>
              </a:r>
              <a:endParaRPr kumimoji="0" lang="en-GB"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endParaRPr>
            </a:p>
          </p:txBody>
        </p:sp>
      </p:grpSp>
      <p:grpSp>
        <p:nvGrpSpPr>
          <p:cNvPr id="51" name="Group 133"/>
          <p:cNvGrpSpPr/>
          <p:nvPr/>
        </p:nvGrpSpPr>
        <p:grpSpPr>
          <a:xfrm>
            <a:off x="1752600" y="3383059"/>
            <a:ext cx="3152922" cy="1037191"/>
            <a:chOff x="7571522" y="3117845"/>
            <a:chExt cx="3152922" cy="1037191"/>
          </a:xfrm>
        </p:grpSpPr>
        <p:sp>
          <p:nvSpPr>
            <p:cNvPr id="52" name="TextBox 51"/>
            <p:cNvSpPr txBox="1"/>
            <p:nvPr/>
          </p:nvSpPr>
          <p:spPr>
            <a:xfrm>
              <a:off x="7571522" y="3546023"/>
              <a:ext cx="3142083" cy="609013"/>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ea typeface="微软雅黑 Light"/>
                  <a:sym typeface="Arial" panose="020B0604020202020204"/>
                </a:rPr>
                <a:t>Add a detailed text description here, which is recommended to be relevant to the title and in line with the overall language style.</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ea typeface="微软雅黑 Light"/>
                <a:cs typeface="Lato Light" charset="0"/>
                <a:sym typeface="Arial" panose="020B0604020202020204"/>
              </a:endParaRPr>
            </a:p>
          </p:txBody>
        </p:sp>
        <p:sp>
          <p:nvSpPr>
            <p:cNvPr id="53" name="TextBox 52"/>
            <p:cNvSpPr txBox="1"/>
            <p:nvPr/>
          </p:nvSpPr>
          <p:spPr>
            <a:xfrm>
              <a:off x="8611451" y="3117845"/>
              <a:ext cx="2112993" cy="338554"/>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rPr>
                <a:t>Add a title</a:t>
              </a:r>
              <a:endParaRPr kumimoji="0" lang="en-GB"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endParaRPr>
            </a:p>
          </p:txBody>
        </p:sp>
      </p:grpSp>
      <p:grpSp>
        <p:nvGrpSpPr>
          <p:cNvPr id="54" name="Group 136"/>
          <p:cNvGrpSpPr/>
          <p:nvPr/>
        </p:nvGrpSpPr>
        <p:grpSpPr>
          <a:xfrm>
            <a:off x="1752600" y="4663310"/>
            <a:ext cx="3142083" cy="1021608"/>
            <a:chOff x="7571522" y="3133428"/>
            <a:chExt cx="3142083" cy="1021608"/>
          </a:xfrm>
        </p:grpSpPr>
        <p:sp>
          <p:nvSpPr>
            <p:cNvPr id="55" name="TextBox 54"/>
            <p:cNvSpPr txBox="1"/>
            <p:nvPr/>
          </p:nvSpPr>
          <p:spPr>
            <a:xfrm>
              <a:off x="7571522" y="3546023"/>
              <a:ext cx="3142083" cy="609013"/>
            </a:xfrm>
            <a:prstGeom prst="rect">
              <a:avLst/>
            </a:prstGeom>
            <a:noFill/>
          </p:spPr>
          <p:txBody>
            <a:bodyPr wrap="square" lIns="0" tIns="0" rIns="0" bIns="0" rtlCol="0">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sz="1400" b="0" i="0" u="none" strike="noStrike" kern="0" cap="none" spc="0" normalizeH="0" baseline="0" noProof="0" dirty="0">
                  <a:ln>
                    <a:noFill/>
                  </a:ln>
                  <a:solidFill>
                    <a:sysClr val="windowText" lastClr="000000">
                      <a:lumMod val="50000"/>
                      <a:lumOff val="50000"/>
                    </a:sysClr>
                  </a:solidFill>
                  <a:effectLst/>
                  <a:uLnTx/>
                  <a:uFillTx/>
                  <a:ea typeface="微软雅黑 Light"/>
                  <a:sym typeface="Arial" panose="020B0604020202020204"/>
                </a:rPr>
                <a:t>Add a detailed text description here, which is recommended to be relevant to the title and in line with the overall language style.</a:t>
              </a:r>
              <a:endParaRPr kumimoji="0" lang="en-US" altLang="zh-CN" sz="1400" b="0" i="0" u="none" strike="noStrike" kern="0" cap="none" spc="0" normalizeH="0" baseline="0" noProof="0" dirty="0">
                <a:ln>
                  <a:noFill/>
                </a:ln>
                <a:solidFill>
                  <a:sysClr val="windowText" lastClr="000000">
                    <a:lumMod val="50000"/>
                    <a:lumOff val="50000"/>
                  </a:sysClr>
                </a:solidFill>
                <a:effectLst/>
                <a:uLnTx/>
                <a:uFillTx/>
                <a:ea typeface="微软雅黑 Light"/>
                <a:cs typeface="Lato Light" charset="0"/>
                <a:sym typeface="Arial" panose="020B0604020202020204"/>
              </a:endParaRPr>
            </a:p>
          </p:txBody>
        </p:sp>
        <p:sp>
          <p:nvSpPr>
            <p:cNvPr id="56" name="TextBox 55"/>
            <p:cNvSpPr txBox="1"/>
            <p:nvPr/>
          </p:nvSpPr>
          <p:spPr>
            <a:xfrm>
              <a:off x="8600612" y="3133428"/>
              <a:ext cx="2112993" cy="338554"/>
            </a:xfrm>
            <a:prstGeom prst="rect">
              <a:avLst/>
            </a:prstGeom>
            <a:noFill/>
          </p:spPr>
          <p:txBody>
            <a:bodyPr wrap="square" lIns="0" tIns="0" rIns="0" bIns="0" rtlCol="0">
              <a:spAutoFit/>
            </a:body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rPr>
                <a:t>Add a title</a:t>
              </a:r>
              <a:endParaRPr kumimoji="0" lang="en-GB" sz="2200" b="1" i="0" u="none" strike="noStrike" kern="0" cap="none" spc="0" normalizeH="0" baseline="0" noProof="0" dirty="0">
                <a:ln>
                  <a:noFill/>
                </a:ln>
                <a:solidFill>
                  <a:sysClr val="windowText" lastClr="000000">
                    <a:lumMod val="65000"/>
                    <a:lumOff val="35000"/>
                  </a:sysClr>
                </a:solidFill>
                <a:effectLst/>
                <a:uLnTx/>
                <a:uFillTx/>
                <a:latin typeface="Arial" panose="020B0604020202020204"/>
                <a:ea typeface="微软雅黑 Light"/>
                <a:cs typeface="+mn-ea"/>
                <a:sym typeface="Arial" panose="020B0604020202020204"/>
              </a:endParaRPr>
            </a:p>
          </p:txBody>
        </p:sp>
      </p:grpSp>
      <p:grpSp>
        <p:nvGrpSpPr>
          <p:cNvPr id="57" name="Group 69"/>
          <p:cNvGrpSpPr/>
          <p:nvPr/>
        </p:nvGrpSpPr>
        <p:grpSpPr>
          <a:xfrm>
            <a:off x="7304115" y="2075140"/>
            <a:ext cx="3146794" cy="3263343"/>
            <a:chOff x="7612650" y="2195848"/>
            <a:chExt cx="2174589" cy="2255130"/>
          </a:xfrm>
        </p:grpSpPr>
        <p:grpSp>
          <p:nvGrpSpPr>
            <p:cNvPr id="58" name="Group 89"/>
            <p:cNvGrpSpPr/>
            <p:nvPr/>
          </p:nvGrpSpPr>
          <p:grpSpPr>
            <a:xfrm>
              <a:off x="7612650" y="2195848"/>
              <a:ext cx="2174589" cy="2255130"/>
              <a:chOff x="6000750" y="1504950"/>
              <a:chExt cx="2057400" cy="2133600"/>
            </a:xfrm>
          </p:grpSpPr>
          <p:sp>
            <p:nvSpPr>
              <p:cNvPr id="61" name="Round Same Side Corner Rectangle 73"/>
              <p:cNvSpPr/>
              <p:nvPr/>
            </p:nvSpPr>
            <p:spPr>
              <a:xfrm>
                <a:off x="6000750" y="1504950"/>
                <a:ext cx="2057400" cy="609600"/>
              </a:xfrm>
              <a:prstGeom prst="round2SameRect">
                <a:avLst/>
              </a:prstGeom>
              <a:solidFill>
                <a:srgbClr val="F73F8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2" name="Round Same Side Corner Rectangle 74"/>
              <p:cNvSpPr/>
              <p:nvPr/>
            </p:nvSpPr>
            <p:spPr>
              <a:xfrm rot="10800000">
                <a:off x="6000750" y="2114550"/>
                <a:ext cx="2057400" cy="1524000"/>
              </a:xfrm>
              <a:prstGeom prst="round2SameRect">
                <a:avLst>
                  <a:gd name="adj1" fmla="val 4584"/>
                  <a:gd name="adj2" fmla="val 0"/>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3" name="Folded Corner 75"/>
              <p:cNvSpPr/>
              <p:nvPr/>
            </p:nvSpPr>
            <p:spPr>
              <a:xfrm>
                <a:off x="6057900" y="2114550"/>
                <a:ext cx="1958339" cy="1447800"/>
              </a:xfrm>
              <a:prstGeom prst="foldedCorner">
                <a:avLst>
                  <a:gd name="adj" fmla="val 35049"/>
                </a:avLst>
              </a:prstGeom>
              <a:solidFill>
                <a:sysClr val="window" lastClr="FFFFFF">
                  <a:lumMod val="95000"/>
                </a:sysClr>
              </a:solidFill>
              <a:ln w="12700" cap="flat" cmpd="sng" algn="ctr">
                <a:noFill/>
                <a:prstDash val="solid"/>
                <a:miter lim="800000"/>
              </a:ln>
              <a:effectLst>
                <a:outerShdw blurRad="50800" dist="38100" dir="2700000" sx="98000" sy="98000" algn="tl" rotWithShape="0">
                  <a:sysClr val="windowText" lastClr="000000">
                    <a:lumMod val="75000"/>
                    <a:lumOff val="25000"/>
                    <a:alpha val="85000"/>
                  </a:sys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grpSp>
            <p:nvGrpSpPr>
              <p:cNvPr id="64" name="Group 61"/>
              <p:cNvGrpSpPr/>
              <p:nvPr/>
            </p:nvGrpSpPr>
            <p:grpSpPr>
              <a:xfrm>
                <a:off x="6345241" y="1581306"/>
                <a:ext cx="1376359" cy="152400"/>
                <a:chOff x="3919541" y="1654966"/>
                <a:chExt cx="1376359" cy="152400"/>
              </a:xfrm>
            </p:grpSpPr>
            <p:sp>
              <p:nvSpPr>
                <p:cNvPr id="65" name="Oval 93"/>
                <p:cNvSpPr/>
                <p:nvPr/>
              </p:nvSpPr>
              <p:spPr>
                <a:xfrm>
                  <a:off x="3919541"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6" name="Oval 91"/>
                <p:cNvSpPr/>
                <p:nvPr/>
              </p:nvSpPr>
              <p:spPr>
                <a:xfrm>
                  <a:off x="4164333"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7" name="Oval 89"/>
                <p:cNvSpPr/>
                <p:nvPr/>
              </p:nvSpPr>
              <p:spPr>
                <a:xfrm>
                  <a:off x="4409125"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8" name="Oval 87"/>
                <p:cNvSpPr/>
                <p:nvPr/>
              </p:nvSpPr>
              <p:spPr>
                <a:xfrm>
                  <a:off x="4653917"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69" name="Oval 85"/>
                <p:cNvSpPr/>
                <p:nvPr/>
              </p:nvSpPr>
              <p:spPr>
                <a:xfrm>
                  <a:off x="4898709"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sp>
              <p:nvSpPr>
                <p:cNvPr id="70" name="Oval 83"/>
                <p:cNvSpPr/>
                <p:nvPr/>
              </p:nvSpPr>
              <p:spPr>
                <a:xfrm>
                  <a:off x="5143500" y="1654966"/>
                  <a:ext cx="152400" cy="152400"/>
                </a:xfrm>
                <a:prstGeom prst="ellipse">
                  <a:avLst/>
                </a:prstGeom>
                <a:solidFill>
                  <a:srgbClr val="FF642E">
                    <a:lumMod val="50000"/>
                  </a:srgbClr>
                </a:solidFill>
                <a:ln w="12700"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endParaRPr>
                </a:p>
              </p:txBody>
            </p:sp>
          </p:grpSp>
        </p:grpSp>
        <p:sp>
          <p:nvSpPr>
            <p:cNvPr id="59" name="Text Placeholder 3"/>
            <p:cNvSpPr txBox="1"/>
            <p:nvPr/>
          </p:nvSpPr>
          <p:spPr>
            <a:xfrm>
              <a:off x="8380913" y="2533483"/>
              <a:ext cx="638066" cy="191420"/>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1800" b="0" i="0" u="none" strike="noStrike" kern="1200" cap="none" spc="0" normalizeH="0" baseline="0" noProof="0" dirty="0">
                  <a:ln>
                    <a:noFill/>
                  </a:ln>
                  <a:solidFill>
                    <a:sysClr val="window" lastClr="FFFFFF"/>
                  </a:solidFill>
                  <a:effectLst/>
                  <a:uLnTx/>
                  <a:uFillTx/>
                  <a:latin typeface="Arial" panose="020B0604020202020204"/>
                  <a:ea typeface="微软雅黑 Light"/>
                  <a:cs typeface="+mn-ea"/>
                  <a:sym typeface="Arial" panose="020B0604020202020204"/>
                </a:rPr>
                <a:t>February</a:t>
              </a:r>
            </a:p>
          </p:txBody>
        </p:sp>
        <p:sp>
          <p:nvSpPr>
            <p:cNvPr id="60" name="Text Placeholder 3"/>
            <p:cNvSpPr txBox="1"/>
            <p:nvPr/>
          </p:nvSpPr>
          <p:spPr>
            <a:xfrm>
              <a:off x="8167871" y="3081428"/>
              <a:ext cx="946022" cy="102090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9600" b="1" i="0" u="none" strike="noStrike" kern="1200" cap="none" spc="0" normalizeH="0" baseline="0" noProof="0" dirty="0">
                  <a:ln>
                    <a:noFill/>
                  </a:ln>
                  <a:solidFill>
                    <a:srgbClr val="F73F8F"/>
                  </a:solidFill>
                  <a:effectLst/>
                  <a:uLnTx/>
                  <a:uFillTx/>
                  <a:latin typeface="Arial" panose="020B0604020202020204"/>
                  <a:ea typeface="微软雅黑 Light"/>
                  <a:cs typeface="+mn-ea"/>
                  <a:sym typeface="Arial" panose="020B0604020202020204"/>
                </a:rPr>
                <a:t>17</a:t>
              </a:r>
            </a:p>
          </p:txBody>
        </p:sp>
      </p:grpSp>
    </p:spTree>
  </p:cSld>
  <p:clrMapOvr>
    <a:masterClrMapping/>
  </p:clrMapOvr>
  <mc:AlternateContent xmlns:mc="http://schemas.openxmlformats.org/markup-compatibility/2006" xmlns:p14="http://schemas.microsoft.com/office/powerpoint/2010/main">
    <mc:Choice Requires="p14">
      <p:transition spd="med" p14:dur="700" advTm="6346">
        <p:fade/>
      </p:transition>
    </mc:Choice>
    <mc:Fallback xmlns:c="http://schemas.openxmlformats.org/drawingml/2006/chart" xmlns:a14="http://schemas.microsoft.com/office/drawing/2010/main" xmlns="">
      <p:transition spd="med" advTm="634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anim calcmode="lin" valueType="num">
                                      <p:cBhvr>
                                        <p:cTn id="21" dur="500" fill="hold"/>
                                        <p:tgtEl>
                                          <p:spTgt spid="57"/>
                                        </p:tgtEl>
                                        <p:attrNameLst>
                                          <p:attrName>ppt_x</p:attrName>
                                        </p:attrNameLst>
                                      </p:cBhvr>
                                      <p:tavLst>
                                        <p:tav tm="0">
                                          <p:val>
                                            <p:strVal val="#ppt_x"/>
                                          </p:val>
                                        </p:tav>
                                        <p:tav tm="100000">
                                          <p:val>
                                            <p:strVal val="#ppt_x"/>
                                          </p:val>
                                        </p:tav>
                                      </p:tavLst>
                                    </p:anim>
                                    <p:anim calcmode="lin" valueType="num">
                                      <p:cBhvr>
                                        <p:cTn id="22" dur="500" fill="hold"/>
                                        <p:tgtEl>
                                          <p:spTgt spid="57"/>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2"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right)">
                                      <p:cBhvr>
                                        <p:cTn id="26" dur="500"/>
                                        <p:tgtEl>
                                          <p:spTgt spid="39"/>
                                        </p:tgtEl>
                                      </p:cBhvr>
                                    </p:animEffect>
                                  </p:childTnLst>
                                </p:cTn>
                              </p:par>
                            </p:childTnLst>
                          </p:cTn>
                        </p:par>
                        <p:par>
                          <p:cTn id="27" fill="hold">
                            <p:stCondLst>
                              <p:cond delay="3000"/>
                            </p:stCondLst>
                            <p:childTnLst>
                              <p:par>
                                <p:cTn id="28" presetID="21" presetClass="entr" presetSubtype="1"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heel(1)">
                                      <p:cBhvr>
                                        <p:cTn id="30" dur="500"/>
                                        <p:tgtEl>
                                          <p:spTgt spid="42"/>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250"/>
                                        <p:tgtEl>
                                          <p:spTgt spid="48"/>
                                        </p:tgtEl>
                                      </p:cBhvr>
                                    </p:animEffect>
                                    <p:anim calcmode="lin" valueType="num">
                                      <p:cBhvr>
                                        <p:cTn id="39" dur="250" fill="hold"/>
                                        <p:tgtEl>
                                          <p:spTgt spid="48"/>
                                        </p:tgtEl>
                                        <p:attrNameLst>
                                          <p:attrName>ppt_x</p:attrName>
                                        </p:attrNameLst>
                                      </p:cBhvr>
                                      <p:tavLst>
                                        <p:tav tm="0">
                                          <p:val>
                                            <p:strVal val="#ppt_x"/>
                                          </p:val>
                                        </p:tav>
                                        <p:tav tm="100000">
                                          <p:val>
                                            <p:strVal val="#ppt_x"/>
                                          </p:val>
                                        </p:tav>
                                      </p:tavLst>
                                    </p:anim>
                                    <p:anim calcmode="lin" valueType="num">
                                      <p:cBhvr>
                                        <p:cTn id="40" dur="250" fill="hold"/>
                                        <p:tgtEl>
                                          <p:spTgt spid="48"/>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1" presetClass="entr" presetSubtype="1"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wheel(1)">
                                      <p:cBhvr>
                                        <p:cTn id="44" dur="500"/>
                                        <p:tgtEl>
                                          <p:spTgt spid="44"/>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5500"/>
                            </p:stCondLst>
                            <p:childTnLst>
                              <p:par>
                                <p:cTn id="50" presetID="42" presetClass="entr" presetSubtype="0"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250"/>
                                        <p:tgtEl>
                                          <p:spTgt spid="51"/>
                                        </p:tgtEl>
                                      </p:cBhvr>
                                    </p:animEffect>
                                    <p:anim calcmode="lin" valueType="num">
                                      <p:cBhvr>
                                        <p:cTn id="53" dur="250" fill="hold"/>
                                        <p:tgtEl>
                                          <p:spTgt spid="51"/>
                                        </p:tgtEl>
                                        <p:attrNameLst>
                                          <p:attrName>ppt_x</p:attrName>
                                        </p:attrNameLst>
                                      </p:cBhvr>
                                      <p:tavLst>
                                        <p:tav tm="0">
                                          <p:val>
                                            <p:strVal val="#ppt_x"/>
                                          </p:val>
                                        </p:tav>
                                        <p:tav tm="100000">
                                          <p:val>
                                            <p:strVal val="#ppt_x"/>
                                          </p:val>
                                        </p:tav>
                                      </p:tavLst>
                                    </p:anim>
                                    <p:anim calcmode="lin" valueType="num">
                                      <p:cBhvr>
                                        <p:cTn id="54" dur="250" fill="hold"/>
                                        <p:tgtEl>
                                          <p:spTgt spid="51"/>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1" presetClass="entr" presetSubtype="1"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wheel(1)">
                                      <p:cBhvr>
                                        <p:cTn id="58" dur="500"/>
                                        <p:tgtEl>
                                          <p:spTgt spid="46"/>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500"/>
                                        <p:tgtEl>
                                          <p:spTgt spid="47"/>
                                        </p:tgtEl>
                                      </p:cBhvr>
                                    </p:animEffect>
                                  </p:childTnLst>
                                </p:cTn>
                              </p:par>
                            </p:childTnLst>
                          </p:cTn>
                        </p:par>
                        <p:par>
                          <p:cTn id="63" fill="hold">
                            <p:stCondLst>
                              <p:cond delay="7000"/>
                            </p:stCondLst>
                            <p:childTnLst>
                              <p:par>
                                <p:cTn id="64" presetID="42" presetClass="entr" presetSubtype="0"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250"/>
                                        <p:tgtEl>
                                          <p:spTgt spid="54"/>
                                        </p:tgtEl>
                                      </p:cBhvr>
                                    </p:animEffect>
                                    <p:anim calcmode="lin" valueType="num">
                                      <p:cBhvr>
                                        <p:cTn id="67" dur="250" fill="hold"/>
                                        <p:tgtEl>
                                          <p:spTgt spid="54"/>
                                        </p:tgtEl>
                                        <p:attrNameLst>
                                          <p:attrName>ppt_x</p:attrName>
                                        </p:attrNameLst>
                                      </p:cBhvr>
                                      <p:tavLst>
                                        <p:tav tm="0">
                                          <p:val>
                                            <p:strVal val="#ppt_x"/>
                                          </p:val>
                                        </p:tav>
                                        <p:tav tm="100000">
                                          <p:val>
                                            <p:strVal val="#ppt_x"/>
                                          </p:val>
                                        </p:tav>
                                      </p:tavLst>
                                    </p:anim>
                                    <p:anim calcmode="lin" valueType="num">
                                      <p:cBhvr>
                                        <p:cTn id="68" dur="25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2" grpId="0">
        <p:bldAsOne/>
      </p:bldGraphic>
      <p:bldP spid="43" grpId="0"/>
      <p:bldGraphic spid="44" grpId="0">
        <p:bldAsOne/>
      </p:bldGraphic>
      <p:bldP spid="45" grpId="0"/>
      <p:bldGraphic spid="46" grpId="0">
        <p:bldAsOne/>
      </p:bldGraphic>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pic>
        <p:nvPicPr>
          <p:cNvPr id="7" name="Picture 5"/>
          <p:cNvPicPr>
            <a:picLocks noChangeAspect="1" noChangeArrowheads="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bwMode="auto">
          <a:xfrm>
            <a:off x="5736776" y="2003589"/>
            <a:ext cx="5709707" cy="3817347"/>
          </a:xfrm>
          <a:prstGeom prst="rect">
            <a:avLst/>
          </a:prstGeom>
          <a:noFill/>
          <a:ln w="19050" cmpd="sng">
            <a:solidFill>
              <a:srgbClr val="F2F2F2"/>
            </a:solidFill>
            <a:bevel/>
          </a:ln>
          <a:extLst>
            <a:ext uri="{909E8E84-426E-40DD-AFC4-6F175D3DCCD1}">
              <a14:hiddenFill xmlns:a14="http://schemas.microsoft.com/office/drawing/2010/main">
                <a:solidFill>
                  <a:srgbClr val="FFFFFF"/>
                </a:solidFill>
              </a14:hiddenFill>
            </a:ext>
          </a:extLst>
        </p:spPr>
      </p:pic>
      <p:grpSp>
        <p:nvGrpSpPr>
          <p:cNvPr id="8" name="组合 12"/>
          <p:cNvGrpSpPr/>
          <p:nvPr/>
        </p:nvGrpSpPr>
        <p:grpSpPr bwMode="auto">
          <a:xfrm>
            <a:off x="533396" y="1908319"/>
            <a:ext cx="3141254" cy="590687"/>
            <a:chOff x="0" y="0"/>
            <a:chExt cx="3141314" cy="590550"/>
          </a:xfrm>
        </p:grpSpPr>
        <p:sp>
          <p:nvSpPr>
            <p:cNvPr id="9" name="TextBox 1"/>
            <p:cNvSpPr>
              <a:spLocks noChangeArrowheads="1"/>
            </p:cNvSpPr>
            <p:nvPr/>
          </p:nvSpPr>
          <p:spPr bwMode="auto">
            <a:xfrm>
              <a:off x="0" y="0"/>
              <a:ext cx="394668"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800" dirty="0">
                  <a:solidFill>
                    <a:srgbClr val="C00000"/>
                  </a:solidFill>
                  <a:latin typeface="微软雅黑" panose="020B0503020204020204" pitchFamily="34" charset="-122"/>
                  <a:ea typeface="微软雅黑" panose="020B0503020204020204" pitchFamily="34" charset="-122"/>
                  <a:sym typeface="Impact" panose="020B0806030902050204" pitchFamily="34" charset="0"/>
                </a:rPr>
                <a:t>1</a:t>
              </a:r>
              <a:endParaRPr lang="zh-CN" altLang="en-US" sz="2800" dirty="0">
                <a:solidFill>
                  <a:srgbClr val="C00000"/>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0" name="直接连接符 15"/>
            <p:cNvSpPr>
              <a:spLocks noChangeShapeType="1"/>
            </p:cNvSpPr>
            <p:nvPr/>
          </p:nvSpPr>
          <p:spPr bwMode="auto">
            <a:xfrm flipH="1">
              <a:off x="0" y="0"/>
              <a:ext cx="590550" cy="590550"/>
            </a:xfrm>
            <a:prstGeom prst="line">
              <a:avLst/>
            </a:prstGeom>
            <a:noFill/>
            <a:ln w="9525" cap="flat" cmpd="sng">
              <a:solidFill>
                <a:srgbClr val="C00000"/>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1" name="矩形 7"/>
            <p:cNvSpPr>
              <a:spLocks noChangeArrowheads="1"/>
            </p:cNvSpPr>
            <p:nvPr/>
          </p:nvSpPr>
          <p:spPr bwMode="auto">
            <a:xfrm>
              <a:off x="452436" y="95251"/>
              <a:ext cx="2688878"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r>
                <a:rPr lang="zh-CN" altLang="en-US" b="1" dirty="0">
                  <a:latin typeface="微软雅黑" panose="020B0503020204020204" pitchFamily="34" charset="-122"/>
                  <a:ea typeface="微软雅黑" panose="020B0503020204020204" pitchFamily="34" charset="-122"/>
                </a:rPr>
                <a:t>Experience sharing</a:t>
              </a:r>
            </a:p>
          </p:txBody>
        </p:sp>
      </p:grpSp>
      <p:sp>
        <p:nvSpPr>
          <p:cNvPr id="12" name="矩形 8"/>
          <p:cNvSpPr>
            <a:spLocks noChangeArrowheads="1"/>
          </p:cNvSpPr>
          <p:nvPr/>
        </p:nvSpPr>
        <p:spPr bwMode="auto">
          <a:xfrm>
            <a:off x="985775" y="2486301"/>
            <a:ext cx="4344422" cy="969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0" tIns="0" rIns="0" bIns="0" rtlCol="0">
            <a:spAutoFit/>
          </a:bodyPr>
          <a:lstStyle/>
          <a:p>
            <a:pPr fontAlgn="base">
              <a:lnSpc>
                <a:spcPct val="150000"/>
              </a:lnSpc>
              <a:spcBef>
                <a:spcPct val="0"/>
              </a:spcBef>
              <a:spcAft>
                <a:spcPct val="0"/>
              </a:spcAft>
            </a:pPr>
            <a:r>
              <a:rPr lang="zh-CN" altLang="en-US" sz="1400" kern="0" dirty="0">
                <a:solidFill>
                  <a:sysClr val="windowText" lastClr="000000">
                    <a:lumMod val="50000"/>
                    <a:lumOff val="50000"/>
                  </a:sysClr>
                </a:solidFill>
                <a:ea typeface="微软雅黑 Light"/>
                <a:sym typeface="微软雅黑" panose="020B0503020204020204" pitchFamily="34" charset="-122"/>
              </a:rPr>
              <a:t>Enter the content text here in the input content text here Enter the content text here Enter the content text here Enter the content text here to enter the content text</a:t>
            </a:r>
          </a:p>
        </p:txBody>
      </p:sp>
      <p:grpSp>
        <p:nvGrpSpPr>
          <p:cNvPr id="13" name="组合 18"/>
          <p:cNvGrpSpPr/>
          <p:nvPr/>
        </p:nvGrpSpPr>
        <p:grpSpPr bwMode="auto">
          <a:xfrm>
            <a:off x="538157" y="3972547"/>
            <a:ext cx="1863413" cy="590687"/>
            <a:chOff x="0" y="0"/>
            <a:chExt cx="1863560" cy="590550"/>
          </a:xfrm>
        </p:grpSpPr>
        <p:sp>
          <p:nvSpPr>
            <p:cNvPr id="14" name="TextBox 10"/>
            <p:cNvSpPr>
              <a:spLocks noChangeArrowheads="1"/>
            </p:cNvSpPr>
            <p:nvPr/>
          </p:nvSpPr>
          <p:spPr bwMode="auto">
            <a:xfrm>
              <a:off x="0" y="0"/>
              <a:ext cx="394691" cy="523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en-US" sz="2800" dirty="0">
                  <a:solidFill>
                    <a:srgbClr val="C00000"/>
                  </a:solidFill>
                  <a:latin typeface="微软雅黑" panose="020B0503020204020204" pitchFamily="34" charset="-122"/>
                  <a:ea typeface="微软雅黑" panose="020B0503020204020204" pitchFamily="34" charset="-122"/>
                  <a:sym typeface="Impact" panose="020B0806030902050204" pitchFamily="34" charset="0"/>
                </a:rPr>
                <a:t>2</a:t>
              </a:r>
              <a:endParaRPr lang="zh-CN" altLang="en-US" sz="2800" dirty="0">
                <a:solidFill>
                  <a:srgbClr val="C00000"/>
                </a:solidFill>
                <a:latin typeface="微软雅黑" panose="020B0503020204020204" pitchFamily="34" charset="-122"/>
                <a:ea typeface="微软雅黑" panose="020B0503020204020204" pitchFamily="34" charset="-122"/>
                <a:sym typeface="Impact" panose="020B0806030902050204" pitchFamily="34" charset="0"/>
              </a:endParaRPr>
            </a:p>
          </p:txBody>
        </p:sp>
        <p:sp>
          <p:nvSpPr>
            <p:cNvPr id="15" name="直接连接符 20"/>
            <p:cNvSpPr>
              <a:spLocks noChangeShapeType="1"/>
            </p:cNvSpPr>
            <p:nvPr/>
          </p:nvSpPr>
          <p:spPr bwMode="auto">
            <a:xfrm flipH="1">
              <a:off x="0" y="0"/>
              <a:ext cx="590550" cy="590550"/>
            </a:xfrm>
            <a:prstGeom prst="line">
              <a:avLst/>
            </a:prstGeom>
            <a:noFill/>
            <a:ln w="9525" cap="flat" cmpd="sng">
              <a:solidFill>
                <a:srgbClr val="C00000"/>
              </a:solidFill>
              <a:bevel/>
            </a:ln>
            <a:extLst>
              <a:ext uri="{909E8E84-426E-40DD-AFC4-6F175D3DCCD1}">
                <a14:hiddenFill xmlns:a14="http://schemas.microsoft.com/office/drawing/2010/main">
                  <a:noFill/>
                </a14:hiddenFill>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16" name="矩形 12"/>
            <p:cNvSpPr>
              <a:spLocks noChangeArrowheads="1"/>
            </p:cNvSpPr>
            <p:nvPr/>
          </p:nvSpPr>
          <p:spPr bwMode="auto">
            <a:xfrm>
              <a:off x="447676" y="95251"/>
              <a:ext cx="1415884" cy="46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p>
              <a:r>
                <a:rPr lang="zh-CN" altLang="en-US" b="1" dirty="0">
                  <a:latin typeface="微软雅黑" panose="020B0503020204020204" pitchFamily="34" charset="-122"/>
                  <a:ea typeface="微软雅黑" panose="020B0503020204020204" pitchFamily="34" charset="-122"/>
                </a:rPr>
                <a:t>Experience sharing</a:t>
              </a:r>
            </a:p>
          </p:txBody>
        </p:sp>
      </p:grpSp>
      <p:sp>
        <p:nvSpPr>
          <p:cNvPr id="17" name="矩形 9"/>
          <p:cNvSpPr>
            <a:spLocks noChangeArrowheads="1"/>
          </p:cNvSpPr>
          <p:nvPr/>
        </p:nvSpPr>
        <p:spPr bwMode="auto">
          <a:xfrm>
            <a:off x="985775" y="4496542"/>
            <a:ext cx="4344422" cy="9694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0" tIns="0" rIns="0" bIns="0" rtlCol="0">
            <a:spAutoFit/>
          </a:bodyPr>
          <a:lstStyle/>
          <a:p>
            <a:pPr fontAlgn="base">
              <a:lnSpc>
                <a:spcPct val="150000"/>
              </a:lnSpc>
              <a:spcBef>
                <a:spcPct val="0"/>
              </a:spcBef>
              <a:spcAft>
                <a:spcPct val="0"/>
              </a:spcAft>
            </a:pPr>
            <a:r>
              <a:rPr lang="zh-CN" altLang="en-US" sz="1400" kern="0" dirty="0">
                <a:solidFill>
                  <a:sysClr val="windowText" lastClr="000000">
                    <a:lumMod val="50000"/>
                    <a:lumOff val="50000"/>
                  </a:sysClr>
                </a:solidFill>
                <a:ea typeface="微软雅黑 Light"/>
                <a:sym typeface="微软雅黑" panose="020B0503020204020204" pitchFamily="34" charset="-122"/>
              </a:rPr>
              <a:t>Enter the content text here in the input content text here Enter the content text here Enter the content text here Enter the content text here to enter the content text</a:t>
            </a:r>
          </a:p>
        </p:txBody>
      </p:sp>
    </p:spTree>
  </p:cSld>
  <p:clrMapOvr>
    <a:masterClrMapping/>
  </p:clrMapOvr>
  <mc:AlternateContent xmlns:mc="http://schemas.openxmlformats.org/markup-compatibility/2006" xmlns:p14="http://schemas.microsoft.com/office/powerpoint/2010/main">
    <mc:Choice Requires="p14">
      <p:transition spd="med" p14:dur="700" advTm="4264">
        <p:fade/>
      </p:transition>
    </mc:Choice>
    <mc:Fallback xmlns:a14="http://schemas.microsoft.com/office/drawing/2010/main" xmlns="">
      <p:transition spd="med" advTm="426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500"/>
                            </p:stCondLst>
                            <p:childTnLst>
                              <p:par>
                                <p:cTn id="24" presetID="26" presetClass="emph" presetSubtype="0" fill="hold" nodeType="afterEffect">
                                  <p:stCondLst>
                                    <p:cond delay="0"/>
                                  </p:stCondLst>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par>
                          <p:cTn id="27" fill="hold">
                            <p:stCondLst>
                              <p:cond delay="3000"/>
                            </p:stCondLst>
                            <p:childTnLst>
                              <p:par>
                                <p:cTn id="28" presetID="2" presetClass="entr" presetSubtype="2" decel="10000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ppt_x</p:attrName>
                                        </p:attrNameLst>
                                      </p:cBhvr>
                                      <p:tavLst>
                                        <p:tav tm="0">
                                          <p:val>
                                            <p:strVal val="1+#ppt_w/2"/>
                                          </p:val>
                                        </p:tav>
                                        <p:tav tm="100000">
                                          <p:val>
                                            <p:strVal val="#ppt_x"/>
                                          </p:val>
                                        </p:tav>
                                      </p:tavLst>
                                    </p:anim>
                                    <p:anim calcmode="lin" valueType="num">
                                      <p:cBhvr>
                                        <p:cTn id="31" dur="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8" decel="10000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ppt_x</p:attrName>
                                        </p:attrNameLst>
                                      </p:cBhvr>
                                      <p:tavLst>
                                        <p:tav tm="0">
                                          <p:val>
                                            <p:strVal val="0-#ppt_w/2"/>
                                          </p:val>
                                        </p:tav>
                                        <p:tav tm="100000">
                                          <p:val>
                                            <p:strVal val="#ppt_x"/>
                                          </p:val>
                                        </p:tav>
                                      </p:tavLst>
                                    </p:anim>
                                    <p:anim calcmode="lin" valueType="num">
                                      <p:cBhvr>
                                        <p:cTn id="35" dur="500" fill="hold"/>
                                        <p:tgtEl>
                                          <p:spTgt spid="12"/>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decel="10000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1+#ppt_w/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ppt_x</p:attrName>
                                        </p:attrNameLst>
                                      </p:cBhvr>
                                      <p:tavLst>
                                        <p:tav tm="0">
                                          <p:val>
                                            <p:strVal val="0-#ppt_w/2"/>
                                          </p:val>
                                        </p:tav>
                                        <p:tav tm="100000">
                                          <p:val>
                                            <p:strVal val="#ppt_x"/>
                                          </p:val>
                                        </p:tav>
                                      </p:tavLst>
                                    </p:anim>
                                    <p:anim calcmode="lin" valueType="num">
                                      <p:cBhvr>
                                        <p:cTn id="4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bldLvl="0" autoUpdateAnimBg="0"/>
      <p:bldP spid="17" grpId="0" bldLvl="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1067533" y="887468"/>
            <a:ext cx="2609385" cy="0"/>
          </a:xfrm>
          <a:prstGeom prst="line">
            <a:avLst/>
          </a:prstGeom>
          <a:ln>
            <a:solidFill>
              <a:srgbClr val="F73F8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313309" y="324110"/>
            <a:ext cx="609600" cy="609600"/>
            <a:chOff x="5486400" y="959005"/>
            <a:chExt cx="609600" cy="609600"/>
          </a:xfrm>
        </p:grpSpPr>
        <p:sp>
          <p:nvSpPr>
            <p:cNvPr id="4" name="椭圆 3"/>
            <p:cNvSpPr/>
            <p:nvPr/>
          </p:nvSpPr>
          <p:spPr>
            <a:xfrm>
              <a:off x="5486400" y="959005"/>
              <a:ext cx="609600" cy="609600"/>
            </a:xfrm>
            <a:prstGeom prst="ellipse">
              <a:avLst/>
            </a:prstGeom>
            <a:solidFill>
              <a:srgbClr val="F73F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 Placeholder 12"/>
            <p:cNvSpPr txBox="1"/>
            <p:nvPr/>
          </p:nvSpPr>
          <p:spPr>
            <a:xfrm>
              <a:off x="5556681" y="1069102"/>
              <a:ext cx="491339"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200" dirty="0">
                  <a:solidFill>
                    <a:schemeClr val="bg1"/>
                  </a:solidFill>
                  <a:latin typeface="微软雅黑" panose="020B0503020204020204" pitchFamily="34" charset="-122"/>
                  <a:ea typeface="微软雅黑" panose="020B0503020204020204" pitchFamily="34" charset="-122"/>
                </a:rPr>
                <a:t>01</a:t>
              </a:r>
              <a:endParaRPr lang="en-GB" sz="2200" dirty="0">
                <a:solidFill>
                  <a:schemeClr val="bg1"/>
                </a:solidFill>
                <a:latin typeface="微软雅黑" panose="020B0503020204020204" pitchFamily="34" charset="-122"/>
                <a:ea typeface="微软雅黑" panose="020B0503020204020204" pitchFamily="34" charset="-122"/>
              </a:endParaRPr>
            </a:p>
          </p:txBody>
        </p:sp>
      </p:grpSp>
      <p:sp>
        <p:nvSpPr>
          <p:cNvPr id="6" name="Text Placeholder 12"/>
          <p:cNvSpPr txBox="1"/>
          <p:nvPr/>
        </p:nvSpPr>
        <p:spPr>
          <a:xfrm>
            <a:off x="1056382" y="379865"/>
            <a:ext cx="2609385" cy="406925"/>
          </a:xfrm>
          <a:prstGeom prst="rect">
            <a:avLst/>
          </a:prstGeom>
        </p:spPr>
        <p:txBody>
          <a:bodyPr lIns="0" tIns="60958" rIns="0" bIns="60958" anchor="ctr">
            <a:noAutofit/>
          </a:bodyPr>
          <a:lstStyle>
            <a:lvl1pPr marL="0" indent="0" algn="ctr" defTabSz="914400" rtl="0" eaLnBrk="1" latinLnBrk="0" hangingPunct="1">
              <a:spcBef>
                <a:spcPct val="20000"/>
              </a:spcBef>
              <a:buFont typeface="Arial" panose="020B0604020202020204" pitchFamily="34" charset="0"/>
              <a:buNone/>
              <a:defRPr sz="800" b="0" kern="1200" baseline="0">
                <a:solidFill>
                  <a:schemeClr val="tx1"/>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2600" dirty="0">
                <a:solidFill>
                  <a:srgbClr val="F73F8F"/>
                </a:solidFill>
                <a:latin typeface="微软雅黑" panose="020B0503020204020204" pitchFamily="34" charset="-122"/>
                <a:ea typeface="微软雅黑" panose="020B0503020204020204" pitchFamily="34" charset="-122"/>
              </a:rPr>
              <a:t>Title bar</a:t>
            </a:r>
            <a:endParaRPr lang="en-GB" sz="2600" dirty="0">
              <a:solidFill>
                <a:srgbClr val="F73F8F"/>
              </a:solidFill>
              <a:latin typeface="微软雅黑" panose="020B0503020204020204" pitchFamily="34" charset="-122"/>
              <a:ea typeface="微软雅黑" panose="020B0503020204020204" pitchFamily="34" charset="-122"/>
            </a:endParaRPr>
          </a:p>
        </p:txBody>
      </p:sp>
      <p:sp>
        <p:nvSpPr>
          <p:cNvPr id="7" name="Rectangle 5"/>
          <p:cNvSpPr>
            <a:spLocks noChangeArrowheads="1"/>
          </p:cNvSpPr>
          <p:nvPr/>
        </p:nvSpPr>
        <p:spPr bwMode="auto">
          <a:xfrm>
            <a:off x="3233219" y="2005715"/>
            <a:ext cx="2366125" cy="423431"/>
          </a:xfrm>
          <a:prstGeom prst="rect">
            <a:avLst/>
          </a:prstGeom>
          <a:solidFill>
            <a:srgbClr val="F73F8F"/>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8" name="Rectangle 6"/>
          <p:cNvSpPr>
            <a:spLocks noChangeArrowheads="1"/>
          </p:cNvSpPr>
          <p:nvPr/>
        </p:nvSpPr>
        <p:spPr bwMode="auto">
          <a:xfrm>
            <a:off x="3233219" y="2488427"/>
            <a:ext cx="2366125" cy="702896"/>
          </a:xfrm>
          <a:prstGeom prst="rect">
            <a:avLst/>
          </a:prstGeom>
          <a:solidFill>
            <a:srgbClr val="F977D4"/>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9" name="Rectangle 7"/>
          <p:cNvSpPr>
            <a:spLocks noChangeArrowheads="1"/>
          </p:cNvSpPr>
          <p:nvPr/>
        </p:nvSpPr>
        <p:spPr bwMode="auto">
          <a:xfrm>
            <a:off x="3233219" y="3246370"/>
            <a:ext cx="2366125" cy="419197"/>
          </a:xfrm>
          <a:prstGeom prst="rect">
            <a:avLst/>
          </a:prstGeom>
          <a:solidFill>
            <a:srgbClr val="F73F8F"/>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10" name="Rectangle 8"/>
          <p:cNvSpPr>
            <a:spLocks noChangeArrowheads="1"/>
          </p:cNvSpPr>
          <p:nvPr/>
        </p:nvSpPr>
        <p:spPr bwMode="auto">
          <a:xfrm>
            <a:off x="3233219" y="3720612"/>
            <a:ext cx="2366125" cy="425549"/>
          </a:xfrm>
          <a:prstGeom prst="rect">
            <a:avLst/>
          </a:prstGeom>
          <a:solidFill>
            <a:srgbClr val="F977D4"/>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11" name="Rectangle 9"/>
          <p:cNvSpPr>
            <a:spLocks noChangeArrowheads="1"/>
          </p:cNvSpPr>
          <p:nvPr/>
        </p:nvSpPr>
        <p:spPr bwMode="auto">
          <a:xfrm>
            <a:off x="3233219" y="4194855"/>
            <a:ext cx="2366125" cy="575867"/>
          </a:xfrm>
          <a:prstGeom prst="rect">
            <a:avLst/>
          </a:prstGeom>
          <a:solidFill>
            <a:srgbClr val="F73F8F"/>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12" name="Rectangle 10"/>
          <p:cNvSpPr>
            <a:spLocks noChangeArrowheads="1"/>
          </p:cNvSpPr>
          <p:nvPr/>
        </p:nvSpPr>
        <p:spPr bwMode="auto">
          <a:xfrm>
            <a:off x="3233219" y="4825768"/>
            <a:ext cx="2366125" cy="425549"/>
          </a:xfrm>
          <a:prstGeom prst="rect">
            <a:avLst/>
          </a:prstGeom>
          <a:solidFill>
            <a:srgbClr val="F977D4"/>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13" name="Rectangle 11"/>
          <p:cNvSpPr>
            <a:spLocks noChangeArrowheads="1"/>
          </p:cNvSpPr>
          <p:nvPr/>
        </p:nvSpPr>
        <p:spPr bwMode="auto">
          <a:xfrm>
            <a:off x="3233219" y="5300011"/>
            <a:ext cx="2366125" cy="423431"/>
          </a:xfrm>
          <a:prstGeom prst="rect">
            <a:avLst/>
          </a:prstGeom>
          <a:solidFill>
            <a:srgbClr val="F73F8F"/>
          </a:solidFill>
          <a:ln>
            <a:no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sz="2100">
              <a:solidFill>
                <a:srgbClr val="000000"/>
              </a:solidFill>
              <a:sym typeface="宋体" panose="02010600030101010101" pitchFamily="2" charset="-122"/>
            </a:endParaRPr>
          </a:p>
        </p:txBody>
      </p:sp>
      <p:sp>
        <p:nvSpPr>
          <p:cNvPr id="14" name="Freeform 37"/>
          <p:cNvSpPr>
            <a:spLocks noChangeArrowheads="1"/>
          </p:cNvSpPr>
          <p:nvPr/>
        </p:nvSpPr>
        <p:spPr bwMode="auto">
          <a:xfrm>
            <a:off x="5573946" y="2856813"/>
            <a:ext cx="2590463" cy="1090336"/>
          </a:xfrm>
          <a:custGeom>
            <a:avLst/>
            <a:gdLst>
              <a:gd name="T0" fmla="*/ 0 w 518"/>
              <a:gd name="T1" fmla="*/ 0 h 218"/>
              <a:gd name="T2" fmla="*/ 518 w 518"/>
              <a:gd name="T3" fmla="*/ 211 h 218"/>
              <a:gd name="T4" fmla="*/ 0 60000 65536"/>
              <a:gd name="T5" fmla="*/ 0 60000 65536"/>
              <a:gd name="T6" fmla="*/ 0 w 518"/>
              <a:gd name="T7" fmla="*/ 0 h 218"/>
              <a:gd name="T8" fmla="*/ 518 w 518"/>
              <a:gd name="T9" fmla="*/ 218 h 218"/>
            </a:gdLst>
            <a:ahLst/>
            <a:cxnLst>
              <a:cxn ang="T4">
                <a:pos x="T0" y="T1"/>
              </a:cxn>
              <a:cxn ang="T5">
                <a:pos x="T2" y="T3"/>
              </a:cxn>
            </a:cxnLst>
            <a:rect l="T6" t="T7" r="T8" b="T9"/>
            <a:pathLst>
              <a:path w="518" h="218">
                <a:moveTo>
                  <a:pt x="0" y="0"/>
                </a:moveTo>
                <a:cubicBezTo>
                  <a:pt x="411" y="0"/>
                  <a:pt x="260" y="218"/>
                  <a:pt x="518" y="211"/>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5" name="Freeform 38"/>
          <p:cNvSpPr>
            <a:spLocks noChangeArrowheads="1"/>
          </p:cNvSpPr>
          <p:nvPr/>
        </p:nvSpPr>
        <p:spPr bwMode="auto">
          <a:xfrm>
            <a:off x="5573946" y="3453850"/>
            <a:ext cx="2590463" cy="474243"/>
          </a:xfrm>
          <a:custGeom>
            <a:avLst/>
            <a:gdLst>
              <a:gd name="T0" fmla="*/ 0 w 518"/>
              <a:gd name="T1" fmla="*/ 0 h 95"/>
              <a:gd name="T2" fmla="*/ 518 w 518"/>
              <a:gd name="T3" fmla="*/ 92 h 95"/>
              <a:gd name="T4" fmla="*/ 0 60000 65536"/>
              <a:gd name="T5" fmla="*/ 0 60000 65536"/>
              <a:gd name="T6" fmla="*/ 0 w 518"/>
              <a:gd name="T7" fmla="*/ 0 h 95"/>
              <a:gd name="T8" fmla="*/ 518 w 518"/>
              <a:gd name="T9" fmla="*/ 95 h 95"/>
            </a:gdLst>
            <a:ahLst/>
            <a:cxnLst>
              <a:cxn ang="T4">
                <a:pos x="T0" y="T1"/>
              </a:cxn>
              <a:cxn ang="T5">
                <a:pos x="T2" y="T3"/>
              </a:cxn>
            </a:cxnLst>
            <a:rect l="T6" t="T7" r="T8" b="T9"/>
            <a:pathLst>
              <a:path w="518" h="95">
                <a:moveTo>
                  <a:pt x="0" y="0"/>
                </a:moveTo>
                <a:cubicBezTo>
                  <a:pt x="411" y="0"/>
                  <a:pt x="260" y="95"/>
                  <a:pt x="518" y="92"/>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6" name="Freeform 39"/>
          <p:cNvSpPr>
            <a:spLocks noChangeArrowheads="1"/>
          </p:cNvSpPr>
          <p:nvPr/>
        </p:nvSpPr>
        <p:spPr bwMode="auto">
          <a:xfrm>
            <a:off x="5573946" y="2208963"/>
            <a:ext cx="2590463" cy="1757240"/>
          </a:xfrm>
          <a:custGeom>
            <a:avLst/>
            <a:gdLst>
              <a:gd name="T0" fmla="*/ 0 w 518"/>
              <a:gd name="T1" fmla="*/ 0 h 351"/>
              <a:gd name="T2" fmla="*/ 518 w 518"/>
              <a:gd name="T3" fmla="*/ 340 h 351"/>
              <a:gd name="T4" fmla="*/ 0 60000 65536"/>
              <a:gd name="T5" fmla="*/ 0 60000 65536"/>
              <a:gd name="T6" fmla="*/ 0 w 518"/>
              <a:gd name="T7" fmla="*/ 0 h 351"/>
              <a:gd name="T8" fmla="*/ 518 w 518"/>
              <a:gd name="T9" fmla="*/ 351 h 351"/>
            </a:gdLst>
            <a:ahLst/>
            <a:cxnLst>
              <a:cxn ang="T4">
                <a:pos x="T0" y="T1"/>
              </a:cxn>
              <a:cxn ang="T5">
                <a:pos x="T2" y="T3"/>
              </a:cxn>
            </a:cxnLst>
            <a:rect l="T6" t="T7" r="T8" b="T9"/>
            <a:pathLst>
              <a:path w="518" h="351">
                <a:moveTo>
                  <a:pt x="0" y="0"/>
                </a:moveTo>
                <a:cubicBezTo>
                  <a:pt x="411" y="0"/>
                  <a:pt x="260" y="351"/>
                  <a:pt x="518" y="340"/>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7" name="Freeform 40"/>
          <p:cNvSpPr>
            <a:spLocks noChangeArrowheads="1"/>
          </p:cNvSpPr>
          <p:nvPr/>
        </p:nvSpPr>
        <p:spPr bwMode="auto">
          <a:xfrm>
            <a:off x="5573946" y="3894219"/>
            <a:ext cx="2590463" cy="1172905"/>
          </a:xfrm>
          <a:custGeom>
            <a:avLst/>
            <a:gdLst>
              <a:gd name="T0" fmla="*/ 0 w 518"/>
              <a:gd name="T1" fmla="*/ 234 h 234"/>
              <a:gd name="T2" fmla="*/ 518 w 518"/>
              <a:gd name="T3" fmla="*/ 7 h 234"/>
              <a:gd name="T4" fmla="*/ 0 60000 65536"/>
              <a:gd name="T5" fmla="*/ 0 60000 65536"/>
              <a:gd name="T6" fmla="*/ 0 w 518"/>
              <a:gd name="T7" fmla="*/ 0 h 234"/>
              <a:gd name="T8" fmla="*/ 518 w 518"/>
              <a:gd name="T9" fmla="*/ 234 h 234"/>
            </a:gdLst>
            <a:ahLst/>
            <a:cxnLst>
              <a:cxn ang="T4">
                <a:pos x="T0" y="T1"/>
              </a:cxn>
              <a:cxn ang="T5">
                <a:pos x="T2" y="T3"/>
              </a:cxn>
            </a:cxnLst>
            <a:rect l="T6" t="T7" r="T8" b="T9"/>
            <a:pathLst>
              <a:path w="518" h="234">
                <a:moveTo>
                  <a:pt x="0" y="234"/>
                </a:moveTo>
                <a:cubicBezTo>
                  <a:pt x="411" y="234"/>
                  <a:pt x="260" y="0"/>
                  <a:pt x="518" y="7"/>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8" name="Freeform 41"/>
          <p:cNvSpPr>
            <a:spLocks noChangeArrowheads="1"/>
          </p:cNvSpPr>
          <p:nvPr/>
        </p:nvSpPr>
        <p:spPr bwMode="auto">
          <a:xfrm>
            <a:off x="5573946" y="3911156"/>
            <a:ext cx="2590463" cy="584335"/>
          </a:xfrm>
          <a:custGeom>
            <a:avLst/>
            <a:gdLst>
              <a:gd name="T0" fmla="*/ 0 w 518"/>
              <a:gd name="T1" fmla="*/ 117 h 117"/>
              <a:gd name="T2" fmla="*/ 518 w 518"/>
              <a:gd name="T3" fmla="*/ 4 h 117"/>
              <a:gd name="T4" fmla="*/ 0 60000 65536"/>
              <a:gd name="T5" fmla="*/ 0 60000 65536"/>
              <a:gd name="T6" fmla="*/ 0 w 518"/>
              <a:gd name="T7" fmla="*/ 0 h 117"/>
              <a:gd name="T8" fmla="*/ 518 w 518"/>
              <a:gd name="T9" fmla="*/ 117 h 117"/>
            </a:gdLst>
            <a:ahLst/>
            <a:cxnLst>
              <a:cxn ang="T4">
                <a:pos x="T0" y="T1"/>
              </a:cxn>
              <a:cxn ang="T5">
                <a:pos x="T2" y="T3"/>
              </a:cxn>
            </a:cxnLst>
            <a:rect l="T6" t="T7" r="T8" b="T9"/>
            <a:pathLst>
              <a:path w="518" h="117">
                <a:moveTo>
                  <a:pt x="0" y="117"/>
                </a:moveTo>
                <a:cubicBezTo>
                  <a:pt x="411" y="117"/>
                  <a:pt x="260" y="0"/>
                  <a:pt x="518" y="4"/>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19" name="Freeform 42"/>
          <p:cNvSpPr>
            <a:spLocks noChangeArrowheads="1"/>
          </p:cNvSpPr>
          <p:nvPr/>
        </p:nvSpPr>
        <p:spPr bwMode="auto">
          <a:xfrm>
            <a:off x="5573946" y="3885750"/>
            <a:ext cx="2590463" cy="1634445"/>
          </a:xfrm>
          <a:custGeom>
            <a:avLst/>
            <a:gdLst>
              <a:gd name="T0" fmla="*/ 0 w 518"/>
              <a:gd name="T1" fmla="*/ 327 h 327"/>
              <a:gd name="T2" fmla="*/ 518 w 518"/>
              <a:gd name="T3" fmla="*/ 10 h 327"/>
              <a:gd name="T4" fmla="*/ 0 60000 65536"/>
              <a:gd name="T5" fmla="*/ 0 60000 65536"/>
              <a:gd name="T6" fmla="*/ 0 w 518"/>
              <a:gd name="T7" fmla="*/ 0 h 327"/>
              <a:gd name="T8" fmla="*/ 518 w 518"/>
              <a:gd name="T9" fmla="*/ 327 h 327"/>
            </a:gdLst>
            <a:ahLst/>
            <a:cxnLst>
              <a:cxn ang="T4">
                <a:pos x="T0" y="T1"/>
              </a:cxn>
              <a:cxn ang="T5">
                <a:pos x="T2" y="T3"/>
              </a:cxn>
            </a:cxnLst>
            <a:rect l="T6" t="T7" r="T8" b="T9"/>
            <a:pathLst>
              <a:path w="518" h="327">
                <a:moveTo>
                  <a:pt x="0" y="327"/>
                </a:moveTo>
                <a:cubicBezTo>
                  <a:pt x="411" y="327"/>
                  <a:pt x="260" y="0"/>
                  <a:pt x="518" y="10"/>
                </a:cubicBezTo>
              </a:path>
            </a:pathLst>
          </a:custGeom>
          <a:noFill/>
          <a:ln w="14" cap="flat" cmpd="sng">
            <a:solidFill>
              <a:srgbClr val="ED105F"/>
            </a:solidFill>
            <a:miter lim="800000"/>
          </a:ln>
          <a:extLst>
            <a:ext uri="{909E8E84-426E-40DD-AFC4-6F175D3DCCD1}">
              <a14:hiddenFill xmlns:a14="http://schemas.microsoft.com/office/drawing/2010/main">
                <a:solidFill>
                  <a:srgbClr val="FFFFFF"/>
                </a:solid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0" name="Line 43"/>
          <p:cNvSpPr>
            <a:spLocks noChangeShapeType="1"/>
          </p:cNvSpPr>
          <p:nvPr/>
        </p:nvSpPr>
        <p:spPr bwMode="auto">
          <a:xfrm>
            <a:off x="5514687" y="3928093"/>
            <a:ext cx="2649722" cy="2118"/>
          </a:xfrm>
          <a:prstGeom prst="line">
            <a:avLst/>
          </a:prstGeom>
          <a:noFill/>
          <a:ln w="14" cap="flat" cmpd="sng">
            <a:solidFill>
              <a:srgbClr val="ED105F"/>
            </a:solidFill>
            <a:round/>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1" name="Freeform 227"/>
          <p:cNvSpPr>
            <a:spLocks noChangeArrowheads="1"/>
          </p:cNvSpPr>
          <p:nvPr/>
        </p:nvSpPr>
        <p:spPr bwMode="auto">
          <a:xfrm>
            <a:off x="8003564" y="3805299"/>
            <a:ext cx="325924" cy="249825"/>
          </a:xfrm>
          <a:custGeom>
            <a:avLst/>
            <a:gdLst>
              <a:gd name="T0" fmla="*/ 0 w 154"/>
              <a:gd name="T1" fmla="*/ 0 h 118"/>
              <a:gd name="T2" fmla="*/ 154 w 154"/>
              <a:gd name="T3" fmla="*/ 59 h 118"/>
              <a:gd name="T4" fmla="*/ 0 w 154"/>
              <a:gd name="T5" fmla="*/ 118 h 118"/>
              <a:gd name="T6" fmla="*/ 0 w 154"/>
              <a:gd name="T7" fmla="*/ 0 h 118"/>
              <a:gd name="T8" fmla="*/ 0 60000 65536"/>
              <a:gd name="T9" fmla="*/ 0 60000 65536"/>
              <a:gd name="T10" fmla="*/ 0 60000 65536"/>
              <a:gd name="T11" fmla="*/ 0 60000 65536"/>
              <a:gd name="T12" fmla="*/ 0 w 154"/>
              <a:gd name="T13" fmla="*/ 0 h 118"/>
              <a:gd name="T14" fmla="*/ 154 w 154"/>
              <a:gd name="T15" fmla="*/ 118 h 118"/>
            </a:gdLst>
            <a:ahLst/>
            <a:cxnLst>
              <a:cxn ang="T8">
                <a:pos x="T0" y="T1"/>
              </a:cxn>
              <a:cxn ang="T9">
                <a:pos x="T2" y="T3"/>
              </a:cxn>
              <a:cxn ang="T10">
                <a:pos x="T4" y="T5"/>
              </a:cxn>
              <a:cxn ang="T11">
                <a:pos x="T6" y="T7"/>
              </a:cxn>
            </a:cxnLst>
            <a:rect l="T12" t="T13" r="T14" b="T15"/>
            <a:pathLst>
              <a:path w="154" h="118">
                <a:moveTo>
                  <a:pt x="0" y="0"/>
                </a:moveTo>
                <a:lnTo>
                  <a:pt x="154" y="59"/>
                </a:lnTo>
                <a:lnTo>
                  <a:pt x="0" y="118"/>
                </a:lnTo>
                <a:lnTo>
                  <a:pt x="0" y="0"/>
                </a:lnTo>
                <a:close/>
              </a:path>
            </a:pathLst>
          </a:custGeom>
          <a:solidFill>
            <a:srgbClr val="ED105F"/>
          </a:solidFill>
          <a:ln>
            <a:solidFill>
              <a:srgbClr val="ED105F"/>
            </a:solidFill>
          </a:ln>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zh-CN">
              <a:solidFill>
                <a:srgbClr val="000000"/>
              </a:solidFill>
              <a:sym typeface="宋体" panose="02010600030101010101" pitchFamily="2" charset="-122"/>
            </a:endParaRPr>
          </a:p>
        </p:txBody>
      </p:sp>
      <p:sp>
        <p:nvSpPr>
          <p:cNvPr id="22" name="TextBox 254"/>
          <p:cNvSpPr>
            <a:spLocks noChangeArrowheads="1"/>
          </p:cNvSpPr>
          <p:nvPr/>
        </p:nvSpPr>
        <p:spPr bwMode="auto">
          <a:xfrm>
            <a:off x="3791251" y="2009685"/>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dirty="0"/>
          </a:p>
        </p:txBody>
      </p:sp>
      <p:sp>
        <p:nvSpPr>
          <p:cNvPr id="23" name="TextBox 261"/>
          <p:cNvSpPr>
            <a:spLocks noChangeArrowheads="1"/>
          </p:cNvSpPr>
          <p:nvPr/>
        </p:nvSpPr>
        <p:spPr bwMode="auto">
          <a:xfrm>
            <a:off x="3791251" y="2621543"/>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4" name="TextBox 267"/>
          <p:cNvSpPr>
            <a:spLocks noChangeArrowheads="1"/>
          </p:cNvSpPr>
          <p:nvPr/>
        </p:nvSpPr>
        <p:spPr bwMode="auto">
          <a:xfrm>
            <a:off x="3791251" y="3248221"/>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5" name="TextBox 273"/>
          <p:cNvSpPr>
            <a:spLocks noChangeArrowheads="1"/>
          </p:cNvSpPr>
          <p:nvPr/>
        </p:nvSpPr>
        <p:spPr bwMode="auto">
          <a:xfrm>
            <a:off x="3791251" y="3730933"/>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6" name="TextBox 279"/>
          <p:cNvSpPr>
            <a:spLocks noChangeArrowheads="1"/>
          </p:cNvSpPr>
          <p:nvPr/>
        </p:nvSpPr>
        <p:spPr bwMode="auto">
          <a:xfrm>
            <a:off x="3791251" y="4275043"/>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7" name="TextBox 285"/>
          <p:cNvSpPr>
            <a:spLocks noChangeArrowheads="1"/>
          </p:cNvSpPr>
          <p:nvPr/>
        </p:nvSpPr>
        <p:spPr bwMode="auto">
          <a:xfrm>
            <a:off x="3791251" y="4829738"/>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8" name="TextBox 291"/>
          <p:cNvSpPr>
            <a:spLocks noChangeArrowheads="1"/>
          </p:cNvSpPr>
          <p:nvPr/>
        </p:nvSpPr>
        <p:spPr bwMode="auto">
          <a:xfrm>
            <a:off x="3791251" y="5297629"/>
            <a:ext cx="1220841" cy="415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nchor="ctr">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1900">
                <a:solidFill>
                  <a:schemeClr val="bg1"/>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a:p>
        </p:txBody>
      </p:sp>
      <p:sp>
        <p:nvSpPr>
          <p:cNvPr id="29" name="TextBox 292"/>
          <p:cNvSpPr>
            <a:spLocks noChangeArrowheads="1"/>
          </p:cNvSpPr>
          <p:nvPr/>
        </p:nvSpPr>
        <p:spPr bwMode="auto">
          <a:xfrm>
            <a:off x="8687158" y="2141213"/>
            <a:ext cx="2160995" cy="69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zh-CN" altLang="en-US" sz="3700"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Add a title</a:t>
            </a:r>
            <a:endParaRPr lang="zh-CN" altLang="en-US" dirty="0">
              <a:solidFill>
                <a:srgbClr val="404040"/>
              </a:solidFill>
            </a:endParaRPr>
          </a:p>
        </p:txBody>
      </p:sp>
      <p:sp>
        <p:nvSpPr>
          <p:cNvPr id="30" name="矩形 29"/>
          <p:cNvSpPr>
            <a:spLocks noChangeArrowheads="1"/>
          </p:cNvSpPr>
          <p:nvPr/>
        </p:nvSpPr>
        <p:spPr bwMode="auto">
          <a:xfrm>
            <a:off x="8259646" y="2861047"/>
            <a:ext cx="3151307" cy="38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lnSpc>
                <a:spcPct val="150000"/>
              </a:lnSpc>
            </a:pPr>
            <a:r>
              <a:rPr lang="zh-CN" altLang="en-US" sz="13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description here</a:t>
            </a:r>
          </a:p>
        </p:txBody>
      </p:sp>
      <p:sp>
        <p:nvSpPr>
          <p:cNvPr id="31" name="矩形 30"/>
          <p:cNvSpPr>
            <a:spLocks noChangeArrowheads="1"/>
          </p:cNvSpPr>
          <p:nvPr/>
        </p:nvSpPr>
        <p:spPr bwMode="auto">
          <a:xfrm>
            <a:off x="383590" y="1993012"/>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2" name="矩形 31"/>
          <p:cNvSpPr>
            <a:spLocks noChangeArrowheads="1"/>
          </p:cNvSpPr>
          <p:nvPr/>
        </p:nvSpPr>
        <p:spPr bwMode="auto">
          <a:xfrm>
            <a:off x="383590" y="2577347"/>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3" name="矩形 32"/>
          <p:cNvSpPr>
            <a:spLocks noChangeArrowheads="1"/>
          </p:cNvSpPr>
          <p:nvPr/>
        </p:nvSpPr>
        <p:spPr bwMode="auto">
          <a:xfrm>
            <a:off x="383590" y="3237900"/>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4" name="矩形 33"/>
          <p:cNvSpPr>
            <a:spLocks noChangeArrowheads="1"/>
          </p:cNvSpPr>
          <p:nvPr/>
        </p:nvSpPr>
        <p:spPr bwMode="auto">
          <a:xfrm>
            <a:off x="383590" y="3695206"/>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5" name="矩形 34"/>
          <p:cNvSpPr>
            <a:spLocks noChangeArrowheads="1"/>
          </p:cNvSpPr>
          <p:nvPr/>
        </p:nvSpPr>
        <p:spPr bwMode="auto">
          <a:xfrm>
            <a:off x="383590" y="4241432"/>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6" name="矩形 35"/>
          <p:cNvSpPr>
            <a:spLocks noChangeArrowheads="1"/>
          </p:cNvSpPr>
          <p:nvPr/>
        </p:nvSpPr>
        <p:spPr bwMode="auto">
          <a:xfrm>
            <a:off x="383590" y="4787659"/>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7" name="矩形 36"/>
          <p:cNvSpPr>
            <a:spLocks noChangeArrowheads="1"/>
          </p:cNvSpPr>
          <p:nvPr/>
        </p:nvSpPr>
        <p:spPr bwMode="auto">
          <a:xfrm>
            <a:off x="383590" y="5283074"/>
            <a:ext cx="2839045" cy="29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121917" tIns="60958" rIns="121917" bIns="60958">
            <a:spAutoFit/>
          </a:bodyPr>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just"/>
            <a:r>
              <a:rPr lang="zh-CN" altLang="en-US" sz="1100" dirty="0">
                <a:solidFill>
                  <a:srgbClr val="595959"/>
                </a:solidFill>
                <a:latin typeface="微软雅黑" panose="020B0503020204020204" pitchFamily="34" charset="-122"/>
                <a:ea typeface="微软雅黑" panose="020B0503020204020204" pitchFamily="34" charset="-122"/>
                <a:sym typeface="微软雅黑" panose="020B0503020204020204" pitchFamily="34" charset="-122"/>
              </a:rPr>
              <a:t>Enter the annual work overview here</a:t>
            </a:r>
          </a:p>
        </p:txBody>
      </p:sp>
      <p:sp>
        <p:nvSpPr>
          <p:cNvPr id="38" name="直接连接符 37"/>
          <p:cNvSpPr>
            <a:spLocks noChangeShapeType="1"/>
          </p:cNvSpPr>
          <p:nvPr/>
        </p:nvSpPr>
        <p:spPr bwMode="auto">
          <a:xfrm>
            <a:off x="8293508" y="2833525"/>
            <a:ext cx="3123793" cy="2116"/>
          </a:xfrm>
          <a:prstGeom prst="line">
            <a:avLst/>
          </a:prstGeom>
          <a:noFill/>
          <a:ln w="12700" cap="flat" cmpd="sng">
            <a:solidFill>
              <a:srgbClr val="7F7F7F"/>
            </a:solidFill>
            <a:bevel/>
          </a:ln>
          <a:extLst>
            <a:ext uri="{909E8E84-426E-40DD-AFC4-6F175D3DCCD1}">
              <a14:hiddenFill xmlns:a14="http://schemas.microsoft.com/office/drawing/2010/main">
                <a:noFill/>
              </a14:hiddenFill>
            </a:ext>
          </a:extLst>
        </p:spPr>
        <p:txBody>
          <a:bodyPr lIns="121917" tIns="60958" rIns="121917" bIns="60958"/>
          <a:lstStyle>
            <a:defPPr>
              <a:defRPr lang="zh-CN"/>
            </a:defPPr>
            <a:lvl1pPr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Tm="6095">
        <p:fade/>
      </p:transition>
    </mc:Choice>
    <mc:Fallback xmlns:a14="http://schemas.microsoft.com/office/drawing/2010/main" xmlns="">
      <p:transition spd="med" advTm="609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800"/>
                                        <p:tgtEl>
                                          <p:spTgt spid="6"/>
                                        </p:tgtEl>
                                      </p:cBhvr>
                                    </p:animEffect>
                                  </p:childTnLst>
                                </p:cTn>
                              </p:par>
                            </p:childTnLst>
                          </p:cTn>
                        </p:par>
                        <p:par>
                          <p:cTn id="17" fill="hold">
                            <p:stCondLst>
                              <p:cond delay="2000"/>
                            </p:stCondLst>
                            <p:childTnLst>
                              <p:par>
                                <p:cTn id="18" presetID="2" presetClass="entr" presetSubtype="8"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0-#ppt_w/2"/>
                                          </p:val>
                                        </p:tav>
                                        <p:tav tm="100000">
                                          <p:val>
                                            <p:strVal val="#ppt_x"/>
                                          </p:val>
                                        </p:tav>
                                      </p:tavLst>
                                    </p:anim>
                                    <p:anim calcmode="lin" valueType="num">
                                      <p:cBhvr additive="base">
                                        <p:cTn id="29" dur="500" fill="hold"/>
                                        <p:tgtEl>
                                          <p:spTgt spid="9"/>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0-#ppt_w/2"/>
                                          </p:val>
                                        </p:tav>
                                        <p:tav tm="100000">
                                          <p:val>
                                            <p:strVal val="#ppt_x"/>
                                          </p:val>
                                        </p:tav>
                                      </p:tavLst>
                                    </p:anim>
                                    <p:anim calcmode="lin" valueType="num">
                                      <p:cBhvr additive="base">
                                        <p:cTn id="45" dur="500" fill="hold"/>
                                        <p:tgtEl>
                                          <p:spTgt spid="13"/>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500" fill="hold"/>
                                        <p:tgtEl>
                                          <p:spTgt spid="22"/>
                                        </p:tgtEl>
                                        <p:attrNameLst>
                                          <p:attrName>ppt_x</p:attrName>
                                        </p:attrNameLst>
                                      </p:cBhvr>
                                      <p:tavLst>
                                        <p:tav tm="0">
                                          <p:val>
                                            <p:strVal val="0-#ppt_w/2"/>
                                          </p:val>
                                        </p:tav>
                                        <p:tav tm="100000">
                                          <p:val>
                                            <p:strVal val="#ppt_x"/>
                                          </p:val>
                                        </p:tav>
                                      </p:tavLst>
                                    </p:anim>
                                    <p:anim calcmode="lin" valueType="num">
                                      <p:cBhvr additive="base">
                                        <p:cTn id="49" dur="50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0-#ppt_w/2"/>
                                          </p:val>
                                        </p:tav>
                                        <p:tav tm="100000">
                                          <p:val>
                                            <p:strVal val="#ppt_x"/>
                                          </p:val>
                                        </p:tav>
                                      </p:tavLst>
                                    </p:anim>
                                    <p:anim calcmode="lin" valueType="num">
                                      <p:cBhvr additive="base">
                                        <p:cTn id="53" dur="500" fill="hold"/>
                                        <p:tgtEl>
                                          <p:spTgt spid="23"/>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additive="base">
                                        <p:cTn id="60" dur="500" fill="hold"/>
                                        <p:tgtEl>
                                          <p:spTgt spid="25"/>
                                        </p:tgtEl>
                                        <p:attrNameLst>
                                          <p:attrName>ppt_x</p:attrName>
                                        </p:attrNameLst>
                                      </p:cBhvr>
                                      <p:tavLst>
                                        <p:tav tm="0">
                                          <p:val>
                                            <p:strVal val="0-#ppt_w/2"/>
                                          </p:val>
                                        </p:tav>
                                        <p:tav tm="100000">
                                          <p:val>
                                            <p:strVal val="#ppt_x"/>
                                          </p:val>
                                        </p:tav>
                                      </p:tavLst>
                                    </p:anim>
                                    <p:anim calcmode="lin" valueType="num">
                                      <p:cBhvr additive="base">
                                        <p:cTn id="61" dur="500" fill="hold"/>
                                        <p:tgtEl>
                                          <p:spTgt spid="25"/>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fill="hold"/>
                                        <p:tgtEl>
                                          <p:spTgt spid="26"/>
                                        </p:tgtEl>
                                        <p:attrNameLst>
                                          <p:attrName>ppt_x</p:attrName>
                                        </p:attrNameLst>
                                      </p:cBhvr>
                                      <p:tavLst>
                                        <p:tav tm="0">
                                          <p:val>
                                            <p:strVal val="0-#ppt_w/2"/>
                                          </p:val>
                                        </p:tav>
                                        <p:tav tm="100000">
                                          <p:val>
                                            <p:strVal val="#ppt_x"/>
                                          </p:val>
                                        </p:tav>
                                      </p:tavLst>
                                    </p:anim>
                                    <p:anim calcmode="lin" valueType="num">
                                      <p:cBhvr additive="base">
                                        <p:cTn id="65" dur="500" fill="hold"/>
                                        <p:tgtEl>
                                          <p:spTgt spid="26"/>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0-#ppt_w/2"/>
                                          </p:val>
                                        </p:tav>
                                        <p:tav tm="100000">
                                          <p:val>
                                            <p:strVal val="#ppt_x"/>
                                          </p:val>
                                        </p:tav>
                                      </p:tavLst>
                                    </p:anim>
                                    <p:anim calcmode="lin" valueType="num">
                                      <p:cBhvr additive="base">
                                        <p:cTn id="69" dur="500" fill="hold"/>
                                        <p:tgtEl>
                                          <p:spTgt spid="27"/>
                                        </p:tgtEl>
                                        <p:attrNameLst>
                                          <p:attrName>ppt_y</p:attrName>
                                        </p:attrNameLst>
                                      </p:cBhvr>
                                      <p:tavLst>
                                        <p:tav tm="0">
                                          <p:val>
                                            <p:strVal val="#ppt_y"/>
                                          </p:val>
                                        </p:tav>
                                        <p:tav tm="100000">
                                          <p:val>
                                            <p:strVal val="#ppt_y"/>
                                          </p:val>
                                        </p:tav>
                                      </p:tavLst>
                                    </p:anim>
                                  </p:childTnLst>
                                </p:cTn>
                              </p:par>
                              <p:par>
                                <p:cTn id="70" presetID="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additive="base">
                                        <p:cTn id="72" dur="500" fill="hold"/>
                                        <p:tgtEl>
                                          <p:spTgt spid="28"/>
                                        </p:tgtEl>
                                        <p:attrNameLst>
                                          <p:attrName>ppt_x</p:attrName>
                                        </p:attrNameLst>
                                      </p:cBhvr>
                                      <p:tavLst>
                                        <p:tav tm="0">
                                          <p:val>
                                            <p:strVal val="0-#ppt_w/2"/>
                                          </p:val>
                                        </p:tav>
                                        <p:tav tm="100000">
                                          <p:val>
                                            <p:strVal val="#ppt_x"/>
                                          </p:val>
                                        </p:tav>
                                      </p:tavLst>
                                    </p:anim>
                                    <p:anim calcmode="lin" valueType="num">
                                      <p:cBhvr additive="base">
                                        <p:cTn id="73" dur="500" fill="hold"/>
                                        <p:tgtEl>
                                          <p:spTgt spid="28"/>
                                        </p:tgtEl>
                                        <p:attrNameLst>
                                          <p:attrName>ppt_y</p:attrName>
                                        </p:attrNameLst>
                                      </p:cBhvr>
                                      <p:tavLst>
                                        <p:tav tm="0">
                                          <p:val>
                                            <p:strVal val="#ppt_y"/>
                                          </p:val>
                                        </p:tav>
                                        <p:tav tm="100000">
                                          <p:val>
                                            <p:strVal val="#ppt_y"/>
                                          </p:val>
                                        </p:tav>
                                      </p:tavLst>
                                    </p:anim>
                                  </p:childTnLst>
                                </p:cTn>
                              </p:par>
                            </p:childTnLst>
                          </p:cTn>
                        </p:par>
                        <p:par>
                          <p:cTn id="74" fill="hold">
                            <p:stCondLst>
                              <p:cond delay="2500"/>
                            </p:stCondLst>
                            <p:childTnLst>
                              <p:par>
                                <p:cTn id="75" presetID="22" presetClass="entr" presetSubtype="2"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right)">
                                      <p:cBhvr>
                                        <p:cTn id="77" dur="500"/>
                                        <p:tgtEl>
                                          <p:spTgt spid="31"/>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wipe(right)">
                                      <p:cBhvr>
                                        <p:cTn id="80" dur="500"/>
                                        <p:tgtEl>
                                          <p:spTgt spid="32"/>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wipe(right)">
                                      <p:cBhvr>
                                        <p:cTn id="83" dur="500"/>
                                        <p:tgtEl>
                                          <p:spTgt spid="33"/>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par>
                                <p:cTn id="87" presetID="22" presetClass="entr" presetSubtype="2"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wipe(right)">
                                      <p:cBhvr>
                                        <p:cTn id="89" dur="500"/>
                                        <p:tgtEl>
                                          <p:spTgt spid="35"/>
                                        </p:tgtEl>
                                      </p:cBhvr>
                                    </p:animEffect>
                                  </p:childTnLst>
                                </p:cTn>
                              </p:par>
                              <p:par>
                                <p:cTn id="90" presetID="22" presetClass="entr" presetSubtype="2"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right)">
                                      <p:cBhvr>
                                        <p:cTn id="92" dur="500"/>
                                        <p:tgtEl>
                                          <p:spTgt spid="36"/>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right)">
                                      <p:cBhvr>
                                        <p:cTn id="95" dur="500"/>
                                        <p:tgtEl>
                                          <p:spTgt spid="3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ipe(left)">
                                      <p:cBhvr>
                                        <p:cTn id="98" dur="500"/>
                                        <p:tgtEl>
                                          <p:spTgt spid="14"/>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par>
                                <p:cTn id="102" presetID="22" presetClass="entr" presetSubtype="8" fill="hold" grpId="0" nodeType="with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left)">
                                      <p:cBhvr>
                                        <p:cTn id="104" dur="500"/>
                                        <p:tgtEl>
                                          <p:spTgt spid="16"/>
                                        </p:tgtEl>
                                      </p:cBhvr>
                                    </p:animEffect>
                                  </p:childTnLst>
                                </p:cTn>
                              </p:par>
                              <p:par>
                                <p:cTn id="105" presetID="22" presetClass="entr" presetSubtype="8" fill="hold" grpId="0" nodeType="with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left)">
                                      <p:cBhvr>
                                        <p:cTn id="107" dur="500"/>
                                        <p:tgtEl>
                                          <p:spTgt spid="17"/>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18"/>
                                        </p:tgtEl>
                                        <p:attrNameLst>
                                          <p:attrName>style.visibility</p:attrName>
                                        </p:attrNameLst>
                                      </p:cBhvr>
                                      <p:to>
                                        <p:strVal val="visible"/>
                                      </p:to>
                                    </p:set>
                                    <p:animEffect transition="in" filter="wipe(left)">
                                      <p:cBhvr>
                                        <p:cTn id="110" dur="500"/>
                                        <p:tgtEl>
                                          <p:spTgt spid="1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500"/>
                                        <p:tgtEl>
                                          <p:spTgt spid="19"/>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20"/>
                                        </p:tgtEl>
                                        <p:attrNameLst>
                                          <p:attrName>style.visibility</p:attrName>
                                        </p:attrNameLst>
                                      </p:cBhvr>
                                      <p:to>
                                        <p:strVal val="visible"/>
                                      </p:to>
                                    </p:set>
                                    <p:animEffect transition="in" filter="wipe(left)">
                                      <p:cBhvr>
                                        <p:cTn id="116" dur="500"/>
                                        <p:tgtEl>
                                          <p:spTgt spid="20"/>
                                        </p:tgtEl>
                                      </p:cBhvr>
                                    </p:animEffect>
                                  </p:childTnLst>
                                </p:cTn>
                              </p:par>
                              <p:par>
                                <p:cTn id="117" presetID="22" presetClass="entr" presetSubtype="8" fill="hold" grpId="0" nodeType="with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wipe(left)">
                                      <p:cBhvr>
                                        <p:cTn id="119" dur="500"/>
                                        <p:tgtEl>
                                          <p:spTgt spid="21"/>
                                        </p:tgtEl>
                                      </p:cBhvr>
                                    </p:animEffect>
                                  </p:childTnLst>
                                </p:cTn>
                              </p:par>
                            </p:childTnLst>
                          </p:cTn>
                        </p:par>
                        <p:par>
                          <p:cTn id="120" fill="hold">
                            <p:stCondLst>
                              <p:cond delay="3000"/>
                            </p:stCondLst>
                            <p:childTnLst>
                              <p:par>
                                <p:cTn id="121" presetID="42" presetClass="entr" presetSubtype="0" fill="hold" grpId="0" nodeType="afterEffect">
                                  <p:stCondLst>
                                    <p:cond delay="0"/>
                                  </p:stCondLst>
                                  <p:childTnLst>
                                    <p:set>
                                      <p:cBhvr>
                                        <p:cTn id="122" dur="1" fill="hold">
                                          <p:stCondLst>
                                            <p:cond delay="0"/>
                                          </p:stCondLst>
                                        </p:cTn>
                                        <p:tgtEl>
                                          <p:spTgt spid="29"/>
                                        </p:tgtEl>
                                        <p:attrNameLst>
                                          <p:attrName>style.visibility</p:attrName>
                                        </p:attrNameLst>
                                      </p:cBhvr>
                                      <p:to>
                                        <p:strVal val="visible"/>
                                      </p:to>
                                    </p:set>
                                    <p:animEffect transition="in" filter="fade">
                                      <p:cBhvr>
                                        <p:cTn id="123" dur="1000"/>
                                        <p:tgtEl>
                                          <p:spTgt spid="29"/>
                                        </p:tgtEl>
                                      </p:cBhvr>
                                    </p:animEffect>
                                    <p:anim calcmode="lin" valueType="num">
                                      <p:cBhvr>
                                        <p:cTn id="124" dur="1000" fill="hold"/>
                                        <p:tgtEl>
                                          <p:spTgt spid="29"/>
                                        </p:tgtEl>
                                        <p:attrNameLst>
                                          <p:attrName>ppt_x</p:attrName>
                                        </p:attrNameLst>
                                      </p:cBhvr>
                                      <p:tavLst>
                                        <p:tav tm="0">
                                          <p:val>
                                            <p:strVal val="#ppt_x"/>
                                          </p:val>
                                        </p:tav>
                                        <p:tav tm="100000">
                                          <p:val>
                                            <p:strVal val="#ppt_x"/>
                                          </p:val>
                                        </p:tav>
                                      </p:tavLst>
                                    </p:anim>
                                    <p:anim calcmode="lin" valueType="num">
                                      <p:cBhvr>
                                        <p:cTn id="125" dur="1000" fill="hold"/>
                                        <p:tgtEl>
                                          <p:spTgt spid="29"/>
                                        </p:tgtEl>
                                        <p:attrNameLst>
                                          <p:attrName>ppt_y</p:attrName>
                                        </p:attrNameLst>
                                      </p:cBhvr>
                                      <p:tavLst>
                                        <p:tav tm="0">
                                          <p:val>
                                            <p:strVal val="#ppt_y+.1"/>
                                          </p:val>
                                        </p:tav>
                                        <p:tav tm="100000">
                                          <p:val>
                                            <p:strVal val="#ppt_y"/>
                                          </p:val>
                                        </p:tav>
                                      </p:tavLst>
                                    </p:anim>
                                  </p:childTnLst>
                                </p:cTn>
                              </p:par>
                            </p:childTnLst>
                          </p:cTn>
                        </p:par>
                        <p:par>
                          <p:cTn id="126" fill="hold">
                            <p:stCondLst>
                              <p:cond delay="4000"/>
                            </p:stCondLst>
                            <p:childTnLst>
                              <p:par>
                                <p:cTn id="127" presetID="16" presetClass="entr" presetSubtype="21" fill="hold" grpId="0" nodeType="afterEffect">
                                  <p:stCondLst>
                                    <p:cond delay="0"/>
                                  </p:stCondLst>
                                  <p:childTnLst>
                                    <p:set>
                                      <p:cBhvr>
                                        <p:cTn id="128" dur="1" fill="hold">
                                          <p:stCondLst>
                                            <p:cond delay="0"/>
                                          </p:stCondLst>
                                        </p:cTn>
                                        <p:tgtEl>
                                          <p:spTgt spid="38"/>
                                        </p:tgtEl>
                                        <p:attrNameLst>
                                          <p:attrName>style.visibility</p:attrName>
                                        </p:attrNameLst>
                                      </p:cBhvr>
                                      <p:to>
                                        <p:strVal val="visible"/>
                                      </p:to>
                                    </p:set>
                                    <p:animEffect transition="in" filter="barn(inVertical)">
                                      <p:cBhvr>
                                        <p:cTn id="129" dur="500"/>
                                        <p:tgtEl>
                                          <p:spTgt spid="38"/>
                                        </p:tgtEl>
                                      </p:cBhvr>
                                    </p:animEffect>
                                  </p:childTnLst>
                                </p:cTn>
                              </p:par>
                            </p:childTnLst>
                          </p:cTn>
                        </p:par>
                        <p:par>
                          <p:cTn id="130" fill="hold">
                            <p:stCondLst>
                              <p:cond delay="4500"/>
                            </p:stCondLst>
                            <p:childTnLst>
                              <p:par>
                                <p:cTn id="131" presetID="22" presetClass="entr" presetSubtype="1" fill="hold" grpId="0" nodeType="after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up)">
                                      <p:cBhvr>
                                        <p:cTn id="1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8|1.1|1.7"/>
</p:tagLst>
</file>

<file path=ppt/tags/tag2.xml><?xml version="1.0" encoding="utf-8"?>
<p:tagLst xmlns:a="http://schemas.openxmlformats.org/drawingml/2006/main" xmlns:r="http://schemas.openxmlformats.org/officeDocument/2006/relationships" xmlns:p="http://schemas.openxmlformats.org/presentationml/2006/main">
  <p:tag name="TIMING" val="|1.1|2.9|0.6|0.8|0.4"/>
</p:tagLst>
</file>

<file path=ppt/tags/tag3.xml><?xml version="1.0" encoding="utf-8"?>
<p:tagLst xmlns:a="http://schemas.openxmlformats.org/drawingml/2006/main" xmlns:r="http://schemas.openxmlformats.org/officeDocument/2006/relationships" xmlns:p="http://schemas.openxmlformats.org/presentationml/2006/main">
  <p:tag name="TIMING" val="|2|0.7|0.4|0.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
    <a:dk1>
      <a:sysClr val="windowText" lastClr="000000"/>
    </a:dk1>
    <a:lt1>
      <a:sysClr val="window" lastClr="FFFFFF"/>
    </a:lt1>
    <a:dk2>
      <a:srgbClr val="44546A"/>
    </a:dk2>
    <a:lt2>
      <a:srgbClr val="E7E6E6"/>
    </a:lt2>
    <a:accent1>
      <a:srgbClr val="00BBD6"/>
    </a:accent1>
    <a:accent2>
      <a:srgbClr val="9BC319"/>
    </a:accent2>
    <a:accent3>
      <a:srgbClr val="FF642E"/>
    </a:accent3>
    <a:accent4>
      <a:srgbClr val="F49D15"/>
    </a:accent4>
    <a:accent5>
      <a:srgbClr val="404040"/>
    </a:accent5>
    <a:accent6>
      <a:srgbClr val="F23B48"/>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9">
    <a:dk1>
      <a:sysClr val="windowText" lastClr="000000"/>
    </a:dk1>
    <a:lt1>
      <a:sysClr val="window" lastClr="FFFFFF"/>
    </a:lt1>
    <a:dk2>
      <a:srgbClr val="44546A"/>
    </a:dk2>
    <a:lt2>
      <a:srgbClr val="E7E6E6"/>
    </a:lt2>
    <a:accent1>
      <a:srgbClr val="00BBD6"/>
    </a:accent1>
    <a:accent2>
      <a:srgbClr val="9BC319"/>
    </a:accent2>
    <a:accent3>
      <a:srgbClr val="FF642E"/>
    </a:accent3>
    <a:accent4>
      <a:srgbClr val="F49D15"/>
    </a:accent4>
    <a:accent5>
      <a:srgbClr val="404040"/>
    </a:accent5>
    <a:accent6>
      <a:srgbClr val="F23B48"/>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自定义 9">
    <a:dk1>
      <a:sysClr val="windowText" lastClr="000000"/>
    </a:dk1>
    <a:lt1>
      <a:sysClr val="window" lastClr="FFFFFF"/>
    </a:lt1>
    <a:dk2>
      <a:srgbClr val="44546A"/>
    </a:dk2>
    <a:lt2>
      <a:srgbClr val="E7E6E6"/>
    </a:lt2>
    <a:accent1>
      <a:srgbClr val="00BBD6"/>
    </a:accent1>
    <a:accent2>
      <a:srgbClr val="9BC319"/>
    </a:accent2>
    <a:accent3>
      <a:srgbClr val="FF642E"/>
    </a:accent3>
    <a:accent4>
      <a:srgbClr val="F49D15"/>
    </a:accent4>
    <a:accent5>
      <a:srgbClr val="404040"/>
    </a:accent5>
    <a:accent6>
      <a:srgbClr val="F23B48"/>
    </a:accent6>
    <a:hlink>
      <a:srgbClr val="0563C1"/>
    </a:hlink>
    <a:folHlink>
      <a:srgbClr val="954F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422</TotalTime>
  <Words>2871</Words>
  <Application>Microsoft Office PowerPoint</Application>
  <PresentationFormat>宽屏</PresentationFormat>
  <Paragraphs>340</Paragraphs>
  <Slides>33</Slides>
  <Notes>33</Notes>
  <HiddenSlides>0</HiddenSlides>
  <MMClips>3</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33</vt:i4>
      </vt:variant>
    </vt:vector>
  </HeadingPairs>
  <TitlesOfParts>
    <vt:vector size="45" baseType="lpstr">
      <vt:lpstr>HelveticaNeueLT Pro 67 MdCn</vt:lpstr>
      <vt:lpstr>方正姚体</vt:lpstr>
      <vt:lpstr>方正中等线简体</vt:lpstr>
      <vt:lpstr>宋体</vt:lpstr>
      <vt:lpstr>微软雅黑</vt:lpstr>
      <vt:lpstr>Arial</vt:lpstr>
      <vt:lpstr>Arial Black</vt:lpstr>
      <vt:lpstr>Calibri</vt:lpstr>
      <vt:lpstr>Calibri Light</vt:lpstr>
      <vt:lpstr>Helvetica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dc:creator>秤座家PPT</dc:creator>
  <cp:keywords>https:/www.freeppt7.com</cp:keywords>
  <dc:description>RP</dc:description>
  <cp:lastModifiedBy>之灵 宇</cp:lastModifiedBy>
  <cp:revision>6</cp:revision>
  <dcterms:created xsi:type="dcterms:W3CDTF">2015-05-05T08:02:00Z</dcterms:created>
  <dcterms:modified xsi:type="dcterms:W3CDTF">2019-05-22T08:47:51Z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